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277" r:id="rId6"/>
    <p:sldId id="278" r:id="rId7"/>
    <p:sldId id="279" r:id="rId8"/>
    <p:sldId id="280" r:id="rId9"/>
    <p:sldId id="281" r:id="rId10"/>
    <p:sldId id="276" r:id="rId11"/>
    <p:sldId id="267" r:id="rId12"/>
  </p:sldIdLst>
  <p:sldSz cx="12192000" cy="6858000"/>
  <p:notesSz cx="6858000" cy="9144000"/>
  <p:embeddedFontLst>
    <p:embeddedFont>
      <p:font typeface="GE Inspira Sans" panose="020B0503060000000003" pitchFamily="34" charset="0"/>
      <p:regular r:id="rId15"/>
      <p:bold r:id="rId16"/>
      <p:italic r:id="rId17"/>
      <p:boldItalic r:id="rId18"/>
    </p:embeddedFont>
    <p:embeddedFont>
      <p:font typeface="Wingdings 2" panose="05020102010507070707" pitchFamily="18" charset="2"/>
      <p:regular r:id="rId19"/>
    </p:embeddedFont>
  </p:embeddedFontLst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9AD699-D0A5-97EF-C2E3-E2C7C3515BB9}" name="Kendra Northington Stone" initials="KS" userId="S::KNorthington@fhi360.org::7c17964f-4533-4e1e-9ef0-3b8815c785c3" providerId="AD"/>
  <p188:author id="{E7F101F3-03A8-4B9C-E381-66C7D5EEF83C}" name="Jessica Baker" initials="JB" userId="S::JeBaker@fhi360.org::ec6199f2-1393-4d61-bf43-949919d0f5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B9"/>
    <a:srgbClr val="002D5D"/>
    <a:srgbClr val="DBE2E9"/>
    <a:srgbClr val="00BF6F"/>
    <a:srgbClr val="FFC72C"/>
    <a:srgbClr val="FE5000"/>
    <a:srgbClr val="D1DAE3"/>
    <a:srgbClr val="FFFFFF"/>
    <a:srgbClr val="EFF3F7"/>
    <a:srgbClr val="EE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7BA29C-A2A8-4764-8B32-1C344CD41160}" v="29" dt="2026-07-02T14:32:36.146"/>
  </p1510:revLst>
</p1510:revInfo>
</file>

<file path=ppt/tableStyles.xml><?xml version="1.0" encoding="utf-8"?>
<a:tblStyleLst xmlns:a="http://schemas.openxmlformats.org/drawingml/2006/main" def="{69012ECD-51FC-41F1-AA8D-1B2483CD663E}">
  <a:tblStyle styleId="{0817EA92-75D0-4044-A80A-286907CE0DDB}" styleName="Custom Table Style">
    <a:wholeTbl>
      <a:tcTxStyle>
        <a:fontRef idx="minor">
          <a:scrgbClr r="30" g="47" b="70"/>
        </a:fontRef>
        <a:schemeClr val="tx1"/>
      </a:tcTxStyle>
      <a:tcStyle>
        <a:tcBdr>
          <a:left>
            <a:lnRef idx="2">
              <a:schemeClr val="accent1"/>
            </a:lnRef>
          </a:left>
          <a:right>
            <a:lnRef idx="2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Ref idx="2">
              <a:schemeClr val="accent1"/>
            </a:lnRef>
          </a:insideH>
          <a:insideV>
            <a:lnRef idx="2">
              <a:schemeClr val="accent1"/>
            </a:lnRef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8"/>
  </p:normalViewPr>
  <p:slideViewPr>
    <p:cSldViewPr snapToGrid="0">
      <p:cViewPr varScale="1">
        <p:scale>
          <a:sx n="85" d="100"/>
          <a:sy n="85" d="100"/>
        </p:scale>
        <p:origin x="398" y="58"/>
      </p:cViewPr>
      <p:guideLst>
        <p:guide pos="3840"/>
        <p:guide orient="horz" pos="34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dra Northington Stone" userId="7c17964f-4533-4e1e-9ef0-3b8815c785c3" providerId="ADAL" clId="{99C9E41A-6245-4278-8A9F-1615F2EDA438}"/>
    <pc:docChg chg="undo custSel addSld modSld">
      <pc:chgData name="Kendra Northington Stone" userId="7c17964f-4533-4e1e-9ef0-3b8815c785c3" providerId="ADAL" clId="{99C9E41A-6245-4278-8A9F-1615F2EDA438}" dt="2026-07-02T14:33:06.329" v="255" actId="948"/>
      <pc:docMkLst>
        <pc:docMk/>
      </pc:docMkLst>
      <pc:sldChg chg="modSp mod">
        <pc:chgData name="Kendra Northington Stone" userId="7c17964f-4533-4e1e-9ef0-3b8815c785c3" providerId="ADAL" clId="{99C9E41A-6245-4278-8A9F-1615F2EDA438}" dt="2026-07-02T14:33:06.329" v="255" actId="948"/>
        <pc:sldMkLst>
          <pc:docMk/>
          <pc:sldMk cId="2593915175" sldId="276"/>
        </pc:sldMkLst>
        <pc:spChg chg="mod">
          <ac:chgData name="Kendra Northington Stone" userId="7c17964f-4533-4e1e-9ef0-3b8815c785c3" providerId="ADAL" clId="{99C9E41A-6245-4278-8A9F-1615F2EDA438}" dt="2026-07-02T14:33:06.329" v="255" actId="948"/>
          <ac:spMkLst>
            <pc:docMk/>
            <pc:sldMk cId="2593915175" sldId="276"/>
            <ac:spMk id="3" creationId="{042C6B78-3A26-2480-D040-7CBA05901751}"/>
          </ac:spMkLst>
        </pc:spChg>
      </pc:sldChg>
      <pc:sldChg chg="addSp modSp new mod modAnim modNotesTx">
        <pc:chgData name="Kendra Northington Stone" userId="7c17964f-4533-4e1e-9ef0-3b8815c785c3" providerId="ADAL" clId="{99C9E41A-6245-4278-8A9F-1615F2EDA438}" dt="2026-07-02T14:19:07.383" v="59" actId="1076"/>
        <pc:sldMkLst>
          <pc:docMk/>
          <pc:sldMk cId="3206988417" sldId="279"/>
        </pc:sldMkLst>
        <pc:spChg chg="mod">
          <ac:chgData name="Kendra Northington Stone" userId="7c17964f-4533-4e1e-9ef0-3b8815c785c3" providerId="ADAL" clId="{99C9E41A-6245-4278-8A9F-1615F2EDA438}" dt="2026-07-02T14:18:26.339" v="56" actId="207"/>
          <ac:spMkLst>
            <pc:docMk/>
            <pc:sldMk cId="3206988417" sldId="279"/>
            <ac:spMk id="2" creationId="{A5FE1115-E2AA-1A03-5021-4004F3AEC4D4}"/>
          </ac:spMkLst>
        </pc:spChg>
        <pc:picChg chg="add mod">
          <ac:chgData name="Kendra Northington Stone" userId="7c17964f-4533-4e1e-9ef0-3b8815c785c3" providerId="ADAL" clId="{99C9E41A-6245-4278-8A9F-1615F2EDA438}" dt="2026-07-02T14:19:07.383" v="59" actId="1076"/>
          <ac:picMkLst>
            <pc:docMk/>
            <pc:sldMk cId="3206988417" sldId="279"/>
            <ac:picMk id="4" creationId="{6B8F7AAE-55FD-8B4F-1228-26A16DC44F20}"/>
          </ac:picMkLst>
        </pc:picChg>
      </pc:sldChg>
      <pc:sldChg chg="modSp new mod">
        <pc:chgData name="Kendra Northington Stone" userId="7c17964f-4533-4e1e-9ef0-3b8815c785c3" providerId="ADAL" clId="{99C9E41A-6245-4278-8A9F-1615F2EDA438}" dt="2026-07-02T14:19:59.078" v="83" actId="948"/>
        <pc:sldMkLst>
          <pc:docMk/>
          <pc:sldMk cId="1712685753" sldId="280"/>
        </pc:sldMkLst>
        <pc:spChg chg="mod">
          <ac:chgData name="Kendra Northington Stone" userId="7c17964f-4533-4e1e-9ef0-3b8815c785c3" providerId="ADAL" clId="{99C9E41A-6245-4278-8A9F-1615F2EDA438}" dt="2026-07-02T14:19:28.878" v="73" actId="20577"/>
          <ac:spMkLst>
            <pc:docMk/>
            <pc:sldMk cId="1712685753" sldId="280"/>
            <ac:spMk id="2" creationId="{226D7FC3-3BFC-CF75-5189-8D77A5A62026}"/>
          </ac:spMkLst>
        </pc:spChg>
        <pc:spChg chg="mod">
          <ac:chgData name="Kendra Northington Stone" userId="7c17964f-4533-4e1e-9ef0-3b8815c785c3" providerId="ADAL" clId="{99C9E41A-6245-4278-8A9F-1615F2EDA438}" dt="2026-07-02T14:19:59.078" v="83" actId="948"/>
          <ac:spMkLst>
            <pc:docMk/>
            <pc:sldMk cId="1712685753" sldId="280"/>
            <ac:spMk id="3" creationId="{47179D2F-08E3-5C73-7880-53B0F1D812BC}"/>
          </ac:spMkLst>
        </pc:spChg>
      </pc:sldChg>
      <pc:sldChg chg="addSp delSp modSp new mod chgLayout">
        <pc:chgData name="Kendra Northington Stone" userId="7c17964f-4533-4e1e-9ef0-3b8815c785c3" providerId="ADAL" clId="{99C9E41A-6245-4278-8A9F-1615F2EDA438}" dt="2026-07-02T14:31:07.711" v="245" actId="20577"/>
        <pc:sldMkLst>
          <pc:docMk/>
          <pc:sldMk cId="3733240542" sldId="281"/>
        </pc:sldMkLst>
        <pc:spChg chg="mod ord">
          <ac:chgData name="Kendra Northington Stone" userId="7c17964f-4533-4e1e-9ef0-3b8815c785c3" providerId="ADAL" clId="{99C9E41A-6245-4278-8A9F-1615F2EDA438}" dt="2026-07-02T14:31:07.711" v="245" actId="20577"/>
          <ac:spMkLst>
            <pc:docMk/>
            <pc:sldMk cId="3733240542" sldId="281"/>
            <ac:spMk id="2" creationId="{5C46DB6D-E09E-88A4-B257-54157F808123}"/>
          </ac:spMkLst>
        </pc:spChg>
        <pc:spChg chg="mod ord">
          <ac:chgData name="Kendra Northington Stone" userId="7c17964f-4533-4e1e-9ef0-3b8815c785c3" providerId="ADAL" clId="{99C9E41A-6245-4278-8A9F-1615F2EDA438}" dt="2026-07-02T14:21:04.968" v="129" actId="700"/>
          <ac:spMkLst>
            <pc:docMk/>
            <pc:sldMk cId="3733240542" sldId="281"/>
            <ac:spMk id="3" creationId="{BB7B20A6-CAB3-4B2C-8940-F90274ED2BA0}"/>
          </ac:spMkLst>
        </pc:spChg>
        <pc:spChg chg="add mod ord">
          <ac:chgData name="Kendra Northington Stone" userId="7c17964f-4533-4e1e-9ef0-3b8815c785c3" providerId="ADAL" clId="{99C9E41A-6245-4278-8A9F-1615F2EDA438}" dt="2026-07-02T14:21:12.812" v="131" actId="20577"/>
          <ac:spMkLst>
            <pc:docMk/>
            <pc:sldMk cId="3733240542" sldId="281"/>
            <ac:spMk id="4" creationId="{ADF287CD-A1B3-D228-37D7-99AB4CB377AF}"/>
          </ac:spMkLst>
        </pc:spChg>
        <pc:spChg chg="add del mod ord">
          <ac:chgData name="Kendra Northington Stone" userId="7c17964f-4533-4e1e-9ef0-3b8815c785c3" providerId="ADAL" clId="{99C9E41A-6245-4278-8A9F-1615F2EDA438}" dt="2026-07-02T14:24:20.866" v="191" actId="931"/>
          <ac:spMkLst>
            <pc:docMk/>
            <pc:sldMk cId="3733240542" sldId="281"/>
            <ac:spMk id="5" creationId="{CF4C8E10-2CDB-9E21-A233-34EFB366D685}"/>
          </ac:spMkLst>
        </pc:spChg>
        <pc:spChg chg="add mod ord">
          <ac:chgData name="Kendra Northington Stone" userId="7c17964f-4533-4e1e-9ef0-3b8815c785c3" providerId="ADAL" clId="{99C9E41A-6245-4278-8A9F-1615F2EDA438}" dt="2026-07-02T14:21:32.093" v="177" actId="20577"/>
          <ac:spMkLst>
            <pc:docMk/>
            <pc:sldMk cId="3733240542" sldId="281"/>
            <ac:spMk id="6" creationId="{BBE627A9-B30C-3F53-C212-9539E9DB83CC}"/>
          </ac:spMkLst>
        </pc:spChg>
        <pc:spChg chg="add del mod">
          <ac:chgData name="Kendra Northington Stone" userId="7c17964f-4533-4e1e-9ef0-3b8815c785c3" providerId="ADAL" clId="{99C9E41A-6245-4278-8A9F-1615F2EDA438}" dt="2026-07-02T14:25:49.436" v="194" actId="931"/>
          <ac:spMkLst>
            <pc:docMk/>
            <pc:sldMk cId="3733240542" sldId="281"/>
            <ac:spMk id="10" creationId="{14F53852-80BF-F557-C2D1-3EA9A7C55957}"/>
          </ac:spMkLst>
        </pc:spChg>
        <pc:spChg chg="add del mod">
          <ac:chgData name="Kendra Northington Stone" userId="7c17964f-4533-4e1e-9ef0-3b8815c785c3" providerId="ADAL" clId="{99C9E41A-6245-4278-8A9F-1615F2EDA438}" dt="2026-07-02T14:26:49.694" v="196" actId="931"/>
          <ac:spMkLst>
            <pc:docMk/>
            <pc:sldMk cId="3733240542" sldId="281"/>
            <ac:spMk id="14" creationId="{CC1E89E4-93C9-9488-6DE1-94CC75281A24}"/>
          </ac:spMkLst>
        </pc:spChg>
        <pc:picChg chg="add del mod modCrop">
          <ac:chgData name="Kendra Northington Stone" userId="7c17964f-4533-4e1e-9ef0-3b8815c785c3" providerId="ADAL" clId="{99C9E41A-6245-4278-8A9F-1615F2EDA438}" dt="2026-07-02T14:24:44.782" v="193" actId="478"/>
          <ac:picMkLst>
            <pc:docMk/>
            <pc:sldMk cId="3733240542" sldId="281"/>
            <ac:picMk id="8" creationId="{BFCD609B-06B8-33E2-4E62-C55A2CDF4B4B}"/>
          </ac:picMkLst>
        </pc:picChg>
        <pc:picChg chg="add del mod">
          <ac:chgData name="Kendra Northington Stone" userId="7c17964f-4533-4e1e-9ef0-3b8815c785c3" providerId="ADAL" clId="{99C9E41A-6245-4278-8A9F-1615F2EDA438}" dt="2026-07-02T14:25:52.943" v="195" actId="478"/>
          <ac:picMkLst>
            <pc:docMk/>
            <pc:sldMk cId="3733240542" sldId="281"/>
            <ac:picMk id="12" creationId="{313ED907-B301-D701-AD73-1D9AB95C47BC}"/>
          </ac:picMkLst>
        </pc:picChg>
        <pc:picChg chg="add mod">
          <ac:chgData name="Kendra Northington Stone" userId="7c17964f-4533-4e1e-9ef0-3b8815c785c3" providerId="ADAL" clId="{99C9E41A-6245-4278-8A9F-1615F2EDA438}" dt="2026-07-02T14:26:49.694" v="196" actId="931"/>
          <ac:picMkLst>
            <pc:docMk/>
            <pc:sldMk cId="3733240542" sldId="281"/>
            <ac:picMk id="16" creationId="{AE20DA28-9BC0-2E0B-A41B-A2AFB5559EA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AF74D3-3FF2-4B74-8218-0148BCBFB1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4009A-3455-4DED-BF01-333EF4E510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95C8-9BE0-4C5A-BDF3-7C8528A93814}" type="datetimeFigureOut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7/2/2026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C611E-580F-4432-A731-28BEC4E7B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7A5A9D-20B3-4FE6-A209-072589C054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50FC0-A9B0-4414-A2EB-585880DEE440}" type="slidenum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‹#›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D5C7EC6-5906-354C-9EED-866C698B72A5}" type="datetimeFigureOut">
              <a:rPr lang="en-GB" smtClean="0"/>
              <a:pPr/>
              <a:t>02/07/2026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688F7FD-9963-504F-A0D1-464C24FD4C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2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https://youtu.be/gCfzeONu3Mo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52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9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4EF6C6-BBC9-BD47-F597-C6BE01B8E9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1A89FE-9171-0F8D-B48E-8A748CAF61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90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AB315BC-BC5D-414C-AC3B-C2D112701874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8E197-3BBE-574D-859D-47E670D41B43}"/>
              </a:ext>
            </a:extLst>
          </p:cNvPr>
          <p:cNvSpPr txBox="1"/>
          <p:nvPr userDrawn="1"/>
        </p:nvSpPr>
        <p:spPr>
          <a:xfrm>
            <a:off x="11452860" y="643509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838814-2758-F2D3-DB7F-A8245301774F}"/>
              </a:ext>
            </a:extLst>
          </p:cNvPr>
          <p:cNvSpPr txBox="1"/>
          <p:nvPr userDrawn="1"/>
        </p:nvSpPr>
        <p:spPr>
          <a:xfrm>
            <a:off x="1920240" y="629920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82D3498-4806-0E50-3EFB-8788690A9A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92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AA69E46-3D13-3245-8472-39C53FED8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4CCA01-C512-4541-90C9-5C6E0BF38B57}"/>
              </a:ext>
            </a:extLst>
          </p:cNvPr>
          <p:cNvSpPr txBox="1"/>
          <p:nvPr userDrawn="1"/>
        </p:nvSpPr>
        <p:spPr>
          <a:xfrm>
            <a:off x="4454244" y="6504252"/>
            <a:ext cx="4032524" cy="353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</a:br>
            <a:r>
              <a:rPr lang="en-US" sz="850">
                <a:solidFill>
                  <a:schemeClr val="tx1"/>
                </a:solidFill>
                <a:latin typeface="GE Inspira Sans" panose="020B0503060000000003" pitchFamily="34" charset="77"/>
              </a:rPr>
              <a:t>Placeholder confidentiality disclosure. Edit or delete from master slide if not needed.</a:t>
            </a:r>
            <a:endParaRPr lang="en-CA" sz="850">
              <a:solidFill>
                <a:schemeClr val="tx1"/>
              </a:solidFill>
              <a:latin typeface="GE Inspira Sans" panose="020B0503060000000003" pitchFamily="34" charset="77"/>
            </a:endParaRPr>
          </a:p>
          <a:p>
            <a:pPr algn="ctr"/>
            <a:endParaRPr lang="en-US" sz="850">
              <a:solidFill>
                <a:schemeClr val="tx1"/>
              </a:solidFill>
              <a:latin typeface="GE Inspira Sans" panose="020B0503060000000003" pitchFamily="34" charset="77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2201507-2B1A-A741-AFCF-89050BDD99BD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84BF85-038A-1D40-70F6-831EFF9AD7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19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EC3C0B5-BDFC-4649-8413-083A56DD27D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A13C9-9B1B-3241-9FF7-AB653C2E6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FBA2910-6A2A-AF85-70CB-04ACB89B4B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18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0EE56F9-A9D0-AF47-B6A1-83F9DDCE97B0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59ECD-5CB5-C848-97D8-FAE643322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772920-5999-0B04-ADFC-37B95EE61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5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24F467C-7ED2-B647-B3D6-75B313D8FE78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002D5D"/>
          </a:solidFill>
          <a:ln w="12700">
            <a:solidFill>
              <a:srgbClr val="002D5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3B3AA1-75B7-B64B-BF95-E2B6297E0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751E11-8E1E-AF23-E8E9-19F5926543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F26DEBB-1B15-C742-8A8A-69D6E540D592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2F615-729C-DC4F-B4B8-EF55D7AC5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5208F7-B866-1494-EF58-A0DE8735D2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744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– image white logo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70A636B-FD95-4049-A6D0-16E4D358EE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230B5E-54C9-2F45-8178-8DFD3ACB52A9}"/>
              </a:ext>
            </a:extLst>
          </p:cNvPr>
          <p:cNvSpPr txBox="1"/>
          <p:nvPr userDrawn="1"/>
        </p:nvSpPr>
        <p:spPr>
          <a:xfrm>
            <a:off x="12344400" y="591888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4815102-AD5D-244E-AC04-FE5F43B1A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85A8C654-77D7-6D4E-A5A6-989688381491}"/>
              </a:ext>
            </a:extLst>
          </p:cNvPr>
          <p:cNvSpPr>
            <a:spLocks/>
          </p:cNvSpPr>
          <p:nvPr userDrawn="1"/>
        </p:nvSpPr>
        <p:spPr bwMode="auto">
          <a:xfrm>
            <a:off x="68580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A57C796-FB36-A4D4-56D6-6D153E3CF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36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576EC2DB-C13E-2F44-BB7A-EA4D2C94710F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0" y="1783764"/>
            <a:ext cx="933498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61" name="Title 21">
            <a:extLst>
              <a:ext uri="{FF2B5EF4-FFF2-40B4-BE49-F238E27FC236}">
                <a16:creationId xmlns:a16="http://schemas.microsoft.com/office/drawing/2014/main" id="{78720D93-187A-944C-8989-F1B46C07F2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 for presenters, click to add text </a:t>
            </a:r>
            <a:br>
              <a:rPr lang="en-US"/>
            </a:br>
            <a:r>
              <a:rPr lang="en-US"/>
              <a:t>Lorem ipsum dolor sit amet, consetetur sadipscing elitr, sed diam</a:t>
            </a:r>
          </a:p>
        </p:txBody>
      </p:sp>
      <p:sp>
        <p:nvSpPr>
          <p:cNvPr id="100" name="Text Placeholder 10">
            <a:extLst>
              <a:ext uri="{FF2B5EF4-FFF2-40B4-BE49-F238E27FC236}">
                <a16:creationId xmlns:a16="http://schemas.microsoft.com/office/drawing/2014/main" id="{CD21224E-74B1-D344-A0BA-6B6D41A6C918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1778960" y="2364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1" name="Text Placeholder 14">
            <a:extLst>
              <a:ext uri="{FF2B5EF4-FFF2-40B4-BE49-F238E27FC236}">
                <a16:creationId xmlns:a16="http://schemas.microsoft.com/office/drawing/2014/main" id="{C0F407B7-36FF-E74E-87D8-4527EB868169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778960" y="1784806"/>
            <a:ext cx="2286926" cy="159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2" name="Text Placeholder 16">
            <a:extLst>
              <a:ext uri="{FF2B5EF4-FFF2-40B4-BE49-F238E27FC236}">
                <a16:creationId xmlns:a16="http://schemas.microsoft.com/office/drawing/2014/main" id="{AAE8B8F8-3416-684D-AA10-E8D628F1912F}"/>
              </a:ext>
            </a:extLst>
          </p:cNvPr>
          <p:cNvSpPr>
            <a:spLocks noGrp="1" noChangeAspect="1"/>
          </p:cNvSpPr>
          <p:nvPr>
            <p:ph type="body" sz="quarter" idx="71" hasCustomPrompt="1"/>
          </p:nvPr>
        </p:nvSpPr>
        <p:spPr>
          <a:xfrm>
            <a:off x="1778960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07" name="Picture Placeholder 2">
            <a:extLst>
              <a:ext uri="{FF2B5EF4-FFF2-40B4-BE49-F238E27FC236}">
                <a16:creationId xmlns:a16="http://schemas.microsoft.com/office/drawing/2014/main" id="{B8E93E53-0A2D-D440-9DA2-3901C34407B4}"/>
              </a:ext>
            </a:extLst>
          </p:cNvPr>
          <p:cNvSpPr>
            <a:spLocks noGrp="1" noChangeAspect="1"/>
          </p:cNvSpPr>
          <p:nvPr>
            <p:ph type="pic" sz="quarter" idx="72" hasCustomPrompt="1"/>
          </p:nvPr>
        </p:nvSpPr>
        <p:spPr>
          <a:xfrm>
            <a:off x="687425" y="3304006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8" name="Text Placeholder 10">
            <a:extLst>
              <a:ext uri="{FF2B5EF4-FFF2-40B4-BE49-F238E27FC236}">
                <a16:creationId xmlns:a16="http://schemas.microsoft.com/office/drawing/2014/main" id="{A04F3E3E-8E64-1A40-B3CB-28F23156DAEC}"/>
              </a:ext>
            </a:extLst>
          </p:cNvPr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78235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09" name="Text Placeholder 14">
            <a:extLst>
              <a:ext uri="{FF2B5EF4-FFF2-40B4-BE49-F238E27FC236}">
                <a16:creationId xmlns:a16="http://schemas.microsoft.com/office/drawing/2014/main" id="{1DD593BA-417E-B94B-AC0D-DC7E89DED177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1778235" y="330388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0" name="Text Placeholder 16">
            <a:extLst>
              <a:ext uri="{FF2B5EF4-FFF2-40B4-BE49-F238E27FC236}">
                <a16:creationId xmlns:a16="http://schemas.microsoft.com/office/drawing/2014/main" id="{399257F1-DCFA-1347-8512-FDF8C9537DCA}"/>
              </a:ext>
            </a:extLst>
          </p:cNvPr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1778235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15" name="Picture Placeholder 2">
            <a:extLst>
              <a:ext uri="{FF2B5EF4-FFF2-40B4-BE49-F238E27FC236}">
                <a16:creationId xmlns:a16="http://schemas.microsoft.com/office/drawing/2014/main" id="{ECCFAA26-228F-DB41-8476-05C76288D5E7}"/>
              </a:ext>
            </a:extLst>
          </p:cNvPr>
          <p:cNvSpPr>
            <a:spLocks noGrp="1" noChangeAspect="1"/>
          </p:cNvSpPr>
          <p:nvPr>
            <p:ph type="pic" sz="quarter" idx="76" hasCustomPrompt="1"/>
          </p:nvPr>
        </p:nvSpPr>
        <p:spPr>
          <a:xfrm>
            <a:off x="687425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116" name="Text Placeholder 10">
            <a:extLst>
              <a:ext uri="{FF2B5EF4-FFF2-40B4-BE49-F238E27FC236}">
                <a16:creationId xmlns:a16="http://schemas.microsoft.com/office/drawing/2014/main" id="{90E32973-9B95-C94A-A2AB-BC5B374C3A71}"/>
              </a:ext>
            </a:extLst>
          </p:cNvPr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778235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17" name="Text Placeholder 14">
            <a:extLst>
              <a:ext uri="{FF2B5EF4-FFF2-40B4-BE49-F238E27FC236}">
                <a16:creationId xmlns:a16="http://schemas.microsoft.com/office/drawing/2014/main" id="{D1EC174D-8B2F-5942-981E-94D88E882D65}"/>
              </a:ext>
            </a:extLst>
          </p:cNvPr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778235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8" name="Text Placeholder 16">
            <a:extLst>
              <a:ext uri="{FF2B5EF4-FFF2-40B4-BE49-F238E27FC236}">
                <a16:creationId xmlns:a16="http://schemas.microsoft.com/office/drawing/2014/main" id="{92D2280F-BA83-944F-B49B-6442F7631128}"/>
              </a:ext>
            </a:extLst>
          </p:cNvPr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1778235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21" name="Picture Placeholder 2">
            <a:extLst>
              <a:ext uri="{FF2B5EF4-FFF2-40B4-BE49-F238E27FC236}">
                <a16:creationId xmlns:a16="http://schemas.microsoft.com/office/drawing/2014/main" id="{052B5D5C-C35D-454A-8B07-42E2A29F74EA}"/>
              </a:ext>
            </a:extLst>
          </p:cNvPr>
          <p:cNvSpPr>
            <a:spLocks noGrp="1" noChangeAspect="1"/>
          </p:cNvSpPr>
          <p:nvPr>
            <p:ph type="pic" sz="quarter" idx="80"/>
          </p:nvPr>
        </p:nvSpPr>
        <p:spPr>
          <a:xfrm>
            <a:off x="4433186" y="1783764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5" name="Picture Placeholder 2">
            <a:extLst>
              <a:ext uri="{FF2B5EF4-FFF2-40B4-BE49-F238E27FC236}">
                <a16:creationId xmlns:a16="http://schemas.microsoft.com/office/drawing/2014/main" id="{3B06F66A-AEB8-6041-86A7-8997213BBE77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4433186" y="3303880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4" name="Picture Placeholder 2">
            <a:extLst>
              <a:ext uri="{FF2B5EF4-FFF2-40B4-BE49-F238E27FC236}">
                <a16:creationId xmlns:a16="http://schemas.microsoft.com/office/drawing/2014/main" id="{131AA6AB-69D3-4647-8493-7841D303A711}"/>
              </a:ext>
            </a:extLst>
          </p:cNvPr>
          <p:cNvSpPr>
            <a:spLocks noGrp="1" noChangeAspect="1"/>
          </p:cNvSpPr>
          <p:nvPr>
            <p:ph type="pic" sz="quarter" idx="92" hasCustomPrompt="1"/>
          </p:nvPr>
        </p:nvSpPr>
        <p:spPr>
          <a:xfrm>
            <a:off x="8175193" y="1779268"/>
            <a:ext cx="934092" cy="110467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8" name="Picture Placeholder 2">
            <a:extLst>
              <a:ext uri="{FF2B5EF4-FFF2-40B4-BE49-F238E27FC236}">
                <a16:creationId xmlns:a16="http://schemas.microsoft.com/office/drawing/2014/main" id="{163F9142-E903-2940-B113-F58C6326B033}"/>
              </a:ext>
            </a:extLst>
          </p:cNvPr>
          <p:cNvSpPr>
            <a:spLocks noGrp="1" noChangeAspect="1"/>
          </p:cNvSpPr>
          <p:nvPr>
            <p:ph type="pic" sz="quarter" idx="96" hasCustomPrompt="1"/>
          </p:nvPr>
        </p:nvSpPr>
        <p:spPr>
          <a:xfrm>
            <a:off x="8176072" y="3299384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2" name="Picture Placeholder 2">
            <a:extLst>
              <a:ext uri="{FF2B5EF4-FFF2-40B4-BE49-F238E27FC236}">
                <a16:creationId xmlns:a16="http://schemas.microsoft.com/office/drawing/2014/main" id="{281F52CE-4DC4-5C4B-9E55-3FB69BEFD6DD}"/>
              </a:ext>
            </a:extLst>
          </p:cNvPr>
          <p:cNvSpPr>
            <a:spLocks noGrp="1" noChangeAspect="1"/>
          </p:cNvSpPr>
          <p:nvPr>
            <p:ph type="pic" sz="quarter" idx="100" hasCustomPrompt="1"/>
          </p:nvPr>
        </p:nvSpPr>
        <p:spPr>
          <a:xfrm>
            <a:off x="8176072" y="4822314"/>
            <a:ext cx="933498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9" name="Text Placeholder 10">
            <a:extLst>
              <a:ext uri="{FF2B5EF4-FFF2-40B4-BE49-F238E27FC236}">
                <a16:creationId xmlns:a16="http://schemas.microsoft.com/office/drawing/2014/main" id="{33E4A2AE-7E17-4C4F-A275-48DFCEFD9417}"/>
              </a:ext>
            </a:extLst>
          </p:cNvPr>
          <p:cNvSpPr>
            <a:spLocks noGrp="1" noChangeAspect="1"/>
          </p:cNvSpPr>
          <p:nvPr>
            <p:ph type="body" sz="quarter" idx="104" hasCustomPrompt="1"/>
          </p:nvPr>
        </p:nvSpPr>
        <p:spPr>
          <a:xfrm>
            <a:off x="5519364" y="2364406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0" name="Text Placeholder 14">
            <a:extLst>
              <a:ext uri="{FF2B5EF4-FFF2-40B4-BE49-F238E27FC236}">
                <a16:creationId xmlns:a16="http://schemas.microsoft.com/office/drawing/2014/main" id="{FE2BC6BF-6673-7341-B628-6033D4D92490}"/>
              </a:ext>
            </a:extLst>
          </p:cNvPr>
          <p:cNvSpPr>
            <a:spLocks noGrp="1" noChangeAspect="1"/>
          </p:cNvSpPr>
          <p:nvPr>
            <p:ph type="body" sz="quarter" idx="105" hasCustomPrompt="1"/>
          </p:nvPr>
        </p:nvSpPr>
        <p:spPr>
          <a:xfrm>
            <a:off x="5519364" y="17848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1" name="Text Placeholder 16">
            <a:extLst>
              <a:ext uri="{FF2B5EF4-FFF2-40B4-BE49-F238E27FC236}">
                <a16:creationId xmlns:a16="http://schemas.microsoft.com/office/drawing/2014/main" id="{D1370357-7BD8-0A4C-9686-8F7BA24345FF}"/>
              </a:ext>
            </a:extLst>
          </p:cNvPr>
          <p:cNvSpPr>
            <a:spLocks noGrp="1" noChangeAspect="1"/>
          </p:cNvSpPr>
          <p:nvPr>
            <p:ph type="body" sz="quarter" idx="106" hasCustomPrompt="1"/>
          </p:nvPr>
        </p:nvSpPr>
        <p:spPr>
          <a:xfrm>
            <a:off x="5518615" y="19936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2" name="Text Placeholder 10">
            <a:extLst>
              <a:ext uri="{FF2B5EF4-FFF2-40B4-BE49-F238E27FC236}">
                <a16:creationId xmlns:a16="http://schemas.microsoft.com/office/drawing/2014/main" id="{C8A10C82-9413-FB4A-BCA8-7E1355023917}"/>
              </a:ext>
            </a:extLst>
          </p:cNvPr>
          <p:cNvSpPr>
            <a:spLocks noGrp="1" noChangeAspect="1"/>
          </p:cNvSpPr>
          <p:nvPr>
            <p:ph type="body" sz="quarter" idx="107" hasCustomPrompt="1"/>
          </p:nvPr>
        </p:nvSpPr>
        <p:spPr>
          <a:xfrm>
            <a:off x="5519364" y="3876407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3" name="Text Placeholder 14">
            <a:extLst>
              <a:ext uri="{FF2B5EF4-FFF2-40B4-BE49-F238E27FC236}">
                <a16:creationId xmlns:a16="http://schemas.microsoft.com/office/drawing/2014/main" id="{A78F47B2-2846-714D-AC79-DE277B846609}"/>
              </a:ext>
            </a:extLst>
          </p:cNvPr>
          <p:cNvSpPr>
            <a:spLocks noGrp="1" noChangeAspect="1"/>
          </p:cNvSpPr>
          <p:nvPr>
            <p:ph type="body" sz="quarter" idx="108" hasCustomPrompt="1"/>
          </p:nvPr>
        </p:nvSpPr>
        <p:spPr>
          <a:xfrm>
            <a:off x="5519364" y="3304006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4" name="Text Placeholder 16">
            <a:extLst>
              <a:ext uri="{FF2B5EF4-FFF2-40B4-BE49-F238E27FC236}">
                <a16:creationId xmlns:a16="http://schemas.microsoft.com/office/drawing/2014/main" id="{5887964F-FA09-CC4C-B5EC-FC3C36876447}"/>
              </a:ext>
            </a:extLst>
          </p:cNvPr>
          <p:cNvSpPr>
            <a:spLocks noGrp="1" noChangeAspect="1"/>
          </p:cNvSpPr>
          <p:nvPr>
            <p:ph type="body" sz="quarter" idx="109" hasCustomPrompt="1"/>
          </p:nvPr>
        </p:nvSpPr>
        <p:spPr>
          <a:xfrm>
            <a:off x="5519364" y="3512807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65" name="Text Placeholder 10">
            <a:extLst>
              <a:ext uri="{FF2B5EF4-FFF2-40B4-BE49-F238E27FC236}">
                <a16:creationId xmlns:a16="http://schemas.microsoft.com/office/drawing/2014/main" id="{5F01192D-829F-A94D-AAA6-AE92C5F5904D}"/>
              </a:ext>
            </a:extLst>
          </p:cNvPr>
          <p:cNvSpPr>
            <a:spLocks noGrp="1" noChangeAspect="1"/>
          </p:cNvSpPr>
          <p:nvPr>
            <p:ph type="body" sz="quarter" idx="110" hasCustomPrompt="1"/>
          </p:nvPr>
        </p:nvSpPr>
        <p:spPr>
          <a:xfrm>
            <a:off x="5519364" y="54064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66" name="Text Placeholder 14">
            <a:extLst>
              <a:ext uri="{FF2B5EF4-FFF2-40B4-BE49-F238E27FC236}">
                <a16:creationId xmlns:a16="http://schemas.microsoft.com/office/drawing/2014/main" id="{6530C860-E40B-7E40-96E6-21DFFF4E6CD8}"/>
              </a:ext>
            </a:extLst>
          </p:cNvPr>
          <p:cNvSpPr>
            <a:spLocks noGrp="1" noChangeAspect="1"/>
          </p:cNvSpPr>
          <p:nvPr>
            <p:ph type="body" sz="quarter" idx="111" hasCustomPrompt="1"/>
          </p:nvPr>
        </p:nvSpPr>
        <p:spPr>
          <a:xfrm>
            <a:off x="5519364" y="48268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7" name="Text Placeholder 16">
            <a:extLst>
              <a:ext uri="{FF2B5EF4-FFF2-40B4-BE49-F238E27FC236}">
                <a16:creationId xmlns:a16="http://schemas.microsoft.com/office/drawing/2014/main" id="{11972ADC-C30C-AD40-8926-B29D21EE6CDC}"/>
              </a:ext>
            </a:extLst>
          </p:cNvPr>
          <p:cNvSpPr>
            <a:spLocks noGrp="1" noChangeAspect="1"/>
          </p:cNvSpPr>
          <p:nvPr>
            <p:ph type="body" sz="quarter" idx="112" hasCustomPrompt="1"/>
          </p:nvPr>
        </p:nvSpPr>
        <p:spPr>
          <a:xfrm>
            <a:off x="5519364" y="50356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77" name="Text Placeholder 10">
            <a:extLst>
              <a:ext uri="{FF2B5EF4-FFF2-40B4-BE49-F238E27FC236}">
                <a16:creationId xmlns:a16="http://schemas.microsoft.com/office/drawing/2014/main" id="{66B1BC70-1EDC-A848-AC69-002510C8E60C}"/>
              </a:ext>
            </a:extLst>
          </p:cNvPr>
          <p:cNvSpPr>
            <a:spLocks noGrp="1" noChangeAspect="1"/>
          </p:cNvSpPr>
          <p:nvPr>
            <p:ph type="body" sz="quarter" idx="113" hasCustomPrompt="1"/>
          </p:nvPr>
        </p:nvSpPr>
        <p:spPr>
          <a:xfrm>
            <a:off x="9256924" y="2359910"/>
            <a:ext cx="2286926" cy="550914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78" name="Text Placeholder 14">
            <a:extLst>
              <a:ext uri="{FF2B5EF4-FFF2-40B4-BE49-F238E27FC236}">
                <a16:creationId xmlns:a16="http://schemas.microsoft.com/office/drawing/2014/main" id="{65FB4B36-B2A2-A745-9801-270C3AECD8AA}"/>
              </a:ext>
            </a:extLst>
          </p:cNvPr>
          <p:cNvSpPr>
            <a:spLocks noGrp="1" noChangeAspect="1"/>
          </p:cNvSpPr>
          <p:nvPr>
            <p:ph type="body" sz="quarter" idx="114" hasCustomPrompt="1"/>
          </p:nvPr>
        </p:nvSpPr>
        <p:spPr>
          <a:xfrm>
            <a:off x="9256924" y="17803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9" name="Text Placeholder 16">
            <a:extLst>
              <a:ext uri="{FF2B5EF4-FFF2-40B4-BE49-F238E27FC236}">
                <a16:creationId xmlns:a16="http://schemas.microsoft.com/office/drawing/2014/main" id="{8CCB3875-0A0F-E840-A0ED-6568BDC6B016}"/>
              </a:ext>
            </a:extLst>
          </p:cNvPr>
          <p:cNvSpPr>
            <a:spLocks noGrp="1" noChangeAspect="1"/>
          </p:cNvSpPr>
          <p:nvPr>
            <p:ph type="body" sz="quarter" idx="115" hasCustomPrompt="1"/>
          </p:nvPr>
        </p:nvSpPr>
        <p:spPr>
          <a:xfrm>
            <a:off x="9257562" y="19891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0" name="Text Placeholder 10">
            <a:extLst>
              <a:ext uri="{FF2B5EF4-FFF2-40B4-BE49-F238E27FC236}">
                <a16:creationId xmlns:a16="http://schemas.microsoft.com/office/drawing/2014/main" id="{59A68BDD-22E3-9E47-A703-5ABB474FB44D}"/>
              </a:ext>
            </a:extLst>
          </p:cNvPr>
          <p:cNvSpPr>
            <a:spLocks noGrp="1" noChangeAspect="1"/>
          </p:cNvSpPr>
          <p:nvPr>
            <p:ph type="body" sz="quarter" idx="116" hasCustomPrompt="1"/>
          </p:nvPr>
        </p:nvSpPr>
        <p:spPr>
          <a:xfrm>
            <a:off x="9256924" y="3871911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1" name="Text Placeholder 14">
            <a:extLst>
              <a:ext uri="{FF2B5EF4-FFF2-40B4-BE49-F238E27FC236}">
                <a16:creationId xmlns:a16="http://schemas.microsoft.com/office/drawing/2014/main" id="{30F4A901-EA22-6D47-A340-28A7FFE75558}"/>
              </a:ext>
            </a:extLst>
          </p:cNvPr>
          <p:cNvSpPr>
            <a:spLocks noGrp="1" noChangeAspect="1"/>
          </p:cNvSpPr>
          <p:nvPr>
            <p:ph type="body" sz="quarter" idx="117" hasCustomPrompt="1"/>
          </p:nvPr>
        </p:nvSpPr>
        <p:spPr>
          <a:xfrm>
            <a:off x="9256924" y="3299510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2" name="Text Placeholder 16">
            <a:extLst>
              <a:ext uri="{FF2B5EF4-FFF2-40B4-BE49-F238E27FC236}">
                <a16:creationId xmlns:a16="http://schemas.microsoft.com/office/drawing/2014/main" id="{C0C00234-E76E-A84D-B8E8-413D63FA261D}"/>
              </a:ext>
            </a:extLst>
          </p:cNvPr>
          <p:cNvSpPr>
            <a:spLocks noGrp="1" noChangeAspect="1"/>
          </p:cNvSpPr>
          <p:nvPr>
            <p:ph type="body" sz="quarter" idx="118" hasCustomPrompt="1"/>
          </p:nvPr>
        </p:nvSpPr>
        <p:spPr>
          <a:xfrm>
            <a:off x="9256924" y="3508311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3" name="Text Placeholder 10">
            <a:extLst>
              <a:ext uri="{FF2B5EF4-FFF2-40B4-BE49-F238E27FC236}">
                <a16:creationId xmlns:a16="http://schemas.microsoft.com/office/drawing/2014/main" id="{D35F0340-8B74-6D4D-B7E3-8959D4D62374}"/>
              </a:ext>
            </a:extLst>
          </p:cNvPr>
          <p:cNvSpPr>
            <a:spLocks noGrp="1" noChangeAspect="1"/>
          </p:cNvSpPr>
          <p:nvPr>
            <p:ph type="body" sz="quarter" idx="119" hasCustomPrompt="1"/>
          </p:nvPr>
        </p:nvSpPr>
        <p:spPr>
          <a:xfrm>
            <a:off x="9256924" y="5401915"/>
            <a:ext cx="2286926" cy="54972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buFontTx/>
              <a:buNone/>
              <a:defRPr sz="1000" spc="0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Summary of background</a:t>
            </a:r>
          </a:p>
        </p:txBody>
      </p:sp>
      <p:sp>
        <p:nvSpPr>
          <p:cNvPr id="184" name="Text Placeholder 14">
            <a:extLst>
              <a:ext uri="{FF2B5EF4-FFF2-40B4-BE49-F238E27FC236}">
                <a16:creationId xmlns:a16="http://schemas.microsoft.com/office/drawing/2014/main" id="{D69E6FF2-AF87-A845-9D10-A697E3BEAF73}"/>
              </a:ext>
            </a:extLst>
          </p:cNvPr>
          <p:cNvSpPr>
            <a:spLocks noGrp="1" noChangeAspect="1"/>
          </p:cNvSpPr>
          <p:nvPr>
            <p:ph type="body" sz="quarter" idx="120" hasCustomPrompt="1"/>
          </p:nvPr>
        </p:nvSpPr>
        <p:spPr>
          <a:xfrm>
            <a:off x="9256924" y="4822314"/>
            <a:ext cx="2286926" cy="16008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buFontTx/>
              <a:buNone/>
              <a:defRPr sz="1150" spc="0"/>
            </a:lvl1pPr>
            <a:lvl2pPr marL="46038" indent="0">
              <a:buFontTx/>
              <a:buNone/>
              <a:defRPr sz="1150"/>
            </a:lvl2pPr>
            <a:lvl3pPr marL="271462" indent="0">
              <a:buFontTx/>
              <a:buNone/>
              <a:defRPr sz="1150"/>
            </a:lvl3pPr>
            <a:lvl4pPr marL="357187" indent="0">
              <a:buFontTx/>
              <a:buNone/>
              <a:defRPr sz="1150"/>
            </a:lvl4pPr>
            <a:lvl5pPr marL="538162" indent="0">
              <a:buFontTx/>
              <a:buNone/>
              <a:defRPr sz="11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5" name="Text Placeholder 16">
            <a:extLst>
              <a:ext uri="{FF2B5EF4-FFF2-40B4-BE49-F238E27FC236}">
                <a16:creationId xmlns:a16="http://schemas.microsoft.com/office/drawing/2014/main" id="{AD3ADA6F-734D-BC4B-9104-86F5F10E4C1E}"/>
              </a:ext>
            </a:extLst>
          </p:cNvPr>
          <p:cNvSpPr>
            <a:spLocks noGrp="1" noChangeAspect="1"/>
          </p:cNvSpPr>
          <p:nvPr>
            <p:ph type="body" sz="quarter" idx="121" hasCustomPrompt="1"/>
          </p:nvPr>
        </p:nvSpPr>
        <p:spPr>
          <a:xfrm>
            <a:off x="9256924" y="5031115"/>
            <a:ext cx="2286926" cy="3049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buFontTx/>
              <a:buNone/>
              <a:defRPr sz="1000" i="1"/>
            </a:lvl1pPr>
            <a:lvl2pPr marL="46038" indent="0">
              <a:buFontTx/>
              <a:buNone/>
              <a:defRPr/>
            </a:lvl2pPr>
            <a:lvl3pPr marL="271462" indent="0">
              <a:buFontTx/>
              <a:buNone/>
              <a:defRPr/>
            </a:lvl3pPr>
            <a:lvl4pPr marL="357187" indent="0">
              <a:buFontTx/>
              <a:buNone/>
              <a:defRPr/>
            </a:lvl4pPr>
            <a:lvl5pPr marL="538162" indent="0">
              <a:buFontTx/>
              <a:buNone/>
              <a:defRPr/>
            </a:lvl5pPr>
          </a:lstStyle>
          <a:p>
            <a:pPr lvl="0"/>
            <a:r>
              <a:rPr lang="en-US"/>
              <a:t>Function/Role</a:t>
            </a:r>
          </a:p>
        </p:txBody>
      </p:sp>
      <p:sp>
        <p:nvSpPr>
          <p:cNvPr id="188" name="Picture Placeholder 2">
            <a:extLst>
              <a:ext uri="{FF2B5EF4-FFF2-40B4-BE49-F238E27FC236}">
                <a16:creationId xmlns:a16="http://schemas.microsoft.com/office/drawing/2014/main" id="{ECF68313-78C7-C241-A10D-520599054286}"/>
              </a:ext>
            </a:extLst>
          </p:cNvPr>
          <p:cNvSpPr>
            <a:spLocks noGrp="1" noChangeAspect="1"/>
          </p:cNvSpPr>
          <p:nvPr>
            <p:ph type="pic" sz="quarter" idx="122" hasCustomPrompt="1"/>
          </p:nvPr>
        </p:nvSpPr>
        <p:spPr>
          <a:xfrm>
            <a:off x="4433186" y="4826810"/>
            <a:ext cx="934092" cy="1106368"/>
          </a:xfrm>
          <a:prstGeom prst="rect">
            <a:avLst/>
          </a:prstGeom>
          <a:solidFill>
            <a:srgbClr val="D1DAE3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add picture</a:t>
            </a:r>
          </a:p>
        </p:txBody>
      </p:sp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D5F7D7CF-F1DF-8840-9E79-A48C2C23E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5EDAFD-0C7E-FB5E-9A7E-4BB4F0859D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93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</a:t>
            </a:r>
            <a:br>
              <a:rPr lang="en-US"/>
            </a:br>
            <a:r>
              <a:rPr lang="en-US"/>
              <a:t>Lorem ipsum dolor sit amet, consetetur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EFC826A-8D82-4B45-92C1-FB977F37D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36604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800" smtClean="0">
                <a:solidFill>
                  <a:schemeClr val="tx1"/>
                </a:solidFill>
                <a:effectLst/>
              </a:defRPr>
            </a:lvl1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/>
              <a:t>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  <a:endParaRPr lang="en-GB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EEF6A0-A3B2-AD6B-93F5-249D8AD0F6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ntro slide – image white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C9133-C9B4-EF9F-7EC6-6985EFF442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800" y="1795303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6898E9CF-2634-6E46-91D1-17A4631F7702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F5719-C2EC-5DDC-779F-4C12854002FF}"/>
              </a:ext>
            </a:extLst>
          </p:cNvPr>
          <p:cNvSpPr txBox="1"/>
          <p:nvPr userDrawn="1"/>
        </p:nvSpPr>
        <p:spPr>
          <a:xfrm>
            <a:off x="2542478" y="634504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24C67-28EF-F2E1-225F-3E9994FA6B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2288713-7FFB-6840-DBF5-48E74997F3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96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3C7CD64-FD7B-A84E-A965-47BEB822D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3653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vel </a:t>
            </a:r>
            <a:r>
              <a:rPr lang="en-US" err="1"/>
              <a:t>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 at vero </a:t>
            </a:r>
            <a:r>
              <a:rPr lang="en-US" err="1"/>
              <a:t>eros</a:t>
            </a:r>
            <a:r>
              <a:rPr lang="en-US"/>
              <a:t> et </a:t>
            </a:r>
            <a:r>
              <a:rPr lang="en-US" err="1"/>
              <a:t>accumsan</a:t>
            </a:r>
            <a:r>
              <a:rPr lang="en-US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7D538C-82C6-2E00-858A-E17322F5F4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70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66B55CB8-D356-CD46-8C3A-A4FE3774B2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3B92696-2631-D449-BC47-43C46653D30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1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DCD740F0-9E10-7F4A-A982-A6C1779A91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AAE716-B571-994C-A073-91CF45400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AB004A04-7D8F-2A46-881D-B65517ABAC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471952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BB8B7EA-DDBE-0E45-92A5-4EF07945D3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1953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B985C5A8-7B3C-794A-A63F-78138BC1F9A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87638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8C92F59-6C69-2840-A3B3-678ADA9AAE9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87639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36C535D7-3AC3-694C-B64F-CB50FFFA7E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80501" y="2212848"/>
            <a:ext cx="2425700" cy="36419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900"/>
              </a:spcBef>
              <a:defRPr lang="en-US" sz="14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sit </a:t>
            </a:r>
            <a:r>
              <a:rPr lang="en-US" err="1"/>
              <a:t>voluptua</a:t>
            </a:r>
            <a:r>
              <a:rPr lang="en-US"/>
              <a:t>. </a:t>
            </a:r>
          </a:p>
          <a:p>
            <a:pPr lvl="0"/>
            <a:r>
              <a:rPr lang="en-US"/>
              <a:t>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dolor. At </a:t>
            </a:r>
            <a:r>
              <a:rPr lang="en-US" err="1"/>
              <a:t>vero</a:t>
            </a:r>
            <a:r>
              <a:rPr lang="en-US"/>
              <a:t>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D2039DA-DD54-6D42-80D2-3ECE5F6EF77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0502" y="1691640"/>
            <a:ext cx="2418990" cy="28524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9CE75F-BA5D-9169-1724-CA1A72163F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03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 sz="1800"/>
            </a:lvl2pPr>
            <a:lvl3pPr marL="352425" indent="-130175">
              <a:spcBef>
                <a:spcPts val="400"/>
              </a:spcBef>
              <a:defRPr sz="1600"/>
            </a:lvl3pPr>
            <a:lvl4pPr marL="523875" indent="-120650">
              <a:spcBef>
                <a:spcPts val="300"/>
              </a:spcBef>
              <a:defRPr/>
            </a:lvl4pPr>
            <a:lvl5pPr marL="668338" indent="-115888">
              <a:spcBef>
                <a:spcPts val="2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3645054"/>
          </a:xfrm>
        </p:spPr>
        <p:txBody>
          <a:bodyPr/>
          <a:lstStyle>
            <a:lvl1pPr>
              <a:spcBef>
                <a:spcPts val="600"/>
              </a:spcBef>
              <a:defRPr lang="en-GB" dirty="0"/>
            </a:lvl1pPr>
            <a:lvl2pPr>
              <a:spcBef>
                <a:spcPts val="600"/>
              </a:spcBef>
              <a:defRPr lang="en-GB" dirty="0"/>
            </a:lvl2pPr>
            <a:lvl3pPr marL="352425" indent="-130175">
              <a:spcBef>
                <a:spcPts val="400"/>
              </a:spcBef>
              <a:defRPr lang="en-GB" dirty="0"/>
            </a:lvl3pPr>
            <a:lvl4pPr marL="523875" indent="-120650">
              <a:spcBef>
                <a:spcPts val="300"/>
              </a:spcBef>
              <a:defRPr lang="en-GB" dirty="0"/>
            </a:lvl4pPr>
            <a:lvl5pPr marL="668338" indent="-115888">
              <a:spcBef>
                <a:spcPts val="200"/>
              </a:spcBef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691B009-7D95-5E46-8A2C-277DBFD6F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9E62F6-309F-9203-72BA-4C4AF4911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3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3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1352098-F173-BC43-8638-790CED78A1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Title 21">
            <a:extLst>
              <a:ext uri="{FF2B5EF4-FFF2-40B4-BE49-F238E27FC236}">
                <a16:creationId xmlns:a16="http://schemas.microsoft.com/office/drawing/2014/main" id="{C64EC6AB-6BA8-044F-B8A5-F994CBBC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7F49EC6-F759-8742-9442-74CDC955A21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5800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DA126C4-4136-6740-A83D-F38AD07B0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917E2B-AF4F-B941-B5EE-FFF8044B3C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416552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73230E5-2B62-5A40-B5CB-183D5EB580F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416552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FAF990A-3684-7B45-838B-58636F9CDE6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29016" y="1691640"/>
            <a:ext cx="3364992" cy="260350"/>
          </a:xfrm>
          <a:prstGeom prst="rect">
            <a:avLst/>
          </a:prstGeom>
        </p:spPr>
        <p:txBody>
          <a:bodyPr lIns="18288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0540E71-CBB9-7E47-9FF0-6D8D6C1D993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129016" y="2212848"/>
            <a:ext cx="3364992" cy="3644875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 marL="352425" indent="-139700">
              <a:spcBef>
                <a:spcPts val="400"/>
              </a:spcBef>
              <a:defRPr/>
            </a:lvl3pPr>
            <a:lvl4pPr marL="501650" indent="-111125">
              <a:spcBef>
                <a:spcPts val="300"/>
              </a:spcBef>
              <a:defRPr sz="1400"/>
            </a:lvl4pPr>
            <a:lvl5pPr marL="654050" indent="-120650"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9FE706-1994-2C98-A72F-8B2F2E7F04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28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4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9461ED9-547A-8140-9E2B-8401E16BD1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E17F3F0D-77C0-0048-8E0F-FD44D2BEA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C791D9D-D0F6-614B-9EAE-DBFA2197681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580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F91AF64-B120-3A48-96D8-13F8C7A0C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F6BFF16-CF2C-6D4A-B14C-57E4FE8C47E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4720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015813F-1DE0-064C-8E2C-C591549FA9F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3474720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6A5A6DA-8E24-A34E-86A8-AA47C52D683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9107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EFD8EEE-6E77-244F-9536-2D9F9133DFB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9107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24C60CC-33BB-9F4D-B062-276C68A293F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79992" y="1691640"/>
            <a:ext cx="242316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595CC227-1404-7D4C-9FCF-50D03E82E2A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9079992" y="2212848"/>
            <a:ext cx="2423160" cy="3654425"/>
          </a:xfrm>
        </p:spPr>
        <p:txBody>
          <a:bodyPr/>
          <a:lstStyle>
            <a:lvl1pPr>
              <a:spcBef>
                <a:spcPts val="600"/>
              </a:spcBef>
              <a:defRPr sz="1600"/>
            </a:lvl1pPr>
            <a:lvl2pPr marL="157163" indent="-120650">
              <a:spcBef>
                <a:spcPts val="400"/>
              </a:spcBef>
              <a:defRPr sz="1400"/>
            </a:lvl2pPr>
            <a:lvl3pPr marL="311150" indent="-111125">
              <a:spcBef>
                <a:spcPts val="300"/>
              </a:spcBef>
              <a:defRPr sz="1200"/>
            </a:lvl3pPr>
            <a:lvl4pPr marL="427038" indent="-92075">
              <a:spcBef>
                <a:spcPts val="200"/>
              </a:spcBef>
              <a:defRPr sz="1100"/>
            </a:lvl4pPr>
            <a:lvl5pPr marL="593725" indent="-120650">
              <a:spcBef>
                <a:spcPts val="200"/>
              </a:spcBef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E0B32-64CE-9F71-106E-D1A03BAEAF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99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/>
            </a:lvl1pPr>
          </a:lstStyle>
          <a:p>
            <a:r>
              <a:rPr lang="en-US"/>
              <a:t>This is a two-line page title, </a:t>
            </a:r>
            <a:br>
              <a:rPr lang="en-US"/>
            </a:br>
            <a:r>
              <a:rPr lang="en-US"/>
              <a:t>click to add text</a:t>
            </a:r>
          </a:p>
        </p:txBody>
      </p:sp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2212848"/>
            <a:ext cx="4792661" cy="31386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mtClean="0"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Duis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autem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vel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iriure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hendrerit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in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vulputate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3468D98-1F5A-F047-A042-5DB36DE30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98D729-BBEB-1CC1-062A-BF79C997F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58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one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799" y="1177160"/>
            <a:ext cx="10826496" cy="48006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799" y="403268"/>
            <a:ext cx="10826495" cy="4669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one-line page title, click to add text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577954-4CA1-9448-90EA-0F5402E3A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0DF7CB-50CF-FA72-37CD-26408F05E8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7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wo-lin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E79B84-91D2-954C-AB62-2D3A913B6F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C1856B-2E30-E8EF-E097-ACC6757456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6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08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E8726E-0B7B-0C49-880A-1A9896F7B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BA8B7F1-775B-3684-D3BB-78495583A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9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2 column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84684" y="1567756"/>
            <a:ext cx="5367103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6061" y="2304514"/>
            <a:ext cx="4724577" cy="31272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F4AAE6-868C-904D-BF96-AF7ED488EDC3}"/>
              </a:ext>
            </a:extLst>
          </p:cNvPr>
          <p:cNvSpPr/>
          <p:nvPr userDrawn="1"/>
        </p:nvSpPr>
        <p:spPr>
          <a:xfrm>
            <a:off x="6229300" y="1567756"/>
            <a:ext cx="5364362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16419ECA-075D-7141-A138-AB42B5FCFC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69205" y="2304514"/>
            <a:ext cx="4733239" cy="31338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BF0A623-0BA6-5E41-B560-EBC0ED72AF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631" y="1792224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46F5DEC-0132-9D4E-BE41-AACBCF796FB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558319" y="1789305"/>
            <a:ext cx="474382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9" name="Title 21">
            <a:extLst>
              <a:ext uri="{FF2B5EF4-FFF2-40B4-BE49-F238E27FC236}">
                <a16:creationId xmlns:a16="http://schemas.microsoft.com/office/drawing/2014/main" id="{E8B20C71-C916-F842-A199-D5BDFFBF0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0" name="Slide Number Placeholder 5">
            <a:extLst>
              <a:ext uri="{FF2B5EF4-FFF2-40B4-BE49-F238E27FC236}">
                <a16:creationId xmlns:a16="http://schemas.microsoft.com/office/drawing/2014/main" id="{54165953-7048-6E43-A1C7-524F52145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63DF7E-03F6-47B1-0F5A-E219F4DD17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36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939224-DA78-179D-883C-6783A5BCD3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09052C-A499-A0E2-8FC8-884E1B13A4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CF35E9-B642-DB9C-5165-8C6A2DDE99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7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3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21185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A9BA50-C8D6-A644-A161-AFA6D14F593B}"/>
              </a:ext>
            </a:extLst>
          </p:cNvPr>
          <p:cNvSpPr/>
          <p:nvPr userDrawn="1"/>
        </p:nvSpPr>
        <p:spPr>
          <a:xfrm>
            <a:off x="4277289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E07936-5FB1-B143-B229-FB69719E9822}"/>
              </a:ext>
            </a:extLst>
          </p:cNvPr>
          <p:cNvSpPr/>
          <p:nvPr userDrawn="1"/>
        </p:nvSpPr>
        <p:spPr>
          <a:xfrm>
            <a:off x="8045558" y="1586753"/>
            <a:ext cx="3637421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6529" y="2327913"/>
            <a:ext cx="3086848" cy="3140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lang="en-US" sz="1400" kern="1200" dirty="0">
                <a:solidFill>
                  <a:srgbClr val="0E141F"/>
                </a:solidFill>
                <a:effectLst/>
                <a:latin typeface="GE Inspira Sans" panose="020B0503060000000003" pitchFamily="34" charset="77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330CA67E-C7B8-954A-B603-A0B7C69610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47202" y="2327913"/>
            <a:ext cx="3086848" cy="32138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71A6698D-6234-1F48-8A0C-8D587D552FC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20844" y="2327913"/>
            <a:ext cx="3086848" cy="321607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etam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illum</a:t>
            </a:r>
            <a:r>
              <a:rPr lang="en-US"/>
              <a:t>.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E7E351A0-89AB-4049-9626-AE3EE5DA6C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2947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C7D2593-68CE-E044-8546-9348E1ED75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4366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08AD627-FECA-3D4D-BCA6-C81C4DD47A1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10469" y="1816666"/>
            <a:ext cx="3090430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3" name="Title 21">
            <a:extLst>
              <a:ext uri="{FF2B5EF4-FFF2-40B4-BE49-F238E27FC236}">
                <a16:creationId xmlns:a16="http://schemas.microsoft.com/office/drawing/2014/main" id="{6FE9E7D0-F056-EA46-BA73-39BE80A84B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13" name="Slide Number Placeholder 5">
            <a:extLst>
              <a:ext uri="{FF2B5EF4-FFF2-40B4-BE49-F238E27FC236}">
                <a16:creationId xmlns:a16="http://schemas.microsoft.com/office/drawing/2014/main" id="{57839331-7374-C044-A79C-1E9604FD0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C42755-C286-4443-9DC8-0DE6C182D1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29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content - 4 columns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86D1EE4-4DF3-7F45-9FA5-78E2FF2D1ECD}"/>
              </a:ext>
            </a:extLst>
          </p:cNvPr>
          <p:cNvSpPr/>
          <p:nvPr userDrawn="1"/>
        </p:nvSpPr>
        <p:spPr>
          <a:xfrm>
            <a:off x="518010" y="158675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B384426-C017-F545-8DF0-593D358167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93354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A29F3A-77F8-D941-8C8C-031470577026}"/>
              </a:ext>
            </a:extLst>
          </p:cNvPr>
          <p:cNvSpPr/>
          <p:nvPr userDrawn="1"/>
        </p:nvSpPr>
        <p:spPr>
          <a:xfrm>
            <a:off x="334146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3B41DF-38A2-134B-85A2-25FEB3B4F7B1}"/>
              </a:ext>
            </a:extLst>
          </p:cNvPr>
          <p:cNvSpPr/>
          <p:nvPr userDrawn="1"/>
        </p:nvSpPr>
        <p:spPr>
          <a:xfrm>
            <a:off x="6164910" y="1592263"/>
            <a:ext cx="2691914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FED38F-B83A-D94E-BBF3-09BF4BD2E917}"/>
              </a:ext>
            </a:extLst>
          </p:cNvPr>
          <p:cNvSpPr/>
          <p:nvPr userDrawn="1"/>
        </p:nvSpPr>
        <p:spPr>
          <a:xfrm>
            <a:off x="8988359" y="1592263"/>
            <a:ext cx="2688336" cy="4397187"/>
          </a:xfrm>
          <a:prstGeom prst="rect">
            <a:avLst/>
          </a:prstGeom>
          <a:solidFill>
            <a:srgbClr val="EF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9890B971-BFD0-114A-9A91-FBF6DF9ACBB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16303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A849B5FC-653A-C04F-877B-066E9ED1458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40718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24A4193-D541-F341-B9B3-BF89F7FBE6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66599" y="2346458"/>
            <a:ext cx="2141410" cy="32937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200" dirty="0">
                <a:solidFill>
                  <a:srgbClr val="0E141F"/>
                </a:solidFill>
                <a:effectLst/>
              </a:defRPr>
            </a:lvl1pPr>
          </a:lstStyle>
          <a:p>
            <a:pPr lvl="0"/>
            <a:r>
              <a:rPr lang="en-US"/>
              <a:t>Click to add text column. At vero eos et accusam et justo duo dolores et ea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Duis </a:t>
            </a:r>
            <a:r>
              <a:rPr lang="en-US" err="1"/>
              <a:t>autem</a:t>
            </a:r>
            <a:r>
              <a:rPr lang="en-US"/>
              <a:t>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</a:t>
            </a:r>
            <a:r>
              <a:rPr lang="en-US" err="1"/>
              <a:t>insed</a:t>
            </a:r>
            <a:r>
              <a:rPr lang="en-US"/>
              <a:t> et fugit. Duis </a:t>
            </a:r>
            <a:r>
              <a:rPr lang="en-US" err="1"/>
              <a:t>autem</a:t>
            </a:r>
            <a:r>
              <a:rPr lang="en-US"/>
              <a:t> vel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iriure</a:t>
            </a:r>
            <a:r>
              <a:rPr lang="en-US"/>
              <a:t> dolor in </a:t>
            </a:r>
            <a:r>
              <a:rPr lang="en-US" err="1"/>
              <a:t>hendrerit</a:t>
            </a:r>
            <a:r>
              <a:rPr lang="en-US"/>
              <a:t> in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7D8C3E-2D63-5A4B-8D52-5A7783D6DE9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87923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ECC8345-B39F-664D-90DE-803630EB400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16118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7A57D5F-0B83-6444-AD5C-15611EBB95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45779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A446962-F1FE-5E41-AD29-0F18C740380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6906" y="1829368"/>
            <a:ext cx="2146841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4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8" name="Title 21">
            <a:extLst>
              <a:ext uri="{FF2B5EF4-FFF2-40B4-BE49-F238E27FC236}">
                <a16:creationId xmlns:a16="http://schemas.microsoft.com/office/drawing/2014/main" id="{9593476A-9268-1A46-924B-0EC4EFC4ED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F72C1D7-95BA-A548-A776-EC5439EA1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594E1D-AA39-DB19-5BD8-7D6352D7F4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524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963DC8-56FB-84D5-CA01-3DB8AD23A2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gree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B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BD725-615A-D14E-FA5F-73DC522A7D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15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oran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E5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8EF84-4427-9326-7A40-AF3E894CD0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73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yellow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>
                <a:solidFill>
                  <a:srgbClr val="002D5D"/>
                </a:solidFill>
              </a:rPr>
              <a:t>“</a:t>
            </a:r>
          </a:p>
        </p:txBody>
      </p:sp>
      <p:sp>
        <p:nvSpPr>
          <p:cNvPr id="9" name="Picture Placeholder 28">
            <a:extLst>
              <a:ext uri="{FF2B5EF4-FFF2-40B4-BE49-F238E27FC236}">
                <a16:creationId xmlns:a16="http://schemas.microsoft.com/office/drawing/2014/main" id="{4F0C5579-9218-BF4D-8529-01861BD42B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4944885"/>
            <a:ext cx="500363" cy="500363"/>
          </a:xfrm>
          <a:prstGeom prst="ellipse">
            <a:avLst/>
          </a:prstGeom>
          <a:solidFill>
            <a:srgbClr val="D0DAE6"/>
          </a:solidFill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36439" y="5280919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CEO of Quatro Offshore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7220" y="5001442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Martin Neubert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013AE9D-8C97-4046-9EF2-C3D605132D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1719199"/>
            <a:ext cx="8351837" cy="288131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1">
                <a:solidFill>
                  <a:schemeClr val="tx1"/>
                </a:solidFill>
                <a:latin typeface="GE Inspira Sans" panose="020B0503060000000003" pitchFamily="34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Quote, click to add text. We look forward introducing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the next-generation offshore wind turbine to the market. For decades, </a:t>
            </a:r>
            <a:r>
              <a:rPr lang="en-GB" i="1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Quatro</a:t>
            </a: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has pioneered the introduction of </a:t>
            </a:r>
            <a:b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 i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new technology and new suppliers, which has been fundamental to drive down the cost of electricity.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5AF518A-C69A-B540-8E27-7BDE8FC05B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EFF62B-1979-EBCA-5808-8769A35402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10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211906"/>
            <a:ext cx="8648844" cy="23363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sz="4000" spc="0" baseline="0" smtClean="0">
                <a:solidFill>
                  <a:schemeClr val="bg2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Statement, click to add text. Ut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enim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ad minim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veniam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quis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nostrud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exercitation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ullamco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laboris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nisi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err="1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aliquip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6A6038C-44C2-0D48-B480-ECFFDA939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80D8D-FA38-373E-E757-DE788F5F1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09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hought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7"/>
            <a:ext cx="10268018" cy="98438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 useBgFill="1">
        <p:nvSpPr>
          <p:cNvPr id="4" name="Slide Number Placeholder 5">
            <a:extLst>
              <a:ext uri="{FF2B5EF4-FFF2-40B4-BE49-F238E27FC236}">
                <a16:creationId xmlns:a16="http://schemas.microsoft.com/office/drawing/2014/main" id="{7A858041-AF69-B74D-8880-C2A9CF621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B45510-67B1-1C58-D612-026BC0D58F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thought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CEAEF-7F64-F04A-B9C9-7D591503AC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2176416"/>
            <a:ext cx="7429500" cy="17732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  <a:defRPr lang="en-GB" sz="5400" spc="0" baseline="0" smtClean="0">
                <a:solidFill>
                  <a:srgbClr val="005CB9"/>
                </a:solidFill>
                <a:effectLst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Single thought, click to add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F8DBC-EE22-0B43-BF57-C2716A7A7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7E98E2-0372-977F-67C7-BF585ABD0A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3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FA8C0A-1DC0-F6C9-597E-563939113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6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D34D9F-1FF8-AEA7-2446-8138488B99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EB7998-BAEF-C998-44CA-94AED8657F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91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statistic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11BE49-9A3B-0142-907B-677D12FF8B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9353"/>
            <a:ext cx="6337300" cy="6858000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360884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spc="0">
                <a:solidFill>
                  <a:srgbClr val="005CB9"/>
                </a:solidFill>
              </a:defRPr>
            </a:lvl1pPr>
          </a:lstStyle>
          <a:p>
            <a:r>
              <a:rPr lang="en-US"/>
              <a:t>130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531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47F5575-CE12-7146-9C48-39696C36F5D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4183409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GE operates in 130 countries </a:t>
            </a:r>
            <a:br>
              <a:rPr lang="en-US"/>
            </a:br>
            <a:r>
              <a:rPr lang="en-US"/>
              <a:t>worldwide</a:t>
            </a:r>
          </a:p>
          <a:p>
            <a:pPr lvl="0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9EFAE7-D635-4161-BB6C-69B01A972308}"/>
              </a:ext>
            </a:extLst>
          </p:cNvPr>
          <p:cNvSpPr/>
          <p:nvPr userDrawn="1"/>
        </p:nvSpPr>
        <p:spPr>
          <a:xfrm>
            <a:off x="685800" y="3808549"/>
            <a:ext cx="3495640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8FE27B8-CA37-5E40-87B5-6A9229A06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10E652-3BE3-D37B-3963-A2B41D272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8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atistics slide">
    <p:bg>
      <p:bgPr>
        <a:solidFill>
          <a:srgbClr val="DBE2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002D5D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rgbClr val="005CB9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005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68788-FE0B-8D58-AE08-643D8B1D73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985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statistics slide">
    <p:bg>
      <p:bgPr>
        <a:solidFill>
          <a:srgbClr val="005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6">
            <a:extLst>
              <a:ext uri="{FF2B5EF4-FFF2-40B4-BE49-F238E27FC236}">
                <a16:creationId xmlns:a16="http://schemas.microsoft.com/office/drawing/2014/main" id="{8DEB3E39-B088-614E-B3CA-15A79DA5D6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GE operates in 130 countries</a:t>
            </a: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 </a:t>
            </a:r>
            <a:b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42338"/>
                </a:solidFill>
                <a:effectLst/>
                <a:latin typeface="GE Inspira Sans" panose="020B0503060000000003" pitchFamily="34" charset="77"/>
              </a:rPr>
              <a:t>worldwide</a:t>
            </a:r>
            <a:endParaRPr lang="en-GB">
              <a:solidFill>
                <a:srgbClr val="101A2A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33B1F1A-371A-2C49-A064-5E0977F18BB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countries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6C5EE65-DF39-184B-A02C-662F18EAF904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Wind turbines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36E78DE-F326-D244-820A-6A84DFC7D0F7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DBE2E9"/>
                </a:solidFill>
                <a:latin typeface="GE Inspira Sans" panose="020B0503060000000003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/>
              <a:t>Gas turbines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00D3B-5FAA-D34E-80A3-B41F9E8508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4,000+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5939D23-38D9-3A4E-B2D2-2921F471BC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8165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Installed 400+ GW capacity globally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8194353-81B0-4249-A01F-37B30C9BA3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9016" y="3852545"/>
            <a:ext cx="3364992" cy="7358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600" spc="0" baseline="0" smtClean="0">
                <a:solidFill>
                  <a:srgbClr val="DBE2E9"/>
                </a:solidFill>
                <a:effectLst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Equipping 90% of transmission </a:t>
            </a:r>
            <a:b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</a:br>
            <a:r>
              <a:rPr lang="en-GB">
                <a:solidFill>
                  <a:srgbClr val="101A2A"/>
                </a:solidFill>
                <a:effectLst/>
                <a:latin typeface="GE Inspira Sans" panose="020B0503060000000003" pitchFamily="34" charset="77"/>
              </a:rPr>
              <a:t>utilities worldwide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78B1B1-2BA7-6444-85A2-E24FFB372C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8,000+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B5AA8CD-1B53-664E-9DE7-20059A86BD0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38CC38-79A3-43AF-AA3D-C11967FB2D91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80F5-14D8-4900-97DA-E64D4E61272A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0D8E16-1935-4427-95C0-050B24E8F51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9C6C3C7-4556-7D4A-8A8C-113132F2B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188D938-8BB9-DEC4-FBCF-A490D27FF9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871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10044E47-1265-1E42-ACBE-89AC16D70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8D12A8-54D3-728E-9A11-B8417E83BA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- text right s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add text. At vero eos et accusam et justo duo dolores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Stet </a:t>
            </a:r>
            <a:r>
              <a:rPr lang="en-US" err="1"/>
              <a:t>clita</a:t>
            </a:r>
            <a:r>
              <a:rPr lang="en-US"/>
              <a:t> </a:t>
            </a:r>
            <a:r>
              <a:rPr lang="en-US" err="1"/>
              <a:t>kasd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, no sea </a:t>
            </a:r>
            <a:r>
              <a:rPr lang="en-US" err="1"/>
              <a:t>takimata</a:t>
            </a:r>
            <a:r>
              <a:rPr lang="en-US"/>
              <a:t> </a:t>
            </a:r>
            <a:r>
              <a:rPr lang="en-US" err="1"/>
              <a:t>sanctus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Lorem ipsum dolor sit et </a:t>
            </a:r>
            <a:r>
              <a:rPr lang="en-US" err="1"/>
              <a:t>justo</a:t>
            </a:r>
            <a:r>
              <a:rPr lang="en-US"/>
              <a:t> duo amet. </a:t>
            </a:r>
          </a:p>
          <a:p>
            <a:pPr lvl="0"/>
            <a:r>
              <a:rPr lang="en-US"/>
              <a:t>Lorem ipsum dolor sit amet, consetetur sadipscing elitr, sed diam nonumy eirmod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invidunt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labore</a:t>
            </a:r>
            <a:r>
              <a:rPr lang="en-US"/>
              <a:t> et dolore magna </a:t>
            </a:r>
            <a:r>
              <a:rPr lang="en-US" err="1"/>
              <a:t>aliquyam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sed diam </a:t>
            </a:r>
            <a:r>
              <a:rPr lang="en-US" err="1"/>
              <a:t>voluptua</a:t>
            </a:r>
            <a:r>
              <a:rPr lang="en-US"/>
              <a:t>. At vero </a:t>
            </a:r>
            <a:r>
              <a:rPr lang="en-US" err="1"/>
              <a:t>eos</a:t>
            </a:r>
            <a:r>
              <a:rPr lang="en-US"/>
              <a:t> et </a:t>
            </a:r>
            <a:r>
              <a:rPr lang="en-US" err="1"/>
              <a:t>accusam</a:t>
            </a:r>
            <a:r>
              <a:rPr lang="en-US"/>
              <a:t> et </a:t>
            </a:r>
            <a:r>
              <a:rPr lang="en-US" err="1"/>
              <a:t>justo</a:t>
            </a:r>
            <a:r>
              <a:rPr lang="en-US"/>
              <a:t> duo </a:t>
            </a:r>
            <a:r>
              <a:rPr lang="en-US" err="1"/>
              <a:t>dolores</a:t>
            </a:r>
            <a:r>
              <a:rPr lang="en-US"/>
              <a:t> et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rebum</a:t>
            </a:r>
            <a:r>
              <a:rPr lang="en-US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accent1"/>
                </a:solidFill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 useBgFill="1">
        <p:nvSpPr>
          <p:cNvPr id="7" name="Slide Number Placeholder 5">
            <a:extLst>
              <a:ext uri="{FF2B5EF4-FFF2-40B4-BE49-F238E27FC236}">
                <a16:creationId xmlns:a16="http://schemas.microsoft.com/office/drawing/2014/main" id="{6A647E8E-9D28-034B-9B87-2AA0748B1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48D43E-A7CA-E6C5-AD9D-DDCBE25C1E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31354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66EE4847-EDC0-684B-9AAE-D0F8A726D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5181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3954A4E-0D7F-6A42-BF7A-570D31FC4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9BD4098-967D-F7A3-7A0A-EEAD29E188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14" y="6023028"/>
            <a:ext cx="2326161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AFB7DC2-B300-F54A-9438-99C56E71F45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85800" y="1554480"/>
            <a:ext cx="10826496" cy="4362525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C2EC6BA5-3813-3A4C-9088-F24F3B28AF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9952482-7538-044B-9859-8E01C8E7E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D0B2B-788F-4327-73DA-1D4A7CD5B8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53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1">
            <a:extLst>
              <a:ext uri="{FF2B5EF4-FFF2-40B4-BE49-F238E27FC236}">
                <a16:creationId xmlns:a16="http://schemas.microsoft.com/office/drawing/2014/main" id="{35E854F1-77B4-4BE1-B66C-3A7ACFF0C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/>
              <a:t>This is a two-line page title, click to add text </a:t>
            </a:r>
            <a:br>
              <a:rPr lang="en-US"/>
            </a:b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consetetur</a:t>
            </a:r>
            <a:r>
              <a:rPr lang="en-US"/>
              <a:t> </a:t>
            </a:r>
            <a:r>
              <a:rPr lang="en-US" err="1"/>
              <a:t>sadipscing</a:t>
            </a:r>
            <a:r>
              <a:rPr lang="en-US"/>
              <a:t> </a:t>
            </a:r>
            <a:r>
              <a:rPr lang="en-US" err="1"/>
              <a:t>elitr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32BF6D-0283-9241-A094-36593C034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B0051C-2581-BA62-4628-0777F6F7EB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647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08AC7F-FBB2-863B-244C-2DC42B0395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977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5C659-FD72-3445-8943-8DA1ABC90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spcAft>
                <a:spcPts val="0"/>
              </a:spcAft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spcAft>
                <a:spcPts val="0"/>
              </a:spcAft>
              <a:defRPr/>
            </a:lvl4pPr>
            <a:lvl5pPr>
              <a:spcBef>
                <a:spcPts val="7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D338E9-8677-EBD4-FC52-B98B915E2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7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AF8AAE-E0C1-7114-9745-C9C767C51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2C3CDD7-027B-2003-DE43-010BAFB6D4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88EFC2-0EFB-D144-A4A0-6D898CAB20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BF1B88-4BDD-6D89-611F-4D27250253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99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173DD54-2495-B44B-8373-3BC577FF26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290387-04CD-2CFC-F641-22EFD478AE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814" y="6023028"/>
            <a:ext cx="2326160" cy="6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567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32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nogra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736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onogram + tag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617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nogra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9120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chemeClr val="bg1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A5C33A-1F04-E23A-6A69-BCF9DCF43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934346"/>
            <a:ext cx="4475162" cy="443818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98EFB62-4201-93C5-B433-569BF64DCE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75" y="5750268"/>
            <a:ext cx="3546475" cy="9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1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094107-5DD5-2059-1F76-FFA8D7F398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4D4B9C-9395-4A0C-805C-AD07F4594C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08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4273CC-D4C0-D774-5C74-2D3E72C2F3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C686C7-CA7C-9113-7CE4-91B29172A0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7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tro slide – image white log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0600" y="6125384"/>
            <a:ext cx="3124200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2331720"/>
            <a:ext cx="6654800" cy="2686539"/>
          </a:xfrm>
        </p:spPr>
        <p:txBody>
          <a:bodyPr wrap="square" lIns="18288" rIns="457200" anchor="t">
            <a:noAutofit/>
          </a:bodyPr>
          <a:lstStyle>
            <a:lvl1pPr algn="l">
              <a:lnSpc>
                <a:spcPct val="100000"/>
              </a:lnSpc>
              <a:defRPr sz="4600" b="0" i="0" spc="0" baseline="0">
                <a:solidFill>
                  <a:srgbClr val="002D5D"/>
                </a:solidFill>
                <a:latin typeface="GE Inspira Sans" panose="020B0503060000000003" pitchFamily="34" charset="77"/>
              </a:defRPr>
            </a:lvl1pPr>
          </a:lstStyle>
          <a:p>
            <a:r>
              <a:rPr lang="en-US"/>
              <a:t>GE’s presentation</a:t>
            </a:r>
            <a:br>
              <a:rPr lang="en-US"/>
            </a:br>
            <a:r>
              <a:rPr lang="en-US"/>
              <a:t>template title example</a:t>
            </a:r>
            <a:endParaRPr lang="en-GB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F23FB371-010F-3F48-A088-7E87BEE55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60864" y="6553200"/>
            <a:ext cx="2231136" cy="304800"/>
          </a:xfrm>
          <a:prstGeom prst="rect">
            <a:avLst/>
          </a:prstGeom>
        </p:spPr>
        <p:txBody>
          <a:bodyPr lIns="0" rIns="9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lang="en-GB" sz="850" smtClean="0">
                <a:solidFill>
                  <a:srgbClr val="FFFFFF">
                    <a:alpha val="73000"/>
                  </a:srgbClr>
                </a:solidFill>
                <a:effectLst/>
              </a:defRPr>
            </a:lvl1pPr>
            <a:lvl2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2pPr>
            <a:lvl3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3pPr>
            <a:lvl4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4pPr>
            <a:lvl5pPr>
              <a:defRPr sz="950">
                <a:solidFill>
                  <a:schemeClr val="bg1"/>
                </a:solidFill>
                <a:latin typeface="GE Inspira Sans" panose="020B0503060000000003" pitchFamily="34" charset="77"/>
              </a:defRPr>
            </a:lvl5pPr>
          </a:lstStyle>
          <a:p>
            <a:r>
              <a:rPr lang="en-GB">
                <a:solidFill>
                  <a:srgbClr val="FFFFFF"/>
                </a:solidFill>
                <a:effectLst/>
                <a:latin typeface="GE Inspira Sans" panose="020B0503060000000003" pitchFamily="34" charset="77"/>
              </a:rPr>
              <a:t>Placeholder confidentiality disclosure. 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4A227A-44EA-684D-9C39-C73C559FFEFC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202895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3A508-6F63-7D2E-F02F-C1F2402FCA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934346"/>
            <a:ext cx="4475162" cy="4438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8A323F-4607-9682-5A65-6E6662DD365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975" y="5750268"/>
            <a:ext cx="3546475" cy="97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86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ADD9F9-1BB4-D046-9F22-670879F3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403351"/>
            <a:ext cx="10436080" cy="9746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F3E5F1-D8A5-204C-9DE2-35C6F5AFD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05592"/>
            <a:ext cx="11160124" cy="41009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8598EF-0FB1-374D-BC33-2853AB3BD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46D388-9703-3C07-0D63-96974CF19D94}"/>
              </a:ext>
            </a:extLst>
          </p:cNvPr>
          <p:cNvSpPr txBox="1"/>
          <p:nvPr userDrawn="1"/>
        </p:nvSpPr>
        <p:spPr>
          <a:xfrm>
            <a:off x="1798320" y="636016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66C124-9A4C-F3B2-0991-84371BAAAE41}"/>
              </a:ext>
            </a:extLst>
          </p:cNvPr>
          <p:cNvSpPr txBox="1"/>
          <p:nvPr userDrawn="1"/>
        </p:nvSpPr>
        <p:spPr>
          <a:xfrm>
            <a:off x="825190" y="63896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24" r:id="rId2"/>
    <p:sldLayoutId id="2147483712" r:id="rId3"/>
    <p:sldLayoutId id="2147483710" r:id="rId4"/>
    <p:sldLayoutId id="2147483711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650" r:id="rId11"/>
    <p:sldLayoutId id="2147483705" r:id="rId12"/>
    <p:sldLayoutId id="2147483706" r:id="rId13"/>
    <p:sldLayoutId id="2147483707" r:id="rId14"/>
    <p:sldLayoutId id="2147483709" r:id="rId15"/>
    <p:sldLayoutId id="2147483708" r:id="rId16"/>
    <p:sldLayoutId id="2147483669" r:id="rId17"/>
    <p:sldLayoutId id="2147483697" r:id="rId18"/>
    <p:sldLayoutId id="2147483651" r:id="rId19"/>
    <p:sldLayoutId id="2147483683" r:id="rId20"/>
    <p:sldLayoutId id="2147483678" r:id="rId21"/>
    <p:sldLayoutId id="2147483691" r:id="rId22"/>
    <p:sldLayoutId id="2147483690" r:id="rId23"/>
    <p:sldLayoutId id="2147483692" r:id="rId24"/>
    <p:sldLayoutId id="2147483662" r:id="rId25"/>
    <p:sldLayoutId id="2147483675" r:id="rId26"/>
    <p:sldLayoutId id="2147483698" r:id="rId27"/>
    <p:sldLayoutId id="2147483674" r:id="rId28"/>
    <p:sldLayoutId id="2147483680" r:id="rId29"/>
    <p:sldLayoutId id="2147483677" r:id="rId30"/>
    <p:sldLayoutId id="2147483682" r:id="rId31"/>
    <p:sldLayoutId id="2147483664" r:id="rId32"/>
    <p:sldLayoutId id="2147483718" r:id="rId33"/>
    <p:sldLayoutId id="2147483720" r:id="rId34"/>
    <p:sldLayoutId id="2147483719" r:id="rId35"/>
    <p:sldLayoutId id="2147483663" r:id="rId36"/>
    <p:sldLayoutId id="2147483670" r:id="rId37"/>
    <p:sldLayoutId id="2147483721" r:id="rId38"/>
    <p:sldLayoutId id="2147483672" r:id="rId39"/>
    <p:sldLayoutId id="2147483722" r:id="rId40"/>
    <p:sldLayoutId id="2147483673" r:id="rId41"/>
    <p:sldLayoutId id="2147483723" r:id="rId42"/>
    <p:sldLayoutId id="2147483666" r:id="rId43"/>
    <p:sldLayoutId id="2147483693" r:id="rId44"/>
    <p:sldLayoutId id="2147483676" r:id="rId45"/>
    <p:sldLayoutId id="2147483687" r:id="rId46"/>
    <p:sldLayoutId id="2147483699" r:id="rId47"/>
    <p:sldLayoutId id="2147483655" r:id="rId48"/>
    <p:sldLayoutId id="2147483652" r:id="rId49"/>
    <p:sldLayoutId id="2147483696" r:id="rId50"/>
    <p:sldLayoutId id="2147483685" r:id="rId51"/>
    <p:sldLayoutId id="2147483701" r:id="rId52"/>
    <p:sldLayoutId id="2147483700" r:id="rId53"/>
    <p:sldLayoutId id="2147483702" r:id="rId54"/>
    <p:sldLayoutId id="2147483694" r:id="rId55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0" baseline="0">
          <a:solidFill>
            <a:schemeClr val="tx1"/>
          </a:solidFill>
          <a:latin typeface="GE Inspira Sans" panose="020B05030600000000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Tx/>
        <a:buNone/>
        <a:defRPr sz="20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1pPr>
      <a:lvl2pPr marL="190500" indent="-14922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SzPct val="100000"/>
        <a:buFont typeface="GE Inspira Sans" panose="020B0604020202020204" pitchFamily="34" charset="0"/>
        <a:buChar char="•"/>
        <a:tabLst/>
        <a:defRPr sz="18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2pPr>
      <a:lvl3pPr marL="404813" indent="-16351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bg2"/>
        </a:buClr>
        <a:buSzPct val="46000"/>
        <a:buFont typeface="Wingdings 2" panose="05020102010507070707" pitchFamily="18" charset="2"/>
        <a:buChar char=""/>
        <a:tabLst/>
        <a:defRPr sz="16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3pPr>
      <a:lvl4pPr marL="617538" indent="-155575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SzPct val="100000"/>
        <a:buFont typeface="GE Inspira Sans" panose="020B0604020202020204" pitchFamily="34" charset="0"/>
        <a:buChar char="•"/>
        <a:tabLst/>
        <a:defRPr sz="1400" b="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4pPr>
      <a:lvl5pPr marL="812800" indent="-146050" algn="l" defTabSz="914400" rtl="0" eaLnBrk="1" latinLnBrk="0" hangingPunct="1">
        <a:lnSpc>
          <a:spcPct val="100000"/>
        </a:lnSpc>
        <a:spcBef>
          <a:spcPts val="200"/>
        </a:spcBef>
        <a:spcAft>
          <a:spcPts val="0"/>
        </a:spcAft>
        <a:buSzPct val="46000"/>
        <a:buFont typeface="Wingdings 2" panose="05020102010507070707" pitchFamily="18" charset="2"/>
        <a:buChar char=""/>
        <a:tabLst/>
        <a:defRPr sz="1200" kern="1200">
          <a:solidFill>
            <a:schemeClr val="tx1"/>
          </a:solidFill>
          <a:latin typeface="GE Inspira Sans" panose="020B0503060000000003" pitchFamily="34" charset="77"/>
          <a:ea typeface="+mn-ea"/>
          <a:cs typeface="+mn-cs"/>
        </a:defRPr>
      </a:lvl5pPr>
      <a:lvl6pPr marL="533400" indent="-177800" algn="l" defTabSz="914400" rtl="0" eaLnBrk="1" latinLnBrk="0" hangingPunct="1">
        <a:lnSpc>
          <a:spcPct val="90000"/>
        </a:lnSpc>
        <a:spcBef>
          <a:spcPts val="500"/>
        </a:spcBef>
        <a:buFont typeface="GE Inspira Sans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23">
          <p15:clr>
            <a:srgbClr val="F26B43"/>
          </p15:clr>
        </p15:guide>
        <p15:guide id="6" orient="horz" pos="3997">
          <p15:clr>
            <a:srgbClr val="F26B43"/>
          </p15:clr>
        </p15:guide>
        <p15:guide id="8" orient="horz" pos="4156">
          <p15:clr>
            <a:srgbClr val="F26B43"/>
          </p15:clr>
        </p15:guide>
        <p15:guide id="9" orient="horz" pos="1185">
          <p15:clr>
            <a:srgbClr val="F26B43"/>
          </p15:clr>
        </p15:guide>
        <p15:guide id="11" orient="horz" pos="150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rigami.kosmulski.org/instructions/pyramid-vertex-module-pvm/octahedral-connector-inverted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researchparent.com/origami-flapping-bird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7.xml"/><Relationship Id="rId1" Type="http://schemas.openxmlformats.org/officeDocument/2006/relationships/video" Target="https://www.youtube.com/embed/gCfzeONu3Mo?feature=oembed" TargetMode="External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E27C2E-DFBC-4B79-A5EE-A7B529AC1F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Verbal and Nonverbal Cues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E6BE5-2519-1AFF-7C3A-CC79035657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00A264-EA9C-3DF0-6D2B-3BF3A75B8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Listen and follow the instructions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4968A2-5A20-56BE-3A3A-4CD5B11214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Fold your sheet of paper in half.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Tear off the upper right-hand corner.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Fold the paper in half again.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Tear off the upper left-hand corner.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Fold it in half one more time.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Tear off the lower right-hand corner.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Open your eyes and unfold the paper.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4A9EB4-A1B9-24C8-C55B-F233B57EC07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Keep your eyes closed!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656252-6A42-ED20-4A06-E4F6122ADB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67060B6-4B68-9A51-427D-0FE9045DB15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021" r="21021"/>
          <a:stretch/>
        </p:blipFill>
        <p:spPr>
          <a:xfrm>
            <a:off x="6248400" y="0"/>
            <a:ext cx="5943600" cy="6858000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0B5AC0F-3F62-022F-F58F-3F7E5FF66BD0}"/>
              </a:ext>
            </a:extLst>
          </p:cNvPr>
          <p:cNvSpPr txBox="1"/>
          <p:nvPr/>
        </p:nvSpPr>
        <p:spPr>
          <a:xfrm>
            <a:off x="6248400" y="6858000"/>
            <a:ext cx="5943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researchparent.com/origami-flapping-bird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61C764-273D-3A89-96EF-720987FD13C9}"/>
              </a:ext>
            </a:extLst>
          </p:cNvPr>
          <p:cNvSpPr txBox="1"/>
          <p:nvPr/>
        </p:nvSpPr>
        <p:spPr>
          <a:xfrm>
            <a:off x="6248400" y="6858000"/>
            <a:ext cx="5943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origami.kosmulski.org/instructions/pyramid-vertex-module-pvm/octahedral-connector-inverted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48370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1F1EC-87D0-085B-A812-D33BF096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83220-5A09-67C9-C577-CB4F6417D0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Did everyone’s paper look the same? If not, why?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What was it like to only listen to verbal instructions?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How might the outcome be different if the instructions were written? If the instructions were a diagram?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55CA46-A9D8-E1BB-31EC-F2F886E36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423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E1115-E2AA-1A03-5021-4004F3AEC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Video: How Miscommunication Happens and How to Avoid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6E9427-5FC7-E6D7-E8DF-0D4F3F632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4" name="Online Media 3" title="How miscommunication happens (and how to avoid it) - Katherine Hampsten">
            <a:hlinkClick r:id="" action="ppaction://media"/>
            <a:extLst>
              <a:ext uri="{FF2B5EF4-FFF2-40B4-BE49-F238E27FC236}">
                <a16:creationId xmlns:a16="http://schemas.microsoft.com/office/drawing/2014/main" id="{6B8F7AAE-55FD-8B4F-1228-26A16DC44F2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39900" y="1126096"/>
            <a:ext cx="8712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98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D7FC3-3BFC-CF75-5189-8D77A5A62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Debrief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179D2F-08E3-5C73-7880-53B0F1D812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Why is communication often more difficult with a large group than a single individual?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How might a person’s age influence the way they receive and interpret messages? How might this affect the way people communicate at work?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Noise can be defined as any interference that disrupts or distorts communication. What are some examples of noise? What sources of noise do you struggle with most?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1F3546-C9C2-8399-8FAF-AF01F8F2D6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685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F287CD-A1B3-D228-37D7-99AB4CB3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the Right Cues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46DB6D-E09E-88A4-B257-54157F8081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Asking for help in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Calling on the telephone with surprise news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Texting to ask for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E-mailing that you made a mistake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E627A9-B30C-3F53-C212-9539E9DB83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Act out a scenario with your group: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7B20A6-CAB3-4B2C-8940-F90274ED2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16" name="Picture Placeholder 15" descr="People looking at smartphone">
            <a:extLst>
              <a:ext uri="{FF2B5EF4-FFF2-40B4-BE49-F238E27FC236}">
                <a16:creationId xmlns:a16="http://schemas.microsoft.com/office/drawing/2014/main" id="{AE20DA28-9BC0-2E0B-A41B-A2AFB5559EA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1101" r="21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3240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2612D-B557-4897-3525-A0F92CFA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2C6B78-3A26-2480-D040-7CBA059017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lvl="1" indent="-457200"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2D5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Why do we change our verbal and nonverbal cues when interacting with different people?</a:t>
            </a:r>
          </a:p>
          <a:p>
            <a:pPr marL="457200" lvl="1" indent="-457200"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2D5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Do some cues seem more appropriate in some scenarios than others? Why?</a:t>
            </a:r>
          </a:p>
          <a:p>
            <a:pPr marL="457200" lvl="1" indent="-457200"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2D5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What happens if we use the wrong cues for the wrong audience?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38617-86EE-3BF3-4FA4-074E3C2B8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915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7C2294-2F69-1FEB-2F29-292F865C0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367620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GE Next Engineers">
      <a:dk1>
        <a:srgbClr val="0C2340"/>
      </a:dk1>
      <a:lt1>
        <a:srgbClr val="FFFFFF"/>
      </a:lt1>
      <a:dk2>
        <a:srgbClr val="59CBE8"/>
      </a:dk2>
      <a:lt2>
        <a:srgbClr val="0C2340"/>
      </a:lt2>
      <a:accent1>
        <a:srgbClr val="005EB8"/>
      </a:accent1>
      <a:accent2>
        <a:srgbClr val="00BD6D"/>
      </a:accent2>
      <a:accent3>
        <a:srgbClr val="FFC72B"/>
      </a:accent3>
      <a:accent4>
        <a:srgbClr val="002E5D"/>
      </a:accent4>
      <a:accent5>
        <a:srgbClr val="FE5000"/>
      </a:accent5>
      <a:accent6>
        <a:srgbClr val="58CBE8"/>
      </a:accent6>
      <a:hlink>
        <a:srgbClr val="FFFFFF"/>
      </a:hlink>
      <a:folHlink>
        <a:srgbClr val="F0F3F7"/>
      </a:folHlink>
    </a:clrScheme>
    <a:fontScheme name="GE PPT Template">
      <a:majorFont>
        <a:latin typeface="GE Inspira Sans"/>
        <a:ea typeface=""/>
        <a:cs typeface=""/>
      </a:majorFont>
      <a:minorFont>
        <a:latin typeface="GE Insp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spcBef>
            <a:spcPts val="1200"/>
          </a:spcBef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0" id="{222BF995-F48A-C34F-97B2-06BDC8D7E3B2}" vid="{3C5F9A63-2495-3A4F-B958-17AFA430D0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E Colors">
      <a:dk1>
        <a:srgbClr val="63666A"/>
      </a:dk1>
      <a:lt1>
        <a:sysClr val="window" lastClr="FFFFFF"/>
      </a:lt1>
      <a:dk2>
        <a:srgbClr val="B1B3B3"/>
      </a:dk2>
      <a:lt2>
        <a:srgbClr val="F0F0F0"/>
      </a:lt2>
      <a:accent1>
        <a:srgbClr val="005EB8"/>
      </a:accent1>
      <a:accent2>
        <a:srgbClr val="63666A"/>
      </a:accent2>
      <a:accent3>
        <a:srgbClr val="00B5E2"/>
      </a:accent3>
      <a:accent4>
        <a:srgbClr val="13294B"/>
      </a:accent4>
      <a:accent5>
        <a:srgbClr val="B1B3B3"/>
      </a:accent5>
      <a:accent6>
        <a:srgbClr val="00BF6F"/>
      </a:accent6>
      <a:hlink>
        <a:srgbClr val="005CB9"/>
      </a:hlink>
      <a:folHlink>
        <a:srgbClr val="00B5E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321155CBED8E4AAF4F046413B3C05D" ma:contentTypeVersion="24" ma:contentTypeDescription="Create a new document." ma:contentTypeScope="" ma:versionID="6cf73e8cf402ed82669d2442ba201f2c">
  <xsd:schema xmlns:xsd="http://www.w3.org/2001/XMLSchema" xmlns:xs="http://www.w3.org/2001/XMLSchema" xmlns:p="http://schemas.microsoft.com/office/2006/metadata/properties" xmlns:ns1="http://schemas.microsoft.com/sharepoint/v3" xmlns:ns2="42252d84-eba6-4a30-add5-89ed5b4f24ce" xmlns:ns3="013d5bed-8dde-4dc6-a390-d932e55a79df" xmlns:ns4="http://schemas.microsoft.com/sharepoint/v4" targetNamespace="http://schemas.microsoft.com/office/2006/metadata/properties" ma:root="true" ma:fieldsID="21dd80b2d87659f3192df32841ef26b1" ns1:_="" ns2:_="" ns3:_="" ns4:_="">
    <xsd:import namespace="http://schemas.microsoft.com/sharepoint/v3"/>
    <xsd:import namespace="42252d84-eba6-4a30-add5-89ed5b4f24ce"/>
    <xsd:import namespace="013d5bed-8dde-4dc6-a390-d932e55a79df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Open_x0020_with_x0020_Seclore" minOccurs="0"/>
                <xsd:element ref="ns4:IconOverlay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252d84-eba6-4a30-add5-89ed5b4f24c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fd1693e-c15b-4460-aeef-a301a32d4f3b}" ma:internalName="TaxCatchAll" ma:showField="CatchAllData" ma:web="42252d84-eba6-4a30-add5-89ed5b4f24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3d5bed-8dde-4dc6-a390-d932e55a79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pen_x0020_with_x0020_Seclore" ma:index="28" nillable="true" ma:displayName="Open with Seclore" ma:hidden="true" ma:internalName="Open_x0020_with_x0020_Seclore">
      <xsd:simpleType>
        <xsd:restriction base="dms:Text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2252d84-eba6-4a30-add5-89ed5b4f24ce">
      <UserInfo>
        <DisplayName>Melanie Tingstrom</DisplayName>
        <AccountId>1583</AccountId>
        <AccountType/>
      </UserInfo>
      <UserInfo>
        <DisplayName>Jessica Baker</DisplayName>
        <AccountId>161</AccountId>
        <AccountType/>
      </UserInfo>
      <UserInfo>
        <DisplayName>Steven Ehrenberg</DisplayName>
        <AccountId>146</AccountId>
        <AccountType/>
      </UserInfo>
      <UserInfo>
        <DisplayName>Erica Spangler</DisplayName>
        <AccountId>91</AccountId>
        <AccountType/>
      </UserInfo>
      <UserInfo>
        <DisplayName>Mengee Sirleaf</DisplayName>
        <AccountId>142</AccountId>
        <AccountType/>
      </UserInfo>
      <UserInfo>
        <DisplayName>Elizabeth Adelman</DisplayName>
        <AccountId>71</AccountId>
        <AccountType/>
      </UserInfo>
      <UserInfo>
        <DisplayName>Dylan Busa</DisplayName>
        <AccountId>354</AccountId>
        <AccountType/>
      </UserInfo>
      <UserInfo>
        <DisplayName>Lisa Johnson</DisplayName>
        <AccountId>14</AccountId>
        <AccountType/>
      </UserInfo>
      <UserInfo>
        <DisplayName>Dmitri Ivashchenko</DisplayName>
        <AccountId>64</AccountId>
        <AccountType/>
      </UserInfo>
      <UserInfo>
        <DisplayName>Samantha LiPuma</DisplayName>
        <AccountId>982</AccountId>
        <AccountType/>
      </UserInfo>
      <UserInfo>
        <DisplayName>Pamela Carter</DisplayName>
        <AccountId>69</AccountId>
        <AccountType/>
      </UserInfo>
      <UserInfo>
        <DisplayName>Zabi Girowal</DisplayName>
        <AccountId>76</AccountId>
        <AccountType/>
      </UserInfo>
      <UserInfo>
        <DisplayName>Pauline McMurry</DisplayName>
        <AccountId>303</AccountId>
        <AccountType/>
      </UserInfo>
      <UserInfo>
        <DisplayName>Carina Omoeva</DisplayName>
        <AccountId>67</AccountId>
        <AccountType/>
      </UserInfo>
      <UserInfo>
        <DisplayName>Katie Rose Dailey</DisplayName>
        <AccountId>104</AccountId>
        <AccountType/>
      </UserInfo>
      <UserInfo>
        <DisplayName>Eleanor Newsome</DisplayName>
        <AccountId>761</AccountId>
        <AccountType/>
      </UserInfo>
      <UserInfo>
        <DisplayName>Wael Moussa</DisplayName>
        <AccountId>101</AccountId>
        <AccountType/>
      </UserInfo>
      <UserInfo>
        <DisplayName>Kristin Brady</DisplayName>
        <AccountId>13</AccountId>
        <AccountType/>
      </UserInfo>
      <UserInfo>
        <DisplayName>Heyab Ogbasion</DisplayName>
        <AccountId>59</AccountId>
        <AccountType/>
      </UserInfo>
      <UserInfo>
        <DisplayName>Naseem Akhtar</DisplayName>
        <AccountId>53</AccountId>
        <AccountType/>
      </UserInfo>
      <UserInfo>
        <DisplayName>Brian Dooley</DisplayName>
        <AccountId>103</AccountId>
        <AccountType/>
      </UserInfo>
      <UserInfo>
        <DisplayName>Janel Poche</DisplayName>
        <AccountId>21</AccountId>
        <AccountType/>
      </UserInfo>
      <UserInfo>
        <DisplayName>Joseph Diederich</DisplayName>
        <AccountId>257</AccountId>
        <AccountType/>
      </UserInfo>
      <UserInfo>
        <DisplayName>Amanda McMahon</DisplayName>
        <AccountId>15</AccountId>
        <AccountType/>
      </UserInfo>
      <UserInfo>
        <DisplayName>Deanna Saab</DisplayName>
        <AccountId>109</AccountId>
        <AccountType/>
      </UserInfo>
      <UserInfo>
        <DisplayName>Kendra Northington</DisplayName>
        <AccountId>105</AccountId>
        <AccountType/>
      </UserInfo>
      <UserInfo>
        <DisplayName>Saori Iwamoto</DisplayName>
        <AccountId>160</AccountId>
        <AccountType/>
      </UserInfo>
      <UserInfo>
        <DisplayName>Mohammad Basel Hafez</DisplayName>
        <AccountId>434</AccountId>
        <AccountType/>
      </UserInfo>
      <UserInfo>
        <DisplayName>Rachel Hatch</DisplayName>
        <AccountId>180</AccountId>
        <AccountType/>
      </UserInfo>
      <UserInfo>
        <DisplayName>Roberto Matus</DisplayName>
        <AccountId>75</AccountId>
        <AccountType/>
      </UserInfo>
    </SharedWithUsers>
    <MediaLengthInSeconds xmlns="013d5bed-8dde-4dc6-a390-d932e55a79df" xsi:nil="true"/>
    <_ip_UnifiedCompliancePolicyUIAction xmlns="http://schemas.microsoft.com/sharepoint/v3" xsi:nil="true"/>
    <_ip_UnifiedCompliancePolicyProperties xmlns="http://schemas.microsoft.com/sharepoint/v3" xsi:nil="true"/>
    <TaxCatchAll xmlns="42252d84-eba6-4a30-add5-89ed5b4f24ce" xsi:nil="true"/>
    <lcf76f155ced4ddcb4097134ff3c332f xmlns="013d5bed-8dde-4dc6-a390-d932e55a79df">
      <Terms xmlns="http://schemas.microsoft.com/office/infopath/2007/PartnerControls"/>
    </lcf76f155ced4ddcb4097134ff3c332f>
    <Open_x0020_with_x0020_Seclore xmlns="013d5bed-8dde-4dc6-a390-d932e55a79df" xsi:nil="true"/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40449B2A-3B26-45B0-8111-01E1676BE1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AC91A8-022E-4443-AF49-CA8802BCC5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2252d84-eba6-4a30-add5-89ed5b4f24ce"/>
    <ds:schemaRef ds:uri="013d5bed-8dde-4dc6-a390-d932e55a79df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C5E55A-059E-44C7-8054-8B7CAB1DED04}">
  <ds:schemaRefs>
    <ds:schemaRef ds:uri="http://purl.org/dc/terms/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sharepoint/v4"/>
    <ds:schemaRef ds:uri="http://schemas.microsoft.com/office/2006/documentManagement/types"/>
    <ds:schemaRef ds:uri="013d5bed-8dde-4dc6-a390-d932e55a79df"/>
    <ds:schemaRef ds:uri="http://www.w3.org/XML/1998/namespace"/>
    <ds:schemaRef ds:uri="42252d84-eba6-4a30-add5-89ed5b4f24ce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306</Words>
  <Application>Microsoft Office PowerPoint</Application>
  <PresentationFormat>Widescreen</PresentationFormat>
  <Paragraphs>40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GE Inspira Sans</vt:lpstr>
      <vt:lpstr>Wingdings 2</vt:lpstr>
      <vt:lpstr>Office Theme</vt:lpstr>
      <vt:lpstr>Verbal and Nonverbal Cues</vt:lpstr>
      <vt:lpstr>Listen and follow the instructions</vt:lpstr>
      <vt:lpstr>Discussion</vt:lpstr>
      <vt:lpstr>Video: How Miscommunication Happens and How to Avoid It</vt:lpstr>
      <vt:lpstr>Video Debrief</vt:lpstr>
      <vt:lpstr>Choosing the Right Cues</vt:lpstr>
      <vt:lpstr>Reflection Questions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Caywood, Jeff (GE Corporate)</dc:creator>
  <cp:keywords/>
  <dc:description/>
  <cp:lastModifiedBy>Kendra Northington Stone</cp:lastModifiedBy>
  <cp:revision>12</cp:revision>
  <dcterms:created xsi:type="dcterms:W3CDTF">2021-06-23T18:44:24Z</dcterms:created>
  <dcterms:modified xsi:type="dcterms:W3CDTF">2026-07-02T14:33:08Z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14000</vt:r8>
  </property>
  <property fmtid="{D5CDD505-2E9C-101B-9397-08002B2CF9AE}" pid="3" name="ContentTypeId">
    <vt:lpwstr>0x01010035321155CBED8E4AAF4F046413B3C05D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MediaServiceImageTags">
    <vt:lpwstr/>
  </property>
  <property fmtid="{D5CDD505-2E9C-101B-9397-08002B2CF9AE}" pid="7" name="ArticulateGUID">
    <vt:lpwstr>9171ACDB-6D50-4397-8A77-4F5F3078DB93</vt:lpwstr>
  </property>
  <property fmtid="{D5CDD505-2E9C-101B-9397-08002B2CF9AE}" pid="8" name="ArticulatePath">
    <vt:lpwstr>https://fhi360web.sharepoint.com/sites/nextengineers/Shared Documents/09. Content and Learning/3.2 Academy 2.0/01. Unit 1/04. Employability Skills Overview/Employability Skills Overview</vt:lpwstr>
  </property>
</Properties>
</file>