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4"/>
  </p:sldMasterIdLst>
  <p:notesMasterIdLst>
    <p:notesMasterId r:id="rId24"/>
  </p:notesMasterIdLst>
  <p:handoutMasterIdLst>
    <p:handoutMasterId r:id="rId25"/>
  </p:handoutMasterIdLst>
  <p:sldIdLst>
    <p:sldId id="267" r:id="rId5"/>
    <p:sldId id="502" r:id="rId6"/>
    <p:sldId id="477" r:id="rId7"/>
    <p:sldId id="494" r:id="rId8"/>
    <p:sldId id="495" r:id="rId9"/>
    <p:sldId id="496" r:id="rId10"/>
    <p:sldId id="497" r:id="rId11"/>
    <p:sldId id="513" r:id="rId12"/>
    <p:sldId id="503" r:id="rId13"/>
    <p:sldId id="508" r:id="rId14"/>
    <p:sldId id="501" r:id="rId15"/>
    <p:sldId id="504" r:id="rId16"/>
    <p:sldId id="505" r:id="rId17"/>
    <p:sldId id="509" r:id="rId18"/>
    <p:sldId id="510" r:id="rId19"/>
    <p:sldId id="507" r:id="rId20"/>
    <p:sldId id="512" r:id="rId21"/>
    <p:sldId id="511" r:id="rId22"/>
    <p:sldId id="514" r:id="rId23"/>
  </p:sldIdLst>
  <p:sldSz cx="12192000" cy="6858000"/>
  <p:notesSz cx="6858000" cy="9144000"/>
  <p:embeddedFontLst>
    <p:embeddedFont>
      <p:font typeface="GE Inspira Sans" panose="020B0503060000000003" pitchFamily="34" charset="0"/>
      <p:regular r:id="rId26"/>
      <p:bold r:id="rId27"/>
      <p:italic r:id="rId28"/>
      <p:boldItalic r:id="rId29"/>
    </p:embeddedFont>
    <p:embeddedFont>
      <p:font typeface="Wingdings 2" panose="05020102010507070707" pitchFamily="18" charset="2"/>
      <p:regular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345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7F101F3-03A8-4B9C-E381-66C7D5EEF83C}" name="Jessica Baker" initials="JB" userId="S::JeBaker@fhi360.org::ec6199f2-1393-4d61-bf43-949919d0f5d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2340"/>
    <a:srgbClr val="FE5000"/>
    <a:srgbClr val="FFC72B"/>
    <a:srgbClr val="59CBE8"/>
    <a:srgbClr val="00BD6D"/>
    <a:srgbClr val="005CB9"/>
    <a:srgbClr val="002D5D"/>
    <a:srgbClr val="D1DAE3"/>
    <a:srgbClr val="00BF6F"/>
    <a:srgbClr val="FFC7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69012ECD-51FC-41F1-AA8D-1B2483CD663E}">
  <a:tblStyle styleId="{0817EA92-75D0-4044-A80A-286907CE0DDB}" styleName="Custom Table Style">
    <a:wholeTbl>
      <a:tcTxStyle>
        <a:fontRef idx="minor">
          <a:scrgbClr r="30" g="47" b="70"/>
        </a:fontRef>
        <a:schemeClr val="tx1"/>
      </a:tcTxStyle>
      <a:tcStyle>
        <a:tcBdr>
          <a:left>
            <a:lnRef idx="2">
              <a:schemeClr val="accent1"/>
            </a:lnRef>
          </a:left>
          <a:right>
            <a:lnRef idx="2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Ref idx="2">
              <a:schemeClr val="accent1"/>
            </a:lnRef>
          </a:insideH>
          <a:insideV>
            <a:lnRef idx="2">
              <a:schemeClr val="accent1"/>
            </a:lnRef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40" autoAdjust="0"/>
    <p:restoredTop sz="83536" autoAdjust="0"/>
  </p:normalViewPr>
  <p:slideViewPr>
    <p:cSldViewPr snapToGrid="0" snapToObjects="1">
      <p:cViewPr varScale="1">
        <p:scale>
          <a:sx n="71" d="100"/>
          <a:sy n="71" d="100"/>
        </p:scale>
        <p:origin x="1200" y="67"/>
      </p:cViewPr>
      <p:guideLst>
        <p:guide pos="3840"/>
        <p:guide orient="horz" pos="3456"/>
      </p:guideLst>
    </p:cSldViewPr>
  </p:slideViewPr>
  <p:outlineViewPr>
    <p:cViewPr>
      <p:scale>
        <a:sx n="33" d="100"/>
        <a:sy n="33" d="100"/>
      </p:scale>
      <p:origin x="0" y="-1350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115" d="100"/>
          <a:sy n="115" d="100"/>
        </p:scale>
        <p:origin x="5084" y="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1.fntdata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4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font" Target="fonts/font3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microsoft.com/office/2018/10/relationships/authors" Target="authors.xml"/><Relationship Id="rId8" Type="http://schemas.openxmlformats.org/officeDocument/2006/relationships/slide" Target="slides/slide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B2EFDFB-F9C1-4752-9151-643204874800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0DB14B4F-39DC-441E-8D99-31A4E420EC5B}">
      <dgm:prSet phldrT="[Text]"/>
      <dgm:spPr>
        <a:solidFill>
          <a:schemeClr val="tx1"/>
        </a:solidFill>
      </dgm:spPr>
      <dgm:t>
        <a:bodyPr/>
        <a:lstStyle/>
        <a:p>
          <a:r>
            <a:rPr lang="en-US" b="1" dirty="0"/>
            <a:t>Physical</a:t>
          </a:r>
          <a:br>
            <a:rPr lang="en-US" dirty="0"/>
          </a:br>
          <a:r>
            <a:rPr lang="en-US" dirty="0"/>
            <a:t>What do you feel in your body?</a:t>
          </a:r>
        </a:p>
      </dgm:t>
    </dgm:pt>
    <dgm:pt modelId="{8F6465A9-D3FC-4DB0-B11B-30542AF620EE}" type="parTrans" cxnId="{E8B1F6CE-C541-44EE-94C4-75308C213906}">
      <dgm:prSet/>
      <dgm:spPr/>
      <dgm:t>
        <a:bodyPr/>
        <a:lstStyle/>
        <a:p>
          <a:endParaRPr lang="en-US"/>
        </a:p>
      </dgm:t>
    </dgm:pt>
    <dgm:pt modelId="{0301D3EE-2A29-44A4-A0E5-3E947B977410}" type="sibTrans" cxnId="{E8B1F6CE-C541-44EE-94C4-75308C213906}">
      <dgm:prSet/>
      <dgm:spPr/>
      <dgm:t>
        <a:bodyPr/>
        <a:lstStyle/>
        <a:p>
          <a:endParaRPr lang="en-US"/>
        </a:p>
      </dgm:t>
    </dgm:pt>
    <dgm:pt modelId="{08F9592C-1E65-42D8-B40D-332437FAE674}">
      <dgm:prSet phldrT="[Text]"/>
      <dgm:spPr>
        <a:solidFill>
          <a:schemeClr val="tx1"/>
        </a:solidFill>
      </dgm:spPr>
      <dgm:t>
        <a:bodyPr/>
        <a:lstStyle/>
        <a:p>
          <a:r>
            <a:rPr lang="en-US" b="1" dirty="0"/>
            <a:t>Behavioral</a:t>
          </a:r>
          <a:br>
            <a:rPr lang="en-US" dirty="0"/>
          </a:br>
          <a:r>
            <a:rPr lang="en-US" dirty="0"/>
            <a:t>What do you do? How do you respond to people and situations?</a:t>
          </a:r>
        </a:p>
      </dgm:t>
    </dgm:pt>
    <dgm:pt modelId="{C1EE1D3C-6634-4D15-B9CB-FD2076267141}" type="parTrans" cxnId="{F0D57530-F5C7-4D8A-AEA3-F0CD9C043B3D}">
      <dgm:prSet/>
      <dgm:spPr/>
      <dgm:t>
        <a:bodyPr/>
        <a:lstStyle/>
        <a:p>
          <a:endParaRPr lang="en-US"/>
        </a:p>
      </dgm:t>
    </dgm:pt>
    <dgm:pt modelId="{9B2730DB-7B99-49C2-B3BA-CD31FB9868BC}" type="sibTrans" cxnId="{F0D57530-F5C7-4D8A-AEA3-F0CD9C043B3D}">
      <dgm:prSet/>
      <dgm:spPr/>
      <dgm:t>
        <a:bodyPr/>
        <a:lstStyle/>
        <a:p>
          <a:endParaRPr lang="en-US"/>
        </a:p>
      </dgm:t>
    </dgm:pt>
    <dgm:pt modelId="{718C0DE9-2E22-4E33-826A-5BBFFD3E102A}">
      <dgm:prSet/>
      <dgm:spPr>
        <a:solidFill>
          <a:schemeClr val="tx1"/>
        </a:solidFill>
      </dgm:spPr>
      <dgm:t>
        <a:bodyPr/>
        <a:lstStyle/>
        <a:p>
          <a:r>
            <a:rPr lang="en-US" b="1" dirty="0"/>
            <a:t>Emotional</a:t>
          </a:r>
          <a:br>
            <a:rPr lang="en-US" dirty="0"/>
          </a:br>
          <a:r>
            <a:rPr lang="en-US" dirty="0"/>
            <a:t>What feelings do you have?</a:t>
          </a:r>
        </a:p>
      </dgm:t>
    </dgm:pt>
    <dgm:pt modelId="{E059D966-0246-4E33-9AAE-9C146D6B2573}" type="parTrans" cxnId="{B7319A9C-8BBC-443F-BA41-274361557690}">
      <dgm:prSet/>
      <dgm:spPr/>
      <dgm:t>
        <a:bodyPr/>
        <a:lstStyle/>
        <a:p>
          <a:endParaRPr lang="en-US"/>
        </a:p>
      </dgm:t>
    </dgm:pt>
    <dgm:pt modelId="{4DBB6238-40F9-49D5-8263-6520ACD0F386}" type="sibTrans" cxnId="{B7319A9C-8BBC-443F-BA41-274361557690}">
      <dgm:prSet/>
      <dgm:spPr/>
      <dgm:t>
        <a:bodyPr/>
        <a:lstStyle/>
        <a:p>
          <a:endParaRPr lang="en-US"/>
        </a:p>
      </dgm:t>
    </dgm:pt>
    <dgm:pt modelId="{FC8226BF-4A62-4D35-BC7D-5FA3998A6EDE}" type="pres">
      <dgm:prSet presAssocID="{2B2EFDFB-F9C1-4752-9151-643204874800}" presName="linearFlow" presStyleCnt="0">
        <dgm:presLayoutVars>
          <dgm:dir/>
          <dgm:resizeHandles val="exact"/>
        </dgm:presLayoutVars>
      </dgm:prSet>
      <dgm:spPr/>
    </dgm:pt>
    <dgm:pt modelId="{84529ACC-F423-42CD-BF8A-C7B35880D1C7}" type="pres">
      <dgm:prSet presAssocID="{0DB14B4F-39DC-441E-8D99-31A4E420EC5B}" presName="composite" presStyleCnt="0"/>
      <dgm:spPr/>
    </dgm:pt>
    <dgm:pt modelId="{EF020F2E-6A07-4732-9B56-5D500A259EDE}" type="pres">
      <dgm:prSet presAssocID="{0DB14B4F-39DC-441E-8D99-31A4E420EC5B}" presName="imgShp" presStyleLbl="fgImgPlace1" presStyleIdx="0" presStyleCnt="3"/>
      <dgm:spPr/>
    </dgm:pt>
    <dgm:pt modelId="{F16ABC96-337D-4885-B356-41F066097D3F}" type="pres">
      <dgm:prSet presAssocID="{0DB14B4F-39DC-441E-8D99-31A4E420EC5B}" presName="txShp" presStyleLbl="node1" presStyleIdx="0" presStyleCnt="3">
        <dgm:presLayoutVars>
          <dgm:bulletEnabled val="1"/>
        </dgm:presLayoutVars>
      </dgm:prSet>
      <dgm:spPr/>
    </dgm:pt>
    <dgm:pt modelId="{FAF4C611-FDDE-44D9-8706-F742B0818D50}" type="pres">
      <dgm:prSet presAssocID="{0301D3EE-2A29-44A4-A0E5-3E947B977410}" presName="spacing" presStyleCnt="0"/>
      <dgm:spPr/>
    </dgm:pt>
    <dgm:pt modelId="{069ADD1C-58B7-4E54-9FE3-09BB6B34BE41}" type="pres">
      <dgm:prSet presAssocID="{718C0DE9-2E22-4E33-826A-5BBFFD3E102A}" presName="composite" presStyleCnt="0"/>
      <dgm:spPr/>
    </dgm:pt>
    <dgm:pt modelId="{91F52DAB-FAD1-4563-A119-19A560F18A51}" type="pres">
      <dgm:prSet presAssocID="{718C0DE9-2E22-4E33-826A-5BBFFD3E102A}" presName="imgShp" presStyleLbl="fgImgPlace1" presStyleIdx="1" presStyleCnt="3"/>
      <dgm:spPr/>
    </dgm:pt>
    <dgm:pt modelId="{6BFBB445-38C5-4511-B210-99053619E092}" type="pres">
      <dgm:prSet presAssocID="{718C0DE9-2E22-4E33-826A-5BBFFD3E102A}" presName="txShp" presStyleLbl="node1" presStyleIdx="1" presStyleCnt="3">
        <dgm:presLayoutVars>
          <dgm:bulletEnabled val="1"/>
        </dgm:presLayoutVars>
      </dgm:prSet>
      <dgm:spPr/>
    </dgm:pt>
    <dgm:pt modelId="{9E8FE592-51BC-4A23-9BC9-8239CDEECA46}" type="pres">
      <dgm:prSet presAssocID="{4DBB6238-40F9-49D5-8263-6520ACD0F386}" presName="spacing" presStyleCnt="0"/>
      <dgm:spPr/>
    </dgm:pt>
    <dgm:pt modelId="{3B0D3F81-E226-420E-A725-877D635DA7D0}" type="pres">
      <dgm:prSet presAssocID="{08F9592C-1E65-42D8-B40D-332437FAE674}" presName="composite" presStyleCnt="0"/>
      <dgm:spPr/>
    </dgm:pt>
    <dgm:pt modelId="{8EE13F59-B7DC-4453-B746-FBEC77067791}" type="pres">
      <dgm:prSet presAssocID="{08F9592C-1E65-42D8-B40D-332437FAE674}" presName="imgShp" presStyleLbl="fgImgPlace1" presStyleIdx="2" presStyleCnt="3"/>
      <dgm:spPr/>
    </dgm:pt>
    <dgm:pt modelId="{FEFE3E0F-ED6B-45DC-81FE-52E63124CF3C}" type="pres">
      <dgm:prSet presAssocID="{08F9592C-1E65-42D8-B40D-332437FAE674}" presName="txShp" presStyleLbl="node1" presStyleIdx="2" presStyleCnt="3">
        <dgm:presLayoutVars>
          <dgm:bulletEnabled val="1"/>
        </dgm:presLayoutVars>
      </dgm:prSet>
      <dgm:spPr/>
    </dgm:pt>
  </dgm:ptLst>
  <dgm:cxnLst>
    <dgm:cxn modelId="{F0D57530-F5C7-4D8A-AEA3-F0CD9C043B3D}" srcId="{2B2EFDFB-F9C1-4752-9151-643204874800}" destId="{08F9592C-1E65-42D8-B40D-332437FAE674}" srcOrd="2" destOrd="0" parTransId="{C1EE1D3C-6634-4D15-B9CB-FD2076267141}" sibTransId="{9B2730DB-7B99-49C2-B3BA-CD31FB9868BC}"/>
    <dgm:cxn modelId="{BAAE1F55-BC01-4E91-BAC2-C3975B65D3C7}" type="presOf" srcId="{08F9592C-1E65-42D8-B40D-332437FAE674}" destId="{FEFE3E0F-ED6B-45DC-81FE-52E63124CF3C}" srcOrd="0" destOrd="0" presId="urn:microsoft.com/office/officeart/2005/8/layout/vList3"/>
    <dgm:cxn modelId="{8C4AFE89-B6E8-4BB9-BC87-400E4497AB93}" type="presOf" srcId="{2B2EFDFB-F9C1-4752-9151-643204874800}" destId="{FC8226BF-4A62-4D35-BC7D-5FA3998A6EDE}" srcOrd="0" destOrd="0" presId="urn:microsoft.com/office/officeart/2005/8/layout/vList3"/>
    <dgm:cxn modelId="{B7319A9C-8BBC-443F-BA41-274361557690}" srcId="{2B2EFDFB-F9C1-4752-9151-643204874800}" destId="{718C0DE9-2E22-4E33-826A-5BBFFD3E102A}" srcOrd="1" destOrd="0" parTransId="{E059D966-0246-4E33-9AAE-9C146D6B2573}" sibTransId="{4DBB6238-40F9-49D5-8263-6520ACD0F386}"/>
    <dgm:cxn modelId="{D5BC6CBB-EAFE-4850-BB18-232FB0FBDE6C}" type="presOf" srcId="{0DB14B4F-39DC-441E-8D99-31A4E420EC5B}" destId="{F16ABC96-337D-4885-B356-41F066097D3F}" srcOrd="0" destOrd="0" presId="urn:microsoft.com/office/officeart/2005/8/layout/vList3"/>
    <dgm:cxn modelId="{E8B1F6CE-C541-44EE-94C4-75308C213906}" srcId="{2B2EFDFB-F9C1-4752-9151-643204874800}" destId="{0DB14B4F-39DC-441E-8D99-31A4E420EC5B}" srcOrd="0" destOrd="0" parTransId="{8F6465A9-D3FC-4DB0-B11B-30542AF620EE}" sibTransId="{0301D3EE-2A29-44A4-A0E5-3E947B977410}"/>
    <dgm:cxn modelId="{2A0367F7-A0CC-4CE9-94DA-4A9D0CE739E9}" type="presOf" srcId="{718C0DE9-2E22-4E33-826A-5BBFFD3E102A}" destId="{6BFBB445-38C5-4511-B210-99053619E092}" srcOrd="0" destOrd="0" presId="urn:microsoft.com/office/officeart/2005/8/layout/vList3"/>
    <dgm:cxn modelId="{FFB67B4C-9F79-4D65-B675-3FB4BCC183F4}" type="presParOf" srcId="{FC8226BF-4A62-4D35-BC7D-5FA3998A6EDE}" destId="{84529ACC-F423-42CD-BF8A-C7B35880D1C7}" srcOrd="0" destOrd="0" presId="urn:microsoft.com/office/officeart/2005/8/layout/vList3"/>
    <dgm:cxn modelId="{FC516FA8-C611-424E-8253-A7D489A6CFB2}" type="presParOf" srcId="{84529ACC-F423-42CD-BF8A-C7B35880D1C7}" destId="{EF020F2E-6A07-4732-9B56-5D500A259EDE}" srcOrd="0" destOrd="0" presId="urn:microsoft.com/office/officeart/2005/8/layout/vList3"/>
    <dgm:cxn modelId="{68F5B6F7-3177-4041-B4B0-2B93839BA9E4}" type="presParOf" srcId="{84529ACC-F423-42CD-BF8A-C7B35880D1C7}" destId="{F16ABC96-337D-4885-B356-41F066097D3F}" srcOrd="1" destOrd="0" presId="urn:microsoft.com/office/officeart/2005/8/layout/vList3"/>
    <dgm:cxn modelId="{C6FF462E-AE93-4168-B2F7-ADB7B19AFDDB}" type="presParOf" srcId="{FC8226BF-4A62-4D35-BC7D-5FA3998A6EDE}" destId="{FAF4C611-FDDE-44D9-8706-F742B0818D50}" srcOrd="1" destOrd="0" presId="urn:microsoft.com/office/officeart/2005/8/layout/vList3"/>
    <dgm:cxn modelId="{13C8E0C9-2FC8-41DF-ACE4-4FF768800D69}" type="presParOf" srcId="{FC8226BF-4A62-4D35-BC7D-5FA3998A6EDE}" destId="{069ADD1C-58B7-4E54-9FE3-09BB6B34BE41}" srcOrd="2" destOrd="0" presId="urn:microsoft.com/office/officeart/2005/8/layout/vList3"/>
    <dgm:cxn modelId="{4CBB8987-B9D0-41DD-B983-6172D3FC3B2F}" type="presParOf" srcId="{069ADD1C-58B7-4E54-9FE3-09BB6B34BE41}" destId="{91F52DAB-FAD1-4563-A119-19A560F18A51}" srcOrd="0" destOrd="0" presId="urn:microsoft.com/office/officeart/2005/8/layout/vList3"/>
    <dgm:cxn modelId="{7E33C4D5-2CC5-48C0-9E9E-BAF5825D5CD4}" type="presParOf" srcId="{069ADD1C-58B7-4E54-9FE3-09BB6B34BE41}" destId="{6BFBB445-38C5-4511-B210-99053619E092}" srcOrd="1" destOrd="0" presId="urn:microsoft.com/office/officeart/2005/8/layout/vList3"/>
    <dgm:cxn modelId="{A2E1A19A-6439-4320-B8F2-09BAA5F2A165}" type="presParOf" srcId="{FC8226BF-4A62-4D35-BC7D-5FA3998A6EDE}" destId="{9E8FE592-51BC-4A23-9BC9-8239CDEECA46}" srcOrd="3" destOrd="0" presId="urn:microsoft.com/office/officeart/2005/8/layout/vList3"/>
    <dgm:cxn modelId="{869BB2D6-E9EF-4E0E-A617-C73D95042F23}" type="presParOf" srcId="{FC8226BF-4A62-4D35-BC7D-5FA3998A6EDE}" destId="{3B0D3F81-E226-420E-A725-877D635DA7D0}" srcOrd="4" destOrd="0" presId="urn:microsoft.com/office/officeart/2005/8/layout/vList3"/>
    <dgm:cxn modelId="{BF37E7BC-62BD-4EFA-A009-6D690F5065A3}" type="presParOf" srcId="{3B0D3F81-E226-420E-A725-877D635DA7D0}" destId="{8EE13F59-B7DC-4453-B746-FBEC77067791}" srcOrd="0" destOrd="0" presId="urn:microsoft.com/office/officeart/2005/8/layout/vList3"/>
    <dgm:cxn modelId="{0C2ABB33-6AB6-429A-AA73-2C80226D3E32}" type="presParOf" srcId="{3B0D3F81-E226-420E-A725-877D635DA7D0}" destId="{FEFE3E0F-ED6B-45DC-81FE-52E63124CF3C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6ABC96-337D-4885-B356-41F066097D3F}">
      <dsp:nvSpPr>
        <dsp:cNvPr id="0" name=""/>
        <dsp:cNvSpPr/>
      </dsp:nvSpPr>
      <dsp:spPr>
        <a:xfrm rot="10800000">
          <a:off x="2062756" y="1053"/>
          <a:ext cx="6892129" cy="1307076"/>
        </a:xfrm>
        <a:prstGeom prst="homePlate">
          <a:avLst/>
        </a:prstGeom>
        <a:solidFill>
          <a:schemeClr val="tx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6384" tIns="102870" rIns="192024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b="1" kern="1200" dirty="0"/>
            <a:t>Physical</a:t>
          </a:r>
          <a:br>
            <a:rPr lang="en-US" sz="2700" kern="1200" dirty="0"/>
          </a:br>
          <a:r>
            <a:rPr lang="en-US" sz="2700" kern="1200" dirty="0"/>
            <a:t>What do you feel in your body?</a:t>
          </a:r>
        </a:p>
      </dsp:txBody>
      <dsp:txXfrm rot="10800000">
        <a:off x="2389525" y="1053"/>
        <a:ext cx="6565360" cy="1307076"/>
      </dsp:txXfrm>
    </dsp:sp>
    <dsp:sp modelId="{EF020F2E-6A07-4732-9B56-5D500A259EDE}">
      <dsp:nvSpPr>
        <dsp:cNvPr id="0" name=""/>
        <dsp:cNvSpPr/>
      </dsp:nvSpPr>
      <dsp:spPr>
        <a:xfrm>
          <a:off x="1409218" y="1053"/>
          <a:ext cx="1307076" cy="1307076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BFBB445-38C5-4511-B210-99053619E092}">
      <dsp:nvSpPr>
        <dsp:cNvPr id="0" name=""/>
        <dsp:cNvSpPr/>
      </dsp:nvSpPr>
      <dsp:spPr>
        <a:xfrm rot="10800000">
          <a:off x="2062756" y="1698302"/>
          <a:ext cx="6892129" cy="1307076"/>
        </a:xfrm>
        <a:prstGeom prst="homePlate">
          <a:avLst/>
        </a:prstGeom>
        <a:solidFill>
          <a:schemeClr val="tx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6384" tIns="102870" rIns="192024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b="1" kern="1200" dirty="0"/>
            <a:t>Emotional</a:t>
          </a:r>
          <a:br>
            <a:rPr lang="en-US" sz="2700" kern="1200" dirty="0"/>
          </a:br>
          <a:r>
            <a:rPr lang="en-US" sz="2700" kern="1200" dirty="0"/>
            <a:t>What feelings do you have?</a:t>
          </a:r>
        </a:p>
      </dsp:txBody>
      <dsp:txXfrm rot="10800000">
        <a:off x="2389525" y="1698302"/>
        <a:ext cx="6565360" cy="1307076"/>
      </dsp:txXfrm>
    </dsp:sp>
    <dsp:sp modelId="{91F52DAB-FAD1-4563-A119-19A560F18A51}">
      <dsp:nvSpPr>
        <dsp:cNvPr id="0" name=""/>
        <dsp:cNvSpPr/>
      </dsp:nvSpPr>
      <dsp:spPr>
        <a:xfrm>
          <a:off x="1409218" y="1698302"/>
          <a:ext cx="1307076" cy="1307076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FE3E0F-ED6B-45DC-81FE-52E63124CF3C}">
      <dsp:nvSpPr>
        <dsp:cNvPr id="0" name=""/>
        <dsp:cNvSpPr/>
      </dsp:nvSpPr>
      <dsp:spPr>
        <a:xfrm rot="10800000">
          <a:off x="2062756" y="3395550"/>
          <a:ext cx="6892129" cy="1307076"/>
        </a:xfrm>
        <a:prstGeom prst="homePlate">
          <a:avLst/>
        </a:prstGeom>
        <a:solidFill>
          <a:schemeClr val="tx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6384" tIns="102870" rIns="192024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b="1" kern="1200" dirty="0"/>
            <a:t>Behavioral</a:t>
          </a:r>
          <a:br>
            <a:rPr lang="en-US" sz="2700" kern="1200" dirty="0"/>
          </a:br>
          <a:r>
            <a:rPr lang="en-US" sz="2700" kern="1200" dirty="0"/>
            <a:t>What do you do? How do you respond to people and situations?</a:t>
          </a:r>
        </a:p>
      </dsp:txBody>
      <dsp:txXfrm rot="10800000">
        <a:off x="2389525" y="3395550"/>
        <a:ext cx="6565360" cy="1307076"/>
      </dsp:txXfrm>
    </dsp:sp>
    <dsp:sp modelId="{8EE13F59-B7DC-4453-B746-FBEC77067791}">
      <dsp:nvSpPr>
        <dsp:cNvPr id="0" name=""/>
        <dsp:cNvSpPr/>
      </dsp:nvSpPr>
      <dsp:spPr>
        <a:xfrm>
          <a:off x="1409218" y="3395550"/>
          <a:ext cx="1307076" cy="1307076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0AF74D3-3FF2-4B74-8218-0148BCBFB1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solidFill>
                <a:schemeClr val="accent2"/>
              </a:solidFill>
              <a:latin typeface="GE Inspira Sans" panose="020B0503060000000003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BC4009A-3455-4DED-BF01-333EF4E5105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7295C8-9BE0-4C5A-BDF3-7C8528A93814}" type="datetimeFigureOut">
              <a:rPr lang="en-US" smtClean="0">
                <a:solidFill>
                  <a:schemeClr val="accent2"/>
                </a:solidFill>
                <a:latin typeface="GE Inspira Sans" panose="020B0503060000000003" pitchFamily="34" charset="0"/>
              </a:rPr>
              <a:t>10/9/2022</a:t>
            </a:fld>
            <a:endParaRPr lang="en-US" dirty="0">
              <a:solidFill>
                <a:schemeClr val="accent2"/>
              </a:solidFill>
              <a:latin typeface="GE Inspira Sans" panose="020B0503060000000003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2C611E-580F-4432-A731-28BEC4E7BB3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solidFill>
                <a:schemeClr val="accent2"/>
              </a:solidFill>
              <a:latin typeface="GE Inspira Sans" panose="020B0503060000000003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F7A5A9D-20B3-4FE6-A209-072589C0541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F50FC0-A9B0-4414-A2EB-585880DEE440}" type="slidenum">
              <a:rPr lang="en-US" smtClean="0">
                <a:solidFill>
                  <a:schemeClr val="accent2"/>
                </a:solidFill>
                <a:latin typeface="GE Inspira Sans" panose="020B0503060000000003" pitchFamily="34" charset="0"/>
              </a:rPr>
              <a:t>‹#›</a:t>
            </a:fld>
            <a:endParaRPr lang="en-US" dirty="0">
              <a:solidFill>
                <a:schemeClr val="accent2"/>
              </a:solidFill>
              <a:latin typeface="GE Inspira Sans" panose="020B05030600000000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83379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GE Inspira Sans" panose="020B0503060000000003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GE Inspira Sans" panose="020B0503060000000003" pitchFamily="34" charset="0"/>
              </a:defRPr>
            </a:lvl1pPr>
          </a:lstStyle>
          <a:p>
            <a:fld id="{2D5C7EC6-5906-354C-9EED-866C698B72A5}" type="datetimeFigureOut">
              <a:rPr lang="en-GB" smtClean="0"/>
              <a:pPr/>
              <a:t>09/10/2022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GE Inspira Sans" panose="020B0503060000000003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GE Inspira Sans" panose="020B0503060000000003" pitchFamily="34" charset="0"/>
              </a:defRPr>
            </a:lvl1pPr>
          </a:lstStyle>
          <a:p>
            <a:fld id="{2688F7FD-9963-504F-A0D1-464C24FD4C7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22227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GE Inspira Sans" panose="020B0503060000000003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GE Inspira Sans" panose="020B0503060000000003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GE Inspira Sans" panose="020B0503060000000003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GE Inspira Sans" panose="020B0503060000000003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GE Inspira Sans" panose="020B0503060000000003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sychologytoday.com/us/blog/understand-other-people/201507/developing-time-management-skills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88F7FD-9963-504F-A0D1-464C24FD4C7C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172279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https://www.nimh.nih.gov/health/publications/so-stressed-out-fact-sheet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88F7FD-9963-504F-A0D1-464C24FD4C7C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08399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https://resources.thepartnershipineducation.com/interfactives/what-is-stress/interfactive.html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88F7FD-9963-504F-A0D1-464C24FD4C7C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294959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https://www.verywellmind.com/what-is-the-yerkes-dodson-law-2796027</a:t>
            </a:r>
          </a:p>
          <a:p>
            <a:endParaRPr lang="en-US" dirty="0"/>
          </a:p>
          <a:p>
            <a:r>
              <a:rPr lang="en-US" dirty="0"/>
              <a:t>Image: https://www.gq-magazine.co.uk/article/how-to-handle-stress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88F7FD-9963-504F-A0D1-464C24FD4C7C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18049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https://youtu.be/FrfYcNFKi3A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88F7FD-9963-504F-A0D1-464C24FD4C7C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44060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https://youtu.be/FrfYcNFKi3A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88F7FD-9963-504F-A0D1-464C24FD4C7C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62840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https://www.psychologytoday.com/us/blog/understand-other-people/201507/developing-time-management-skills</a:t>
            </a:r>
            <a:r>
              <a:rPr lang="en-US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88F7FD-9963-504F-A0D1-464C24FD4C7C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719651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https://youtu.be/FrfYcNFKi3A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88F7FD-9963-504F-A0D1-464C24FD4C7C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82297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 slide – image white log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1EDA6804-5DFF-0F47-9799-B370D29E52FF}"/>
              </a:ext>
            </a:extLst>
          </p:cNvPr>
          <p:cNvSpPr txBox="1">
            <a:spLocks/>
          </p:cNvSpPr>
          <p:nvPr userDrawn="1"/>
        </p:nvSpPr>
        <p:spPr>
          <a:xfrm>
            <a:off x="515938" y="758457"/>
            <a:ext cx="8361498" cy="2915786"/>
          </a:xfrm>
          <a:prstGeom prst="rect">
            <a:avLst/>
          </a:prstGeom>
        </p:spPr>
        <p:txBody>
          <a:bodyPr vert="horz" wrap="square" lIns="0" tIns="45720" rIns="90000" bIns="45720" rtlCol="0" anchor="t">
            <a:noAutofit/>
          </a:bodyPr>
          <a:lstStyle>
            <a:lvl1pPr algn="l" defTabSz="914400" rtl="0" eaLnBrk="1" latinLnBrk="0" hangingPunct="1">
              <a:lnSpc>
                <a:spcPts val="7200"/>
              </a:lnSpc>
              <a:spcBef>
                <a:spcPct val="0"/>
              </a:spcBef>
              <a:buNone/>
              <a:defRPr sz="5400" b="0" i="0" kern="1200" spc="-100" baseline="0">
                <a:solidFill>
                  <a:schemeClr val="bg1"/>
                </a:solidFill>
                <a:latin typeface="GE Inspira Sans" panose="020B0503060000000003" pitchFamily="34" charset="77"/>
                <a:ea typeface="+mj-ea"/>
                <a:cs typeface="+mj-cs"/>
              </a:defRPr>
            </a:lvl1pPr>
          </a:lstStyle>
          <a:p>
            <a:endParaRPr lang="en-GB" dirty="0"/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6C155388-2ED0-124B-A584-E6A3D9F997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5800" y="1795303"/>
            <a:ext cx="8361498" cy="365125"/>
          </a:xfrm>
          <a:prstGeom prst="rect">
            <a:avLst/>
          </a:prstGeom>
        </p:spPr>
        <p:txBody>
          <a:bodyPr vert="horz" lIns="18288" tIns="0" rIns="0" bIns="0" rtlCol="0" anchor="ctr"/>
          <a:lstStyle>
            <a:lvl1pPr algn="l">
              <a:defRPr sz="1100" b="1" i="0" cap="none" spc="200" baseline="0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endParaRPr lang="en-GB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35AF69B-B0A2-0D4B-85CF-C5E467C3956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5800" y="2331720"/>
            <a:ext cx="8361498" cy="2686539"/>
          </a:xfrm>
        </p:spPr>
        <p:txBody>
          <a:bodyPr wrap="square" lIns="0" rIns="90000" anchor="t">
            <a:noAutofit/>
          </a:bodyPr>
          <a:lstStyle>
            <a:lvl1pPr algn="l">
              <a:lnSpc>
                <a:spcPct val="100000"/>
              </a:lnSpc>
              <a:defRPr sz="5200" b="0" i="0" spc="0" baseline="0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r>
              <a:rPr lang="en-US" dirty="0"/>
              <a:t>GE’s presentation</a:t>
            </a:r>
            <a:br>
              <a:rPr lang="en-US" dirty="0"/>
            </a:br>
            <a:r>
              <a:rPr lang="en-US" dirty="0"/>
              <a:t>template title example</a:t>
            </a:r>
            <a:endParaRPr lang="en-GB" dirty="0"/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F23FB371-010F-3F48-A088-7E87BEE55B4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60864" y="6553200"/>
            <a:ext cx="2231136" cy="304800"/>
          </a:xfrm>
          <a:prstGeom prst="rect">
            <a:avLst/>
          </a:prstGeom>
        </p:spPr>
        <p:txBody>
          <a:bodyPr lIns="0" rIns="90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lang="en-GB" sz="850" smtClean="0">
                <a:solidFill>
                  <a:srgbClr val="FFFFFF">
                    <a:alpha val="73000"/>
                  </a:srgbClr>
                </a:solidFill>
                <a:effectLst/>
              </a:defRPr>
            </a:lvl1pPr>
            <a:lvl2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2pPr>
            <a:lvl3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3pPr>
            <a:lvl4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4pPr>
            <a:lvl5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5pPr>
          </a:lstStyle>
          <a:p>
            <a:r>
              <a:rPr lang="en-GB" dirty="0">
                <a:solidFill>
                  <a:srgbClr val="FFFFFF"/>
                </a:solidFill>
                <a:effectLst/>
                <a:latin typeface="GE Inspira Sans" panose="020B0503060000000003" pitchFamily="34" charset="77"/>
              </a:rPr>
              <a:t>Placeholder confidentiality disclosure. </a:t>
            </a:r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6898E9CF-2634-6E46-91D1-17A4631F7702}"/>
              </a:ext>
            </a:extLst>
          </p:cNvPr>
          <p:cNvSpPr>
            <a:spLocks/>
          </p:cNvSpPr>
          <p:nvPr userDrawn="1"/>
        </p:nvSpPr>
        <p:spPr bwMode="auto">
          <a:xfrm>
            <a:off x="661931" y="2202895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rgbClr val="D1DAE3"/>
          </a:solidFill>
          <a:ln w="12700">
            <a:solidFill>
              <a:srgbClr val="D1DAE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22962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slide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571C3CA-CF77-6B4B-AF76-35084E7383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1828800"/>
            <a:ext cx="8367496" cy="747568"/>
          </a:xfrm>
          <a:prstGeom prst="rect">
            <a:avLst/>
          </a:prstGeom>
        </p:spPr>
        <p:txBody>
          <a:bodyPr lIns="0" rIns="90000"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5400" spc="0" baseline="0">
                <a:solidFill>
                  <a:schemeClr val="tx1"/>
                </a:solidFill>
                <a:latin typeface="GE Inspira Sans" panose="020B0503060000000003" pitchFamily="34" charset="77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Section title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AA69E46-3D13-3245-8472-39C53FED84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1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Freeform 5">
            <a:extLst>
              <a:ext uri="{FF2B5EF4-FFF2-40B4-BE49-F238E27FC236}">
                <a16:creationId xmlns:a16="http://schemas.microsoft.com/office/drawing/2014/main" id="{5AB315BC-BC5D-414C-AC3B-C2D112701874}"/>
              </a:ext>
            </a:extLst>
          </p:cNvPr>
          <p:cNvSpPr>
            <a:spLocks/>
          </p:cNvSpPr>
          <p:nvPr userDrawn="1"/>
        </p:nvSpPr>
        <p:spPr bwMode="auto">
          <a:xfrm>
            <a:off x="685800" y="1668059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chemeClr val="tx1"/>
          </a:solidFill>
          <a:ln w="12700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398E197-3BBE-574D-859D-47E670D41B43}"/>
              </a:ext>
            </a:extLst>
          </p:cNvPr>
          <p:cNvSpPr txBox="1"/>
          <p:nvPr userDrawn="1"/>
        </p:nvSpPr>
        <p:spPr>
          <a:xfrm>
            <a:off x="11452860" y="6435090"/>
            <a:ext cx="0" cy="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spcBef>
                <a:spcPts val="1200"/>
              </a:spcBef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37928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571C3CA-CF77-6B4B-AF76-35084E7383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1828800"/>
            <a:ext cx="8367496" cy="747568"/>
          </a:xfrm>
          <a:prstGeom prst="rect">
            <a:avLst/>
          </a:prstGeom>
        </p:spPr>
        <p:txBody>
          <a:bodyPr lIns="0" rIns="90000"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5400" spc="0" baseline="0">
                <a:solidFill>
                  <a:srgbClr val="002D5D"/>
                </a:solidFill>
                <a:latin typeface="GE Inspira Sans" panose="020B0503060000000003" pitchFamily="34" charset="77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Section title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AA69E46-3D13-3245-8472-39C53FED84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E4CCA01-C512-4541-90C9-5C6E0BF38B57}"/>
              </a:ext>
            </a:extLst>
          </p:cNvPr>
          <p:cNvSpPr txBox="1"/>
          <p:nvPr userDrawn="1"/>
        </p:nvSpPr>
        <p:spPr>
          <a:xfrm>
            <a:off x="4454244" y="6504252"/>
            <a:ext cx="4032524" cy="35374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lang="en-US" sz="850" dirty="0">
                <a:solidFill>
                  <a:schemeClr val="tx1"/>
                </a:solidFill>
                <a:latin typeface="GE Inspira Sans" panose="020B0503060000000003" pitchFamily="34" charset="77"/>
              </a:rPr>
            </a:br>
            <a:r>
              <a:rPr lang="en-US" sz="850" dirty="0">
                <a:solidFill>
                  <a:schemeClr val="tx1"/>
                </a:solidFill>
                <a:latin typeface="GE Inspira Sans" panose="020B0503060000000003" pitchFamily="34" charset="77"/>
              </a:rPr>
              <a:t>Placeholder confidentiality disclosure. Edit or delete from master slide if not needed.</a:t>
            </a:r>
            <a:endParaRPr lang="en-CA" sz="850" dirty="0">
              <a:solidFill>
                <a:schemeClr val="tx1"/>
              </a:solidFill>
              <a:latin typeface="GE Inspira Sans" panose="020B0503060000000003" pitchFamily="34" charset="77"/>
            </a:endParaRPr>
          </a:p>
          <a:p>
            <a:pPr algn="ctr"/>
            <a:endParaRPr lang="en-US" sz="850" dirty="0">
              <a:solidFill>
                <a:schemeClr val="tx1"/>
              </a:solidFill>
              <a:latin typeface="GE Inspira Sans" panose="020B0503060000000003" pitchFamily="34" charset="77"/>
            </a:endParaRP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62201507-2B1A-A741-AFCF-89050BDD99BD}"/>
              </a:ext>
            </a:extLst>
          </p:cNvPr>
          <p:cNvSpPr>
            <a:spLocks/>
          </p:cNvSpPr>
          <p:nvPr userDrawn="1"/>
        </p:nvSpPr>
        <p:spPr bwMode="auto">
          <a:xfrm>
            <a:off x="685800" y="1668059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rgbClr val="D1DAE3"/>
          </a:solidFill>
          <a:ln w="12700">
            <a:solidFill>
              <a:srgbClr val="D1DAE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001926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ection slide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571C3CA-CF77-6B4B-AF76-35084E7383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1828800"/>
            <a:ext cx="8367496" cy="747568"/>
          </a:xfrm>
          <a:prstGeom prst="rect">
            <a:avLst/>
          </a:prstGeom>
        </p:spPr>
        <p:txBody>
          <a:bodyPr lIns="0" rIns="90000"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5400" spc="0" baseline="0">
                <a:solidFill>
                  <a:schemeClr val="tx1"/>
                </a:solidFill>
                <a:latin typeface="GE Inspira Sans" panose="020B0503060000000003" pitchFamily="34" charset="77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Section title</a:t>
            </a: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EEC3C0B5-BDFC-4649-8413-083A56DD27D2}"/>
              </a:ext>
            </a:extLst>
          </p:cNvPr>
          <p:cNvSpPr>
            <a:spLocks/>
          </p:cNvSpPr>
          <p:nvPr userDrawn="1"/>
        </p:nvSpPr>
        <p:spPr bwMode="auto">
          <a:xfrm>
            <a:off x="685800" y="1668059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chemeClr val="tx1"/>
          </a:solidFill>
          <a:ln w="12700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2A13C9-9B1B-3241-9FF7-AB653C2E60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1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99188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Section slide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571C3CA-CF77-6B4B-AF76-35084E7383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1828800"/>
            <a:ext cx="8367496" cy="747568"/>
          </a:xfrm>
          <a:prstGeom prst="rect">
            <a:avLst/>
          </a:prstGeom>
        </p:spPr>
        <p:txBody>
          <a:bodyPr lIns="0" rIns="90000"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5400" spc="0" baseline="0">
                <a:solidFill>
                  <a:schemeClr val="tx1"/>
                </a:solidFill>
                <a:latin typeface="GE Inspira Sans" panose="020B0503060000000003" pitchFamily="34" charset="77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Section title</a:t>
            </a: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40EE56F9-A9D0-AF47-B6A1-83F9DDCE97B0}"/>
              </a:ext>
            </a:extLst>
          </p:cNvPr>
          <p:cNvSpPr>
            <a:spLocks/>
          </p:cNvSpPr>
          <p:nvPr userDrawn="1"/>
        </p:nvSpPr>
        <p:spPr bwMode="auto">
          <a:xfrm>
            <a:off x="685800" y="1668059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chemeClr val="tx1"/>
          </a:solidFill>
          <a:ln w="12700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E59ECD-5CB5-C848-97D8-FAE6433221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1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00520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Section slide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571C3CA-CF77-6B4B-AF76-35084E7383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1828800"/>
            <a:ext cx="8367496" cy="747568"/>
          </a:xfrm>
          <a:prstGeom prst="rect">
            <a:avLst/>
          </a:prstGeom>
        </p:spPr>
        <p:txBody>
          <a:bodyPr lIns="0" rIns="90000"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5400" spc="0" baseline="0">
                <a:solidFill>
                  <a:srgbClr val="002D5D"/>
                </a:solidFill>
                <a:latin typeface="GE Inspira Sans" panose="020B0503060000000003" pitchFamily="34" charset="77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Section title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824F467C-7ED2-B647-B3D6-75B313D8FE78}"/>
              </a:ext>
            </a:extLst>
          </p:cNvPr>
          <p:cNvSpPr>
            <a:spLocks/>
          </p:cNvSpPr>
          <p:nvPr userDrawn="1"/>
        </p:nvSpPr>
        <p:spPr bwMode="auto">
          <a:xfrm>
            <a:off x="685800" y="1668059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rgbClr val="002D5D"/>
          </a:solidFill>
          <a:ln w="12700">
            <a:solidFill>
              <a:srgbClr val="002D5D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F3B3AA1-75B7-B64B-BF95-E2B6297E0C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2D5D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903745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Section slide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571C3CA-CF77-6B4B-AF76-35084E7383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1828800"/>
            <a:ext cx="8367496" cy="747568"/>
          </a:xfrm>
          <a:prstGeom prst="rect">
            <a:avLst/>
          </a:prstGeom>
        </p:spPr>
        <p:txBody>
          <a:bodyPr lIns="0" rIns="90000"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5400" spc="0" baseline="0">
                <a:solidFill>
                  <a:schemeClr val="tx1"/>
                </a:solidFill>
                <a:latin typeface="GE Inspira Sans" panose="020B0503060000000003" pitchFamily="34" charset="77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Section title</a:t>
            </a: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6F26DEBB-1B15-C742-8A8A-69D6E540D592}"/>
              </a:ext>
            </a:extLst>
          </p:cNvPr>
          <p:cNvSpPr>
            <a:spLocks/>
          </p:cNvSpPr>
          <p:nvPr userDrawn="1"/>
        </p:nvSpPr>
        <p:spPr bwMode="auto">
          <a:xfrm>
            <a:off x="685800" y="1668059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chemeClr val="tx1"/>
          </a:solidFill>
          <a:ln w="12700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62F615-729C-DC4F-B4B8-EF55D7AC59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1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857744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– image white logo">
    <p:bg>
      <p:bgPr>
        <a:solidFill>
          <a:srgbClr val="005C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370A636B-FD95-4049-A6D0-16E4D358EEDE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1DAE3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571C3CA-CF77-6B4B-AF76-35084E7383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1828800"/>
            <a:ext cx="8367496" cy="747568"/>
          </a:xfrm>
          <a:prstGeom prst="rect">
            <a:avLst/>
          </a:prstGeom>
        </p:spPr>
        <p:txBody>
          <a:bodyPr lIns="0" rIns="90000"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5400" spc="0" baseline="0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Section title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5230B5E-54C9-2F45-8178-8DFD3ACB52A9}"/>
              </a:ext>
            </a:extLst>
          </p:cNvPr>
          <p:cNvSpPr txBox="1"/>
          <p:nvPr userDrawn="1"/>
        </p:nvSpPr>
        <p:spPr>
          <a:xfrm>
            <a:off x="12344400" y="5918886"/>
            <a:ext cx="0" cy="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spcBef>
                <a:spcPts val="1200"/>
              </a:spcBef>
            </a:pP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0BD3C54-84C7-4A4B-8FE0-DF67E95C5F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943600"/>
            <a:ext cx="12192000" cy="914400"/>
          </a:xfrm>
          <a:prstGeom prst="rect">
            <a:avLst/>
          </a:prstGeom>
        </p:spPr>
      </p:pic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74815102-AD5D-244E-AC04-FE5F43B1A2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6" name="Freeform 5">
            <a:extLst>
              <a:ext uri="{FF2B5EF4-FFF2-40B4-BE49-F238E27FC236}">
                <a16:creationId xmlns:a16="http://schemas.microsoft.com/office/drawing/2014/main" id="{85A8C654-77D7-6D4E-A5A6-989688381491}"/>
              </a:ext>
            </a:extLst>
          </p:cNvPr>
          <p:cNvSpPr>
            <a:spLocks/>
          </p:cNvSpPr>
          <p:nvPr userDrawn="1"/>
        </p:nvSpPr>
        <p:spPr bwMode="auto">
          <a:xfrm>
            <a:off x="685800" y="1668059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66367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ers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576EC2DB-C13E-2F44-BB7A-EA4D2C94710F}"/>
              </a:ext>
            </a:extLst>
          </p:cNvPr>
          <p:cNvSpPr>
            <a:spLocks noGrp="1" noChangeAspect="1"/>
          </p:cNvSpPr>
          <p:nvPr>
            <p:ph type="pic" sz="quarter" idx="18" hasCustomPrompt="1"/>
          </p:nvPr>
        </p:nvSpPr>
        <p:spPr>
          <a:xfrm>
            <a:off x="685800" y="1783764"/>
            <a:ext cx="933498" cy="1104678"/>
          </a:xfrm>
          <a:prstGeom prst="rect">
            <a:avLst/>
          </a:prstGeom>
          <a:solidFill>
            <a:srgbClr val="D1DAE3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61" name="Title 21">
            <a:extLst>
              <a:ext uri="{FF2B5EF4-FFF2-40B4-BE49-F238E27FC236}">
                <a16:creationId xmlns:a16="http://schemas.microsoft.com/office/drawing/2014/main" id="{78720D93-187A-944C-8989-F1B46C07F2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3268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effectLst/>
                <a:latin typeface="+mj-lt"/>
              </a:defRPr>
            </a:lvl1pPr>
          </a:lstStyle>
          <a:p>
            <a:r>
              <a:rPr lang="en-US" dirty="0"/>
              <a:t>This is a two-line page title for presenters, click to add text </a:t>
            </a:r>
            <a:br>
              <a:rPr lang="en-US" dirty="0"/>
            </a:br>
            <a:r>
              <a:rPr lang="en-US" dirty="0"/>
              <a:t>Lorem ipsum dolor sit amet, consetetur sadipscing elitr, sed diam</a:t>
            </a:r>
          </a:p>
        </p:txBody>
      </p:sp>
      <p:sp>
        <p:nvSpPr>
          <p:cNvPr id="100" name="Text Placeholder 10">
            <a:extLst>
              <a:ext uri="{FF2B5EF4-FFF2-40B4-BE49-F238E27FC236}">
                <a16:creationId xmlns:a16="http://schemas.microsoft.com/office/drawing/2014/main" id="{CD21224E-74B1-D344-A0BA-6B6D41A6C918}"/>
              </a:ext>
            </a:extLst>
          </p:cNvPr>
          <p:cNvSpPr>
            <a:spLocks noGrp="1" noChangeAspect="1"/>
          </p:cNvSpPr>
          <p:nvPr>
            <p:ph type="body" sz="quarter" idx="69" hasCustomPrompt="1"/>
          </p:nvPr>
        </p:nvSpPr>
        <p:spPr>
          <a:xfrm>
            <a:off x="1778960" y="2364407"/>
            <a:ext cx="2286926" cy="549727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100000"/>
              </a:lnSpc>
              <a:buFontTx/>
              <a:buNone/>
              <a:defRPr sz="1000" spc="0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 dirty="0"/>
              <a:t>Summary of background</a:t>
            </a:r>
          </a:p>
        </p:txBody>
      </p:sp>
      <p:sp>
        <p:nvSpPr>
          <p:cNvPr id="101" name="Text Placeholder 14">
            <a:extLst>
              <a:ext uri="{FF2B5EF4-FFF2-40B4-BE49-F238E27FC236}">
                <a16:creationId xmlns:a16="http://schemas.microsoft.com/office/drawing/2014/main" id="{C0F407B7-36FF-E74E-87D8-4527EB868169}"/>
              </a:ext>
            </a:extLst>
          </p:cNvPr>
          <p:cNvSpPr>
            <a:spLocks noGrp="1" noChangeAspect="1"/>
          </p:cNvSpPr>
          <p:nvPr>
            <p:ph type="body" sz="quarter" idx="70" hasCustomPrompt="1"/>
          </p:nvPr>
        </p:nvSpPr>
        <p:spPr>
          <a:xfrm>
            <a:off x="1778960" y="1784806"/>
            <a:ext cx="2286926" cy="15904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buFontTx/>
              <a:buNone/>
              <a:defRPr sz="1150" spc="0"/>
            </a:lvl1pPr>
            <a:lvl2pPr marL="46038" indent="0">
              <a:buFontTx/>
              <a:buNone/>
              <a:defRPr sz="1150"/>
            </a:lvl2pPr>
            <a:lvl3pPr marL="271462" indent="0">
              <a:buFontTx/>
              <a:buNone/>
              <a:defRPr sz="1150"/>
            </a:lvl3pPr>
            <a:lvl4pPr marL="357187" indent="0">
              <a:buFontTx/>
              <a:buNone/>
              <a:defRPr sz="1150"/>
            </a:lvl4pPr>
            <a:lvl5pPr marL="538162" indent="0">
              <a:buFontTx/>
              <a:buNone/>
              <a:defRPr sz="1150"/>
            </a:lvl5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02" name="Text Placeholder 16">
            <a:extLst>
              <a:ext uri="{FF2B5EF4-FFF2-40B4-BE49-F238E27FC236}">
                <a16:creationId xmlns:a16="http://schemas.microsoft.com/office/drawing/2014/main" id="{AAE8B8F8-3416-684D-AA10-E8D628F1912F}"/>
              </a:ext>
            </a:extLst>
          </p:cNvPr>
          <p:cNvSpPr>
            <a:spLocks noGrp="1" noChangeAspect="1"/>
          </p:cNvSpPr>
          <p:nvPr>
            <p:ph type="body" sz="quarter" idx="71" hasCustomPrompt="1"/>
          </p:nvPr>
        </p:nvSpPr>
        <p:spPr>
          <a:xfrm>
            <a:off x="1778960" y="1993607"/>
            <a:ext cx="2286926" cy="30492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buFontTx/>
              <a:buNone/>
              <a:defRPr sz="1000" i="1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 dirty="0"/>
              <a:t>Function/Role</a:t>
            </a:r>
          </a:p>
        </p:txBody>
      </p:sp>
      <p:sp>
        <p:nvSpPr>
          <p:cNvPr id="107" name="Picture Placeholder 2">
            <a:extLst>
              <a:ext uri="{FF2B5EF4-FFF2-40B4-BE49-F238E27FC236}">
                <a16:creationId xmlns:a16="http://schemas.microsoft.com/office/drawing/2014/main" id="{B8E93E53-0A2D-D440-9DA2-3901C34407B4}"/>
              </a:ext>
            </a:extLst>
          </p:cNvPr>
          <p:cNvSpPr>
            <a:spLocks noGrp="1" noChangeAspect="1"/>
          </p:cNvSpPr>
          <p:nvPr>
            <p:ph type="pic" sz="quarter" idx="72" hasCustomPrompt="1"/>
          </p:nvPr>
        </p:nvSpPr>
        <p:spPr>
          <a:xfrm>
            <a:off x="687425" y="3304006"/>
            <a:ext cx="934092" cy="1104678"/>
          </a:xfrm>
          <a:prstGeom prst="rect">
            <a:avLst/>
          </a:prstGeom>
          <a:solidFill>
            <a:srgbClr val="D1DAE3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08" name="Text Placeholder 10">
            <a:extLst>
              <a:ext uri="{FF2B5EF4-FFF2-40B4-BE49-F238E27FC236}">
                <a16:creationId xmlns:a16="http://schemas.microsoft.com/office/drawing/2014/main" id="{A04F3E3E-8E64-1A40-B3CB-28F23156DAEC}"/>
              </a:ext>
            </a:extLst>
          </p:cNvPr>
          <p:cNvSpPr>
            <a:spLocks noGrp="1" noChangeAspect="1"/>
          </p:cNvSpPr>
          <p:nvPr>
            <p:ph type="body" sz="quarter" idx="73" hasCustomPrompt="1"/>
          </p:nvPr>
        </p:nvSpPr>
        <p:spPr>
          <a:xfrm>
            <a:off x="1778235" y="3876407"/>
            <a:ext cx="2286926" cy="549727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100000"/>
              </a:lnSpc>
              <a:buFontTx/>
              <a:buNone/>
              <a:defRPr sz="1000" spc="0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 dirty="0"/>
              <a:t>Summary of background</a:t>
            </a:r>
          </a:p>
        </p:txBody>
      </p:sp>
      <p:sp>
        <p:nvSpPr>
          <p:cNvPr id="109" name="Text Placeholder 14">
            <a:extLst>
              <a:ext uri="{FF2B5EF4-FFF2-40B4-BE49-F238E27FC236}">
                <a16:creationId xmlns:a16="http://schemas.microsoft.com/office/drawing/2014/main" id="{1DD593BA-417E-B94B-AC0D-DC7E89DED177}"/>
              </a:ext>
            </a:extLst>
          </p:cNvPr>
          <p:cNvSpPr>
            <a:spLocks noGrp="1" noChangeAspect="1"/>
          </p:cNvSpPr>
          <p:nvPr>
            <p:ph type="body" sz="quarter" idx="74" hasCustomPrompt="1"/>
          </p:nvPr>
        </p:nvSpPr>
        <p:spPr>
          <a:xfrm>
            <a:off x="1778235" y="3303880"/>
            <a:ext cx="2286926" cy="160084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buFontTx/>
              <a:buNone/>
              <a:defRPr sz="1150" spc="0"/>
            </a:lvl1pPr>
            <a:lvl2pPr marL="46038" indent="0">
              <a:buFontTx/>
              <a:buNone/>
              <a:defRPr sz="1150"/>
            </a:lvl2pPr>
            <a:lvl3pPr marL="271462" indent="0">
              <a:buFontTx/>
              <a:buNone/>
              <a:defRPr sz="1150"/>
            </a:lvl3pPr>
            <a:lvl4pPr marL="357187" indent="0">
              <a:buFontTx/>
              <a:buNone/>
              <a:defRPr sz="1150"/>
            </a:lvl4pPr>
            <a:lvl5pPr marL="538162" indent="0">
              <a:buFontTx/>
              <a:buNone/>
              <a:defRPr sz="1150"/>
            </a:lvl5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10" name="Text Placeholder 16">
            <a:extLst>
              <a:ext uri="{FF2B5EF4-FFF2-40B4-BE49-F238E27FC236}">
                <a16:creationId xmlns:a16="http://schemas.microsoft.com/office/drawing/2014/main" id="{399257F1-DCFA-1347-8512-FDF8C9537DCA}"/>
              </a:ext>
            </a:extLst>
          </p:cNvPr>
          <p:cNvSpPr>
            <a:spLocks noGrp="1" noChangeAspect="1"/>
          </p:cNvSpPr>
          <p:nvPr>
            <p:ph type="body" sz="quarter" idx="75" hasCustomPrompt="1"/>
          </p:nvPr>
        </p:nvSpPr>
        <p:spPr>
          <a:xfrm>
            <a:off x="1778235" y="3512807"/>
            <a:ext cx="2286926" cy="30492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buFontTx/>
              <a:buNone/>
              <a:defRPr sz="1000" i="1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 dirty="0"/>
              <a:t>Function/Role</a:t>
            </a:r>
          </a:p>
        </p:txBody>
      </p:sp>
      <p:sp>
        <p:nvSpPr>
          <p:cNvPr id="115" name="Picture Placeholder 2">
            <a:extLst>
              <a:ext uri="{FF2B5EF4-FFF2-40B4-BE49-F238E27FC236}">
                <a16:creationId xmlns:a16="http://schemas.microsoft.com/office/drawing/2014/main" id="{ECCFAA26-228F-DB41-8476-05C76288D5E7}"/>
              </a:ext>
            </a:extLst>
          </p:cNvPr>
          <p:cNvSpPr>
            <a:spLocks noGrp="1" noChangeAspect="1"/>
          </p:cNvSpPr>
          <p:nvPr>
            <p:ph type="pic" sz="quarter" idx="76" hasCustomPrompt="1"/>
          </p:nvPr>
        </p:nvSpPr>
        <p:spPr>
          <a:xfrm>
            <a:off x="687425" y="4826810"/>
            <a:ext cx="934092" cy="1106368"/>
          </a:xfrm>
          <a:prstGeom prst="rect">
            <a:avLst/>
          </a:prstGeom>
          <a:solidFill>
            <a:srgbClr val="D1DAE3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US" dirty="0"/>
              <a:t>add picture</a:t>
            </a:r>
          </a:p>
        </p:txBody>
      </p:sp>
      <p:sp>
        <p:nvSpPr>
          <p:cNvPr id="116" name="Text Placeholder 10">
            <a:extLst>
              <a:ext uri="{FF2B5EF4-FFF2-40B4-BE49-F238E27FC236}">
                <a16:creationId xmlns:a16="http://schemas.microsoft.com/office/drawing/2014/main" id="{90E32973-9B95-C94A-A2AB-BC5B374C3A71}"/>
              </a:ext>
            </a:extLst>
          </p:cNvPr>
          <p:cNvSpPr>
            <a:spLocks noGrp="1" noChangeAspect="1"/>
          </p:cNvSpPr>
          <p:nvPr>
            <p:ph type="body" sz="quarter" idx="77" hasCustomPrompt="1"/>
          </p:nvPr>
        </p:nvSpPr>
        <p:spPr>
          <a:xfrm>
            <a:off x="1778235" y="5406411"/>
            <a:ext cx="2286926" cy="549727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100000"/>
              </a:lnSpc>
              <a:buFontTx/>
              <a:buNone/>
              <a:defRPr sz="1000" spc="0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 dirty="0"/>
              <a:t>Summary of background</a:t>
            </a:r>
          </a:p>
        </p:txBody>
      </p:sp>
      <p:sp>
        <p:nvSpPr>
          <p:cNvPr id="117" name="Text Placeholder 14">
            <a:extLst>
              <a:ext uri="{FF2B5EF4-FFF2-40B4-BE49-F238E27FC236}">
                <a16:creationId xmlns:a16="http://schemas.microsoft.com/office/drawing/2014/main" id="{D1EC174D-8B2F-5942-981E-94D88E882D65}"/>
              </a:ext>
            </a:extLst>
          </p:cNvPr>
          <p:cNvSpPr>
            <a:spLocks noGrp="1" noChangeAspect="1"/>
          </p:cNvSpPr>
          <p:nvPr>
            <p:ph type="body" sz="quarter" idx="78" hasCustomPrompt="1"/>
          </p:nvPr>
        </p:nvSpPr>
        <p:spPr>
          <a:xfrm>
            <a:off x="1778235" y="4826810"/>
            <a:ext cx="2286926" cy="160084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buFontTx/>
              <a:buNone/>
              <a:defRPr sz="1150" spc="0"/>
            </a:lvl1pPr>
            <a:lvl2pPr marL="46038" indent="0">
              <a:buFontTx/>
              <a:buNone/>
              <a:defRPr sz="1150"/>
            </a:lvl2pPr>
            <a:lvl3pPr marL="271462" indent="0">
              <a:buFontTx/>
              <a:buNone/>
              <a:defRPr sz="1150"/>
            </a:lvl3pPr>
            <a:lvl4pPr marL="357187" indent="0">
              <a:buFontTx/>
              <a:buNone/>
              <a:defRPr sz="1150"/>
            </a:lvl4pPr>
            <a:lvl5pPr marL="538162" indent="0">
              <a:buFontTx/>
              <a:buNone/>
              <a:defRPr sz="1150"/>
            </a:lvl5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18" name="Text Placeholder 16">
            <a:extLst>
              <a:ext uri="{FF2B5EF4-FFF2-40B4-BE49-F238E27FC236}">
                <a16:creationId xmlns:a16="http://schemas.microsoft.com/office/drawing/2014/main" id="{92D2280F-BA83-944F-B49B-6442F7631128}"/>
              </a:ext>
            </a:extLst>
          </p:cNvPr>
          <p:cNvSpPr>
            <a:spLocks noGrp="1" noChangeAspect="1"/>
          </p:cNvSpPr>
          <p:nvPr>
            <p:ph type="body" sz="quarter" idx="79" hasCustomPrompt="1"/>
          </p:nvPr>
        </p:nvSpPr>
        <p:spPr>
          <a:xfrm>
            <a:off x="1778235" y="5035611"/>
            <a:ext cx="2286926" cy="30492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buFontTx/>
              <a:buNone/>
              <a:defRPr sz="1000" i="1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 dirty="0"/>
              <a:t>Function/Role</a:t>
            </a:r>
          </a:p>
        </p:txBody>
      </p:sp>
      <p:sp>
        <p:nvSpPr>
          <p:cNvPr id="121" name="Picture Placeholder 2">
            <a:extLst>
              <a:ext uri="{FF2B5EF4-FFF2-40B4-BE49-F238E27FC236}">
                <a16:creationId xmlns:a16="http://schemas.microsoft.com/office/drawing/2014/main" id="{052B5D5C-C35D-454A-8B07-42E2A29F74EA}"/>
              </a:ext>
            </a:extLst>
          </p:cNvPr>
          <p:cNvSpPr>
            <a:spLocks noGrp="1" noChangeAspect="1"/>
          </p:cNvSpPr>
          <p:nvPr>
            <p:ph type="pic" sz="quarter" idx="80"/>
          </p:nvPr>
        </p:nvSpPr>
        <p:spPr>
          <a:xfrm>
            <a:off x="4433186" y="1783764"/>
            <a:ext cx="934092" cy="1104678"/>
          </a:xfrm>
          <a:prstGeom prst="rect">
            <a:avLst/>
          </a:prstGeom>
          <a:solidFill>
            <a:srgbClr val="D1DAE3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25" name="Picture Placeholder 2">
            <a:extLst>
              <a:ext uri="{FF2B5EF4-FFF2-40B4-BE49-F238E27FC236}">
                <a16:creationId xmlns:a16="http://schemas.microsoft.com/office/drawing/2014/main" id="{3B06F66A-AEB8-6041-86A7-8997213BBE77}"/>
              </a:ext>
            </a:extLst>
          </p:cNvPr>
          <p:cNvSpPr>
            <a:spLocks noGrp="1" noChangeAspect="1"/>
          </p:cNvSpPr>
          <p:nvPr>
            <p:ph type="pic" sz="quarter" idx="84" hasCustomPrompt="1"/>
          </p:nvPr>
        </p:nvSpPr>
        <p:spPr>
          <a:xfrm>
            <a:off x="4433186" y="3303880"/>
            <a:ext cx="934092" cy="1104678"/>
          </a:xfrm>
          <a:prstGeom prst="rect">
            <a:avLst/>
          </a:prstGeom>
          <a:solidFill>
            <a:srgbClr val="D1DAE3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34" name="Picture Placeholder 2">
            <a:extLst>
              <a:ext uri="{FF2B5EF4-FFF2-40B4-BE49-F238E27FC236}">
                <a16:creationId xmlns:a16="http://schemas.microsoft.com/office/drawing/2014/main" id="{131AA6AB-69D3-4647-8493-7841D303A711}"/>
              </a:ext>
            </a:extLst>
          </p:cNvPr>
          <p:cNvSpPr>
            <a:spLocks noGrp="1" noChangeAspect="1"/>
          </p:cNvSpPr>
          <p:nvPr>
            <p:ph type="pic" sz="quarter" idx="92" hasCustomPrompt="1"/>
          </p:nvPr>
        </p:nvSpPr>
        <p:spPr>
          <a:xfrm>
            <a:off x="8175193" y="1779268"/>
            <a:ext cx="934092" cy="1104678"/>
          </a:xfrm>
          <a:prstGeom prst="rect">
            <a:avLst/>
          </a:prstGeom>
          <a:solidFill>
            <a:srgbClr val="D1DAE3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38" name="Picture Placeholder 2">
            <a:extLst>
              <a:ext uri="{FF2B5EF4-FFF2-40B4-BE49-F238E27FC236}">
                <a16:creationId xmlns:a16="http://schemas.microsoft.com/office/drawing/2014/main" id="{163F9142-E903-2940-B113-F58C6326B033}"/>
              </a:ext>
            </a:extLst>
          </p:cNvPr>
          <p:cNvSpPr>
            <a:spLocks noGrp="1" noChangeAspect="1"/>
          </p:cNvSpPr>
          <p:nvPr>
            <p:ph type="pic" sz="quarter" idx="96" hasCustomPrompt="1"/>
          </p:nvPr>
        </p:nvSpPr>
        <p:spPr>
          <a:xfrm>
            <a:off x="8176072" y="3299384"/>
            <a:ext cx="934092" cy="1106368"/>
          </a:xfrm>
          <a:prstGeom prst="rect">
            <a:avLst/>
          </a:prstGeom>
          <a:solidFill>
            <a:srgbClr val="D1DAE3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42" name="Picture Placeholder 2">
            <a:extLst>
              <a:ext uri="{FF2B5EF4-FFF2-40B4-BE49-F238E27FC236}">
                <a16:creationId xmlns:a16="http://schemas.microsoft.com/office/drawing/2014/main" id="{281F52CE-4DC4-5C4B-9E55-3FB69BEFD6DD}"/>
              </a:ext>
            </a:extLst>
          </p:cNvPr>
          <p:cNvSpPr>
            <a:spLocks noGrp="1" noChangeAspect="1"/>
          </p:cNvSpPr>
          <p:nvPr>
            <p:ph type="pic" sz="quarter" idx="100" hasCustomPrompt="1"/>
          </p:nvPr>
        </p:nvSpPr>
        <p:spPr>
          <a:xfrm>
            <a:off x="8176072" y="4822314"/>
            <a:ext cx="933498" cy="1106368"/>
          </a:xfrm>
          <a:prstGeom prst="rect">
            <a:avLst/>
          </a:prstGeom>
          <a:solidFill>
            <a:srgbClr val="D1DAE3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59" name="Text Placeholder 10">
            <a:extLst>
              <a:ext uri="{FF2B5EF4-FFF2-40B4-BE49-F238E27FC236}">
                <a16:creationId xmlns:a16="http://schemas.microsoft.com/office/drawing/2014/main" id="{33E4A2AE-7E17-4C4F-A275-48DFCEFD9417}"/>
              </a:ext>
            </a:extLst>
          </p:cNvPr>
          <p:cNvSpPr>
            <a:spLocks noGrp="1" noChangeAspect="1"/>
          </p:cNvSpPr>
          <p:nvPr>
            <p:ph type="body" sz="quarter" idx="104" hasCustomPrompt="1"/>
          </p:nvPr>
        </p:nvSpPr>
        <p:spPr>
          <a:xfrm>
            <a:off x="5519364" y="2364406"/>
            <a:ext cx="2286926" cy="550914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100000"/>
              </a:lnSpc>
              <a:buFontTx/>
              <a:buNone/>
              <a:defRPr sz="1000" spc="0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 dirty="0"/>
              <a:t>Summary of background</a:t>
            </a:r>
          </a:p>
        </p:txBody>
      </p:sp>
      <p:sp>
        <p:nvSpPr>
          <p:cNvPr id="160" name="Text Placeholder 14">
            <a:extLst>
              <a:ext uri="{FF2B5EF4-FFF2-40B4-BE49-F238E27FC236}">
                <a16:creationId xmlns:a16="http://schemas.microsoft.com/office/drawing/2014/main" id="{FE2BC6BF-6673-7341-B628-6033D4D92490}"/>
              </a:ext>
            </a:extLst>
          </p:cNvPr>
          <p:cNvSpPr>
            <a:spLocks noGrp="1" noChangeAspect="1"/>
          </p:cNvSpPr>
          <p:nvPr>
            <p:ph type="body" sz="quarter" idx="105" hasCustomPrompt="1"/>
          </p:nvPr>
        </p:nvSpPr>
        <p:spPr>
          <a:xfrm>
            <a:off x="5519364" y="1784806"/>
            <a:ext cx="2286926" cy="160084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buFontTx/>
              <a:buNone/>
              <a:defRPr sz="1150" spc="0"/>
            </a:lvl1pPr>
            <a:lvl2pPr marL="46038" indent="0">
              <a:buFontTx/>
              <a:buNone/>
              <a:defRPr sz="1150"/>
            </a:lvl2pPr>
            <a:lvl3pPr marL="271462" indent="0">
              <a:buFontTx/>
              <a:buNone/>
              <a:defRPr sz="1150"/>
            </a:lvl3pPr>
            <a:lvl4pPr marL="357187" indent="0">
              <a:buFontTx/>
              <a:buNone/>
              <a:defRPr sz="1150"/>
            </a:lvl4pPr>
            <a:lvl5pPr marL="538162" indent="0">
              <a:buFontTx/>
              <a:buNone/>
              <a:defRPr sz="1150"/>
            </a:lvl5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61" name="Text Placeholder 16">
            <a:extLst>
              <a:ext uri="{FF2B5EF4-FFF2-40B4-BE49-F238E27FC236}">
                <a16:creationId xmlns:a16="http://schemas.microsoft.com/office/drawing/2014/main" id="{D1370357-7BD8-0A4C-9686-8F7BA24345FF}"/>
              </a:ext>
            </a:extLst>
          </p:cNvPr>
          <p:cNvSpPr>
            <a:spLocks noGrp="1" noChangeAspect="1"/>
          </p:cNvSpPr>
          <p:nvPr>
            <p:ph type="body" sz="quarter" idx="106" hasCustomPrompt="1"/>
          </p:nvPr>
        </p:nvSpPr>
        <p:spPr>
          <a:xfrm>
            <a:off x="5518615" y="1993607"/>
            <a:ext cx="2286926" cy="30492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buFontTx/>
              <a:buNone/>
              <a:defRPr sz="1000" i="1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 dirty="0"/>
              <a:t>Function/Role</a:t>
            </a:r>
          </a:p>
        </p:txBody>
      </p:sp>
      <p:sp>
        <p:nvSpPr>
          <p:cNvPr id="162" name="Text Placeholder 10">
            <a:extLst>
              <a:ext uri="{FF2B5EF4-FFF2-40B4-BE49-F238E27FC236}">
                <a16:creationId xmlns:a16="http://schemas.microsoft.com/office/drawing/2014/main" id="{C8A10C82-9413-FB4A-BCA8-7E1355023917}"/>
              </a:ext>
            </a:extLst>
          </p:cNvPr>
          <p:cNvSpPr>
            <a:spLocks noGrp="1" noChangeAspect="1"/>
          </p:cNvSpPr>
          <p:nvPr>
            <p:ph type="body" sz="quarter" idx="107" hasCustomPrompt="1"/>
          </p:nvPr>
        </p:nvSpPr>
        <p:spPr>
          <a:xfrm>
            <a:off x="5519364" y="3876407"/>
            <a:ext cx="2286926" cy="549727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100000"/>
              </a:lnSpc>
              <a:buFontTx/>
              <a:buNone/>
              <a:defRPr sz="1000" spc="0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 dirty="0"/>
              <a:t>Summary of background</a:t>
            </a:r>
          </a:p>
        </p:txBody>
      </p:sp>
      <p:sp>
        <p:nvSpPr>
          <p:cNvPr id="163" name="Text Placeholder 14">
            <a:extLst>
              <a:ext uri="{FF2B5EF4-FFF2-40B4-BE49-F238E27FC236}">
                <a16:creationId xmlns:a16="http://schemas.microsoft.com/office/drawing/2014/main" id="{A78F47B2-2846-714D-AC79-DE277B846609}"/>
              </a:ext>
            </a:extLst>
          </p:cNvPr>
          <p:cNvSpPr>
            <a:spLocks noGrp="1" noChangeAspect="1"/>
          </p:cNvSpPr>
          <p:nvPr>
            <p:ph type="body" sz="quarter" idx="108" hasCustomPrompt="1"/>
          </p:nvPr>
        </p:nvSpPr>
        <p:spPr>
          <a:xfrm>
            <a:off x="5519364" y="3304006"/>
            <a:ext cx="2286926" cy="160084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buFontTx/>
              <a:buNone/>
              <a:defRPr sz="1150" spc="0"/>
            </a:lvl1pPr>
            <a:lvl2pPr marL="46038" indent="0">
              <a:buFontTx/>
              <a:buNone/>
              <a:defRPr sz="1150"/>
            </a:lvl2pPr>
            <a:lvl3pPr marL="271462" indent="0">
              <a:buFontTx/>
              <a:buNone/>
              <a:defRPr sz="1150"/>
            </a:lvl3pPr>
            <a:lvl4pPr marL="357187" indent="0">
              <a:buFontTx/>
              <a:buNone/>
              <a:defRPr sz="1150"/>
            </a:lvl4pPr>
            <a:lvl5pPr marL="538162" indent="0">
              <a:buFontTx/>
              <a:buNone/>
              <a:defRPr sz="1150"/>
            </a:lvl5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64" name="Text Placeholder 16">
            <a:extLst>
              <a:ext uri="{FF2B5EF4-FFF2-40B4-BE49-F238E27FC236}">
                <a16:creationId xmlns:a16="http://schemas.microsoft.com/office/drawing/2014/main" id="{5887964F-FA09-CC4C-B5EC-FC3C36876447}"/>
              </a:ext>
            </a:extLst>
          </p:cNvPr>
          <p:cNvSpPr>
            <a:spLocks noGrp="1" noChangeAspect="1"/>
          </p:cNvSpPr>
          <p:nvPr>
            <p:ph type="body" sz="quarter" idx="109" hasCustomPrompt="1"/>
          </p:nvPr>
        </p:nvSpPr>
        <p:spPr>
          <a:xfrm>
            <a:off x="5519364" y="3512807"/>
            <a:ext cx="2286926" cy="30492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buFontTx/>
              <a:buNone/>
              <a:defRPr sz="1000" i="1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 dirty="0"/>
              <a:t>Function/Role</a:t>
            </a:r>
          </a:p>
        </p:txBody>
      </p:sp>
      <p:sp>
        <p:nvSpPr>
          <p:cNvPr id="165" name="Text Placeholder 10">
            <a:extLst>
              <a:ext uri="{FF2B5EF4-FFF2-40B4-BE49-F238E27FC236}">
                <a16:creationId xmlns:a16="http://schemas.microsoft.com/office/drawing/2014/main" id="{5F01192D-829F-A94D-AAA6-AE92C5F5904D}"/>
              </a:ext>
            </a:extLst>
          </p:cNvPr>
          <p:cNvSpPr>
            <a:spLocks noGrp="1" noChangeAspect="1"/>
          </p:cNvSpPr>
          <p:nvPr>
            <p:ph type="body" sz="quarter" idx="110" hasCustomPrompt="1"/>
          </p:nvPr>
        </p:nvSpPr>
        <p:spPr>
          <a:xfrm>
            <a:off x="5519364" y="5406411"/>
            <a:ext cx="2286926" cy="549727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100000"/>
              </a:lnSpc>
              <a:buFontTx/>
              <a:buNone/>
              <a:defRPr sz="1000" spc="0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 dirty="0"/>
              <a:t>Summary of background</a:t>
            </a:r>
          </a:p>
        </p:txBody>
      </p:sp>
      <p:sp>
        <p:nvSpPr>
          <p:cNvPr id="166" name="Text Placeholder 14">
            <a:extLst>
              <a:ext uri="{FF2B5EF4-FFF2-40B4-BE49-F238E27FC236}">
                <a16:creationId xmlns:a16="http://schemas.microsoft.com/office/drawing/2014/main" id="{6530C860-E40B-7E40-96E6-21DFFF4E6CD8}"/>
              </a:ext>
            </a:extLst>
          </p:cNvPr>
          <p:cNvSpPr>
            <a:spLocks noGrp="1" noChangeAspect="1"/>
          </p:cNvSpPr>
          <p:nvPr>
            <p:ph type="body" sz="quarter" idx="111" hasCustomPrompt="1"/>
          </p:nvPr>
        </p:nvSpPr>
        <p:spPr>
          <a:xfrm>
            <a:off x="5519364" y="4826810"/>
            <a:ext cx="2286926" cy="160084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buFontTx/>
              <a:buNone/>
              <a:defRPr sz="1150" spc="0"/>
            </a:lvl1pPr>
            <a:lvl2pPr marL="46038" indent="0">
              <a:buFontTx/>
              <a:buNone/>
              <a:defRPr sz="1150"/>
            </a:lvl2pPr>
            <a:lvl3pPr marL="271462" indent="0">
              <a:buFontTx/>
              <a:buNone/>
              <a:defRPr sz="1150"/>
            </a:lvl3pPr>
            <a:lvl4pPr marL="357187" indent="0">
              <a:buFontTx/>
              <a:buNone/>
              <a:defRPr sz="1150"/>
            </a:lvl4pPr>
            <a:lvl5pPr marL="538162" indent="0">
              <a:buFontTx/>
              <a:buNone/>
              <a:defRPr sz="1150"/>
            </a:lvl5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67" name="Text Placeholder 16">
            <a:extLst>
              <a:ext uri="{FF2B5EF4-FFF2-40B4-BE49-F238E27FC236}">
                <a16:creationId xmlns:a16="http://schemas.microsoft.com/office/drawing/2014/main" id="{11972ADC-C30C-AD40-8926-B29D21EE6CDC}"/>
              </a:ext>
            </a:extLst>
          </p:cNvPr>
          <p:cNvSpPr>
            <a:spLocks noGrp="1" noChangeAspect="1"/>
          </p:cNvSpPr>
          <p:nvPr>
            <p:ph type="body" sz="quarter" idx="112" hasCustomPrompt="1"/>
          </p:nvPr>
        </p:nvSpPr>
        <p:spPr>
          <a:xfrm>
            <a:off x="5519364" y="5035611"/>
            <a:ext cx="2286926" cy="30492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buFontTx/>
              <a:buNone/>
              <a:defRPr sz="1000" i="1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 dirty="0"/>
              <a:t>Function/Role</a:t>
            </a:r>
          </a:p>
        </p:txBody>
      </p:sp>
      <p:sp>
        <p:nvSpPr>
          <p:cNvPr id="177" name="Text Placeholder 10">
            <a:extLst>
              <a:ext uri="{FF2B5EF4-FFF2-40B4-BE49-F238E27FC236}">
                <a16:creationId xmlns:a16="http://schemas.microsoft.com/office/drawing/2014/main" id="{66B1BC70-1EDC-A848-AC69-002510C8E60C}"/>
              </a:ext>
            </a:extLst>
          </p:cNvPr>
          <p:cNvSpPr>
            <a:spLocks noGrp="1" noChangeAspect="1"/>
          </p:cNvSpPr>
          <p:nvPr>
            <p:ph type="body" sz="quarter" idx="113" hasCustomPrompt="1"/>
          </p:nvPr>
        </p:nvSpPr>
        <p:spPr>
          <a:xfrm>
            <a:off x="9256924" y="2359910"/>
            <a:ext cx="2286926" cy="550914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100000"/>
              </a:lnSpc>
              <a:buFontTx/>
              <a:buNone/>
              <a:defRPr sz="1000" spc="0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 dirty="0"/>
              <a:t>Summary of background</a:t>
            </a:r>
          </a:p>
        </p:txBody>
      </p:sp>
      <p:sp>
        <p:nvSpPr>
          <p:cNvPr id="178" name="Text Placeholder 14">
            <a:extLst>
              <a:ext uri="{FF2B5EF4-FFF2-40B4-BE49-F238E27FC236}">
                <a16:creationId xmlns:a16="http://schemas.microsoft.com/office/drawing/2014/main" id="{65FB4B36-B2A2-A745-9801-270C3AECD8AA}"/>
              </a:ext>
            </a:extLst>
          </p:cNvPr>
          <p:cNvSpPr>
            <a:spLocks noGrp="1" noChangeAspect="1"/>
          </p:cNvSpPr>
          <p:nvPr>
            <p:ph type="body" sz="quarter" idx="114" hasCustomPrompt="1"/>
          </p:nvPr>
        </p:nvSpPr>
        <p:spPr>
          <a:xfrm>
            <a:off x="9256924" y="1780310"/>
            <a:ext cx="2286926" cy="160084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buFontTx/>
              <a:buNone/>
              <a:defRPr sz="1150" spc="0"/>
            </a:lvl1pPr>
            <a:lvl2pPr marL="46038" indent="0">
              <a:buFontTx/>
              <a:buNone/>
              <a:defRPr sz="1150"/>
            </a:lvl2pPr>
            <a:lvl3pPr marL="271462" indent="0">
              <a:buFontTx/>
              <a:buNone/>
              <a:defRPr sz="1150"/>
            </a:lvl3pPr>
            <a:lvl4pPr marL="357187" indent="0">
              <a:buFontTx/>
              <a:buNone/>
              <a:defRPr sz="1150"/>
            </a:lvl4pPr>
            <a:lvl5pPr marL="538162" indent="0">
              <a:buFontTx/>
              <a:buNone/>
              <a:defRPr sz="1150"/>
            </a:lvl5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79" name="Text Placeholder 16">
            <a:extLst>
              <a:ext uri="{FF2B5EF4-FFF2-40B4-BE49-F238E27FC236}">
                <a16:creationId xmlns:a16="http://schemas.microsoft.com/office/drawing/2014/main" id="{8CCB3875-0A0F-E840-A0ED-6568BDC6B016}"/>
              </a:ext>
            </a:extLst>
          </p:cNvPr>
          <p:cNvSpPr>
            <a:spLocks noGrp="1" noChangeAspect="1"/>
          </p:cNvSpPr>
          <p:nvPr>
            <p:ph type="body" sz="quarter" idx="115" hasCustomPrompt="1"/>
          </p:nvPr>
        </p:nvSpPr>
        <p:spPr>
          <a:xfrm>
            <a:off x="9257562" y="1989111"/>
            <a:ext cx="2286926" cy="30492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buFontTx/>
              <a:buNone/>
              <a:defRPr sz="1000" i="1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 dirty="0"/>
              <a:t>Function/Role</a:t>
            </a:r>
          </a:p>
        </p:txBody>
      </p:sp>
      <p:sp>
        <p:nvSpPr>
          <p:cNvPr id="180" name="Text Placeholder 10">
            <a:extLst>
              <a:ext uri="{FF2B5EF4-FFF2-40B4-BE49-F238E27FC236}">
                <a16:creationId xmlns:a16="http://schemas.microsoft.com/office/drawing/2014/main" id="{59A68BDD-22E3-9E47-A703-5ABB474FB44D}"/>
              </a:ext>
            </a:extLst>
          </p:cNvPr>
          <p:cNvSpPr>
            <a:spLocks noGrp="1" noChangeAspect="1"/>
          </p:cNvSpPr>
          <p:nvPr>
            <p:ph type="body" sz="quarter" idx="116" hasCustomPrompt="1"/>
          </p:nvPr>
        </p:nvSpPr>
        <p:spPr>
          <a:xfrm>
            <a:off x="9256924" y="3871911"/>
            <a:ext cx="2286926" cy="549727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100000"/>
              </a:lnSpc>
              <a:buFontTx/>
              <a:buNone/>
              <a:defRPr sz="1000" spc="0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 dirty="0"/>
              <a:t>Summary of background</a:t>
            </a:r>
          </a:p>
        </p:txBody>
      </p:sp>
      <p:sp>
        <p:nvSpPr>
          <p:cNvPr id="181" name="Text Placeholder 14">
            <a:extLst>
              <a:ext uri="{FF2B5EF4-FFF2-40B4-BE49-F238E27FC236}">
                <a16:creationId xmlns:a16="http://schemas.microsoft.com/office/drawing/2014/main" id="{30F4A901-EA22-6D47-A340-28A7FFE75558}"/>
              </a:ext>
            </a:extLst>
          </p:cNvPr>
          <p:cNvSpPr>
            <a:spLocks noGrp="1" noChangeAspect="1"/>
          </p:cNvSpPr>
          <p:nvPr>
            <p:ph type="body" sz="quarter" idx="117" hasCustomPrompt="1"/>
          </p:nvPr>
        </p:nvSpPr>
        <p:spPr>
          <a:xfrm>
            <a:off x="9256924" y="3299510"/>
            <a:ext cx="2286926" cy="160084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buFontTx/>
              <a:buNone/>
              <a:defRPr sz="1150" spc="0"/>
            </a:lvl1pPr>
            <a:lvl2pPr marL="46038" indent="0">
              <a:buFontTx/>
              <a:buNone/>
              <a:defRPr sz="1150"/>
            </a:lvl2pPr>
            <a:lvl3pPr marL="271462" indent="0">
              <a:buFontTx/>
              <a:buNone/>
              <a:defRPr sz="1150"/>
            </a:lvl3pPr>
            <a:lvl4pPr marL="357187" indent="0">
              <a:buFontTx/>
              <a:buNone/>
              <a:defRPr sz="1150"/>
            </a:lvl4pPr>
            <a:lvl5pPr marL="538162" indent="0">
              <a:buFontTx/>
              <a:buNone/>
              <a:defRPr sz="1150"/>
            </a:lvl5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82" name="Text Placeholder 16">
            <a:extLst>
              <a:ext uri="{FF2B5EF4-FFF2-40B4-BE49-F238E27FC236}">
                <a16:creationId xmlns:a16="http://schemas.microsoft.com/office/drawing/2014/main" id="{C0C00234-E76E-A84D-B8E8-413D63FA261D}"/>
              </a:ext>
            </a:extLst>
          </p:cNvPr>
          <p:cNvSpPr>
            <a:spLocks noGrp="1" noChangeAspect="1"/>
          </p:cNvSpPr>
          <p:nvPr>
            <p:ph type="body" sz="quarter" idx="118" hasCustomPrompt="1"/>
          </p:nvPr>
        </p:nvSpPr>
        <p:spPr>
          <a:xfrm>
            <a:off x="9256924" y="3508311"/>
            <a:ext cx="2286926" cy="30492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buFontTx/>
              <a:buNone/>
              <a:defRPr sz="1000" i="1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 dirty="0"/>
              <a:t>Function/Role</a:t>
            </a:r>
          </a:p>
        </p:txBody>
      </p:sp>
      <p:sp>
        <p:nvSpPr>
          <p:cNvPr id="183" name="Text Placeholder 10">
            <a:extLst>
              <a:ext uri="{FF2B5EF4-FFF2-40B4-BE49-F238E27FC236}">
                <a16:creationId xmlns:a16="http://schemas.microsoft.com/office/drawing/2014/main" id="{D35F0340-8B74-6D4D-B7E3-8959D4D62374}"/>
              </a:ext>
            </a:extLst>
          </p:cNvPr>
          <p:cNvSpPr>
            <a:spLocks noGrp="1" noChangeAspect="1"/>
          </p:cNvSpPr>
          <p:nvPr>
            <p:ph type="body" sz="quarter" idx="119" hasCustomPrompt="1"/>
          </p:nvPr>
        </p:nvSpPr>
        <p:spPr>
          <a:xfrm>
            <a:off x="9256924" y="5401915"/>
            <a:ext cx="2286926" cy="549727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100000"/>
              </a:lnSpc>
              <a:buFontTx/>
              <a:buNone/>
              <a:defRPr sz="1000" spc="0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 dirty="0"/>
              <a:t>Summary of background</a:t>
            </a:r>
          </a:p>
        </p:txBody>
      </p:sp>
      <p:sp>
        <p:nvSpPr>
          <p:cNvPr id="184" name="Text Placeholder 14">
            <a:extLst>
              <a:ext uri="{FF2B5EF4-FFF2-40B4-BE49-F238E27FC236}">
                <a16:creationId xmlns:a16="http://schemas.microsoft.com/office/drawing/2014/main" id="{D69E6FF2-AF87-A845-9D10-A697E3BEAF73}"/>
              </a:ext>
            </a:extLst>
          </p:cNvPr>
          <p:cNvSpPr>
            <a:spLocks noGrp="1" noChangeAspect="1"/>
          </p:cNvSpPr>
          <p:nvPr>
            <p:ph type="body" sz="quarter" idx="120" hasCustomPrompt="1"/>
          </p:nvPr>
        </p:nvSpPr>
        <p:spPr>
          <a:xfrm>
            <a:off x="9256924" y="4822314"/>
            <a:ext cx="2286926" cy="160084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buFontTx/>
              <a:buNone/>
              <a:defRPr sz="1150" spc="0"/>
            </a:lvl1pPr>
            <a:lvl2pPr marL="46038" indent="0">
              <a:buFontTx/>
              <a:buNone/>
              <a:defRPr sz="1150"/>
            </a:lvl2pPr>
            <a:lvl3pPr marL="271462" indent="0">
              <a:buFontTx/>
              <a:buNone/>
              <a:defRPr sz="1150"/>
            </a:lvl3pPr>
            <a:lvl4pPr marL="357187" indent="0">
              <a:buFontTx/>
              <a:buNone/>
              <a:defRPr sz="1150"/>
            </a:lvl4pPr>
            <a:lvl5pPr marL="538162" indent="0">
              <a:buFontTx/>
              <a:buNone/>
              <a:defRPr sz="1150"/>
            </a:lvl5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85" name="Text Placeholder 16">
            <a:extLst>
              <a:ext uri="{FF2B5EF4-FFF2-40B4-BE49-F238E27FC236}">
                <a16:creationId xmlns:a16="http://schemas.microsoft.com/office/drawing/2014/main" id="{AD3ADA6F-734D-BC4B-9104-86F5F10E4C1E}"/>
              </a:ext>
            </a:extLst>
          </p:cNvPr>
          <p:cNvSpPr>
            <a:spLocks noGrp="1" noChangeAspect="1"/>
          </p:cNvSpPr>
          <p:nvPr>
            <p:ph type="body" sz="quarter" idx="121" hasCustomPrompt="1"/>
          </p:nvPr>
        </p:nvSpPr>
        <p:spPr>
          <a:xfrm>
            <a:off x="9256924" y="5031115"/>
            <a:ext cx="2286926" cy="30492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buFontTx/>
              <a:buNone/>
              <a:defRPr sz="1000" i="1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 dirty="0"/>
              <a:t>Function/Role</a:t>
            </a:r>
          </a:p>
        </p:txBody>
      </p:sp>
      <p:sp>
        <p:nvSpPr>
          <p:cNvPr id="188" name="Picture Placeholder 2">
            <a:extLst>
              <a:ext uri="{FF2B5EF4-FFF2-40B4-BE49-F238E27FC236}">
                <a16:creationId xmlns:a16="http://schemas.microsoft.com/office/drawing/2014/main" id="{ECF68313-78C7-C241-A10D-520599054286}"/>
              </a:ext>
            </a:extLst>
          </p:cNvPr>
          <p:cNvSpPr>
            <a:spLocks noGrp="1" noChangeAspect="1"/>
          </p:cNvSpPr>
          <p:nvPr>
            <p:ph type="pic" sz="quarter" idx="122" hasCustomPrompt="1"/>
          </p:nvPr>
        </p:nvSpPr>
        <p:spPr>
          <a:xfrm>
            <a:off x="4433186" y="4826810"/>
            <a:ext cx="934092" cy="1106368"/>
          </a:xfrm>
          <a:prstGeom prst="rect">
            <a:avLst/>
          </a:prstGeom>
          <a:solidFill>
            <a:srgbClr val="D1DAE3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US" dirty="0"/>
              <a:t>add picture</a:t>
            </a:r>
          </a:p>
        </p:txBody>
      </p:sp>
      <p:sp>
        <p:nvSpPr>
          <p:cNvPr id="41" name="Slide Number Placeholder 5">
            <a:extLst>
              <a:ext uri="{FF2B5EF4-FFF2-40B4-BE49-F238E27FC236}">
                <a16:creationId xmlns:a16="http://schemas.microsoft.com/office/drawing/2014/main" id="{D5F7D7CF-F1DF-8840-9E79-A48C2C23EC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238935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07AD498-453D-3A49-801C-207237AA8CE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85800" y="1694260"/>
            <a:ext cx="5233104" cy="25834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0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35" name="Text Placeholder 30">
            <a:extLst>
              <a:ext uri="{FF2B5EF4-FFF2-40B4-BE49-F238E27FC236}">
                <a16:creationId xmlns:a16="http://schemas.microsoft.com/office/drawing/2014/main" id="{F14A1EE1-3515-6C4C-BF67-D020866CAFB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85800" y="2212848"/>
            <a:ext cx="5232399" cy="3660467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900"/>
              </a:spcBef>
              <a:defRPr lang="en-GB" sz="1800" smtClean="0">
                <a:solidFill>
                  <a:schemeClr val="tx1"/>
                </a:solidFill>
                <a:effectLst/>
              </a:defRPr>
            </a:lvl1pPr>
          </a:lstStyle>
          <a:p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Click to add text column. Lorem ipsum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consetetur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sadipscing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elitr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nonumy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eirmod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tempor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invidunt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ut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labore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dolore magna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aliquyam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erat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voluptua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At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vero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eos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accusam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justo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duo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dolores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rebum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</a:t>
            </a:r>
          </a:p>
          <a:p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Stet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clita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kasd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gubergren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no sea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takimata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sanctus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est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Lorem ipsum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Lorem ipsum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consetetur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sadipscing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elitr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nonumy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eirmod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tempor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invidunt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ut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labore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dolore magna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aliquyam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erat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voluptua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At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vero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eos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accusam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justo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duo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dolores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rebum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Stet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clita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kasd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gubergren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</a:t>
            </a:r>
            <a:r>
              <a:rPr lang="en-US" dirty="0"/>
              <a:t>At </a:t>
            </a:r>
            <a:r>
              <a:rPr lang="en-US" dirty="0" err="1"/>
              <a:t>vero</a:t>
            </a:r>
            <a:r>
              <a:rPr lang="en-US" dirty="0"/>
              <a:t> </a:t>
            </a:r>
            <a:r>
              <a:rPr lang="en-US" dirty="0" err="1"/>
              <a:t>eos</a:t>
            </a:r>
            <a:r>
              <a:rPr lang="en-US" dirty="0"/>
              <a:t> et </a:t>
            </a:r>
            <a:r>
              <a:rPr lang="en-US" dirty="0" err="1"/>
              <a:t>accusam</a:t>
            </a:r>
            <a:r>
              <a:rPr lang="en-US" dirty="0"/>
              <a:t> et </a:t>
            </a:r>
            <a:r>
              <a:rPr lang="en-US" dirty="0" err="1"/>
              <a:t>justo</a:t>
            </a:r>
            <a:r>
              <a:rPr lang="en-US" dirty="0"/>
              <a:t> duo </a:t>
            </a:r>
            <a:r>
              <a:rPr lang="en-US" dirty="0" err="1"/>
              <a:t>dolores</a:t>
            </a:r>
            <a:r>
              <a:rPr lang="en-US" dirty="0"/>
              <a:t> et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rebum</a:t>
            </a:r>
            <a:r>
              <a:rPr lang="en-US" dirty="0"/>
              <a:t>. </a:t>
            </a:r>
            <a:endParaRPr lang="en-GB" dirty="0">
              <a:solidFill>
                <a:srgbClr val="0E141F"/>
              </a:solidFill>
              <a:effectLst/>
              <a:latin typeface="GE Inspira Sans" panose="020B0503060000000003" pitchFamily="34" charset="77"/>
            </a:endParaRPr>
          </a:p>
        </p:txBody>
      </p:sp>
      <p:sp>
        <p:nvSpPr>
          <p:cNvPr id="12" name="Title 21">
            <a:extLst>
              <a:ext uri="{FF2B5EF4-FFF2-40B4-BE49-F238E27FC236}">
                <a16:creationId xmlns:a16="http://schemas.microsoft.com/office/drawing/2014/main" id="{90531025-6491-9E46-A705-C2686A2BF7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3268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effectLst/>
                <a:latin typeface="+mj-lt"/>
              </a:defRPr>
            </a:lvl1pPr>
          </a:lstStyle>
          <a:p>
            <a:r>
              <a:rPr lang="en-US" dirty="0"/>
              <a:t>This is a two-line page title, click to add text</a:t>
            </a:r>
            <a:br>
              <a:rPr lang="en-US" dirty="0"/>
            </a:br>
            <a:r>
              <a:rPr lang="en-US" dirty="0"/>
              <a:t>Lorem ipsum dolor sit amet, consetetur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1EFC826A-8D82-4B45-92C1-FB977F37D5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CD4D6145-1AA7-3C46-AF67-26B5558942A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73098" y="1694260"/>
            <a:ext cx="5233104" cy="25834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0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3" name="Text Placeholder 30">
            <a:extLst>
              <a:ext uri="{FF2B5EF4-FFF2-40B4-BE49-F238E27FC236}">
                <a16:creationId xmlns:a16="http://schemas.microsoft.com/office/drawing/2014/main" id="{926BEE2D-A7D9-5646-87FD-AF37C7E7564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273098" y="2208450"/>
            <a:ext cx="5232399" cy="3660467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900"/>
              </a:spcBef>
              <a:defRPr lang="en-GB" sz="1800" smtClean="0">
                <a:solidFill>
                  <a:schemeClr val="tx1"/>
                </a:solidFill>
                <a:effectLst/>
              </a:defRPr>
            </a:lvl1pPr>
          </a:lstStyle>
          <a:p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Click to add text column. Lorem ipsum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consetetur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sadipscing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elitr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nonumy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eirmod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tempor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invidunt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ut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labore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dolore magna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aliquyam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erat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voluptua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At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vero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eos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accusam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justo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duo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dolores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rebum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</a:t>
            </a:r>
          </a:p>
          <a:p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Stet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clita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kasd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gubergren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no sea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takimata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sanctus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est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Lorem ipsum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Lorem ipsum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consetetur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sadipscing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elitr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nonumy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eirmod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tempor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invidunt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ut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labore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dolore magna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aliquyam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erat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voluptua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At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vero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eos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accusam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justo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duo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dolores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rebum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Stet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clita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kasd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gubergren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</a:t>
            </a:r>
            <a:r>
              <a:rPr lang="en-US" dirty="0"/>
              <a:t>At </a:t>
            </a:r>
            <a:r>
              <a:rPr lang="en-US" dirty="0" err="1"/>
              <a:t>vero</a:t>
            </a:r>
            <a:r>
              <a:rPr lang="en-US" dirty="0"/>
              <a:t> </a:t>
            </a:r>
            <a:r>
              <a:rPr lang="en-US" dirty="0" err="1"/>
              <a:t>eos</a:t>
            </a:r>
            <a:r>
              <a:rPr lang="en-US" dirty="0"/>
              <a:t> et </a:t>
            </a:r>
            <a:r>
              <a:rPr lang="en-US" dirty="0" err="1"/>
              <a:t>accusam</a:t>
            </a:r>
            <a:r>
              <a:rPr lang="en-US" dirty="0"/>
              <a:t> et </a:t>
            </a:r>
            <a:r>
              <a:rPr lang="en-US" dirty="0" err="1"/>
              <a:t>justo</a:t>
            </a:r>
            <a:r>
              <a:rPr lang="en-US" dirty="0"/>
              <a:t> duo </a:t>
            </a:r>
            <a:r>
              <a:rPr lang="en-US" dirty="0" err="1"/>
              <a:t>dolores</a:t>
            </a:r>
            <a:r>
              <a:rPr lang="en-US" dirty="0"/>
              <a:t> et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rebum</a:t>
            </a:r>
            <a:r>
              <a:rPr lang="en-US" dirty="0"/>
              <a:t>. </a:t>
            </a:r>
            <a:endParaRPr lang="en-GB" dirty="0">
              <a:solidFill>
                <a:srgbClr val="0E141F"/>
              </a:solidFill>
              <a:effectLst/>
              <a:latin typeface="GE Inspira Sans" panose="020B05030600000000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0973501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E1B766C1-163D-774F-93C3-892C358B0E0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85799" y="2212848"/>
            <a:ext cx="3364992" cy="365364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FontTx/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add text column. At vero eos et accusam et justo duo dolores et ea </a:t>
            </a:r>
            <a:r>
              <a:rPr lang="en-US" dirty="0" err="1"/>
              <a:t>rebum</a:t>
            </a:r>
            <a:r>
              <a:rPr lang="en-US" dirty="0"/>
              <a:t>. Stet </a:t>
            </a:r>
            <a:r>
              <a:rPr lang="en-US" dirty="0" err="1"/>
              <a:t>clita</a:t>
            </a:r>
            <a:r>
              <a:rPr lang="en-US" dirty="0"/>
              <a:t> </a:t>
            </a:r>
            <a:r>
              <a:rPr lang="en-US" dirty="0" err="1"/>
              <a:t>kasd</a:t>
            </a:r>
            <a:r>
              <a:rPr lang="en-US" dirty="0"/>
              <a:t> </a:t>
            </a:r>
            <a:r>
              <a:rPr lang="en-US" dirty="0" err="1"/>
              <a:t>gubergren</a:t>
            </a:r>
            <a:r>
              <a:rPr lang="en-US" dirty="0"/>
              <a:t>, no sea </a:t>
            </a:r>
            <a:r>
              <a:rPr lang="en-US" dirty="0" err="1"/>
              <a:t>takimata</a:t>
            </a:r>
            <a:r>
              <a:rPr lang="en-US" dirty="0"/>
              <a:t> </a:t>
            </a:r>
            <a:r>
              <a:rPr lang="en-US" dirty="0" err="1"/>
              <a:t>sanctus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Lorem ipsum dolor sit amet. Lorem ipsum dolor sit amet, consetetur sadipscing elitr, sed diam nonumy eirmod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invidunt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aliquyam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sed diam </a:t>
            </a:r>
            <a:r>
              <a:rPr lang="en-US" dirty="0" err="1"/>
              <a:t>voluptua</a:t>
            </a:r>
            <a:r>
              <a:rPr lang="en-US" dirty="0"/>
              <a:t>. </a:t>
            </a:r>
          </a:p>
          <a:p>
            <a:pPr lvl="0"/>
            <a:r>
              <a:rPr lang="en-US" dirty="0"/>
              <a:t>Duis </a:t>
            </a:r>
            <a:r>
              <a:rPr lang="en-US" dirty="0" err="1"/>
              <a:t>autem</a:t>
            </a:r>
            <a:r>
              <a:rPr lang="en-US" dirty="0"/>
              <a:t>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</a:t>
            </a:r>
            <a:r>
              <a:rPr lang="en-US" dirty="0" err="1"/>
              <a:t>insed</a:t>
            </a:r>
            <a:r>
              <a:rPr lang="en-US" dirty="0"/>
              <a:t> et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, vel </a:t>
            </a:r>
            <a:r>
              <a:rPr lang="en-US" dirty="0" err="1"/>
              <a:t>illum</a:t>
            </a:r>
            <a:r>
              <a:rPr lang="en-US" dirty="0"/>
              <a:t> dolore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 at vero </a:t>
            </a:r>
            <a:r>
              <a:rPr lang="en-US" dirty="0" err="1"/>
              <a:t>eros</a:t>
            </a:r>
            <a:r>
              <a:rPr lang="en-US" dirty="0"/>
              <a:t> et </a:t>
            </a:r>
            <a:r>
              <a:rPr lang="en-US" dirty="0" err="1"/>
              <a:t>accumsan</a:t>
            </a:r>
            <a:r>
              <a:rPr lang="en-US" dirty="0"/>
              <a:t> et.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D8F10E91-D897-2E47-8443-78B7BC09772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5800" y="1691640"/>
            <a:ext cx="3364992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8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21" name="Title 21">
            <a:extLst>
              <a:ext uri="{FF2B5EF4-FFF2-40B4-BE49-F238E27FC236}">
                <a16:creationId xmlns:a16="http://schemas.microsoft.com/office/drawing/2014/main" id="{650BAF8E-9421-B540-892F-E189B1B780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4330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effectLst/>
                <a:latin typeface="+mj-lt"/>
              </a:defRPr>
            </a:lvl1pPr>
          </a:lstStyle>
          <a:p>
            <a:r>
              <a:rPr lang="en-US" dirty="0"/>
              <a:t>This is a two-line page title, click to add text </a:t>
            </a:r>
            <a:br>
              <a:rPr lang="en-US" dirty="0"/>
            </a:b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3C7CD64-FD7B-A84E-A965-47BEB822DD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1" name="Text Placeholder 24">
            <a:extLst>
              <a:ext uri="{FF2B5EF4-FFF2-40B4-BE49-F238E27FC236}">
                <a16:creationId xmlns:a16="http://schemas.microsoft.com/office/drawing/2014/main" id="{4DAB0286-3ED0-204A-A958-C7F11FC3BE7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19599" y="2190496"/>
            <a:ext cx="3364992" cy="365364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FontTx/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add text column. At vero eos et accusam et justo duo dolores et ea </a:t>
            </a:r>
            <a:r>
              <a:rPr lang="en-US" dirty="0" err="1"/>
              <a:t>rebum</a:t>
            </a:r>
            <a:r>
              <a:rPr lang="en-US" dirty="0"/>
              <a:t>. Stet </a:t>
            </a:r>
            <a:r>
              <a:rPr lang="en-US" dirty="0" err="1"/>
              <a:t>clita</a:t>
            </a:r>
            <a:r>
              <a:rPr lang="en-US" dirty="0"/>
              <a:t> </a:t>
            </a:r>
            <a:r>
              <a:rPr lang="en-US" dirty="0" err="1"/>
              <a:t>kasd</a:t>
            </a:r>
            <a:r>
              <a:rPr lang="en-US" dirty="0"/>
              <a:t> </a:t>
            </a:r>
            <a:r>
              <a:rPr lang="en-US" dirty="0" err="1"/>
              <a:t>gubergren</a:t>
            </a:r>
            <a:r>
              <a:rPr lang="en-US" dirty="0"/>
              <a:t>, no sea </a:t>
            </a:r>
            <a:r>
              <a:rPr lang="en-US" dirty="0" err="1"/>
              <a:t>takimata</a:t>
            </a:r>
            <a:r>
              <a:rPr lang="en-US" dirty="0"/>
              <a:t> </a:t>
            </a:r>
            <a:r>
              <a:rPr lang="en-US" dirty="0" err="1"/>
              <a:t>sanctus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Lorem ipsum dolor sit amet. Lorem ipsum dolor sit amet, consetetur sadipscing elitr, sed diam nonumy eirmod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invidunt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aliquyam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sed diam </a:t>
            </a:r>
            <a:r>
              <a:rPr lang="en-US" dirty="0" err="1"/>
              <a:t>voluptua</a:t>
            </a:r>
            <a:r>
              <a:rPr lang="en-US" dirty="0"/>
              <a:t>. </a:t>
            </a:r>
          </a:p>
          <a:p>
            <a:pPr lvl="0"/>
            <a:r>
              <a:rPr lang="en-US" dirty="0"/>
              <a:t>Duis </a:t>
            </a:r>
            <a:r>
              <a:rPr lang="en-US" dirty="0" err="1"/>
              <a:t>autem</a:t>
            </a:r>
            <a:r>
              <a:rPr lang="en-US" dirty="0"/>
              <a:t>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</a:t>
            </a:r>
            <a:r>
              <a:rPr lang="en-US" dirty="0" err="1"/>
              <a:t>insed</a:t>
            </a:r>
            <a:r>
              <a:rPr lang="en-US" dirty="0"/>
              <a:t> et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, vel </a:t>
            </a:r>
            <a:r>
              <a:rPr lang="en-US" dirty="0" err="1"/>
              <a:t>illum</a:t>
            </a:r>
            <a:r>
              <a:rPr lang="en-US" dirty="0"/>
              <a:t> dolore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 at vero </a:t>
            </a:r>
            <a:r>
              <a:rPr lang="en-US" dirty="0" err="1"/>
              <a:t>eros</a:t>
            </a:r>
            <a:r>
              <a:rPr lang="en-US" dirty="0"/>
              <a:t> et </a:t>
            </a:r>
            <a:r>
              <a:rPr lang="en-US" dirty="0" err="1"/>
              <a:t>accumsan</a:t>
            </a:r>
            <a:r>
              <a:rPr lang="en-US" dirty="0"/>
              <a:t> et.</a:t>
            </a:r>
          </a:p>
        </p:txBody>
      </p:sp>
      <p:sp>
        <p:nvSpPr>
          <p:cNvPr id="32" name="Text Placeholder 6">
            <a:extLst>
              <a:ext uri="{FF2B5EF4-FFF2-40B4-BE49-F238E27FC236}">
                <a16:creationId xmlns:a16="http://schemas.microsoft.com/office/drawing/2014/main" id="{6E1B114D-3332-B341-948B-E9FA41B32CB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419599" y="1694180"/>
            <a:ext cx="3364992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8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33" name="Text Placeholder 24">
            <a:extLst>
              <a:ext uri="{FF2B5EF4-FFF2-40B4-BE49-F238E27FC236}">
                <a16:creationId xmlns:a16="http://schemas.microsoft.com/office/drawing/2014/main" id="{60BEAE8D-4513-0F45-A839-A7E00155F27F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133492" y="2212848"/>
            <a:ext cx="3364992" cy="365364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FontTx/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add text column. At vero eos et accusam et justo duo dolores et ea </a:t>
            </a:r>
            <a:r>
              <a:rPr lang="en-US" dirty="0" err="1"/>
              <a:t>rebum</a:t>
            </a:r>
            <a:r>
              <a:rPr lang="en-US" dirty="0"/>
              <a:t>. Stet </a:t>
            </a:r>
            <a:r>
              <a:rPr lang="en-US" dirty="0" err="1"/>
              <a:t>clita</a:t>
            </a:r>
            <a:r>
              <a:rPr lang="en-US" dirty="0"/>
              <a:t> </a:t>
            </a:r>
            <a:r>
              <a:rPr lang="en-US" dirty="0" err="1"/>
              <a:t>kasd</a:t>
            </a:r>
            <a:r>
              <a:rPr lang="en-US" dirty="0"/>
              <a:t> </a:t>
            </a:r>
            <a:r>
              <a:rPr lang="en-US" dirty="0" err="1"/>
              <a:t>gubergren</a:t>
            </a:r>
            <a:r>
              <a:rPr lang="en-US" dirty="0"/>
              <a:t>, no sea </a:t>
            </a:r>
            <a:r>
              <a:rPr lang="en-US" dirty="0" err="1"/>
              <a:t>takimata</a:t>
            </a:r>
            <a:r>
              <a:rPr lang="en-US" dirty="0"/>
              <a:t> </a:t>
            </a:r>
            <a:r>
              <a:rPr lang="en-US" dirty="0" err="1"/>
              <a:t>sanctus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Lorem ipsum dolor sit amet. Lorem ipsum dolor sit amet, consetetur sadipscing elitr, sed diam nonumy eirmod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invidunt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aliquyam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sed diam </a:t>
            </a:r>
            <a:r>
              <a:rPr lang="en-US" dirty="0" err="1"/>
              <a:t>voluptua</a:t>
            </a:r>
            <a:r>
              <a:rPr lang="en-US" dirty="0"/>
              <a:t>. </a:t>
            </a:r>
          </a:p>
          <a:p>
            <a:pPr lvl="0"/>
            <a:r>
              <a:rPr lang="en-US" dirty="0"/>
              <a:t>Duis </a:t>
            </a:r>
            <a:r>
              <a:rPr lang="en-US" dirty="0" err="1"/>
              <a:t>autem</a:t>
            </a:r>
            <a:r>
              <a:rPr lang="en-US" dirty="0"/>
              <a:t>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</a:t>
            </a:r>
            <a:r>
              <a:rPr lang="en-US" dirty="0" err="1"/>
              <a:t>insed</a:t>
            </a:r>
            <a:r>
              <a:rPr lang="en-US" dirty="0"/>
              <a:t> et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, vel </a:t>
            </a:r>
            <a:r>
              <a:rPr lang="en-US" dirty="0" err="1"/>
              <a:t>illum</a:t>
            </a:r>
            <a:r>
              <a:rPr lang="en-US" dirty="0"/>
              <a:t> dolore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 at vero </a:t>
            </a:r>
            <a:r>
              <a:rPr lang="en-US" dirty="0" err="1"/>
              <a:t>eros</a:t>
            </a:r>
            <a:r>
              <a:rPr lang="en-US" dirty="0"/>
              <a:t> et </a:t>
            </a:r>
            <a:r>
              <a:rPr lang="en-US" dirty="0" err="1"/>
              <a:t>accumsan</a:t>
            </a:r>
            <a:r>
              <a:rPr lang="en-US" dirty="0"/>
              <a:t> et.</a:t>
            </a:r>
          </a:p>
        </p:txBody>
      </p: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3E93588C-DCCF-1448-B911-F1920D4B6BC8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133492" y="1691640"/>
            <a:ext cx="3364992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8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28477702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Intro slide – image white log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1EDA6804-5DFF-0F47-9799-B370D29E52FF}"/>
              </a:ext>
            </a:extLst>
          </p:cNvPr>
          <p:cNvSpPr txBox="1">
            <a:spLocks/>
          </p:cNvSpPr>
          <p:nvPr userDrawn="1"/>
        </p:nvSpPr>
        <p:spPr>
          <a:xfrm>
            <a:off x="515938" y="758457"/>
            <a:ext cx="8361498" cy="2915786"/>
          </a:xfrm>
          <a:prstGeom prst="rect">
            <a:avLst/>
          </a:prstGeom>
        </p:spPr>
        <p:txBody>
          <a:bodyPr vert="horz" wrap="square" lIns="0" tIns="45720" rIns="90000" bIns="45720" rtlCol="0" anchor="t">
            <a:noAutofit/>
          </a:bodyPr>
          <a:lstStyle>
            <a:lvl1pPr algn="l" defTabSz="914400" rtl="0" eaLnBrk="1" latinLnBrk="0" hangingPunct="1">
              <a:lnSpc>
                <a:spcPts val="7200"/>
              </a:lnSpc>
              <a:spcBef>
                <a:spcPct val="0"/>
              </a:spcBef>
              <a:buNone/>
              <a:defRPr sz="5400" b="0" i="0" kern="1200" spc="-100" baseline="0">
                <a:solidFill>
                  <a:schemeClr val="bg1"/>
                </a:solidFill>
                <a:latin typeface="GE Inspira Sans" panose="020B0503060000000003" pitchFamily="34" charset="77"/>
                <a:ea typeface="+mj-ea"/>
                <a:cs typeface="+mj-cs"/>
              </a:defRPr>
            </a:lvl1pPr>
          </a:lstStyle>
          <a:p>
            <a:endParaRPr lang="en-GB" dirty="0"/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6C155388-2ED0-124B-A584-E6A3D9F997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40600" y="6125384"/>
            <a:ext cx="3124200" cy="365125"/>
          </a:xfrm>
          <a:prstGeom prst="rect">
            <a:avLst/>
          </a:prstGeom>
        </p:spPr>
        <p:txBody>
          <a:bodyPr vert="horz" lIns="18288" tIns="0" rIns="0" bIns="0" rtlCol="0" anchor="ctr"/>
          <a:lstStyle>
            <a:lvl1pPr algn="l">
              <a:defRPr sz="1100" b="1" i="0" cap="none" spc="200" baseline="0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endParaRPr lang="en-GB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35AF69B-B0A2-0D4B-85CF-C5E467C3956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5800" y="2331720"/>
            <a:ext cx="6654800" cy="2686539"/>
          </a:xfrm>
        </p:spPr>
        <p:txBody>
          <a:bodyPr wrap="square" lIns="18288" rIns="457200" anchor="t">
            <a:noAutofit/>
          </a:bodyPr>
          <a:lstStyle>
            <a:lvl1pPr algn="l">
              <a:lnSpc>
                <a:spcPct val="100000"/>
              </a:lnSpc>
              <a:defRPr sz="4600" b="0" i="0" spc="0" baseline="0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r>
              <a:rPr lang="en-US" dirty="0"/>
              <a:t>GE’s presentation</a:t>
            </a:r>
            <a:br>
              <a:rPr lang="en-US" dirty="0"/>
            </a:br>
            <a:r>
              <a:rPr lang="en-US" dirty="0"/>
              <a:t>template title example</a:t>
            </a:r>
            <a:endParaRPr lang="en-GB" dirty="0"/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F23FB371-010F-3F48-A088-7E87BEE55B4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60864" y="6553200"/>
            <a:ext cx="2231136" cy="304800"/>
          </a:xfrm>
          <a:prstGeom prst="rect">
            <a:avLst/>
          </a:prstGeom>
        </p:spPr>
        <p:txBody>
          <a:bodyPr lIns="0" rIns="90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lang="en-GB" sz="850" smtClean="0">
                <a:solidFill>
                  <a:srgbClr val="FFFFFF">
                    <a:alpha val="73000"/>
                  </a:srgbClr>
                </a:solidFill>
                <a:effectLst/>
              </a:defRPr>
            </a:lvl1pPr>
            <a:lvl2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2pPr>
            <a:lvl3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3pPr>
            <a:lvl4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4pPr>
            <a:lvl5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5pPr>
          </a:lstStyle>
          <a:p>
            <a:r>
              <a:rPr lang="en-GB" dirty="0">
                <a:solidFill>
                  <a:srgbClr val="FFFFFF"/>
                </a:solidFill>
                <a:effectLst/>
                <a:latin typeface="GE Inspira Sans" panose="020B0503060000000003" pitchFamily="34" charset="77"/>
              </a:rPr>
              <a:t>Placeholder confidentiality disclosure. 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BD4A227A-44EA-684D-9C39-C73C559FFEFC}"/>
              </a:ext>
            </a:extLst>
          </p:cNvPr>
          <p:cNvSpPr>
            <a:spLocks/>
          </p:cNvSpPr>
          <p:nvPr userDrawn="1"/>
        </p:nvSpPr>
        <p:spPr bwMode="auto">
          <a:xfrm>
            <a:off x="661931" y="2202895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rgbClr val="D1DAE3"/>
          </a:solidFill>
          <a:ln w="12700">
            <a:solidFill>
              <a:srgbClr val="D1DAE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67740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s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24">
            <a:extLst>
              <a:ext uri="{FF2B5EF4-FFF2-40B4-BE49-F238E27FC236}">
                <a16:creationId xmlns:a16="http://schemas.microsoft.com/office/drawing/2014/main" id="{66B55CB8-D356-CD46-8C3A-A4FE3774B26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85800" y="2212848"/>
            <a:ext cx="2425700" cy="364196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spcBef>
                <a:spcPts val="900"/>
              </a:spcBef>
              <a:defRPr lang="en-US" sz="14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to add text column. At vero eos et accusam et justo duo dolores et ea </a:t>
            </a:r>
            <a:r>
              <a:rPr lang="en-US" dirty="0" err="1"/>
              <a:t>rebum</a:t>
            </a:r>
            <a:r>
              <a:rPr lang="en-US" dirty="0"/>
              <a:t>. Stet </a:t>
            </a:r>
            <a:r>
              <a:rPr lang="en-US" dirty="0" err="1"/>
              <a:t>clita</a:t>
            </a:r>
            <a:r>
              <a:rPr lang="en-US" dirty="0"/>
              <a:t> </a:t>
            </a:r>
            <a:r>
              <a:rPr lang="en-US" dirty="0" err="1"/>
              <a:t>kasd</a:t>
            </a:r>
            <a:r>
              <a:rPr lang="en-US" dirty="0"/>
              <a:t> </a:t>
            </a:r>
            <a:r>
              <a:rPr lang="en-US" dirty="0" err="1"/>
              <a:t>gubergren</a:t>
            </a:r>
            <a:r>
              <a:rPr lang="en-US" dirty="0"/>
              <a:t>, no sea </a:t>
            </a:r>
            <a:r>
              <a:rPr lang="en-US" dirty="0" err="1"/>
              <a:t>takimata</a:t>
            </a:r>
            <a:r>
              <a:rPr lang="en-US" dirty="0"/>
              <a:t> </a:t>
            </a:r>
            <a:r>
              <a:rPr lang="en-US" dirty="0" err="1"/>
              <a:t>sanctus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Lorem ipsum dolor sit amet. Lorem ipsum dolor sit amet, consetetur sadipscing elitr, sed diam nonumy eirmod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invidunt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aliquyam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sed diam sit </a:t>
            </a:r>
            <a:r>
              <a:rPr lang="en-US" dirty="0" err="1"/>
              <a:t>voluptua</a:t>
            </a:r>
            <a:r>
              <a:rPr lang="en-US" dirty="0"/>
              <a:t>. </a:t>
            </a:r>
          </a:p>
          <a:p>
            <a:pPr lvl="0"/>
            <a:r>
              <a:rPr lang="en-US" dirty="0"/>
              <a:t>Duis </a:t>
            </a:r>
            <a:r>
              <a:rPr lang="en-US" dirty="0" err="1"/>
              <a:t>autem</a:t>
            </a:r>
            <a:r>
              <a:rPr lang="en-US" dirty="0"/>
              <a:t>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</a:t>
            </a:r>
            <a:r>
              <a:rPr lang="en-US" dirty="0" err="1"/>
              <a:t>insed</a:t>
            </a:r>
            <a:r>
              <a:rPr lang="en-US" dirty="0"/>
              <a:t> et fugit. Duis </a:t>
            </a:r>
            <a:r>
              <a:rPr lang="en-US" dirty="0" err="1"/>
              <a:t>autem</a:t>
            </a:r>
            <a:r>
              <a:rPr lang="en-US" dirty="0"/>
              <a:t>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dolor. At </a:t>
            </a:r>
            <a:r>
              <a:rPr lang="en-US" dirty="0" err="1"/>
              <a:t>vero</a:t>
            </a:r>
            <a:r>
              <a:rPr lang="en-US" dirty="0"/>
              <a:t> </a:t>
            </a:r>
            <a:r>
              <a:rPr lang="en-US" dirty="0" err="1"/>
              <a:t>eos</a:t>
            </a:r>
            <a:r>
              <a:rPr lang="en-US" dirty="0"/>
              <a:t> et </a:t>
            </a:r>
            <a:r>
              <a:rPr lang="en-US" dirty="0" err="1"/>
              <a:t>accusam</a:t>
            </a:r>
            <a:r>
              <a:rPr lang="en-US" dirty="0"/>
              <a:t> et </a:t>
            </a:r>
            <a:r>
              <a:rPr lang="en-US" dirty="0" err="1"/>
              <a:t>justo</a:t>
            </a:r>
            <a:r>
              <a:rPr lang="en-US" dirty="0"/>
              <a:t> duo </a:t>
            </a:r>
            <a:r>
              <a:rPr lang="en-US" dirty="0" err="1"/>
              <a:t>dolores</a:t>
            </a:r>
            <a:r>
              <a:rPr lang="en-US" dirty="0"/>
              <a:t> et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rebum</a:t>
            </a:r>
            <a:r>
              <a:rPr lang="en-US" dirty="0"/>
              <a:t>. </a:t>
            </a:r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A3B92696-2631-D449-BC47-43C46653D301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85801" y="1691640"/>
            <a:ext cx="2418990" cy="285247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6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9" name="Title 21">
            <a:extLst>
              <a:ext uri="{FF2B5EF4-FFF2-40B4-BE49-F238E27FC236}">
                <a16:creationId xmlns:a16="http://schemas.microsoft.com/office/drawing/2014/main" id="{DCD740F0-9E10-7F4A-A982-A6C1779A91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3268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effectLst/>
                <a:latin typeface="+mj-lt"/>
              </a:defRPr>
            </a:lvl1pPr>
          </a:lstStyle>
          <a:p>
            <a:r>
              <a:rPr lang="en-US" dirty="0"/>
              <a:t>This is a two-line page title, click to add text </a:t>
            </a:r>
            <a:br>
              <a:rPr lang="en-US" dirty="0"/>
            </a:b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54AAE716-B571-994C-A073-91CF454002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3" name="Text Placeholder 24">
            <a:extLst>
              <a:ext uri="{FF2B5EF4-FFF2-40B4-BE49-F238E27FC236}">
                <a16:creationId xmlns:a16="http://schemas.microsoft.com/office/drawing/2014/main" id="{AB004A04-7D8F-2A46-881D-B65517ABAC8A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471952" y="2212848"/>
            <a:ext cx="2425700" cy="364196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spcBef>
                <a:spcPts val="900"/>
              </a:spcBef>
              <a:defRPr lang="en-US" sz="14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to add text column. At vero eos et accusam et justo duo dolores et ea </a:t>
            </a:r>
            <a:r>
              <a:rPr lang="en-US" dirty="0" err="1"/>
              <a:t>rebum</a:t>
            </a:r>
            <a:r>
              <a:rPr lang="en-US" dirty="0"/>
              <a:t>. Stet </a:t>
            </a:r>
            <a:r>
              <a:rPr lang="en-US" dirty="0" err="1"/>
              <a:t>clita</a:t>
            </a:r>
            <a:r>
              <a:rPr lang="en-US" dirty="0"/>
              <a:t> </a:t>
            </a:r>
            <a:r>
              <a:rPr lang="en-US" dirty="0" err="1"/>
              <a:t>kasd</a:t>
            </a:r>
            <a:r>
              <a:rPr lang="en-US" dirty="0"/>
              <a:t> </a:t>
            </a:r>
            <a:r>
              <a:rPr lang="en-US" dirty="0" err="1"/>
              <a:t>gubergren</a:t>
            </a:r>
            <a:r>
              <a:rPr lang="en-US" dirty="0"/>
              <a:t>, no sea </a:t>
            </a:r>
            <a:r>
              <a:rPr lang="en-US" dirty="0" err="1"/>
              <a:t>takimata</a:t>
            </a:r>
            <a:r>
              <a:rPr lang="en-US" dirty="0"/>
              <a:t> </a:t>
            </a:r>
            <a:r>
              <a:rPr lang="en-US" dirty="0" err="1"/>
              <a:t>sanctus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Lorem ipsum dolor sit amet. Lorem ipsum dolor sit amet, consetetur sadipscing elitr, sed diam nonumy eirmod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invidunt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aliquyam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sed diam sit </a:t>
            </a:r>
            <a:r>
              <a:rPr lang="en-US" dirty="0" err="1"/>
              <a:t>voluptua</a:t>
            </a:r>
            <a:r>
              <a:rPr lang="en-US" dirty="0"/>
              <a:t>. </a:t>
            </a:r>
          </a:p>
          <a:p>
            <a:pPr lvl="0"/>
            <a:r>
              <a:rPr lang="en-US" dirty="0"/>
              <a:t>Duis </a:t>
            </a:r>
            <a:r>
              <a:rPr lang="en-US" dirty="0" err="1"/>
              <a:t>autem</a:t>
            </a:r>
            <a:r>
              <a:rPr lang="en-US" dirty="0"/>
              <a:t>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</a:t>
            </a:r>
            <a:r>
              <a:rPr lang="en-US" dirty="0" err="1"/>
              <a:t>insed</a:t>
            </a:r>
            <a:r>
              <a:rPr lang="en-US" dirty="0"/>
              <a:t> et fugit. Duis </a:t>
            </a:r>
            <a:r>
              <a:rPr lang="en-US" dirty="0" err="1"/>
              <a:t>autem</a:t>
            </a:r>
            <a:r>
              <a:rPr lang="en-US" dirty="0"/>
              <a:t>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dolor. At </a:t>
            </a:r>
            <a:r>
              <a:rPr lang="en-US" dirty="0" err="1"/>
              <a:t>vero</a:t>
            </a:r>
            <a:r>
              <a:rPr lang="en-US" dirty="0"/>
              <a:t> </a:t>
            </a:r>
            <a:r>
              <a:rPr lang="en-US" dirty="0" err="1"/>
              <a:t>eos</a:t>
            </a:r>
            <a:r>
              <a:rPr lang="en-US" dirty="0"/>
              <a:t> et </a:t>
            </a:r>
            <a:r>
              <a:rPr lang="en-US" dirty="0" err="1"/>
              <a:t>accusam</a:t>
            </a:r>
            <a:r>
              <a:rPr lang="en-US" dirty="0"/>
              <a:t> et </a:t>
            </a:r>
            <a:r>
              <a:rPr lang="en-US" dirty="0" err="1"/>
              <a:t>justo</a:t>
            </a:r>
            <a:r>
              <a:rPr lang="en-US" dirty="0"/>
              <a:t> duo </a:t>
            </a:r>
            <a:r>
              <a:rPr lang="en-US" dirty="0" err="1"/>
              <a:t>dolores</a:t>
            </a:r>
            <a:r>
              <a:rPr lang="en-US" dirty="0"/>
              <a:t> et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rebum</a:t>
            </a:r>
            <a:r>
              <a:rPr lang="en-US" dirty="0"/>
              <a:t>. 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ABB8B7EA-DDBE-0E45-92A5-4EF07945D393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3471953" y="1691640"/>
            <a:ext cx="2418990" cy="285247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6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6" name="Text Placeholder 24">
            <a:extLst>
              <a:ext uri="{FF2B5EF4-FFF2-40B4-BE49-F238E27FC236}">
                <a16:creationId xmlns:a16="http://schemas.microsoft.com/office/drawing/2014/main" id="{B985C5A8-7B3C-794A-A63F-78138BC1F9A4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287638" y="2212848"/>
            <a:ext cx="2425700" cy="364196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spcBef>
                <a:spcPts val="900"/>
              </a:spcBef>
              <a:defRPr lang="en-US" sz="14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to add text column. At vero eos et accusam et justo duo dolores et ea </a:t>
            </a:r>
            <a:r>
              <a:rPr lang="en-US" dirty="0" err="1"/>
              <a:t>rebum</a:t>
            </a:r>
            <a:r>
              <a:rPr lang="en-US" dirty="0"/>
              <a:t>. Stet </a:t>
            </a:r>
            <a:r>
              <a:rPr lang="en-US" dirty="0" err="1"/>
              <a:t>clita</a:t>
            </a:r>
            <a:r>
              <a:rPr lang="en-US" dirty="0"/>
              <a:t> </a:t>
            </a:r>
            <a:r>
              <a:rPr lang="en-US" dirty="0" err="1"/>
              <a:t>kasd</a:t>
            </a:r>
            <a:r>
              <a:rPr lang="en-US" dirty="0"/>
              <a:t> </a:t>
            </a:r>
            <a:r>
              <a:rPr lang="en-US" dirty="0" err="1"/>
              <a:t>gubergren</a:t>
            </a:r>
            <a:r>
              <a:rPr lang="en-US" dirty="0"/>
              <a:t>, no sea </a:t>
            </a:r>
            <a:r>
              <a:rPr lang="en-US" dirty="0" err="1"/>
              <a:t>takimata</a:t>
            </a:r>
            <a:r>
              <a:rPr lang="en-US" dirty="0"/>
              <a:t> </a:t>
            </a:r>
            <a:r>
              <a:rPr lang="en-US" dirty="0" err="1"/>
              <a:t>sanctus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Lorem ipsum dolor sit amet. Lorem ipsum dolor sit amet, consetetur sadipscing elitr, sed diam nonumy eirmod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invidunt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aliquyam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sed diam sit </a:t>
            </a:r>
            <a:r>
              <a:rPr lang="en-US" dirty="0" err="1"/>
              <a:t>voluptua</a:t>
            </a:r>
            <a:r>
              <a:rPr lang="en-US" dirty="0"/>
              <a:t>. </a:t>
            </a:r>
          </a:p>
          <a:p>
            <a:pPr lvl="0"/>
            <a:r>
              <a:rPr lang="en-US" dirty="0"/>
              <a:t>Duis </a:t>
            </a:r>
            <a:r>
              <a:rPr lang="en-US" dirty="0" err="1"/>
              <a:t>autem</a:t>
            </a:r>
            <a:r>
              <a:rPr lang="en-US" dirty="0"/>
              <a:t>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</a:t>
            </a:r>
            <a:r>
              <a:rPr lang="en-US" dirty="0" err="1"/>
              <a:t>insed</a:t>
            </a:r>
            <a:r>
              <a:rPr lang="en-US" dirty="0"/>
              <a:t> et fugit. Duis </a:t>
            </a:r>
            <a:r>
              <a:rPr lang="en-US" dirty="0" err="1"/>
              <a:t>autem</a:t>
            </a:r>
            <a:r>
              <a:rPr lang="en-US" dirty="0"/>
              <a:t>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dolor. At </a:t>
            </a:r>
            <a:r>
              <a:rPr lang="en-US" dirty="0" err="1"/>
              <a:t>vero</a:t>
            </a:r>
            <a:r>
              <a:rPr lang="en-US" dirty="0"/>
              <a:t> </a:t>
            </a:r>
            <a:r>
              <a:rPr lang="en-US" dirty="0" err="1"/>
              <a:t>eos</a:t>
            </a:r>
            <a:r>
              <a:rPr lang="en-US" dirty="0"/>
              <a:t> et </a:t>
            </a:r>
            <a:r>
              <a:rPr lang="en-US" dirty="0" err="1"/>
              <a:t>accusam</a:t>
            </a:r>
            <a:r>
              <a:rPr lang="en-US" dirty="0"/>
              <a:t> et </a:t>
            </a:r>
            <a:r>
              <a:rPr lang="en-US" dirty="0" err="1"/>
              <a:t>justo</a:t>
            </a:r>
            <a:r>
              <a:rPr lang="en-US" dirty="0"/>
              <a:t> duo </a:t>
            </a:r>
            <a:r>
              <a:rPr lang="en-US" dirty="0" err="1"/>
              <a:t>dolores</a:t>
            </a:r>
            <a:r>
              <a:rPr lang="en-US" dirty="0"/>
              <a:t> et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rebum</a:t>
            </a:r>
            <a:r>
              <a:rPr lang="en-US" dirty="0"/>
              <a:t>. 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28C92F59-6C69-2840-A3B3-678ADA9AAE91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287639" y="1691640"/>
            <a:ext cx="2418990" cy="285247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6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8" name="Text Placeholder 24">
            <a:extLst>
              <a:ext uri="{FF2B5EF4-FFF2-40B4-BE49-F238E27FC236}">
                <a16:creationId xmlns:a16="http://schemas.microsoft.com/office/drawing/2014/main" id="{36C535D7-3AC3-694C-B64F-CB50FFFA7E89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080501" y="2212848"/>
            <a:ext cx="2425700" cy="364196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spcBef>
                <a:spcPts val="900"/>
              </a:spcBef>
              <a:defRPr lang="en-US" sz="14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to add text column. At vero eos et accusam et justo duo dolores et ea </a:t>
            </a:r>
            <a:r>
              <a:rPr lang="en-US" dirty="0" err="1"/>
              <a:t>rebum</a:t>
            </a:r>
            <a:r>
              <a:rPr lang="en-US" dirty="0"/>
              <a:t>. Stet </a:t>
            </a:r>
            <a:r>
              <a:rPr lang="en-US" dirty="0" err="1"/>
              <a:t>clita</a:t>
            </a:r>
            <a:r>
              <a:rPr lang="en-US" dirty="0"/>
              <a:t> </a:t>
            </a:r>
            <a:r>
              <a:rPr lang="en-US" dirty="0" err="1"/>
              <a:t>kasd</a:t>
            </a:r>
            <a:r>
              <a:rPr lang="en-US" dirty="0"/>
              <a:t> </a:t>
            </a:r>
            <a:r>
              <a:rPr lang="en-US" dirty="0" err="1"/>
              <a:t>gubergren</a:t>
            </a:r>
            <a:r>
              <a:rPr lang="en-US" dirty="0"/>
              <a:t>, no sea </a:t>
            </a:r>
            <a:r>
              <a:rPr lang="en-US" dirty="0" err="1"/>
              <a:t>takimata</a:t>
            </a:r>
            <a:r>
              <a:rPr lang="en-US" dirty="0"/>
              <a:t> </a:t>
            </a:r>
            <a:r>
              <a:rPr lang="en-US" dirty="0" err="1"/>
              <a:t>sanctus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Lorem ipsum dolor sit amet. Lorem ipsum dolor sit amet, consetetur sadipscing elitr, sed diam nonumy eirmod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invidunt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aliquyam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sed diam sit </a:t>
            </a:r>
            <a:r>
              <a:rPr lang="en-US" dirty="0" err="1"/>
              <a:t>voluptua</a:t>
            </a:r>
            <a:r>
              <a:rPr lang="en-US" dirty="0"/>
              <a:t>. </a:t>
            </a:r>
          </a:p>
          <a:p>
            <a:pPr lvl="0"/>
            <a:r>
              <a:rPr lang="en-US" dirty="0"/>
              <a:t>Duis </a:t>
            </a:r>
            <a:r>
              <a:rPr lang="en-US" dirty="0" err="1"/>
              <a:t>autem</a:t>
            </a:r>
            <a:r>
              <a:rPr lang="en-US" dirty="0"/>
              <a:t>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</a:t>
            </a:r>
            <a:r>
              <a:rPr lang="en-US" dirty="0" err="1"/>
              <a:t>insed</a:t>
            </a:r>
            <a:r>
              <a:rPr lang="en-US" dirty="0"/>
              <a:t> et fugit. Duis </a:t>
            </a:r>
            <a:r>
              <a:rPr lang="en-US" dirty="0" err="1"/>
              <a:t>autem</a:t>
            </a:r>
            <a:r>
              <a:rPr lang="en-US" dirty="0"/>
              <a:t>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dolor. At </a:t>
            </a:r>
            <a:r>
              <a:rPr lang="en-US" dirty="0" err="1"/>
              <a:t>vero</a:t>
            </a:r>
            <a:r>
              <a:rPr lang="en-US" dirty="0"/>
              <a:t> </a:t>
            </a:r>
            <a:r>
              <a:rPr lang="en-US" dirty="0" err="1"/>
              <a:t>eos</a:t>
            </a:r>
            <a:r>
              <a:rPr lang="en-US" dirty="0"/>
              <a:t> et </a:t>
            </a:r>
            <a:r>
              <a:rPr lang="en-US" dirty="0" err="1"/>
              <a:t>accusam</a:t>
            </a:r>
            <a:r>
              <a:rPr lang="en-US" dirty="0"/>
              <a:t> et </a:t>
            </a:r>
            <a:r>
              <a:rPr lang="en-US" dirty="0" err="1"/>
              <a:t>justo</a:t>
            </a:r>
            <a:r>
              <a:rPr lang="en-US" dirty="0"/>
              <a:t> duo </a:t>
            </a:r>
            <a:r>
              <a:rPr lang="en-US" dirty="0" err="1"/>
              <a:t>dolores</a:t>
            </a:r>
            <a:r>
              <a:rPr lang="en-US" dirty="0"/>
              <a:t> et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rebum</a:t>
            </a:r>
            <a:r>
              <a:rPr lang="en-US" dirty="0"/>
              <a:t>. </a:t>
            </a:r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7D2039DA-DD54-6D42-80D2-3ECE5F6EF773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080502" y="1691640"/>
            <a:ext cx="2418990" cy="285247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6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29707030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s - 2 column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21">
            <a:extLst>
              <a:ext uri="{FF2B5EF4-FFF2-40B4-BE49-F238E27FC236}">
                <a16:creationId xmlns:a16="http://schemas.microsoft.com/office/drawing/2014/main" id="{8C548396-AAC7-FD46-865F-F57E02581B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3268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effectLst/>
                <a:latin typeface="+mj-lt"/>
              </a:defRPr>
            </a:lvl1pPr>
          </a:lstStyle>
          <a:p>
            <a:r>
              <a:rPr lang="en-US" dirty="0"/>
              <a:t>This is a two-line page title, click to add text </a:t>
            </a:r>
            <a:br>
              <a:rPr lang="en-US" dirty="0"/>
            </a:b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endParaRPr lang="en-US" dirty="0"/>
          </a:p>
        </p:txBody>
      </p:sp>
      <p:sp>
        <p:nvSpPr>
          <p:cNvPr id="19" name="Text Placeholder 8">
            <a:extLst>
              <a:ext uri="{FF2B5EF4-FFF2-40B4-BE49-F238E27FC236}">
                <a16:creationId xmlns:a16="http://schemas.microsoft.com/office/drawing/2014/main" id="{581B1F80-9239-A646-9D55-06779B823652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>
          <a:xfrm>
            <a:off x="685800" y="2212848"/>
            <a:ext cx="5230368" cy="3645054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  <a:lvl2pPr>
              <a:spcBef>
                <a:spcPts val="600"/>
              </a:spcBef>
              <a:defRPr sz="1800"/>
            </a:lvl2pPr>
            <a:lvl3pPr marL="352425" indent="-130175">
              <a:spcBef>
                <a:spcPts val="400"/>
              </a:spcBef>
              <a:defRPr sz="1600"/>
            </a:lvl3pPr>
            <a:lvl4pPr marL="523875" indent="-120650">
              <a:spcBef>
                <a:spcPts val="300"/>
              </a:spcBef>
              <a:defRPr/>
            </a:lvl4pPr>
            <a:lvl5pPr marL="668338" indent="-115888">
              <a:spcBef>
                <a:spcPts val="200"/>
              </a:spcBef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63C1943C-A020-7040-9469-18C8CA39D8BE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272784" y="2212848"/>
            <a:ext cx="5230368" cy="3645054"/>
          </a:xfrm>
        </p:spPr>
        <p:txBody>
          <a:bodyPr/>
          <a:lstStyle>
            <a:lvl1pPr>
              <a:spcBef>
                <a:spcPts val="600"/>
              </a:spcBef>
              <a:defRPr lang="en-GB" dirty="0"/>
            </a:lvl1pPr>
            <a:lvl2pPr>
              <a:spcBef>
                <a:spcPts val="600"/>
              </a:spcBef>
              <a:defRPr lang="en-GB" dirty="0"/>
            </a:lvl2pPr>
            <a:lvl3pPr marL="352425" indent="-130175">
              <a:spcBef>
                <a:spcPts val="400"/>
              </a:spcBef>
              <a:defRPr lang="en-GB" dirty="0"/>
            </a:lvl3pPr>
            <a:lvl4pPr marL="523875" indent="-120650">
              <a:spcBef>
                <a:spcPts val="300"/>
              </a:spcBef>
              <a:defRPr lang="en-GB" dirty="0"/>
            </a:lvl4pPr>
            <a:lvl5pPr marL="668338" indent="-115888">
              <a:spcBef>
                <a:spcPts val="200"/>
              </a:spcBef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DD1FF68C-C63D-9049-856E-8DE70527D45B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6272784" y="1691640"/>
            <a:ext cx="5230368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0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A79E41C9-D150-CF4D-83DC-664D90A1706D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685800" y="1691640"/>
            <a:ext cx="5230368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0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691B009-7D95-5E46-8A2C-277DBFD6F7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09331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4488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s - 3 column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A1352098-F173-BC43-8638-790CED78A19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85800" y="1691640"/>
            <a:ext cx="3364992" cy="260350"/>
          </a:xfrm>
          <a:prstGeom prst="rect">
            <a:avLst/>
          </a:prstGeom>
        </p:spPr>
        <p:txBody>
          <a:bodyPr lIns="18288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7" name="Title 21">
            <a:extLst>
              <a:ext uri="{FF2B5EF4-FFF2-40B4-BE49-F238E27FC236}">
                <a16:creationId xmlns:a16="http://schemas.microsoft.com/office/drawing/2014/main" id="{C64EC6AB-6BA8-044F-B8A5-F994CBBC2F6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3268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effectLst/>
                <a:latin typeface="+mj-lt"/>
              </a:defRPr>
            </a:lvl1pPr>
          </a:lstStyle>
          <a:p>
            <a:r>
              <a:rPr lang="en-US" dirty="0"/>
              <a:t>This is a two-line page title, click to add text </a:t>
            </a:r>
            <a:br>
              <a:rPr lang="en-US" dirty="0"/>
            </a:b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endParaRPr lang="en-US" dirty="0"/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C7F49EC6-F759-8742-9442-74CDC955A215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685800" y="2212848"/>
            <a:ext cx="3364992" cy="3644875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  <a:lvl2pPr>
              <a:spcBef>
                <a:spcPts val="600"/>
              </a:spcBef>
              <a:defRPr/>
            </a:lvl2pPr>
            <a:lvl3pPr marL="352425" indent="-139700">
              <a:spcBef>
                <a:spcPts val="400"/>
              </a:spcBef>
              <a:defRPr/>
            </a:lvl3pPr>
            <a:lvl4pPr marL="501650" indent="-111125">
              <a:spcBef>
                <a:spcPts val="300"/>
              </a:spcBef>
              <a:defRPr sz="1400"/>
            </a:lvl4pPr>
            <a:lvl5pPr marL="654050" indent="-120650">
              <a:spcBef>
                <a:spcPts val="300"/>
              </a:spcBef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3DA126C4-4136-6740-A83D-F38AD07B04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31917E2B-AF4F-B941-B5EE-FFF8044B3C89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416552" y="1691640"/>
            <a:ext cx="3364992" cy="260350"/>
          </a:xfrm>
          <a:prstGeom prst="rect">
            <a:avLst/>
          </a:prstGeom>
        </p:spPr>
        <p:txBody>
          <a:bodyPr lIns="18288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673230E5-2B62-5A40-B5CB-183D5EB580F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4416552" y="2212848"/>
            <a:ext cx="3364992" cy="3644875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  <a:lvl2pPr>
              <a:spcBef>
                <a:spcPts val="600"/>
              </a:spcBef>
              <a:defRPr/>
            </a:lvl2pPr>
            <a:lvl3pPr marL="352425" indent="-139700">
              <a:spcBef>
                <a:spcPts val="400"/>
              </a:spcBef>
              <a:defRPr/>
            </a:lvl3pPr>
            <a:lvl4pPr marL="501650" indent="-111125">
              <a:spcBef>
                <a:spcPts val="300"/>
              </a:spcBef>
              <a:defRPr sz="1400"/>
            </a:lvl4pPr>
            <a:lvl5pPr marL="654050" indent="-120650">
              <a:spcBef>
                <a:spcPts val="300"/>
              </a:spcBef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DFAF990A-3684-7B45-838B-58636F9CDE6C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8129016" y="1691640"/>
            <a:ext cx="3364992" cy="260350"/>
          </a:xfrm>
          <a:prstGeom prst="rect">
            <a:avLst/>
          </a:prstGeom>
        </p:spPr>
        <p:txBody>
          <a:bodyPr lIns="18288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30540E71-CBB9-7E47-9FF0-6D8D6C1D993A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8129016" y="2212848"/>
            <a:ext cx="3364992" cy="3644875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  <a:lvl2pPr>
              <a:spcBef>
                <a:spcPts val="600"/>
              </a:spcBef>
              <a:defRPr/>
            </a:lvl2pPr>
            <a:lvl3pPr marL="352425" indent="-139700">
              <a:spcBef>
                <a:spcPts val="400"/>
              </a:spcBef>
              <a:defRPr/>
            </a:lvl3pPr>
            <a:lvl4pPr marL="501650" indent="-111125">
              <a:spcBef>
                <a:spcPts val="300"/>
              </a:spcBef>
              <a:defRPr sz="1400"/>
            </a:lvl4pPr>
            <a:lvl5pPr marL="654050" indent="-120650">
              <a:spcBef>
                <a:spcPts val="300"/>
              </a:spcBef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613282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s - 4 column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09461ED9-547A-8140-9E2B-8401E16BD14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85800" y="1691640"/>
            <a:ext cx="2423160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6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21" name="Title 21">
            <a:extLst>
              <a:ext uri="{FF2B5EF4-FFF2-40B4-BE49-F238E27FC236}">
                <a16:creationId xmlns:a16="http://schemas.microsoft.com/office/drawing/2014/main" id="{E17F3F0D-77C0-0048-8E0F-FD44D2BEAC1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4256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effectLst/>
                <a:latin typeface="+mj-lt"/>
              </a:defRPr>
            </a:lvl1pPr>
          </a:lstStyle>
          <a:p>
            <a:r>
              <a:rPr lang="en-US" dirty="0"/>
              <a:t>This is a two-line page title, click to add text </a:t>
            </a:r>
            <a:br>
              <a:rPr lang="en-US" dirty="0"/>
            </a:b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endParaRPr lang="en-US" dirty="0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EC791D9D-D0F6-614B-9EAE-DBFA21976811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685800" y="2212848"/>
            <a:ext cx="2423160" cy="3654425"/>
          </a:xfrm>
        </p:spPr>
        <p:txBody>
          <a:bodyPr/>
          <a:lstStyle>
            <a:lvl1pPr>
              <a:spcBef>
                <a:spcPts val="600"/>
              </a:spcBef>
              <a:defRPr sz="1600"/>
            </a:lvl1pPr>
            <a:lvl2pPr marL="157163" indent="-120650">
              <a:spcBef>
                <a:spcPts val="400"/>
              </a:spcBef>
              <a:defRPr sz="1400"/>
            </a:lvl2pPr>
            <a:lvl3pPr marL="311150" indent="-111125">
              <a:spcBef>
                <a:spcPts val="300"/>
              </a:spcBef>
              <a:defRPr sz="1200"/>
            </a:lvl3pPr>
            <a:lvl4pPr marL="427038" indent="-92075">
              <a:spcBef>
                <a:spcPts val="200"/>
              </a:spcBef>
              <a:defRPr sz="1100"/>
            </a:lvl4pPr>
            <a:lvl5pPr marL="593725" indent="-120650">
              <a:spcBef>
                <a:spcPts val="200"/>
              </a:spcBef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F91AF64-B120-3A48-96D8-13F8C7A0C9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EF6BFF16-CF2C-6D4A-B14C-57E4FE8C47EA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3474720" y="1691640"/>
            <a:ext cx="2423160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6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1015813F-1DE0-064C-8E2C-C591549FA9FB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3474720" y="2212848"/>
            <a:ext cx="2423160" cy="3654425"/>
          </a:xfrm>
        </p:spPr>
        <p:txBody>
          <a:bodyPr/>
          <a:lstStyle>
            <a:lvl1pPr>
              <a:spcBef>
                <a:spcPts val="600"/>
              </a:spcBef>
              <a:defRPr sz="1600"/>
            </a:lvl1pPr>
            <a:lvl2pPr marL="157163" indent="-120650">
              <a:spcBef>
                <a:spcPts val="400"/>
              </a:spcBef>
              <a:defRPr sz="1400"/>
            </a:lvl2pPr>
            <a:lvl3pPr marL="311150" indent="-111125">
              <a:spcBef>
                <a:spcPts val="300"/>
              </a:spcBef>
              <a:defRPr sz="1200"/>
            </a:lvl3pPr>
            <a:lvl4pPr marL="427038" indent="-92075">
              <a:spcBef>
                <a:spcPts val="200"/>
              </a:spcBef>
              <a:defRPr sz="1100"/>
            </a:lvl4pPr>
            <a:lvl5pPr marL="593725" indent="-120650">
              <a:spcBef>
                <a:spcPts val="200"/>
              </a:spcBef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66A5A6DA-8E24-A34E-86A8-AA47C52D6837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6291072" y="1691640"/>
            <a:ext cx="2423160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6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25" name="Text Placeholder 4">
            <a:extLst>
              <a:ext uri="{FF2B5EF4-FFF2-40B4-BE49-F238E27FC236}">
                <a16:creationId xmlns:a16="http://schemas.microsoft.com/office/drawing/2014/main" id="{FEFD8EEE-6E77-244F-9536-2D9F9133DFBC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>
          <a:xfrm>
            <a:off x="6291072" y="2212848"/>
            <a:ext cx="2423160" cy="3654425"/>
          </a:xfrm>
        </p:spPr>
        <p:txBody>
          <a:bodyPr/>
          <a:lstStyle>
            <a:lvl1pPr>
              <a:spcBef>
                <a:spcPts val="600"/>
              </a:spcBef>
              <a:defRPr sz="1600"/>
            </a:lvl1pPr>
            <a:lvl2pPr marL="157163" indent="-120650">
              <a:spcBef>
                <a:spcPts val="400"/>
              </a:spcBef>
              <a:defRPr sz="1400"/>
            </a:lvl2pPr>
            <a:lvl3pPr marL="311150" indent="-111125">
              <a:spcBef>
                <a:spcPts val="300"/>
              </a:spcBef>
              <a:defRPr sz="1200"/>
            </a:lvl3pPr>
            <a:lvl4pPr marL="427038" indent="-92075">
              <a:spcBef>
                <a:spcPts val="200"/>
              </a:spcBef>
              <a:defRPr sz="1100"/>
            </a:lvl4pPr>
            <a:lvl5pPr marL="593725" indent="-120650">
              <a:spcBef>
                <a:spcPts val="200"/>
              </a:spcBef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824C60CC-33BB-9F4D-B062-276C68A293FA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9079992" y="1691640"/>
            <a:ext cx="2423160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6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595CC227-1404-7D4C-9FCF-50D03E82E2AA}"/>
              </a:ext>
            </a:extLst>
          </p:cNvPr>
          <p:cNvSpPr>
            <a:spLocks noGrp="1"/>
          </p:cNvSpPr>
          <p:nvPr>
            <p:ph type="body" sz="quarter" idx="55"/>
          </p:nvPr>
        </p:nvSpPr>
        <p:spPr>
          <a:xfrm>
            <a:off x="9079992" y="2212848"/>
            <a:ext cx="2423160" cy="3654425"/>
          </a:xfrm>
        </p:spPr>
        <p:txBody>
          <a:bodyPr/>
          <a:lstStyle>
            <a:lvl1pPr>
              <a:spcBef>
                <a:spcPts val="600"/>
              </a:spcBef>
              <a:defRPr sz="1600"/>
            </a:lvl1pPr>
            <a:lvl2pPr marL="157163" indent="-120650">
              <a:spcBef>
                <a:spcPts val="400"/>
              </a:spcBef>
              <a:defRPr sz="1400"/>
            </a:lvl2pPr>
            <a:lvl3pPr marL="311150" indent="-111125">
              <a:spcBef>
                <a:spcPts val="300"/>
              </a:spcBef>
              <a:defRPr sz="1200"/>
            </a:lvl3pPr>
            <a:lvl4pPr marL="427038" indent="-92075">
              <a:spcBef>
                <a:spcPts val="200"/>
              </a:spcBef>
              <a:defRPr sz="1100"/>
            </a:lvl4pPr>
            <a:lvl5pPr marL="593725" indent="-120650">
              <a:spcBef>
                <a:spcPts val="200"/>
              </a:spcBef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04995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py + imag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EF41C-AC35-0C4C-AAE9-765C25C862A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248400" y="0"/>
            <a:ext cx="5943600" cy="6858000"/>
          </a:xfrm>
          <a:prstGeom prst="rect">
            <a:avLst/>
          </a:prstGeom>
          <a:solidFill>
            <a:srgbClr val="D0DAE6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2" name="Title 21">
            <a:extLst>
              <a:ext uri="{FF2B5EF4-FFF2-40B4-BE49-F238E27FC236}">
                <a16:creationId xmlns:a16="http://schemas.microsoft.com/office/drawing/2014/main" id="{DCF569A7-0934-0F40-9834-76EF779D41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4556"/>
            <a:ext cx="4805360" cy="843279"/>
          </a:xfrm>
        </p:spPr>
        <p:txBody>
          <a:bodyPr/>
          <a:lstStyle>
            <a:lvl1pPr>
              <a:lnSpc>
                <a:spcPct val="100000"/>
              </a:lnSpc>
              <a:defRPr spc="0" baseline="0"/>
            </a:lvl1pPr>
          </a:lstStyle>
          <a:p>
            <a:r>
              <a:rPr lang="en-US" dirty="0"/>
              <a:t>This is a two-line page title, </a:t>
            </a:r>
            <a:br>
              <a:rPr lang="en-US" dirty="0"/>
            </a:br>
            <a:r>
              <a:rPr lang="en-US" dirty="0"/>
              <a:t>click to add text</a:t>
            </a:r>
          </a:p>
        </p:txBody>
      </p:sp>
      <p:sp>
        <p:nvSpPr>
          <p:cNvPr id="39" name="Text Placeholder 26">
            <a:extLst>
              <a:ext uri="{FF2B5EF4-FFF2-40B4-BE49-F238E27FC236}">
                <a16:creationId xmlns:a16="http://schemas.microsoft.com/office/drawing/2014/main" id="{8DEB3E39-B088-614E-B3CA-15A79DA5D60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85800" y="2212848"/>
            <a:ext cx="4792661" cy="313869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600" smtClean="0">
                <a:effectLst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Click to add text column. Lorem ipsum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consetetur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sadipscing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elitr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nonumy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eirmod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tempor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invidunt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ut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labore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dolore magna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aliquyam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erat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voluptua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At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vero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eos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accusam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justo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duo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dolores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rebum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</a:t>
            </a:r>
          </a:p>
          <a:p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Stet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clita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kasd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gubergren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no sea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takimata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sanctus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est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Lorem ipsum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Lorem ipsum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consetetur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sadipscing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elitr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nonumy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eirmod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tempor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invidunt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ut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labore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dolore magna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aliquyam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erat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voluptua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At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vero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eos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accusam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justo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duo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dolores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rebum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Stet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clita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kasd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gubergren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no sea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takimata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sanctus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est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Lorem ipsum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Duis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autem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vel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eum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iriure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in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hendrerit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in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vulputate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B80829BD-2985-294D-B987-91A0A07E1E1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85800" y="1691640"/>
            <a:ext cx="4814435" cy="297995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20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81EECCE-034D-8D4C-919A-9B83CAB113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77605"/>
          <a:stretch/>
        </p:blipFill>
        <p:spPr>
          <a:xfrm>
            <a:off x="9461500" y="5943600"/>
            <a:ext cx="2730500" cy="914400"/>
          </a:xfrm>
          <a:prstGeom prst="rect">
            <a:avLst/>
          </a:prstGeom>
        </p:spPr>
      </p:pic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03468D98-1F5A-F047-A042-5DB36DE309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990584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+ one-line 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EF41C-AC35-0C4C-AAE9-765C25C862A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85799" y="1177160"/>
            <a:ext cx="10826496" cy="4800600"/>
          </a:xfrm>
          <a:prstGeom prst="rect">
            <a:avLst/>
          </a:prstGeom>
          <a:solidFill>
            <a:srgbClr val="D0DAE6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1" name="Title 21">
            <a:extLst>
              <a:ext uri="{FF2B5EF4-FFF2-40B4-BE49-F238E27FC236}">
                <a16:creationId xmlns:a16="http://schemas.microsoft.com/office/drawing/2014/main" id="{4C75F391-57ED-D04E-A472-08667CE4EF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799" y="403268"/>
            <a:ext cx="10826495" cy="46695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effectLst/>
                <a:latin typeface="+mj-lt"/>
              </a:defRPr>
            </a:lvl1pPr>
          </a:lstStyle>
          <a:p>
            <a:r>
              <a:rPr lang="en-US" dirty="0"/>
              <a:t>This is a one-line page title, click to add text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B577954-4CA1-9448-90EA-0F5402E3A7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520780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+ two-line 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EF41C-AC35-0C4C-AAE9-765C25C862A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85800" y="1554480"/>
            <a:ext cx="10826496" cy="4423250"/>
          </a:xfrm>
          <a:prstGeom prst="rect">
            <a:avLst/>
          </a:prstGeom>
          <a:solidFill>
            <a:srgbClr val="D0DAE6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1" name="Title 21">
            <a:extLst>
              <a:ext uri="{FF2B5EF4-FFF2-40B4-BE49-F238E27FC236}">
                <a16:creationId xmlns:a16="http://schemas.microsoft.com/office/drawing/2014/main" id="{4C75F391-57ED-D04E-A472-08667CE4EF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4256"/>
            <a:ext cx="10432800" cy="898026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effectLst/>
                <a:latin typeface="+mj-lt"/>
              </a:defRPr>
            </a:lvl1pPr>
          </a:lstStyle>
          <a:p>
            <a:r>
              <a:rPr lang="en-US" dirty="0"/>
              <a:t>This is a two-line page title, click to add text </a:t>
            </a:r>
            <a:br>
              <a:rPr lang="en-US" dirty="0"/>
            </a:b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4E79B84-91D2-954C-AB62-2D3A913B6F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28622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imag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EF41C-AC35-0C4C-AAE9-765C25C862A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0" y="0"/>
            <a:ext cx="12190800" cy="6858000"/>
          </a:xfrm>
          <a:prstGeom prst="rect">
            <a:avLst/>
          </a:prstGeom>
          <a:solidFill>
            <a:srgbClr val="D0DAE6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20D53E8-F57E-3F4A-AB24-3194D6AD9C4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5943600"/>
            <a:ext cx="12192000" cy="914400"/>
          </a:xfrm>
          <a:prstGeom prst="rect">
            <a:avLst/>
          </a:prstGeom>
          <a:noFill/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BE8726E-0B7B-0C49-880A-1A9896F7B7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840970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 content - 2 column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586D1EE4-4DF3-7F45-9FA5-78E2FF2D1ECD}"/>
              </a:ext>
            </a:extLst>
          </p:cNvPr>
          <p:cNvSpPr/>
          <p:nvPr userDrawn="1"/>
        </p:nvSpPr>
        <p:spPr>
          <a:xfrm>
            <a:off x="584684" y="1567756"/>
            <a:ext cx="5367103" cy="4397187"/>
          </a:xfrm>
          <a:prstGeom prst="rect">
            <a:avLst/>
          </a:prstGeom>
          <a:solidFill>
            <a:srgbClr val="EFF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BB384426-C017-F545-8DF0-593D3581674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96061" y="2304514"/>
            <a:ext cx="4724577" cy="31272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FontTx/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Click to add text column. Lorem ipsum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consetetur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sadipscing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elitr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nonumy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eirmod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tempor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invidunt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ut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labore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dolore magna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aliquyam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erat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voluptua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</a:t>
            </a:r>
          </a:p>
          <a:p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vero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eos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accusam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justo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duo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dolores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rebum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Stet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clita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kasd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gubergren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no sea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takimata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sanctus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est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Lorem ipsum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Lorem ipsum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consetetur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sadipscing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elitr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nonumy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eirmod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tempor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invidunt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ut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labore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dolore magna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aliquyam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erat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voluptua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At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vero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eos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accusam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justo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duo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dolores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rebum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Stet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clita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kasd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gubergren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5F4AAE6-868C-904D-BF96-AF7ED488EDC3}"/>
              </a:ext>
            </a:extLst>
          </p:cNvPr>
          <p:cNvSpPr/>
          <p:nvPr userDrawn="1"/>
        </p:nvSpPr>
        <p:spPr>
          <a:xfrm>
            <a:off x="6229300" y="1567756"/>
            <a:ext cx="5364362" cy="4397187"/>
          </a:xfrm>
          <a:prstGeom prst="rect">
            <a:avLst/>
          </a:prstGeom>
          <a:solidFill>
            <a:srgbClr val="EFF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Text Placeholder 24">
            <a:extLst>
              <a:ext uri="{FF2B5EF4-FFF2-40B4-BE49-F238E27FC236}">
                <a16:creationId xmlns:a16="http://schemas.microsoft.com/office/drawing/2014/main" id="{16419ECA-075D-7141-A138-AB42B5FCFC9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569205" y="2304514"/>
            <a:ext cx="4733239" cy="313388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FontTx/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Click to add text column. Lorem ipsum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consetetur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sadipscing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elitr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nonumy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eirmod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tempor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invidunt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ut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labore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dolore magna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aliquyam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erat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voluptua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</a:t>
            </a:r>
          </a:p>
          <a:p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vero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eos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accusam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justo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duo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dolores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rebum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Stet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clita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kasd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gubergren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no sea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takimata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sanctus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est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Lorem ipsum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Lorem ipsum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consetetur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sadipscing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elitr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nonumy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eirmod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tempor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invidunt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ut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labore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dolore magna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aliquyam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erat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voluptua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At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vero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eos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accusam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justo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duo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dolores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rebum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DBF0A623-0BA6-5E41-B560-EBC0ED72AF4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90631" y="1792224"/>
            <a:ext cx="4743828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0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746F5DEC-0132-9D4E-BE41-AACBCF796FB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558319" y="1789305"/>
            <a:ext cx="4743828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20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9" name="Title 21">
            <a:extLst>
              <a:ext uri="{FF2B5EF4-FFF2-40B4-BE49-F238E27FC236}">
                <a16:creationId xmlns:a16="http://schemas.microsoft.com/office/drawing/2014/main" id="{E8B20C71-C916-F842-A199-D5BDFFBF05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3268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effectLst/>
                <a:latin typeface="+mj-lt"/>
              </a:defRPr>
            </a:lvl1pPr>
          </a:lstStyle>
          <a:p>
            <a:r>
              <a:rPr lang="en-US" dirty="0"/>
              <a:t>This is a two-line page title, click to add text </a:t>
            </a:r>
            <a:br>
              <a:rPr lang="en-US" dirty="0"/>
            </a:b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endParaRPr lang="en-US" dirty="0"/>
          </a:p>
        </p:txBody>
      </p:sp>
      <p:sp useBgFill="1">
        <p:nvSpPr>
          <p:cNvPr id="10" name="Slide Number Placeholder 5">
            <a:extLst>
              <a:ext uri="{FF2B5EF4-FFF2-40B4-BE49-F238E27FC236}">
                <a16:creationId xmlns:a16="http://schemas.microsoft.com/office/drawing/2014/main" id="{54165953-7048-6E43-A1C7-524F52145F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56364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 content - 3 columns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586D1EE4-4DF3-7F45-9FA5-78E2FF2D1ECD}"/>
              </a:ext>
            </a:extLst>
          </p:cNvPr>
          <p:cNvSpPr/>
          <p:nvPr userDrawn="1"/>
        </p:nvSpPr>
        <p:spPr>
          <a:xfrm>
            <a:off x="521185" y="1586753"/>
            <a:ext cx="3637421" cy="4397187"/>
          </a:xfrm>
          <a:prstGeom prst="rect">
            <a:avLst/>
          </a:prstGeom>
          <a:solidFill>
            <a:srgbClr val="EFF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FA9BA50-C8D6-A644-A161-AFA6D14F593B}"/>
              </a:ext>
            </a:extLst>
          </p:cNvPr>
          <p:cNvSpPr/>
          <p:nvPr userDrawn="1"/>
        </p:nvSpPr>
        <p:spPr>
          <a:xfrm>
            <a:off x="4277289" y="1586753"/>
            <a:ext cx="3637421" cy="4397187"/>
          </a:xfrm>
          <a:prstGeom prst="rect">
            <a:avLst/>
          </a:prstGeom>
          <a:solidFill>
            <a:srgbClr val="EFF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0E07936-5FB1-B143-B229-FB69719E9822}"/>
              </a:ext>
            </a:extLst>
          </p:cNvPr>
          <p:cNvSpPr/>
          <p:nvPr userDrawn="1"/>
        </p:nvSpPr>
        <p:spPr>
          <a:xfrm>
            <a:off x="8045558" y="1586753"/>
            <a:ext cx="3637421" cy="4397187"/>
          </a:xfrm>
          <a:prstGeom prst="rect">
            <a:avLst/>
          </a:prstGeom>
          <a:solidFill>
            <a:srgbClr val="EFF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BB384426-C017-F545-8DF0-593D3581674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96529" y="2327913"/>
            <a:ext cx="3086848" cy="314098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Tx/>
              <a:buNone/>
              <a:defRPr lang="en-US" sz="1400" kern="1200" dirty="0">
                <a:solidFill>
                  <a:srgbClr val="0E141F"/>
                </a:solidFill>
                <a:effectLst/>
                <a:latin typeface="GE Inspira Sans" panose="020B0503060000000003" pitchFamily="34" charset="77"/>
                <a:ea typeface="+mn-ea"/>
                <a:cs typeface="+mn-cs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add text column. At vero eos et accusam et justo duo dolores et ea </a:t>
            </a:r>
            <a:r>
              <a:rPr lang="en-US" dirty="0" err="1"/>
              <a:t>rebum</a:t>
            </a:r>
            <a:r>
              <a:rPr lang="en-US" dirty="0"/>
              <a:t>. Stet </a:t>
            </a:r>
            <a:r>
              <a:rPr lang="en-US" dirty="0" err="1"/>
              <a:t>clita</a:t>
            </a:r>
            <a:r>
              <a:rPr lang="en-US" dirty="0"/>
              <a:t> </a:t>
            </a:r>
            <a:r>
              <a:rPr lang="en-US" dirty="0" err="1"/>
              <a:t>kasd</a:t>
            </a:r>
            <a:r>
              <a:rPr lang="en-US" dirty="0"/>
              <a:t> </a:t>
            </a:r>
            <a:r>
              <a:rPr lang="en-US" dirty="0" err="1"/>
              <a:t>etam</a:t>
            </a:r>
            <a:r>
              <a:rPr lang="en-US" dirty="0"/>
              <a:t> </a:t>
            </a:r>
            <a:r>
              <a:rPr lang="en-US" dirty="0" err="1"/>
              <a:t>gubergren</a:t>
            </a:r>
            <a:r>
              <a:rPr lang="en-US" dirty="0"/>
              <a:t>, no sea </a:t>
            </a:r>
            <a:r>
              <a:rPr lang="en-US" dirty="0" err="1"/>
              <a:t>takimata</a:t>
            </a:r>
            <a:r>
              <a:rPr lang="en-US" dirty="0"/>
              <a:t> </a:t>
            </a:r>
            <a:r>
              <a:rPr lang="en-US" dirty="0" err="1"/>
              <a:t>sanctus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Lorem ipsum dolor sit amet. </a:t>
            </a:r>
          </a:p>
          <a:p>
            <a:pPr lvl="0"/>
            <a:r>
              <a:rPr lang="en-US" dirty="0"/>
              <a:t>Lorem ipsum dolor sit amet, consetetur sadipscing elitr, sed diam nonumy eirmod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invidunt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aliquyam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sed diam </a:t>
            </a:r>
            <a:r>
              <a:rPr lang="en-US" dirty="0" err="1"/>
              <a:t>voluptua</a:t>
            </a:r>
            <a:r>
              <a:rPr lang="en-US" dirty="0"/>
              <a:t>. Duis </a:t>
            </a:r>
            <a:r>
              <a:rPr lang="en-US" dirty="0" err="1"/>
              <a:t>autem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</a:t>
            </a:r>
            <a:r>
              <a:rPr lang="en-US" dirty="0" err="1"/>
              <a:t>insed</a:t>
            </a:r>
            <a:r>
              <a:rPr lang="en-US" dirty="0"/>
              <a:t> et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,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illum</a:t>
            </a:r>
            <a:r>
              <a:rPr lang="en-US" dirty="0"/>
              <a:t>.</a:t>
            </a:r>
          </a:p>
        </p:txBody>
      </p:sp>
      <p:sp>
        <p:nvSpPr>
          <p:cNvPr id="29" name="Text Placeholder 24">
            <a:extLst>
              <a:ext uri="{FF2B5EF4-FFF2-40B4-BE49-F238E27FC236}">
                <a16:creationId xmlns:a16="http://schemas.microsoft.com/office/drawing/2014/main" id="{330CA67E-C7B8-954A-B603-A0B7C69610A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47202" y="2327913"/>
            <a:ext cx="3086848" cy="32138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Tx/>
              <a:buNone/>
              <a:defRPr sz="1400">
                <a:solidFill>
                  <a:schemeClr val="bg2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add text column. At vero eos et accusam et justo duo dolores et ea </a:t>
            </a:r>
            <a:r>
              <a:rPr lang="en-US" dirty="0" err="1"/>
              <a:t>rebum</a:t>
            </a:r>
            <a:r>
              <a:rPr lang="en-US" dirty="0"/>
              <a:t>. Stet </a:t>
            </a:r>
            <a:r>
              <a:rPr lang="en-US" dirty="0" err="1"/>
              <a:t>clita</a:t>
            </a:r>
            <a:r>
              <a:rPr lang="en-US" dirty="0"/>
              <a:t> </a:t>
            </a:r>
            <a:r>
              <a:rPr lang="en-US" dirty="0" err="1"/>
              <a:t>kasd</a:t>
            </a:r>
            <a:r>
              <a:rPr lang="en-US" dirty="0"/>
              <a:t> </a:t>
            </a:r>
            <a:r>
              <a:rPr lang="en-US" dirty="0" err="1"/>
              <a:t>etam</a:t>
            </a:r>
            <a:r>
              <a:rPr lang="en-US" dirty="0"/>
              <a:t> </a:t>
            </a:r>
            <a:r>
              <a:rPr lang="en-US" dirty="0" err="1"/>
              <a:t>gubergren</a:t>
            </a:r>
            <a:r>
              <a:rPr lang="en-US" dirty="0"/>
              <a:t>, no sea </a:t>
            </a:r>
            <a:r>
              <a:rPr lang="en-US" dirty="0" err="1"/>
              <a:t>takimata</a:t>
            </a:r>
            <a:r>
              <a:rPr lang="en-US" dirty="0"/>
              <a:t> </a:t>
            </a:r>
            <a:r>
              <a:rPr lang="en-US" dirty="0" err="1"/>
              <a:t>sanctus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Lorem ipsum dolor sit amet. </a:t>
            </a:r>
          </a:p>
          <a:p>
            <a:pPr lvl="0"/>
            <a:r>
              <a:rPr lang="en-US" dirty="0"/>
              <a:t>Lorem ipsum dolor sit amet, consetetur sadipscing elitr, sed diam nonumy eirmod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invidunt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aliquyam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sed diam </a:t>
            </a:r>
            <a:r>
              <a:rPr lang="en-US" dirty="0" err="1"/>
              <a:t>voluptua</a:t>
            </a:r>
            <a:r>
              <a:rPr lang="en-US" dirty="0"/>
              <a:t>. Duis </a:t>
            </a:r>
            <a:r>
              <a:rPr lang="en-US" dirty="0" err="1"/>
              <a:t>autem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</a:t>
            </a:r>
            <a:r>
              <a:rPr lang="en-US" dirty="0" err="1"/>
              <a:t>insed</a:t>
            </a:r>
            <a:r>
              <a:rPr lang="en-US" dirty="0"/>
              <a:t> et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,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illum</a:t>
            </a:r>
            <a:r>
              <a:rPr lang="en-US" dirty="0"/>
              <a:t>.</a:t>
            </a:r>
          </a:p>
        </p:txBody>
      </p:sp>
      <p:sp>
        <p:nvSpPr>
          <p:cNvPr id="30" name="Text Placeholder 24">
            <a:extLst>
              <a:ext uri="{FF2B5EF4-FFF2-40B4-BE49-F238E27FC236}">
                <a16:creationId xmlns:a16="http://schemas.microsoft.com/office/drawing/2014/main" id="{71A6698D-6234-1F48-8A0C-8D587D552FC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320844" y="2327913"/>
            <a:ext cx="3086848" cy="321607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Tx/>
              <a:buNone/>
              <a:defRPr sz="1400">
                <a:solidFill>
                  <a:schemeClr val="bg2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add text column. At vero eos et accusam et justo duo dolores et ea </a:t>
            </a:r>
            <a:r>
              <a:rPr lang="en-US" dirty="0" err="1"/>
              <a:t>rebum</a:t>
            </a:r>
            <a:r>
              <a:rPr lang="en-US" dirty="0"/>
              <a:t>. Stet </a:t>
            </a:r>
            <a:r>
              <a:rPr lang="en-US" dirty="0" err="1"/>
              <a:t>clita</a:t>
            </a:r>
            <a:r>
              <a:rPr lang="en-US" dirty="0"/>
              <a:t> </a:t>
            </a:r>
            <a:r>
              <a:rPr lang="en-US" dirty="0" err="1"/>
              <a:t>kasd</a:t>
            </a:r>
            <a:r>
              <a:rPr lang="en-US" dirty="0"/>
              <a:t> </a:t>
            </a:r>
            <a:r>
              <a:rPr lang="en-US" dirty="0" err="1"/>
              <a:t>etam</a:t>
            </a:r>
            <a:r>
              <a:rPr lang="en-US" dirty="0"/>
              <a:t> </a:t>
            </a:r>
            <a:r>
              <a:rPr lang="en-US" dirty="0" err="1"/>
              <a:t>gubergren</a:t>
            </a:r>
            <a:r>
              <a:rPr lang="en-US" dirty="0"/>
              <a:t>, no sea </a:t>
            </a:r>
            <a:r>
              <a:rPr lang="en-US" dirty="0" err="1"/>
              <a:t>takimata</a:t>
            </a:r>
            <a:r>
              <a:rPr lang="en-US" dirty="0"/>
              <a:t> </a:t>
            </a:r>
            <a:r>
              <a:rPr lang="en-US" dirty="0" err="1"/>
              <a:t>sanctus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Lorem ipsum dolor sit amet. </a:t>
            </a:r>
          </a:p>
          <a:p>
            <a:pPr lvl="0"/>
            <a:r>
              <a:rPr lang="en-US" dirty="0"/>
              <a:t>Lorem ipsum dolor sit amet, consetetur sadipscing elitr, sed diam nonumy eirmod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invidunt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aliquyam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sed diam </a:t>
            </a:r>
            <a:r>
              <a:rPr lang="en-US" dirty="0" err="1"/>
              <a:t>voluptua</a:t>
            </a:r>
            <a:r>
              <a:rPr lang="en-US" dirty="0"/>
              <a:t>. Duis </a:t>
            </a:r>
            <a:r>
              <a:rPr lang="en-US" dirty="0" err="1"/>
              <a:t>autem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</a:t>
            </a:r>
            <a:r>
              <a:rPr lang="en-US" dirty="0" err="1"/>
              <a:t>insed</a:t>
            </a:r>
            <a:r>
              <a:rPr lang="en-US" dirty="0"/>
              <a:t> et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,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illum</a:t>
            </a:r>
            <a:r>
              <a:rPr lang="en-US" dirty="0"/>
              <a:t>.</a:t>
            </a:r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E7E351A0-89AB-4049-9626-AE3EE5DA6C3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92947" y="1816666"/>
            <a:ext cx="3090430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8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27" name="Text Placeholder 6">
            <a:extLst>
              <a:ext uri="{FF2B5EF4-FFF2-40B4-BE49-F238E27FC236}">
                <a16:creationId xmlns:a16="http://schemas.microsoft.com/office/drawing/2014/main" id="{3C7D2593-68CE-E044-8546-9348E1ED75C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554366" y="1816666"/>
            <a:ext cx="3090430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8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31" name="Text Placeholder 6">
            <a:extLst>
              <a:ext uri="{FF2B5EF4-FFF2-40B4-BE49-F238E27FC236}">
                <a16:creationId xmlns:a16="http://schemas.microsoft.com/office/drawing/2014/main" id="{A08AD627-FECA-3D4D-BCA6-C81C4DD47A1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310469" y="1816666"/>
            <a:ext cx="3090430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8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23" name="Title 21">
            <a:extLst>
              <a:ext uri="{FF2B5EF4-FFF2-40B4-BE49-F238E27FC236}">
                <a16:creationId xmlns:a16="http://schemas.microsoft.com/office/drawing/2014/main" id="{6FE9E7D0-F056-EA46-BA73-39BE80A84BB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3268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effectLst/>
                <a:latin typeface="+mj-lt"/>
              </a:defRPr>
            </a:lvl1pPr>
          </a:lstStyle>
          <a:p>
            <a:r>
              <a:rPr lang="en-US" dirty="0"/>
              <a:t>This is a two-line page title, click to add text </a:t>
            </a:r>
            <a:br>
              <a:rPr lang="en-US" dirty="0"/>
            </a:b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endParaRPr lang="en-US" dirty="0"/>
          </a:p>
        </p:txBody>
      </p:sp>
      <p:sp useBgFill="1">
        <p:nvSpPr>
          <p:cNvPr id="13" name="Slide Number Placeholder 5">
            <a:extLst>
              <a:ext uri="{FF2B5EF4-FFF2-40B4-BE49-F238E27FC236}">
                <a16:creationId xmlns:a16="http://schemas.microsoft.com/office/drawing/2014/main" id="{57839331-7374-C044-A79C-1E9604FD07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985294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Intro slide – image white log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1EDA6804-5DFF-0F47-9799-B370D29E52FF}"/>
              </a:ext>
            </a:extLst>
          </p:cNvPr>
          <p:cNvSpPr txBox="1">
            <a:spLocks/>
          </p:cNvSpPr>
          <p:nvPr userDrawn="1"/>
        </p:nvSpPr>
        <p:spPr>
          <a:xfrm>
            <a:off x="515938" y="758457"/>
            <a:ext cx="8361498" cy="2915786"/>
          </a:xfrm>
          <a:prstGeom prst="rect">
            <a:avLst/>
          </a:prstGeom>
        </p:spPr>
        <p:txBody>
          <a:bodyPr vert="horz" wrap="square" lIns="0" tIns="45720" rIns="90000" bIns="45720" rtlCol="0" anchor="t">
            <a:noAutofit/>
          </a:bodyPr>
          <a:lstStyle>
            <a:lvl1pPr algn="l" defTabSz="914400" rtl="0" eaLnBrk="1" latinLnBrk="0" hangingPunct="1">
              <a:lnSpc>
                <a:spcPts val="7200"/>
              </a:lnSpc>
              <a:spcBef>
                <a:spcPct val="0"/>
              </a:spcBef>
              <a:buNone/>
              <a:defRPr sz="5400" b="0" i="0" kern="1200" spc="-100" baseline="0">
                <a:solidFill>
                  <a:schemeClr val="bg1"/>
                </a:solidFill>
                <a:latin typeface="GE Inspira Sans" panose="020B0503060000000003" pitchFamily="34" charset="77"/>
                <a:ea typeface="+mj-ea"/>
                <a:cs typeface="+mj-cs"/>
              </a:defRPr>
            </a:lvl1pPr>
          </a:lstStyle>
          <a:p>
            <a:endParaRPr lang="en-GB" dirty="0"/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6C155388-2ED0-124B-A584-E6A3D9F997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40600" y="6125384"/>
            <a:ext cx="3124200" cy="365125"/>
          </a:xfrm>
          <a:prstGeom prst="rect">
            <a:avLst/>
          </a:prstGeom>
        </p:spPr>
        <p:txBody>
          <a:bodyPr vert="horz" lIns="18288" tIns="0" rIns="0" bIns="0" rtlCol="0" anchor="ctr"/>
          <a:lstStyle>
            <a:lvl1pPr algn="l">
              <a:defRPr sz="1100" b="1" i="0" cap="none" spc="200" baseline="0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endParaRPr lang="en-GB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35AF69B-B0A2-0D4B-85CF-C5E467C3956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5800" y="2331720"/>
            <a:ext cx="6654800" cy="2686539"/>
          </a:xfrm>
        </p:spPr>
        <p:txBody>
          <a:bodyPr wrap="square" lIns="18288" rIns="457200" anchor="t">
            <a:noAutofit/>
          </a:bodyPr>
          <a:lstStyle>
            <a:lvl1pPr algn="l">
              <a:lnSpc>
                <a:spcPct val="100000"/>
              </a:lnSpc>
              <a:defRPr sz="4600" b="0" i="0" spc="0" baseline="0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r>
              <a:rPr lang="en-US" dirty="0"/>
              <a:t>GE’s presentation</a:t>
            </a:r>
            <a:br>
              <a:rPr lang="en-US" dirty="0"/>
            </a:br>
            <a:r>
              <a:rPr lang="en-US" dirty="0"/>
              <a:t>template title example</a:t>
            </a:r>
            <a:endParaRPr lang="en-GB" dirty="0"/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F23FB371-010F-3F48-A088-7E87BEE55B4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60864" y="6553200"/>
            <a:ext cx="2231136" cy="304800"/>
          </a:xfrm>
          <a:prstGeom prst="rect">
            <a:avLst/>
          </a:prstGeom>
        </p:spPr>
        <p:txBody>
          <a:bodyPr lIns="0" rIns="90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lang="en-GB" sz="850" smtClean="0">
                <a:solidFill>
                  <a:srgbClr val="FFFFFF">
                    <a:alpha val="73000"/>
                  </a:srgbClr>
                </a:solidFill>
                <a:effectLst/>
              </a:defRPr>
            </a:lvl1pPr>
            <a:lvl2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2pPr>
            <a:lvl3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3pPr>
            <a:lvl4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4pPr>
            <a:lvl5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5pPr>
          </a:lstStyle>
          <a:p>
            <a:r>
              <a:rPr lang="en-GB" dirty="0">
                <a:solidFill>
                  <a:srgbClr val="FFFFFF"/>
                </a:solidFill>
                <a:effectLst/>
                <a:latin typeface="GE Inspira Sans" panose="020B0503060000000003" pitchFamily="34" charset="77"/>
              </a:rPr>
              <a:t>Placeholder confidentiality disclosure. 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BD4A227A-44EA-684D-9C39-C73C559FFEFC}"/>
              </a:ext>
            </a:extLst>
          </p:cNvPr>
          <p:cNvSpPr>
            <a:spLocks/>
          </p:cNvSpPr>
          <p:nvPr userDrawn="1"/>
        </p:nvSpPr>
        <p:spPr bwMode="auto">
          <a:xfrm>
            <a:off x="661931" y="2202895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rgbClr val="D1DAE3"/>
          </a:solidFill>
          <a:ln w="12700">
            <a:solidFill>
              <a:srgbClr val="D1DAE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20918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 content - 4 columns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586D1EE4-4DF3-7F45-9FA5-78E2FF2D1ECD}"/>
              </a:ext>
            </a:extLst>
          </p:cNvPr>
          <p:cNvSpPr/>
          <p:nvPr userDrawn="1"/>
        </p:nvSpPr>
        <p:spPr>
          <a:xfrm>
            <a:off x="518010" y="1586753"/>
            <a:ext cx="2691914" cy="4397187"/>
          </a:xfrm>
          <a:prstGeom prst="rect">
            <a:avLst/>
          </a:prstGeom>
          <a:solidFill>
            <a:srgbClr val="EFF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BB384426-C017-F545-8DF0-593D3581674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93354" y="2346458"/>
            <a:ext cx="2141410" cy="329378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z="1200" dirty="0">
                <a:solidFill>
                  <a:srgbClr val="0E141F"/>
                </a:solidFill>
                <a:effectLst/>
              </a:defRPr>
            </a:lvl1pPr>
          </a:lstStyle>
          <a:p>
            <a:pPr lvl="0"/>
            <a:r>
              <a:rPr lang="en-US" dirty="0"/>
              <a:t>Click to add text column. At vero eos et accusam et justo duo dolores et ea </a:t>
            </a:r>
            <a:r>
              <a:rPr lang="en-US" dirty="0" err="1"/>
              <a:t>rebum</a:t>
            </a:r>
            <a:r>
              <a:rPr lang="en-US" dirty="0"/>
              <a:t>. Stet </a:t>
            </a:r>
            <a:r>
              <a:rPr lang="en-US" dirty="0" err="1"/>
              <a:t>clita</a:t>
            </a:r>
            <a:r>
              <a:rPr lang="en-US" dirty="0"/>
              <a:t> </a:t>
            </a:r>
            <a:r>
              <a:rPr lang="en-US" dirty="0" err="1"/>
              <a:t>kasd</a:t>
            </a:r>
            <a:r>
              <a:rPr lang="en-US" dirty="0"/>
              <a:t> </a:t>
            </a:r>
            <a:r>
              <a:rPr lang="en-US" dirty="0" err="1"/>
              <a:t>gubergren</a:t>
            </a:r>
            <a:r>
              <a:rPr lang="en-US" dirty="0"/>
              <a:t>, no sea </a:t>
            </a:r>
            <a:r>
              <a:rPr lang="en-US" dirty="0" err="1"/>
              <a:t>takimata</a:t>
            </a:r>
            <a:r>
              <a:rPr lang="en-US" dirty="0"/>
              <a:t> </a:t>
            </a:r>
            <a:r>
              <a:rPr lang="en-US" dirty="0" err="1"/>
              <a:t>sanctus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Lorem ipsum dolor sit amet. </a:t>
            </a:r>
          </a:p>
          <a:p>
            <a:pPr lvl="0"/>
            <a:r>
              <a:rPr lang="en-US" dirty="0"/>
              <a:t>Lorem ipsum dolor sit amet, consetetur sadipscing elitr, sed diam nonumy eirmod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invidunt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aliquyam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sed diam </a:t>
            </a:r>
            <a:r>
              <a:rPr lang="en-US" dirty="0" err="1"/>
              <a:t>voluptua</a:t>
            </a:r>
            <a:r>
              <a:rPr lang="en-US" dirty="0"/>
              <a:t>. Duis </a:t>
            </a:r>
            <a:r>
              <a:rPr lang="en-US" dirty="0" err="1"/>
              <a:t>autem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</a:t>
            </a:r>
            <a:r>
              <a:rPr lang="en-US" dirty="0" err="1"/>
              <a:t>insed</a:t>
            </a:r>
            <a:r>
              <a:rPr lang="en-US" dirty="0"/>
              <a:t> et fugit. Duis </a:t>
            </a:r>
            <a:r>
              <a:rPr lang="en-US" dirty="0" err="1"/>
              <a:t>autem</a:t>
            </a:r>
            <a:r>
              <a:rPr lang="en-US" dirty="0"/>
              <a:t>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in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.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67A29F3A-77F8-D941-8C8C-031470577026}"/>
              </a:ext>
            </a:extLst>
          </p:cNvPr>
          <p:cNvSpPr/>
          <p:nvPr userDrawn="1"/>
        </p:nvSpPr>
        <p:spPr>
          <a:xfrm>
            <a:off x="3341460" y="1592263"/>
            <a:ext cx="2691914" cy="4397187"/>
          </a:xfrm>
          <a:prstGeom prst="rect">
            <a:avLst/>
          </a:prstGeom>
          <a:solidFill>
            <a:srgbClr val="EFF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4E3B41DF-38A2-134B-85A2-25FEB3B4F7B1}"/>
              </a:ext>
            </a:extLst>
          </p:cNvPr>
          <p:cNvSpPr/>
          <p:nvPr userDrawn="1"/>
        </p:nvSpPr>
        <p:spPr>
          <a:xfrm>
            <a:off x="6164910" y="1592263"/>
            <a:ext cx="2691914" cy="4397187"/>
          </a:xfrm>
          <a:prstGeom prst="rect">
            <a:avLst/>
          </a:prstGeom>
          <a:solidFill>
            <a:srgbClr val="EFF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60FED38F-B83A-D94E-BBF3-09BF4BD2E917}"/>
              </a:ext>
            </a:extLst>
          </p:cNvPr>
          <p:cNvSpPr/>
          <p:nvPr userDrawn="1"/>
        </p:nvSpPr>
        <p:spPr>
          <a:xfrm>
            <a:off x="8988359" y="1592263"/>
            <a:ext cx="2688336" cy="4397187"/>
          </a:xfrm>
          <a:prstGeom prst="rect">
            <a:avLst/>
          </a:prstGeom>
          <a:solidFill>
            <a:srgbClr val="EFF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 Placeholder 24">
            <a:extLst>
              <a:ext uri="{FF2B5EF4-FFF2-40B4-BE49-F238E27FC236}">
                <a16:creationId xmlns:a16="http://schemas.microsoft.com/office/drawing/2014/main" id="{9890B971-BFD0-114A-9A91-FBF6DF9ACBB0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616303" y="2346458"/>
            <a:ext cx="2141410" cy="329378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z="1200" dirty="0">
                <a:solidFill>
                  <a:srgbClr val="0E141F"/>
                </a:solidFill>
                <a:effectLst/>
              </a:defRPr>
            </a:lvl1pPr>
          </a:lstStyle>
          <a:p>
            <a:pPr lvl="0"/>
            <a:r>
              <a:rPr lang="en-US" dirty="0"/>
              <a:t>Click to add text column. At vero eos et accusam et justo duo dolores et ea </a:t>
            </a:r>
            <a:r>
              <a:rPr lang="en-US" dirty="0" err="1"/>
              <a:t>rebum</a:t>
            </a:r>
            <a:r>
              <a:rPr lang="en-US" dirty="0"/>
              <a:t>. Stet </a:t>
            </a:r>
            <a:r>
              <a:rPr lang="en-US" dirty="0" err="1"/>
              <a:t>clita</a:t>
            </a:r>
            <a:r>
              <a:rPr lang="en-US" dirty="0"/>
              <a:t> </a:t>
            </a:r>
            <a:r>
              <a:rPr lang="en-US" dirty="0" err="1"/>
              <a:t>kasd</a:t>
            </a:r>
            <a:r>
              <a:rPr lang="en-US" dirty="0"/>
              <a:t> </a:t>
            </a:r>
            <a:r>
              <a:rPr lang="en-US" dirty="0" err="1"/>
              <a:t>gubergren</a:t>
            </a:r>
            <a:r>
              <a:rPr lang="en-US" dirty="0"/>
              <a:t>, no sea </a:t>
            </a:r>
            <a:r>
              <a:rPr lang="en-US" dirty="0" err="1"/>
              <a:t>takimata</a:t>
            </a:r>
            <a:r>
              <a:rPr lang="en-US" dirty="0"/>
              <a:t> </a:t>
            </a:r>
            <a:r>
              <a:rPr lang="en-US" dirty="0" err="1"/>
              <a:t>sanctus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Lorem ipsum dolor sit amet. </a:t>
            </a:r>
          </a:p>
          <a:p>
            <a:pPr lvl="0"/>
            <a:r>
              <a:rPr lang="en-US" dirty="0"/>
              <a:t>Lorem ipsum dolor sit amet, consetetur sadipscing elitr, sed diam nonumy eirmod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invidunt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aliquyam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sed diam </a:t>
            </a:r>
            <a:r>
              <a:rPr lang="en-US" dirty="0" err="1"/>
              <a:t>voluptua</a:t>
            </a:r>
            <a:r>
              <a:rPr lang="en-US" dirty="0"/>
              <a:t>. Duis </a:t>
            </a:r>
            <a:r>
              <a:rPr lang="en-US" dirty="0" err="1"/>
              <a:t>autem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</a:t>
            </a:r>
            <a:r>
              <a:rPr lang="en-US" dirty="0" err="1"/>
              <a:t>insed</a:t>
            </a:r>
            <a:r>
              <a:rPr lang="en-US" dirty="0"/>
              <a:t> et fugit. Duis </a:t>
            </a:r>
            <a:r>
              <a:rPr lang="en-US" dirty="0" err="1"/>
              <a:t>autem</a:t>
            </a:r>
            <a:r>
              <a:rPr lang="en-US" dirty="0"/>
              <a:t>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in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.</a:t>
            </a:r>
          </a:p>
        </p:txBody>
      </p:sp>
      <p:sp>
        <p:nvSpPr>
          <p:cNvPr id="20" name="Text Placeholder 24">
            <a:extLst>
              <a:ext uri="{FF2B5EF4-FFF2-40B4-BE49-F238E27FC236}">
                <a16:creationId xmlns:a16="http://schemas.microsoft.com/office/drawing/2014/main" id="{A849B5FC-653A-C04F-877B-066E9ED14581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440718" y="2346458"/>
            <a:ext cx="2141410" cy="329378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z="1200" dirty="0">
                <a:solidFill>
                  <a:srgbClr val="0E141F"/>
                </a:solidFill>
                <a:effectLst/>
              </a:defRPr>
            </a:lvl1pPr>
          </a:lstStyle>
          <a:p>
            <a:pPr lvl="0"/>
            <a:r>
              <a:rPr lang="en-US" dirty="0"/>
              <a:t>Click to add text column. At vero eos et accusam et justo duo dolores et ea </a:t>
            </a:r>
            <a:r>
              <a:rPr lang="en-US" dirty="0" err="1"/>
              <a:t>rebum</a:t>
            </a:r>
            <a:r>
              <a:rPr lang="en-US" dirty="0"/>
              <a:t>. Stet </a:t>
            </a:r>
            <a:r>
              <a:rPr lang="en-US" dirty="0" err="1"/>
              <a:t>clita</a:t>
            </a:r>
            <a:r>
              <a:rPr lang="en-US" dirty="0"/>
              <a:t> </a:t>
            </a:r>
            <a:r>
              <a:rPr lang="en-US" dirty="0" err="1"/>
              <a:t>kasd</a:t>
            </a:r>
            <a:r>
              <a:rPr lang="en-US" dirty="0"/>
              <a:t> </a:t>
            </a:r>
            <a:r>
              <a:rPr lang="en-US" dirty="0" err="1"/>
              <a:t>gubergren</a:t>
            </a:r>
            <a:r>
              <a:rPr lang="en-US" dirty="0"/>
              <a:t>, no sea </a:t>
            </a:r>
            <a:r>
              <a:rPr lang="en-US" dirty="0" err="1"/>
              <a:t>takimata</a:t>
            </a:r>
            <a:r>
              <a:rPr lang="en-US" dirty="0"/>
              <a:t> </a:t>
            </a:r>
            <a:r>
              <a:rPr lang="en-US" dirty="0" err="1"/>
              <a:t>sanctus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Lorem ipsum dolor sit amet. </a:t>
            </a:r>
          </a:p>
          <a:p>
            <a:pPr lvl="0"/>
            <a:r>
              <a:rPr lang="en-US" dirty="0"/>
              <a:t>Lorem ipsum dolor sit amet, consetetur sadipscing elitr, sed diam nonumy eirmod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invidunt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aliquyam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sed diam </a:t>
            </a:r>
            <a:r>
              <a:rPr lang="en-US" dirty="0" err="1"/>
              <a:t>voluptua</a:t>
            </a:r>
            <a:r>
              <a:rPr lang="en-US" dirty="0"/>
              <a:t>. Duis </a:t>
            </a:r>
            <a:r>
              <a:rPr lang="en-US" dirty="0" err="1"/>
              <a:t>autem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</a:t>
            </a:r>
            <a:r>
              <a:rPr lang="en-US" dirty="0" err="1"/>
              <a:t>insed</a:t>
            </a:r>
            <a:r>
              <a:rPr lang="en-US" dirty="0"/>
              <a:t> et fugit. Duis </a:t>
            </a:r>
            <a:r>
              <a:rPr lang="en-US" dirty="0" err="1"/>
              <a:t>autem</a:t>
            </a:r>
            <a:r>
              <a:rPr lang="en-US" dirty="0"/>
              <a:t>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in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.</a:t>
            </a:r>
          </a:p>
        </p:txBody>
      </p:sp>
      <p:sp>
        <p:nvSpPr>
          <p:cNvPr id="23" name="Text Placeholder 24">
            <a:extLst>
              <a:ext uri="{FF2B5EF4-FFF2-40B4-BE49-F238E27FC236}">
                <a16:creationId xmlns:a16="http://schemas.microsoft.com/office/drawing/2014/main" id="{024A4193-D541-F341-B9B3-BF89F7FBE6E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266599" y="2346458"/>
            <a:ext cx="2141410" cy="329378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z="1200" dirty="0">
                <a:solidFill>
                  <a:srgbClr val="0E141F"/>
                </a:solidFill>
                <a:effectLst/>
              </a:defRPr>
            </a:lvl1pPr>
          </a:lstStyle>
          <a:p>
            <a:pPr lvl="0"/>
            <a:r>
              <a:rPr lang="en-US" dirty="0"/>
              <a:t>Click to add text column. At vero eos et accusam et justo duo dolores et ea </a:t>
            </a:r>
            <a:r>
              <a:rPr lang="en-US" dirty="0" err="1"/>
              <a:t>rebum</a:t>
            </a:r>
            <a:r>
              <a:rPr lang="en-US" dirty="0"/>
              <a:t>. Stet </a:t>
            </a:r>
            <a:r>
              <a:rPr lang="en-US" dirty="0" err="1"/>
              <a:t>clita</a:t>
            </a:r>
            <a:r>
              <a:rPr lang="en-US" dirty="0"/>
              <a:t> </a:t>
            </a:r>
            <a:r>
              <a:rPr lang="en-US" dirty="0" err="1"/>
              <a:t>kasd</a:t>
            </a:r>
            <a:r>
              <a:rPr lang="en-US" dirty="0"/>
              <a:t> </a:t>
            </a:r>
            <a:r>
              <a:rPr lang="en-US" dirty="0" err="1"/>
              <a:t>gubergren</a:t>
            </a:r>
            <a:r>
              <a:rPr lang="en-US" dirty="0"/>
              <a:t>, no sea </a:t>
            </a:r>
            <a:r>
              <a:rPr lang="en-US" dirty="0" err="1"/>
              <a:t>takimata</a:t>
            </a:r>
            <a:r>
              <a:rPr lang="en-US" dirty="0"/>
              <a:t> </a:t>
            </a:r>
            <a:r>
              <a:rPr lang="en-US" dirty="0" err="1"/>
              <a:t>sanctus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Lorem ipsum dolor sit amet. </a:t>
            </a:r>
          </a:p>
          <a:p>
            <a:pPr lvl="0"/>
            <a:r>
              <a:rPr lang="en-US" dirty="0"/>
              <a:t>Lorem ipsum dolor sit amet, consetetur sadipscing elitr, sed diam nonumy eirmod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invidunt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aliquyam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sed diam </a:t>
            </a:r>
            <a:r>
              <a:rPr lang="en-US" dirty="0" err="1"/>
              <a:t>voluptua</a:t>
            </a:r>
            <a:r>
              <a:rPr lang="en-US" dirty="0"/>
              <a:t>. Duis </a:t>
            </a:r>
            <a:r>
              <a:rPr lang="en-US" dirty="0" err="1"/>
              <a:t>autem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</a:t>
            </a:r>
            <a:r>
              <a:rPr lang="en-US" dirty="0" err="1"/>
              <a:t>insed</a:t>
            </a:r>
            <a:r>
              <a:rPr lang="en-US" dirty="0"/>
              <a:t> et fugit. Duis </a:t>
            </a:r>
            <a:r>
              <a:rPr lang="en-US" dirty="0" err="1"/>
              <a:t>autem</a:t>
            </a:r>
            <a:r>
              <a:rPr lang="en-US" dirty="0"/>
              <a:t>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in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.</a:t>
            </a: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E47D8C3E-2D63-5A4B-8D52-5A7783D6DE9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87923" y="1829368"/>
            <a:ext cx="2146841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4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5ECC8345-B39F-664D-90DE-803630EB4006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616118" y="1829368"/>
            <a:ext cx="2146841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4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29" name="Text Placeholder 6">
            <a:extLst>
              <a:ext uri="{FF2B5EF4-FFF2-40B4-BE49-F238E27FC236}">
                <a16:creationId xmlns:a16="http://schemas.microsoft.com/office/drawing/2014/main" id="{57A57D5F-0B83-6444-AD5C-15611EBB9595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445779" y="1829368"/>
            <a:ext cx="2146841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4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31" name="Text Placeholder 6">
            <a:extLst>
              <a:ext uri="{FF2B5EF4-FFF2-40B4-BE49-F238E27FC236}">
                <a16:creationId xmlns:a16="http://schemas.microsoft.com/office/drawing/2014/main" id="{AA446962-F1FE-5E41-AD29-0F18C740380C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276906" y="1829368"/>
            <a:ext cx="2146841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4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28" name="Title 21">
            <a:extLst>
              <a:ext uri="{FF2B5EF4-FFF2-40B4-BE49-F238E27FC236}">
                <a16:creationId xmlns:a16="http://schemas.microsoft.com/office/drawing/2014/main" id="{9593476A-9268-1A46-924B-0EC4EFC4ED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3268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effectLst/>
                <a:latin typeface="+mj-lt"/>
              </a:defRPr>
            </a:lvl1pPr>
          </a:lstStyle>
          <a:p>
            <a:r>
              <a:rPr lang="en-US" dirty="0"/>
              <a:t>This is a two-line page title, click to add text </a:t>
            </a:r>
            <a:br>
              <a:rPr lang="en-US" dirty="0"/>
            </a:b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endParaRPr lang="en-US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CF72C1D7-95BA-A548-A776-EC5439EA11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895524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-blu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80099154-061C-F04E-951B-E726EE3E66E3}"/>
              </a:ext>
            </a:extLst>
          </p:cNvPr>
          <p:cNvSpPr/>
          <p:nvPr userDrawn="1"/>
        </p:nvSpPr>
        <p:spPr>
          <a:xfrm>
            <a:off x="687283" y="1042289"/>
            <a:ext cx="460800" cy="460800"/>
          </a:xfrm>
          <a:prstGeom prst="rect">
            <a:avLst/>
          </a:prstGeom>
          <a:solidFill>
            <a:srgbClr val="005C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591773F-432D-414C-8EDF-11F1A298D784}"/>
              </a:ext>
            </a:extLst>
          </p:cNvPr>
          <p:cNvSpPr txBox="1"/>
          <p:nvPr userDrawn="1"/>
        </p:nvSpPr>
        <p:spPr>
          <a:xfrm>
            <a:off x="685800" y="1045390"/>
            <a:ext cx="460799" cy="738664"/>
          </a:xfrm>
          <a:prstGeom prst="rect">
            <a:avLst/>
          </a:prstGeom>
          <a:noFill/>
        </p:spPr>
        <p:txBody>
          <a:bodyPr wrap="square" lIns="90000" tIns="0" rIns="90000" bIns="0" rtlCol="0" anchor="ctr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</a:rPr>
              <a:t>“</a:t>
            </a:r>
          </a:p>
        </p:txBody>
      </p:sp>
      <p:sp>
        <p:nvSpPr>
          <p:cNvPr id="9" name="Picture Placeholder 28">
            <a:extLst>
              <a:ext uri="{FF2B5EF4-FFF2-40B4-BE49-F238E27FC236}">
                <a16:creationId xmlns:a16="http://schemas.microsoft.com/office/drawing/2014/main" id="{4F0C5579-9218-BF4D-8529-01861BD42B0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85800" y="4944885"/>
            <a:ext cx="500363" cy="500363"/>
          </a:xfrm>
          <a:prstGeom prst="ellipse">
            <a:avLst/>
          </a:prstGeom>
          <a:solidFill>
            <a:srgbClr val="D0DAE6"/>
          </a:solidFill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99DDF737-58DA-8D45-9F22-FF686E79ADF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336439" y="5280919"/>
            <a:ext cx="2737631" cy="34524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 b="0" i="1" spc="0" baseline="0">
                <a:solidFill>
                  <a:schemeClr val="bg2"/>
                </a:solidFill>
                <a:latin typeface="GE Inspira Sans" panose="020B0503060000000003" pitchFamily="34" charset="77"/>
              </a:defRPr>
            </a:lvl1pPr>
            <a:lvl2pPr marL="457200" indent="0">
              <a:buFontTx/>
              <a:buNone/>
              <a:defRPr sz="1100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sz="1100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sz="1100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CEO of Quatro Offshore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584D057-E362-B948-B79A-F70BAE538D7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37220" y="5001442"/>
            <a:ext cx="2736850" cy="16510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200" spc="50" baseline="0">
                <a:solidFill>
                  <a:schemeClr val="bg2"/>
                </a:solidFill>
              </a:defRPr>
            </a:lvl1pPr>
            <a:lvl2pPr>
              <a:defRPr sz="1200">
                <a:solidFill>
                  <a:schemeClr val="bg2"/>
                </a:solidFill>
              </a:defRPr>
            </a:lvl2pPr>
            <a:lvl3pPr>
              <a:defRPr sz="1200">
                <a:solidFill>
                  <a:schemeClr val="bg2"/>
                </a:solidFill>
              </a:defRPr>
            </a:lvl3pPr>
            <a:lvl4pPr>
              <a:defRPr sz="1200">
                <a:solidFill>
                  <a:schemeClr val="bg2"/>
                </a:solidFill>
              </a:defRPr>
            </a:lvl4pPr>
            <a:lvl5pPr>
              <a:defRPr sz="12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Martin Neubert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6013AE9D-8C97-4046-9EF2-C3D605132D2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5800" y="1719199"/>
            <a:ext cx="8351837" cy="2881312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0" i="1">
                <a:solidFill>
                  <a:schemeClr val="tx1"/>
                </a:solidFill>
                <a:latin typeface="GE Inspira Sans" panose="020B0503060000000003" pitchFamily="34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Quote, click to add text. We look forward introducing </a:t>
            </a:r>
            <a:br>
              <a:rPr lang="en-GB" dirty="0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</a:br>
            <a:r>
              <a:rPr lang="en-GB" dirty="0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the next-generation offshore wind turbine to the market. For decades, </a:t>
            </a:r>
            <a:r>
              <a:rPr lang="en-GB" i="1" dirty="0">
                <a:solidFill>
                  <a:srgbClr val="101A2A"/>
                </a:solidFill>
                <a:effectLst/>
                <a:latin typeface="GE Inspira Sans" panose="020B0503060000000003" pitchFamily="34" charset="77"/>
              </a:rPr>
              <a:t>Quatro</a:t>
            </a:r>
            <a:r>
              <a:rPr lang="en-GB" i="1" dirty="0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 has pioneered the introduction of </a:t>
            </a:r>
            <a:br>
              <a:rPr lang="en-GB" i="1" dirty="0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</a:br>
            <a:r>
              <a:rPr lang="en-GB" i="1" dirty="0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new technology and new suppliers, which has been fundamental to drive down the cost of electricity.</a:t>
            </a:r>
            <a:endParaRPr lang="en-GB" dirty="0">
              <a:solidFill>
                <a:srgbClr val="101A2A"/>
              </a:solidFill>
              <a:effectLst/>
              <a:latin typeface="GE Inspira Sans" panose="020B0503060000000003" pitchFamily="34" charset="77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5AF518A-C69A-B540-8E27-7BDE8FC05BEB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2102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-gree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80099154-061C-F04E-951B-E726EE3E66E3}"/>
              </a:ext>
            </a:extLst>
          </p:cNvPr>
          <p:cNvSpPr/>
          <p:nvPr userDrawn="1"/>
        </p:nvSpPr>
        <p:spPr>
          <a:xfrm>
            <a:off x="687283" y="1042289"/>
            <a:ext cx="460800" cy="460800"/>
          </a:xfrm>
          <a:prstGeom prst="rect">
            <a:avLst/>
          </a:prstGeom>
          <a:solidFill>
            <a:srgbClr val="00BF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591773F-432D-414C-8EDF-11F1A298D784}"/>
              </a:ext>
            </a:extLst>
          </p:cNvPr>
          <p:cNvSpPr txBox="1"/>
          <p:nvPr userDrawn="1"/>
        </p:nvSpPr>
        <p:spPr>
          <a:xfrm>
            <a:off x="685800" y="1045390"/>
            <a:ext cx="460799" cy="738664"/>
          </a:xfrm>
          <a:prstGeom prst="rect">
            <a:avLst/>
          </a:prstGeom>
          <a:noFill/>
        </p:spPr>
        <p:txBody>
          <a:bodyPr wrap="square" lIns="90000" tIns="0" rIns="90000" bIns="0" rtlCol="0" anchor="ctr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</a:rPr>
              <a:t>“</a:t>
            </a:r>
          </a:p>
        </p:txBody>
      </p:sp>
      <p:sp>
        <p:nvSpPr>
          <p:cNvPr id="9" name="Picture Placeholder 28">
            <a:extLst>
              <a:ext uri="{FF2B5EF4-FFF2-40B4-BE49-F238E27FC236}">
                <a16:creationId xmlns:a16="http://schemas.microsoft.com/office/drawing/2014/main" id="{4F0C5579-9218-BF4D-8529-01861BD42B0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85800" y="4944885"/>
            <a:ext cx="500363" cy="500363"/>
          </a:xfrm>
          <a:prstGeom prst="ellipse">
            <a:avLst/>
          </a:prstGeom>
          <a:solidFill>
            <a:srgbClr val="D0DAE6"/>
          </a:solidFill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99DDF737-58DA-8D45-9F22-FF686E79ADF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336439" y="5280919"/>
            <a:ext cx="2737631" cy="34524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 b="0" i="1" spc="0" baseline="0">
                <a:solidFill>
                  <a:schemeClr val="bg2"/>
                </a:solidFill>
                <a:latin typeface="GE Inspira Sans" panose="020B0503060000000003" pitchFamily="34" charset="77"/>
              </a:defRPr>
            </a:lvl1pPr>
            <a:lvl2pPr marL="457200" indent="0">
              <a:buFontTx/>
              <a:buNone/>
              <a:defRPr sz="1100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sz="1100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sz="1100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CEO of Quatro Offshore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584D057-E362-B948-B79A-F70BAE538D7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37220" y="5001442"/>
            <a:ext cx="2736850" cy="16510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200" spc="50" baseline="0">
                <a:solidFill>
                  <a:schemeClr val="bg2"/>
                </a:solidFill>
              </a:defRPr>
            </a:lvl1pPr>
            <a:lvl2pPr>
              <a:defRPr sz="1200">
                <a:solidFill>
                  <a:schemeClr val="bg2"/>
                </a:solidFill>
              </a:defRPr>
            </a:lvl2pPr>
            <a:lvl3pPr>
              <a:defRPr sz="1200">
                <a:solidFill>
                  <a:schemeClr val="bg2"/>
                </a:solidFill>
              </a:defRPr>
            </a:lvl3pPr>
            <a:lvl4pPr>
              <a:defRPr sz="1200">
                <a:solidFill>
                  <a:schemeClr val="bg2"/>
                </a:solidFill>
              </a:defRPr>
            </a:lvl4pPr>
            <a:lvl5pPr>
              <a:defRPr sz="12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Martin Neubert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6013AE9D-8C97-4046-9EF2-C3D605132D2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5800" y="1719199"/>
            <a:ext cx="8351837" cy="2881312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0" i="1">
                <a:solidFill>
                  <a:schemeClr val="tx1"/>
                </a:solidFill>
                <a:latin typeface="GE Inspira Sans" panose="020B0503060000000003" pitchFamily="34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Quote, click to add text. We look forward introducing </a:t>
            </a:r>
            <a:br>
              <a:rPr lang="en-GB" dirty="0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</a:br>
            <a:r>
              <a:rPr lang="en-GB" dirty="0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the next-generation offshore wind turbine to the market. For decades, </a:t>
            </a:r>
            <a:r>
              <a:rPr lang="en-GB" i="1" dirty="0">
                <a:solidFill>
                  <a:srgbClr val="101A2A"/>
                </a:solidFill>
                <a:effectLst/>
                <a:latin typeface="GE Inspira Sans" panose="020B0503060000000003" pitchFamily="34" charset="77"/>
              </a:rPr>
              <a:t>Quatro</a:t>
            </a:r>
            <a:r>
              <a:rPr lang="en-GB" i="1" dirty="0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 has pioneered the introduction of </a:t>
            </a:r>
            <a:br>
              <a:rPr lang="en-GB" i="1" dirty="0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</a:br>
            <a:r>
              <a:rPr lang="en-GB" i="1" dirty="0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new technology and new suppliers, which has been fundamental to drive down the cost of electricity.</a:t>
            </a:r>
            <a:endParaRPr lang="en-GB" dirty="0">
              <a:solidFill>
                <a:srgbClr val="101A2A"/>
              </a:solidFill>
              <a:effectLst/>
              <a:latin typeface="GE Inspira Sans" panose="020B0503060000000003" pitchFamily="34" charset="77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5AF518A-C69A-B540-8E27-7BDE8FC05BEB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138158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-oran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80099154-061C-F04E-951B-E726EE3E66E3}"/>
              </a:ext>
            </a:extLst>
          </p:cNvPr>
          <p:cNvSpPr/>
          <p:nvPr userDrawn="1"/>
        </p:nvSpPr>
        <p:spPr>
          <a:xfrm>
            <a:off x="687283" y="1042289"/>
            <a:ext cx="460800" cy="460800"/>
          </a:xfrm>
          <a:prstGeom prst="rect">
            <a:avLst/>
          </a:prstGeom>
          <a:solidFill>
            <a:srgbClr val="FE5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591773F-432D-414C-8EDF-11F1A298D784}"/>
              </a:ext>
            </a:extLst>
          </p:cNvPr>
          <p:cNvSpPr txBox="1"/>
          <p:nvPr userDrawn="1"/>
        </p:nvSpPr>
        <p:spPr>
          <a:xfrm>
            <a:off x="685800" y="1045390"/>
            <a:ext cx="460799" cy="738664"/>
          </a:xfrm>
          <a:prstGeom prst="rect">
            <a:avLst/>
          </a:prstGeom>
          <a:noFill/>
        </p:spPr>
        <p:txBody>
          <a:bodyPr wrap="square" lIns="90000" tIns="0" rIns="90000" bIns="0" rtlCol="0" anchor="ctr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</a:rPr>
              <a:t>“</a:t>
            </a:r>
          </a:p>
        </p:txBody>
      </p:sp>
      <p:sp>
        <p:nvSpPr>
          <p:cNvPr id="9" name="Picture Placeholder 28">
            <a:extLst>
              <a:ext uri="{FF2B5EF4-FFF2-40B4-BE49-F238E27FC236}">
                <a16:creationId xmlns:a16="http://schemas.microsoft.com/office/drawing/2014/main" id="{4F0C5579-9218-BF4D-8529-01861BD42B0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85800" y="4944885"/>
            <a:ext cx="500363" cy="500363"/>
          </a:xfrm>
          <a:prstGeom prst="ellipse">
            <a:avLst/>
          </a:prstGeom>
          <a:solidFill>
            <a:srgbClr val="D0DAE6"/>
          </a:solidFill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99DDF737-58DA-8D45-9F22-FF686E79ADF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336439" y="5280919"/>
            <a:ext cx="2737631" cy="34524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 b="0" i="1" spc="0" baseline="0">
                <a:solidFill>
                  <a:schemeClr val="bg2"/>
                </a:solidFill>
                <a:latin typeface="GE Inspira Sans" panose="020B0503060000000003" pitchFamily="34" charset="77"/>
              </a:defRPr>
            </a:lvl1pPr>
            <a:lvl2pPr marL="457200" indent="0">
              <a:buFontTx/>
              <a:buNone/>
              <a:defRPr sz="1100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sz="1100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sz="1100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CEO of Quatro Offshore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584D057-E362-B948-B79A-F70BAE538D7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37220" y="5001442"/>
            <a:ext cx="2736850" cy="16510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200" spc="50" baseline="0">
                <a:solidFill>
                  <a:schemeClr val="bg2"/>
                </a:solidFill>
              </a:defRPr>
            </a:lvl1pPr>
            <a:lvl2pPr>
              <a:defRPr sz="1200">
                <a:solidFill>
                  <a:schemeClr val="bg2"/>
                </a:solidFill>
              </a:defRPr>
            </a:lvl2pPr>
            <a:lvl3pPr>
              <a:defRPr sz="1200">
                <a:solidFill>
                  <a:schemeClr val="bg2"/>
                </a:solidFill>
              </a:defRPr>
            </a:lvl3pPr>
            <a:lvl4pPr>
              <a:defRPr sz="1200">
                <a:solidFill>
                  <a:schemeClr val="bg2"/>
                </a:solidFill>
              </a:defRPr>
            </a:lvl4pPr>
            <a:lvl5pPr>
              <a:defRPr sz="12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Martin Neubert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6013AE9D-8C97-4046-9EF2-C3D605132D2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5800" y="1719199"/>
            <a:ext cx="8351837" cy="2881312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0" i="1">
                <a:solidFill>
                  <a:schemeClr val="tx1"/>
                </a:solidFill>
                <a:latin typeface="GE Inspira Sans" panose="020B0503060000000003" pitchFamily="34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Quote, click to add text. We look forward introducing </a:t>
            </a:r>
            <a:br>
              <a:rPr lang="en-GB" dirty="0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</a:br>
            <a:r>
              <a:rPr lang="en-GB" dirty="0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the next-generation offshore wind turbine to the market. For decades, </a:t>
            </a:r>
            <a:r>
              <a:rPr lang="en-GB" i="1" dirty="0">
                <a:solidFill>
                  <a:srgbClr val="101A2A"/>
                </a:solidFill>
                <a:effectLst/>
                <a:latin typeface="GE Inspira Sans" panose="020B0503060000000003" pitchFamily="34" charset="77"/>
              </a:rPr>
              <a:t>Quatro</a:t>
            </a:r>
            <a:r>
              <a:rPr lang="en-GB" i="1" dirty="0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 has pioneered the introduction of </a:t>
            </a:r>
            <a:br>
              <a:rPr lang="en-GB" i="1" dirty="0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</a:br>
            <a:r>
              <a:rPr lang="en-GB" i="1" dirty="0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new technology and new suppliers, which has been fundamental to drive down the cost of electricity.</a:t>
            </a:r>
            <a:endParaRPr lang="en-GB" dirty="0">
              <a:solidFill>
                <a:srgbClr val="101A2A"/>
              </a:solidFill>
              <a:effectLst/>
              <a:latin typeface="GE Inspira Sans" panose="020B0503060000000003" pitchFamily="34" charset="77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5AF518A-C69A-B540-8E27-7BDE8FC05BEB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453736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-yellow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80099154-061C-F04E-951B-E726EE3E66E3}"/>
              </a:ext>
            </a:extLst>
          </p:cNvPr>
          <p:cNvSpPr/>
          <p:nvPr userDrawn="1"/>
        </p:nvSpPr>
        <p:spPr>
          <a:xfrm>
            <a:off x="687283" y="1042289"/>
            <a:ext cx="460800" cy="460800"/>
          </a:xfrm>
          <a:prstGeom prst="rect">
            <a:avLst/>
          </a:prstGeom>
          <a:solidFill>
            <a:srgbClr val="FFC7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591773F-432D-414C-8EDF-11F1A298D784}"/>
              </a:ext>
            </a:extLst>
          </p:cNvPr>
          <p:cNvSpPr txBox="1"/>
          <p:nvPr userDrawn="1"/>
        </p:nvSpPr>
        <p:spPr>
          <a:xfrm>
            <a:off x="685800" y="1045390"/>
            <a:ext cx="460799" cy="738664"/>
          </a:xfrm>
          <a:prstGeom prst="rect">
            <a:avLst/>
          </a:prstGeom>
          <a:noFill/>
        </p:spPr>
        <p:txBody>
          <a:bodyPr wrap="square" lIns="90000" tIns="0" rIns="90000" bIns="0" rtlCol="0" anchor="ctr">
            <a:spAutoFit/>
          </a:bodyPr>
          <a:lstStyle/>
          <a:p>
            <a:pPr algn="ctr"/>
            <a:r>
              <a:rPr lang="en-US" sz="4800" dirty="0">
                <a:solidFill>
                  <a:srgbClr val="002D5D"/>
                </a:solidFill>
              </a:rPr>
              <a:t>“</a:t>
            </a:r>
          </a:p>
        </p:txBody>
      </p:sp>
      <p:sp>
        <p:nvSpPr>
          <p:cNvPr id="9" name="Picture Placeholder 28">
            <a:extLst>
              <a:ext uri="{FF2B5EF4-FFF2-40B4-BE49-F238E27FC236}">
                <a16:creationId xmlns:a16="http://schemas.microsoft.com/office/drawing/2014/main" id="{4F0C5579-9218-BF4D-8529-01861BD42B0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85800" y="4944885"/>
            <a:ext cx="500363" cy="500363"/>
          </a:xfrm>
          <a:prstGeom prst="ellipse">
            <a:avLst/>
          </a:prstGeom>
          <a:solidFill>
            <a:srgbClr val="D0DAE6"/>
          </a:solidFill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99DDF737-58DA-8D45-9F22-FF686E79ADF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336439" y="5280919"/>
            <a:ext cx="2737631" cy="34524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 b="0" i="1" spc="0" baseline="0">
                <a:solidFill>
                  <a:schemeClr val="bg2"/>
                </a:solidFill>
                <a:latin typeface="GE Inspira Sans" panose="020B0503060000000003" pitchFamily="34" charset="77"/>
              </a:defRPr>
            </a:lvl1pPr>
            <a:lvl2pPr marL="457200" indent="0">
              <a:buFontTx/>
              <a:buNone/>
              <a:defRPr sz="1100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sz="1100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sz="1100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CEO of Quatro Offshore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584D057-E362-B948-B79A-F70BAE538D7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37220" y="5001442"/>
            <a:ext cx="2736850" cy="16510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200" spc="50" baseline="0">
                <a:solidFill>
                  <a:schemeClr val="bg2"/>
                </a:solidFill>
              </a:defRPr>
            </a:lvl1pPr>
            <a:lvl2pPr>
              <a:defRPr sz="1200">
                <a:solidFill>
                  <a:schemeClr val="bg2"/>
                </a:solidFill>
              </a:defRPr>
            </a:lvl2pPr>
            <a:lvl3pPr>
              <a:defRPr sz="1200">
                <a:solidFill>
                  <a:schemeClr val="bg2"/>
                </a:solidFill>
              </a:defRPr>
            </a:lvl3pPr>
            <a:lvl4pPr>
              <a:defRPr sz="1200">
                <a:solidFill>
                  <a:schemeClr val="bg2"/>
                </a:solidFill>
              </a:defRPr>
            </a:lvl4pPr>
            <a:lvl5pPr>
              <a:defRPr sz="12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Martin Neubert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6013AE9D-8C97-4046-9EF2-C3D605132D2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5800" y="1719199"/>
            <a:ext cx="8351837" cy="2881312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0" i="1">
                <a:solidFill>
                  <a:schemeClr val="tx1"/>
                </a:solidFill>
                <a:latin typeface="GE Inspira Sans" panose="020B0503060000000003" pitchFamily="34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Quote, click to add text. We look forward introducing </a:t>
            </a:r>
            <a:br>
              <a:rPr lang="en-GB" dirty="0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</a:br>
            <a:r>
              <a:rPr lang="en-GB" dirty="0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the next-generation offshore wind turbine to the market. For decades, </a:t>
            </a:r>
            <a:r>
              <a:rPr lang="en-GB" i="1" dirty="0">
                <a:solidFill>
                  <a:srgbClr val="101A2A"/>
                </a:solidFill>
                <a:effectLst/>
                <a:latin typeface="GE Inspira Sans" panose="020B0503060000000003" pitchFamily="34" charset="77"/>
              </a:rPr>
              <a:t>Quatro</a:t>
            </a:r>
            <a:r>
              <a:rPr lang="en-GB" i="1" dirty="0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 has pioneered the introduction of </a:t>
            </a:r>
            <a:br>
              <a:rPr lang="en-GB" i="1" dirty="0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</a:br>
            <a:r>
              <a:rPr lang="en-GB" i="1" dirty="0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new technology and new suppliers, which has been fundamental to drive down the cost of electricity.</a:t>
            </a:r>
            <a:endParaRPr lang="en-GB" dirty="0">
              <a:solidFill>
                <a:srgbClr val="101A2A"/>
              </a:solidFill>
              <a:effectLst/>
              <a:latin typeface="GE Inspira Sans" panose="020B0503060000000003" pitchFamily="34" charset="77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5AF518A-C69A-B540-8E27-7BDE8FC05BEB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26110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571C3CA-CF77-6B4B-AF76-35084E7383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2211906"/>
            <a:ext cx="8648844" cy="233634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lnSpc>
                <a:spcPts val="55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sz="4000" spc="0" baseline="0" smtClean="0">
                <a:solidFill>
                  <a:schemeClr val="bg2"/>
                </a:solidFill>
                <a:effectLst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r>
              <a:rPr lang="en-GB" dirty="0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Statement, click to add text. Ut </a:t>
            </a:r>
            <a:r>
              <a:rPr lang="en-GB" dirty="0" err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enim</a:t>
            </a:r>
            <a:r>
              <a:rPr lang="en-GB" dirty="0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 ad minim </a:t>
            </a:r>
            <a:r>
              <a:rPr lang="en-GB" dirty="0" err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veniam</a:t>
            </a:r>
            <a:r>
              <a:rPr lang="en-GB" dirty="0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quis</a:t>
            </a:r>
            <a:r>
              <a:rPr lang="en-GB" dirty="0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nostrud</a:t>
            </a:r>
            <a:r>
              <a:rPr lang="en-GB" dirty="0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 exercitation </a:t>
            </a:r>
            <a:r>
              <a:rPr lang="en-GB" dirty="0" err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ullamco</a:t>
            </a:r>
            <a:r>
              <a:rPr lang="en-GB" dirty="0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laboris</a:t>
            </a:r>
            <a:r>
              <a:rPr lang="en-GB" dirty="0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 nisi </a:t>
            </a:r>
            <a:r>
              <a:rPr lang="en-GB" dirty="0" err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ut</a:t>
            </a:r>
            <a:r>
              <a:rPr lang="en-GB" dirty="0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aliquip</a:t>
            </a:r>
            <a:r>
              <a:rPr lang="en-GB" dirty="0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.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6A6038C-44C2-0D48-B480-ECFFDA9395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67C9F53C-D48C-4E42-8AAF-6B4A845430CA}"/>
              </a:ext>
            </a:extLst>
          </p:cNvPr>
          <p:cNvSpPr>
            <a:spLocks/>
          </p:cNvSpPr>
          <p:nvPr userDrawn="1"/>
        </p:nvSpPr>
        <p:spPr bwMode="auto">
          <a:xfrm>
            <a:off x="661931" y="2128087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rgbClr val="D1DAE3"/>
          </a:solidFill>
          <a:ln w="12700">
            <a:solidFill>
              <a:srgbClr val="D1DAE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7092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thought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571C3CA-CF77-6B4B-AF76-35084E7383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2176417"/>
            <a:ext cx="10268018" cy="984388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FontTx/>
              <a:buNone/>
              <a:defRPr lang="en-GB" sz="5400" spc="0" baseline="0" smtClean="0">
                <a:solidFill>
                  <a:srgbClr val="005CB9"/>
                </a:solidFill>
                <a:effectLst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r>
              <a:rPr lang="en-GB" dirty="0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Single thought, click to add text</a:t>
            </a:r>
          </a:p>
        </p:txBody>
      </p:sp>
      <p:sp useBgFill="1">
        <p:nvSpPr>
          <p:cNvPr id="4" name="Slide Number Placeholder 5">
            <a:extLst>
              <a:ext uri="{FF2B5EF4-FFF2-40B4-BE49-F238E27FC236}">
                <a16:creationId xmlns:a16="http://schemas.microsoft.com/office/drawing/2014/main" id="{7A858041-AF69-B74D-8880-C2A9CF621A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16719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ingle thought slide">
    <p:bg>
      <p:bgPr>
        <a:solidFill>
          <a:srgbClr val="DBE2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F4CEAEF-7F64-F04A-B9C9-7D591503ACA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54700" y="29353"/>
            <a:ext cx="6337300" cy="6858000"/>
          </a:xfrm>
          <a:prstGeom prst="rect">
            <a:avLst/>
          </a:prstGeo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571C3CA-CF77-6B4B-AF76-35084E7383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2176416"/>
            <a:ext cx="7429500" cy="1773283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FontTx/>
              <a:buNone/>
              <a:defRPr lang="en-GB" sz="5400" spc="0" baseline="0" smtClean="0">
                <a:solidFill>
                  <a:srgbClr val="005CB9"/>
                </a:solidFill>
                <a:effectLst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r>
              <a:rPr lang="en-GB" dirty="0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Single thought, click to add text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2940093-6577-264B-8A28-1864B47F7CB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5943600"/>
            <a:ext cx="12192000" cy="9144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2F8DBC-EE22-0B43-BF57-C2716A7A79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265636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statistic slide">
    <p:bg>
      <p:bgPr>
        <a:solidFill>
          <a:srgbClr val="DBE2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>
            <a:extLst>
              <a:ext uri="{FF2B5EF4-FFF2-40B4-BE49-F238E27FC236}">
                <a16:creationId xmlns:a16="http://schemas.microsoft.com/office/drawing/2014/main" id="{DCF569A7-0934-0F40-9834-76EF779D41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2360884"/>
            <a:ext cx="5553713" cy="1097469"/>
          </a:xfrm>
        </p:spPr>
        <p:txBody>
          <a:bodyPr tIns="648000"/>
          <a:lstStyle>
            <a:lvl1pPr>
              <a:lnSpc>
                <a:spcPts val="4000"/>
              </a:lnSpc>
              <a:defRPr sz="12000" spc="0">
                <a:solidFill>
                  <a:srgbClr val="005CB9"/>
                </a:solidFill>
              </a:defRPr>
            </a:lvl1pPr>
          </a:lstStyle>
          <a:p>
            <a:r>
              <a:rPr lang="en-US" dirty="0"/>
              <a:t>130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933B1F1A-371A-2C49-A064-5E0977F18BBE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85800" y="1856531"/>
            <a:ext cx="5567363" cy="16936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 sz="1150" b="1" cap="all" spc="100" baseline="0">
                <a:solidFill>
                  <a:schemeClr val="bg2"/>
                </a:solidFill>
                <a:latin typeface="GE Inspira Sans" panose="020B0503060000000003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/>
            </a:pPr>
            <a:r>
              <a:rPr lang="en-US" dirty="0"/>
              <a:t>countries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347F5575-CE12-7146-9C48-39696C36F5D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85800" y="4183409"/>
            <a:ext cx="5580062" cy="101371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2000" spc="50" baseline="0">
                <a:solidFill>
                  <a:srgbClr val="002D5D"/>
                </a:solidFill>
              </a:defRPr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GE operates in 130 countries </a:t>
            </a:r>
            <a:br>
              <a:rPr lang="en-US" dirty="0"/>
            </a:br>
            <a:r>
              <a:rPr lang="en-US" dirty="0"/>
              <a:t>worldwide</a:t>
            </a:r>
          </a:p>
          <a:p>
            <a:pPr lvl="0"/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E60449B-A7B0-D946-BF32-8881F796B2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5943600"/>
            <a:ext cx="12192000" cy="9144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F9EFAE7-D635-4161-BB6C-69B01A972308}"/>
              </a:ext>
            </a:extLst>
          </p:cNvPr>
          <p:cNvSpPr/>
          <p:nvPr userDrawn="1"/>
        </p:nvSpPr>
        <p:spPr>
          <a:xfrm>
            <a:off x="685800" y="3808549"/>
            <a:ext cx="3495640" cy="36576"/>
          </a:xfrm>
          <a:prstGeom prst="rect">
            <a:avLst/>
          </a:prstGeom>
          <a:solidFill>
            <a:srgbClr val="005C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8FE27B8-CA37-5E40-87B5-6A9229A065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5106539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ingle statistic slide">
    <p:bg>
      <p:bgPr>
        <a:solidFill>
          <a:srgbClr val="DBE2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F11BE49-9A3B-0142-907B-677D12FF8B9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54700" y="29353"/>
            <a:ext cx="6337300" cy="6858000"/>
          </a:xfrm>
          <a:prstGeom prst="rect">
            <a:avLst/>
          </a:prstGeom>
        </p:spPr>
      </p:pic>
      <p:sp>
        <p:nvSpPr>
          <p:cNvPr id="22" name="Title 21">
            <a:extLst>
              <a:ext uri="{FF2B5EF4-FFF2-40B4-BE49-F238E27FC236}">
                <a16:creationId xmlns:a16="http://schemas.microsoft.com/office/drawing/2014/main" id="{DCF569A7-0934-0F40-9834-76EF779D41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2360884"/>
            <a:ext cx="5553713" cy="1097469"/>
          </a:xfrm>
        </p:spPr>
        <p:txBody>
          <a:bodyPr tIns="648000"/>
          <a:lstStyle>
            <a:lvl1pPr>
              <a:lnSpc>
                <a:spcPts val="4000"/>
              </a:lnSpc>
              <a:defRPr sz="12000" spc="0">
                <a:solidFill>
                  <a:srgbClr val="005CB9"/>
                </a:solidFill>
              </a:defRPr>
            </a:lvl1pPr>
          </a:lstStyle>
          <a:p>
            <a:r>
              <a:rPr lang="en-US" dirty="0"/>
              <a:t>130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933B1F1A-371A-2C49-A064-5E0977F18BBE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85800" y="1856531"/>
            <a:ext cx="5567363" cy="16936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 sz="1150" b="1" cap="all" spc="100" baseline="0">
                <a:solidFill>
                  <a:schemeClr val="bg2"/>
                </a:solidFill>
                <a:latin typeface="GE Inspira Sans" panose="020B0503060000000003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/>
            </a:pPr>
            <a:r>
              <a:rPr lang="en-US" dirty="0"/>
              <a:t>countries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E60449B-A7B0-D946-BF32-8881F796B2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5943600"/>
            <a:ext cx="12192000" cy="914400"/>
          </a:xfrm>
          <a:prstGeom prst="rect">
            <a:avLst/>
          </a:prstGeom>
        </p:spPr>
      </p:pic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347F5575-CE12-7146-9C48-39696C36F5D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85800" y="4183409"/>
            <a:ext cx="5580062" cy="101371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2000" spc="50" baseline="0">
                <a:solidFill>
                  <a:srgbClr val="002D5D"/>
                </a:solidFill>
              </a:defRPr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GE operates in 130 countries </a:t>
            </a:r>
            <a:br>
              <a:rPr lang="en-US" dirty="0"/>
            </a:br>
            <a:r>
              <a:rPr lang="en-US" dirty="0"/>
              <a:t>worldwide</a:t>
            </a:r>
          </a:p>
          <a:p>
            <a:pPr lvl="0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F9EFAE7-D635-4161-BB6C-69B01A972308}"/>
              </a:ext>
            </a:extLst>
          </p:cNvPr>
          <p:cNvSpPr/>
          <p:nvPr userDrawn="1"/>
        </p:nvSpPr>
        <p:spPr>
          <a:xfrm>
            <a:off x="685800" y="3808549"/>
            <a:ext cx="3495640" cy="36576"/>
          </a:xfrm>
          <a:prstGeom prst="rect">
            <a:avLst/>
          </a:prstGeom>
          <a:solidFill>
            <a:srgbClr val="005C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8FE27B8-CA37-5E40-87B5-6A9229A065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76380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Intro slide – image white log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1EDA6804-5DFF-0F47-9799-B370D29E52FF}"/>
              </a:ext>
            </a:extLst>
          </p:cNvPr>
          <p:cNvSpPr txBox="1">
            <a:spLocks/>
          </p:cNvSpPr>
          <p:nvPr userDrawn="1"/>
        </p:nvSpPr>
        <p:spPr>
          <a:xfrm>
            <a:off x="515938" y="758457"/>
            <a:ext cx="8361498" cy="2915786"/>
          </a:xfrm>
          <a:prstGeom prst="rect">
            <a:avLst/>
          </a:prstGeom>
        </p:spPr>
        <p:txBody>
          <a:bodyPr vert="horz" wrap="square" lIns="0" tIns="45720" rIns="90000" bIns="45720" rtlCol="0" anchor="t">
            <a:noAutofit/>
          </a:bodyPr>
          <a:lstStyle>
            <a:lvl1pPr algn="l" defTabSz="914400" rtl="0" eaLnBrk="1" latinLnBrk="0" hangingPunct="1">
              <a:lnSpc>
                <a:spcPts val="7200"/>
              </a:lnSpc>
              <a:spcBef>
                <a:spcPct val="0"/>
              </a:spcBef>
              <a:buNone/>
              <a:defRPr sz="5400" b="0" i="0" kern="1200" spc="-100" baseline="0">
                <a:solidFill>
                  <a:schemeClr val="bg1"/>
                </a:solidFill>
                <a:latin typeface="GE Inspira Sans" panose="020B0503060000000003" pitchFamily="34" charset="77"/>
                <a:ea typeface="+mj-ea"/>
                <a:cs typeface="+mj-cs"/>
              </a:defRPr>
            </a:lvl1pPr>
          </a:lstStyle>
          <a:p>
            <a:endParaRPr lang="en-GB" dirty="0"/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6C155388-2ED0-124B-A584-E6A3D9F997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40600" y="6125384"/>
            <a:ext cx="3124200" cy="365125"/>
          </a:xfrm>
          <a:prstGeom prst="rect">
            <a:avLst/>
          </a:prstGeom>
        </p:spPr>
        <p:txBody>
          <a:bodyPr vert="horz" lIns="18288" tIns="0" rIns="0" bIns="0" rtlCol="0" anchor="ctr"/>
          <a:lstStyle>
            <a:lvl1pPr algn="l">
              <a:defRPr sz="1100" b="1" i="0" cap="none" spc="200" baseline="0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endParaRPr lang="en-GB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35AF69B-B0A2-0D4B-85CF-C5E467C3956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5800" y="2331720"/>
            <a:ext cx="6654800" cy="2686539"/>
          </a:xfrm>
        </p:spPr>
        <p:txBody>
          <a:bodyPr wrap="square" lIns="18288" rIns="457200" anchor="t">
            <a:noAutofit/>
          </a:bodyPr>
          <a:lstStyle>
            <a:lvl1pPr algn="l">
              <a:lnSpc>
                <a:spcPct val="100000"/>
              </a:lnSpc>
              <a:defRPr sz="4600" b="0" i="0" spc="0" baseline="0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r>
              <a:rPr lang="en-US" dirty="0"/>
              <a:t>GE’s presentation</a:t>
            </a:r>
            <a:br>
              <a:rPr lang="en-US" dirty="0"/>
            </a:br>
            <a:r>
              <a:rPr lang="en-US" dirty="0"/>
              <a:t>template title example</a:t>
            </a:r>
            <a:endParaRPr lang="en-GB" dirty="0"/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F23FB371-010F-3F48-A088-7E87BEE55B4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60864" y="6553200"/>
            <a:ext cx="2231136" cy="304800"/>
          </a:xfrm>
          <a:prstGeom prst="rect">
            <a:avLst/>
          </a:prstGeom>
        </p:spPr>
        <p:txBody>
          <a:bodyPr lIns="0" rIns="90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lang="en-GB" sz="850" smtClean="0">
                <a:solidFill>
                  <a:srgbClr val="FFFFFF">
                    <a:alpha val="73000"/>
                  </a:srgbClr>
                </a:solidFill>
                <a:effectLst/>
              </a:defRPr>
            </a:lvl1pPr>
            <a:lvl2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2pPr>
            <a:lvl3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3pPr>
            <a:lvl4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4pPr>
            <a:lvl5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5pPr>
          </a:lstStyle>
          <a:p>
            <a:r>
              <a:rPr lang="en-GB" dirty="0">
                <a:solidFill>
                  <a:srgbClr val="FFFFFF"/>
                </a:solidFill>
                <a:effectLst/>
                <a:latin typeface="GE Inspira Sans" panose="020B0503060000000003" pitchFamily="34" charset="77"/>
              </a:rPr>
              <a:t>Placeholder confidentiality disclosure. 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BD4A227A-44EA-684D-9C39-C73C559FFEFC}"/>
              </a:ext>
            </a:extLst>
          </p:cNvPr>
          <p:cNvSpPr>
            <a:spLocks/>
          </p:cNvSpPr>
          <p:nvPr userDrawn="1"/>
        </p:nvSpPr>
        <p:spPr bwMode="auto">
          <a:xfrm>
            <a:off x="661931" y="2202895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rgbClr val="D1DAE3"/>
          </a:solidFill>
          <a:ln w="12700">
            <a:solidFill>
              <a:srgbClr val="D1DAE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4184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statistics slide">
    <p:bg>
      <p:bgPr>
        <a:solidFill>
          <a:srgbClr val="DBE2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1FF3182B-A94E-2F45-BD9A-D28475D0BE4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5943600"/>
            <a:ext cx="12192000" cy="914400"/>
          </a:xfrm>
          <a:prstGeom prst="rect">
            <a:avLst/>
          </a:prstGeom>
        </p:spPr>
      </p:pic>
      <p:sp>
        <p:nvSpPr>
          <p:cNvPr id="39" name="Text Placeholder 26">
            <a:extLst>
              <a:ext uri="{FF2B5EF4-FFF2-40B4-BE49-F238E27FC236}">
                <a16:creationId xmlns:a16="http://schemas.microsoft.com/office/drawing/2014/main" id="{8DEB3E39-B088-614E-B3CA-15A79DA5D60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85800" y="3852545"/>
            <a:ext cx="3364992" cy="73587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600" spc="0" baseline="0" smtClean="0">
                <a:solidFill>
                  <a:srgbClr val="002D5D"/>
                </a:solidFill>
                <a:effectLst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r>
              <a:rPr lang="en-GB" dirty="0">
                <a:solidFill>
                  <a:srgbClr val="101A2A"/>
                </a:solidFill>
                <a:effectLst/>
                <a:latin typeface="GE Inspira Sans" panose="020B0503060000000003" pitchFamily="34" charset="77"/>
              </a:rPr>
              <a:t>GE operates in 130 countries</a:t>
            </a:r>
            <a:r>
              <a:rPr lang="en-GB" dirty="0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 </a:t>
            </a:r>
            <a:br>
              <a:rPr lang="en-GB" dirty="0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</a:br>
            <a:r>
              <a:rPr lang="en-GB" dirty="0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worldwide</a:t>
            </a:r>
            <a:endParaRPr lang="en-GB" dirty="0">
              <a:solidFill>
                <a:srgbClr val="101A2A"/>
              </a:solidFill>
              <a:effectLst/>
              <a:latin typeface="GE Inspira Sans" panose="020B0503060000000003" pitchFamily="34" charset="77"/>
            </a:endParaRP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933B1F1A-371A-2C49-A064-5E0977F18BBE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85800" y="1856252"/>
            <a:ext cx="3364992" cy="23600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 sz="1150" b="1" cap="all" spc="100" baseline="0">
                <a:solidFill>
                  <a:schemeClr val="bg2"/>
                </a:solidFill>
                <a:latin typeface="GE Inspira Sans" panose="020B0503060000000003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/>
            </a:pPr>
            <a:r>
              <a:rPr lang="en-US" dirty="0"/>
              <a:t>countries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06C5EE65-DF39-184B-A02C-662F18EAF904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4406650" y="1856252"/>
            <a:ext cx="3364992" cy="23600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 sz="1150" b="1" cap="all" spc="100" baseline="0">
                <a:solidFill>
                  <a:schemeClr val="bg2"/>
                </a:solidFill>
                <a:latin typeface="GE Inspira Sans" panose="020B0503060000000003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/>
            </a:pPr>
            <a:r>
              <a:rPr lang="en-US" dirty="0"/>
              <a:t>Wind turbines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36E78DE-F326-D244-820A-6A84DFC7D0F7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8129016" y="1865376"/>
            <a:ext cx="3364992" cy="23076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 sz="1150" b="1" cap="all" spc="100" baseline="0">
                <a:solidFill>
                  <a:srgbClr val="002D5D"/>
                </a:solidFill>
                <a:latin typeface="GE Inspira Sans" panose="020B0503060000000003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/>
            </a:pPr>
            <a:r>
              <a:rPr lang="en-US" dirty="0"/>
              <a:t>Gas turbines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300D3B-5FAA-D34E-80A3-B41F9E85089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408165" y="2160082"/>
            <a:ext cx="3364992" cy="1254635"/>
          </a:xfrm>
          <a:prstGeom prst="rect">
            <a:avLst/>
          </a:prstGeom>
        </p:spPr>
        <p:txBody>
          <a:bodyPr lIns="0" tIns="648000" rIns="0" bIns="0">
            <a:noAutofit/>
          </a:bodyPr>
          <a:lstStyle>
            <a:lvl1pPr marL="0" indent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7200" spc="-200" baseline="0">
                <a:solidFill>
                  <a:srgbClr val="005CB9"/>
                </a:solidFill>
              </a:defRPr>
            </a:lvl1pPr>
            <a:lvl2pPr marL="457200" indent="0">
              <a:buFontTx/>
              <a:buNone/>
              <a:defRPr sz="7200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sz="7200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sz="7200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sz="7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4,000+</a:t>
            </a:r>
          </a:p>
        </p:txBody>
      </p:sp>
      <p:sp>
        <p:nvSpPr>
          <p:cNvPr id="18" name="Text Placeholder 26">
            <a:extLst>
              <a:ext uri="{FF2B5EF4-FFF2-40B4-BE49-F238E27FC236}">
                <a16:creationId xmlns:a16="http://schemas.microsoft.com/office/drawing/2014/main" id="{C5939D23-38D9-3A4E-B2D2-2921F471BC6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408165" y="3852545"/>
            <a:ext cx="3364992" cy="73587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600" spc="0" baseline="0" smtClean="0">
                <a:solidFill>
                  <a:srgbClr val="002D5D"/>
                </a:solidFill>
                <a:effectLst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r>
              <a:rPr lang="en-GB" dirty="0">
                <a:solidFill>
                  <a:srgbClr val="101A2A"/>
                </a:solidFill>
                <a:effectLst/>
                <a:latin typeface="GE Inspira Sans" panose="020B0503060000000003" pitchFamily="34" charset="77"/>
              </a:rPr>
              <a:t>Installed 400+ GW capacity globally</a:t>
            </a:r>
          </a:p>
        </p:txBody>
      </p:sp>
      <p:sp>
        <p:nvSpPr>
          <p:cNvPr id="23" name="Text Placeholder 26">
            <a:extLst>
              <a:ext uri="{FF2B5EF4-FFF2-40B4-BE49-F238E27FC236}">
                <a16:creationId xmlns:a16="http://schemas.microsoft.com/office/drawing/2014/main" id="{C8194353-81B0-4249-A01F-37B30C9BA3D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129016" y="3852545"/>
            <a:ext cx="3364992" cy="73587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600" spc="0" baseline="0" smtClean="0">
                <a:solidFill>
                  <a:srgbClr val="002D5D"/>
                </a:solidFill>
                <a:effectLst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r>
              <a:rPr lang="en-GB" dirty="0">
                <a:solidFill>
                  <a:srgbClr val="101A2A"/>
                </a:solidFill>
                <a:effectLst/>
                <a:latin typeface="GE Inspira Sans" panose="020B0503060000000003" pitchFamily="34" charset="77"/>
              </a:rPr>
              <a:t>Equipping 90% of transmission </a:t>
            </a:r>
            <a:br>
              <a:rPr lang="en-GB" dirty="0">
                <a:solidFill>
                  <a:srgbClr val="101A2A"/>
                </a:solidFill>
                <a:effectLst/>
                <a:latin typeface="GE Inspira Sans" panose="020B0503060000000003" pitchFamily="34" charset="77"/>
              </a:rPr>
            </a:br>
            <a:r>
              <a:rPr lang="en-GB" dirty="0">
                <a:solidFill>
                  <a:srgbClr val="101A2A"/>
                </a:solidFill>
                <a:effectLst/>
                <a:latin typeface="GE Inspira Sans" panose="020B0503060000000003" pitchFamily="34" charset="77"/>
              </a:rPr>
              <a:t>utilities worldwide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778B1B1-2BA7-6444-85A2-E24FFB372CA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129016" y="2158895"/>
            <a:ext cx="3364992" cy="1254125"/>
          </a:xfrm>
          <a:prstGeom prst="rect">
            <a:avLst/>
          </a:prstGeom>
        </p:spPr>
        <p:txBody>
          <a:bodyPr lIns="0" tIns="648000" rIns="0" bIns="0">
            <a:noAutofit/>
          </a:bodyPr>
          <a:lstStyle>
            <a:lvl1pPr marL="0" indent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7200" spc="-200" baseline="0">
                <a:solidFill>
                  <a:srgbClr val="005CB9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8,000+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FB5AA8CD-1B53-664E-9DE7-20059A86BD0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85800" y="2158385"/>
            <a:ext cx="3364992" cy="1254635"/>
          </a:xfrm>
          <a:prstGeom prst="rect">
            <a:avLst/>
          </a:prstGeom>
        </p:spPr>
        <p:txBody>
          <a:bodyPr lIns="0" tIns="648000" rIns="0" bIns="0">
            <a:noAutofit/>
          </a:bodyPr>
          <a:lstStyle>
            <a:lvl1pPr marL="0" indent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7200" spc="-300" baseline="0">
                <a:solidFill>
                  <a:srgbClr val="005CB9"/>
                </a:solidFill>
              </a:defRPr>
            </a:lvl1pPr>
            <a:lvl2pPr marL="457200" indent="0">
              <a:buFontTx/>
              <a:buNone/>
              <a:defRPr sz="7200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sz="7200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sz="7200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sz="7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130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538CC38-79A3-43AF-AA3D-C11967FB2D91}"/>
              </a:ext>
            </a:extLst>
          </p:cNvPr>
          <p:cNvSpPr/>
          <p:nvPr userDrawn="1"/>
        </p:nvSpPr>
        <p:spPr>
          <a:xfrm>
            <a:off x="685800" y="3496949"/>
            <a:ext cx="3364992" cy="36576"/>
          </a:xfrm>
          <a:prstGeom prst="rect">
            <a:avLst/>
          </a:prstGeom>
          <a:solidFill>
            <a:srgbClr val="005C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51480F5-14D8-4900-97DA-E64D4E61272A}"/>
              </a:ext>
            </a:extLst>
          </p:cNvPr>
          <p:cNvSpPr/>
          <p:nvPr userDrawn="1"/>
        </p:nvSpPr>
        <p:spPr>
          <a:xfrm>
            <a:off x="4406650" y="3496949"/>
            <a:ext cx="3364992" cy="36576"/>
          </a:xfrm>
          <a:prstGeom prst="rect">
            <a:avLst/>
          </a:prstGeom>
          <a:solidFill>
            <a:srgbClr val="005C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80D8E16-1935-4427-95C0-050B24E8F513}"/>
              </a:ext>
            </a:extLst>
          </p:cNvPr>
          <p:cNvSpPr/>
          <p:nvPr userDrawn="1"/>
        </p:nvSpPr>
        <p:spPr>
          <a:xfrm>
            <a:off x="8129016" y="3496949"/>
            <a:ext cx="3364992" cy="36576"/>
          </a:xfrm>
          <a:prstGeom prst="rect">
            <a:avLst/>
          </a:prstGeom>
          <a:solidFill>
            <a:srgbClr val="005C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49C6C3C7-4556-7D4A-8A8C-113132F2BF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6579852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ree statistics slide">
    <p:bg>
      <p:bgPr>
        <a:solidFill>
          <a:srgbClr val="005C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C8CFBA0B-E381-BB4D-BA0A-478EF509031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6854" y="5947483"/>
            <a:ext cx="12192000" cy="914400"/>
          </a:xfrm>
          <a:prstGeom prst="rect">
            <a:avLst/>
          </a:prstGeom>
        </p:spPr>
      </p:pic>
      <p:sp>
        <p:nvSpPr>
          <p:cNvPr id="39" name="Text Placeholder 26">
            <a:extLst>
              <a:ext uri="{FF2B5EF4-FFF2-40B4-BE49-F238E27FC236}">
                <a16:creationId xmlns:a16="http://schemas.microsoft.com/office/drawing/2014/main" id="{8DEB3E39-B088-614E-B3CA-15A79DA5D60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85800" y="3852545"/>
            <a:ext cx="3364992" cy="73587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600" spc="0" baseline="0" smtClean="0">
                <a:solidFill>
                  <a:srgbClr val="DBE2E9"/>
                </a:solidFill>
                <a:effectLst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r>
              <a:rPr lang="en-GB" dirty="0">
                <a:solidFill>
                  <a:srgbClr val="101A2A"/>
                </a:solidFill>
                <a:effectLst/>
                <a:latin typeface="GE Inspira Sans" panose="020B0503060000000003" pitchFamily="34" charset="77"/>
              </a:rPr>
              <a:t>GE operates in 130 countries</a:t>
            </a:r>
            <a:r>
              <a:rPr lang="en-GB" dirty="0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 </a:t>
            </a:r>
            <a:br>
              <a:rPr lang="en-GB" dirty="0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</a:br>
            <a:r>
              <a:rPr lang="en-GB" dirty="0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worldwide</a:t>
            </a:r>
            <a:endParaRPr lang="en-GB" dirty="0">
              <a:solidFill>
                <a:srgbClr val="101A2A"/>
              </a:solidFill>
              <a:effectLst/>
              <a:latin typeface="GE Inspira Sans" panose="020B0503060000000003" pitchFamily="34" charset="77"/>
            </a:endParaRP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933B1F1A-371A-2C49-A064-5E0977F18BBE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85800" y="1856252"/>
            <a:ext cx="3364992" cy="23600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 sz="1150" b="1" cap="all" spc="100" baseline="0">
                <a:solidFill>
                  <a:srgbClr val="DBE2E9"/>
                </a:solidFill>
                <a:latin typeface="GE Inspira Sans" panose="020B0503060000000003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/>
            </a:pPr>
            <a:r>
              <a:rPr lang="en-US" dirty="0"/>
              <a:t>countries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06C5EE65-DF39-184B-A02C-662F18EAF904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4406650" y="1856252"/>
            <a:ext cx="3364992" cy="23600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 sz="1150" b="1" cap="all" spc="100" baseline="0">
                <a:solidFill>
                  <a:srgbClr val="DBE2E9"/>
                </a:solidFill>
                <a:latin typeface="GE Inspira Sans" panose="020B0503060000000003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/>
            </a:pPr>
            <a:r>
              <a:rPr lang="en-US" dirty="0"/>
              <a:t>Wind turbines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36E78DE-F326-D244-820A-6A84DFC7D0F7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8129016" y="1865376"/>
            <a:ext cx="3364992" cy="23076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 sz="1150" b="1" cap="all" spc="100" baseline="0">
                <a:solidFill>
                  <a:srgbClr val="DBE2E9"/>
                </a:solidFill>
                <a:latin typeface="GE Inspira Sans" panose="020B0503060000000003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/>
            </a:pPr>
            <a:r>
              <a:rPr lang="en-US" dirty="0"/>
              <a:t>Gas turbines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300D3B-5FAA-D34E-80A3-B41F9E85089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408165" y="2160082"/>
            <a:ext cx="3364992" cy="1254635"/>
          </a:xfrm>
          <a:prstGeom prst="rect">
            <a:avLst/>
          </a:prstGeom>
        </p:spPr>
        <p:txBody>
          <a:bodyPr lIns="0" tIns="648000" rIns="0" bIns="0">
            <a:noAutofit/>
          </a:bodyPr>
          <a:lstStyle>
            <a:lvl1pPr marL="0" indent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7200" spc="-200" baseline="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 sz="7200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sz="7200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sz="7200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sz="7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4,000+</a:t>
            </a:r>
          </a:p>
        </p:txBody>
      </p:sp>
      <p:sp>
        <p:nvSpPr>
          <p:cNvPr id="18" name="Text Placeholder 26">
            <a:extLst>
              <a:ext uri="{FF2B5EF4-FFF2-40B4-BE49-F238E27FC236}">
                <a16:creationId xmlns:a16="http://schemas.microsoft.com/office/drawing/2014/main" id="{C5939D23-38D9-3A4E-B2D2-2921F471BC6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408165" y="3852545"/>
            <a:ext cx="3364992" cy="73587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600" spc="0" baseline="0" smtClean="0">
                <a:solidFill>
                  <a:srgbClr val="DBE2E9"/>
                </a:solidFill>
                <a:effectLst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r>
              <a:rPr lang="en-GB" dirty="0">
                <a:solidFill>
                  <a:srgbClr val="101A2A"/>
                </a:solidFill>
                <a:effectLst/>
                <a:latin typeface="GE Inspira Sans" panose="020B0503060000000003" pitchFamily="34" charset="77"/>
              </a:rPr>
              <a:t>Installed 400+ GW capacity globally</a:t>
            </a:r>
          </a:p>
        </p:txBody>
      </p:sp>
      <p:sp>
        <p:nvSpPr>
          <p:cNvPr id="23" name="Text Placeholder 26">
            <a:extLst>
              <a:ext uri="{FF2B5EF4-FFF2-40B4-BE49-F238E27FC236}">
                <a16:creationId xmlns:a16="http://schemas.microsoft.com/office/drawing/2014/main" id="{C8194353-81B0-4249-A01F-37B30C9BA3D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129016" y="3852545"/>
            <a:ext cx="3364992" cy="73587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600" spc="0" baseline="0" smtClean="0">
                <a:solidFill>
                  <a:srgbClr val="DBE2E9"/>
                </a:solidFill>
                <a:effectLst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r>
              <a:rPr lang="en-GB" dirty="0">
                <a:solidFill>
                  <a:srgbClr val="101A2A"/>
                </a:solidFill>
                <a:effectLst/>
                <a:latin typeface="GE Inspira Sans" panose="020B0503060000000003" pitchFamily="34" charset="77"/>
              </a:rPr>
              <a:t>Equipping 90% of transmission </a:t>
            </a:r>
            <a:br>
              <a:rPr lang="en-GB" dirty="0">
                <a:solidFill>
                  <a:srgbClr val="101A2A"/>
                </a:solidFill>
                <a:effectLst/>
                <a:latin typeface="GE Inspira Sans" panose="020B0503060000000003" pitchFamily="34" charset="77"/>
              </a:rPr>
            </a:br>
            <a:r>
              <a:rPr lang="en-GB" dirty="0">
                <a:solidFill>
                  <a:srgbClr val="101A2A"/>
                </a:solidFill>
                <a:effectLst/>
                <a:latin typeface="GE Inspira Sans" panose="020B0503060000000003" pitchFamily="34" charset="77"/>
              </a:rPr>
              <a:t>utilities worldwide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778B1B1-2BA7-6444-85A2-E24FFB372CA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129016" y="2158895"/>
            <a:ext cx="3364992" cy="1254125"/>
          </a:xfrm>
          <a:prstGeom prst="rect">
            <a:avLst/>
          </a:prstGeom>
        </p:spPr>
        <p:txBody>
          <a:bodyPr lIns="0" tIns="648000" rIns="0" bIns="0">
            <a:noAutofit/>
          </a:bodyPr>
          <a:lstStyle>
            <a:lvl1pPr marL="0" indent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7200" spc="-200" baseline="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8,000+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FB5AA8CD-1B53-664E-9DE7-20059A86BD0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85800" y="2158385"/>
            <a:ext cx="3364992" cy="1254635"/>
          </a:xfrm>
          <a:prstGeom prst="rect">
            <a:avLst/>
          </a:prstGeom>
        </p:spPr>
        <p:txBody>
          <a:bodyPr lIns="0" tIns="648000" rIns="0" bIns="0">
            <a:noAutofit/>
          </a:bodyPr>
          <a:lstStyle>
            <a:lvl1pPr marL="0" indent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7200" spc="-300" baseline="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 sz="7200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sz="7200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sz="7200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sz="7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130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538CC38-79A3-43AF-AA3D-C11967FB2D91}"/>
              </a:ext>
            </a:extLst>
          </p:cNvPr>
          <p:cNvSpPr/>
          <p:nvPr userDrawn="1"/>
        </p:nvSpPr>
        <p:spPr>
          <a:xfrm>
            <a:off x="685800" y="3496949"/>
            <a:ext cx="3364992" cy="365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51480F5-14D8-4900-97DA-E64D4E61272A}"/>
              </a:ext>
            </a:extLst>
          </p:cNvPr>
          <p:cNvSpPr/>
          <p:nvPr userDrawn="1"/>
        </p:nvSpPr>
        <p:spPr>
          <a:xfrm>
            <a:off x="4406650" y="3496949"/>
            <a:ext cx="3364992" cy="365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80D8E16-1935-4427-95C0-050B24E8F513}"/>
              </a:ext>
            </a:extLst>
          </p:cNvPr>
          <p:cNvSpPr/>
          <p:nvPr userDrawn="1"/>
        </p:nvSpPr>
        <p:spPr>
          <a:xfrm>
            <a:off x="8129016" y="3496949"/>
            <a:ext cx="3364992" cy="365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49C6C3C7-4556-7D4A-8A8C-113132F2BF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2828718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98D20083-8B89-C241-8C88-0C28005D446B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685800" y="1691640"/>
            <a:ext cx="6227762" cy="4103687"/>
          </a:xfrm>
          <a:prstGeom prst="rect">
            <a:avLst/>
          </a:prstGeom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DE96A8-29DD-5B47-91D1-F00B410D1642}"/>
              </a:ext>
            </a:extLst>
          </p:cNvPr>
          <p:cNvSpPr txBox="1"/>
          <p:nvPr userDrawn="1"/>
        </p:nvSpPr>
        <p:spPr>
          <a:xfrm>
            <a:off x="8598568" y="652913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1" name="Title 21">
            <a:extLst>
              <a:ext uri="{FF2B5EF4-FFF2-40B4-BE49-F238E27FC236}">
                <a16:creationId xmlns:a16="http://schemas.microsoft.com/office/drawing/2014/main" id="{E19CD5B2-B72A-5C46-85B6-16BCAA94C3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3598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solidFill>
                  <a:schemeClr val="tx1"/>
                </a:solidFill>
                <a:effectLst/>
                <a:latin typeface="+mj-lt"/>
              </a:defRPr>
            </a:lvl1pPr>
          </a:lstStyle>
          <a:p>
            <a:r>
              <a:rPr lang="en-US" dirty="0"/>
              <a:t>This is a two-line page title, click to add text </a:t>
            </a:r>
            <a:br>
              <a:rPr lang="en-US" dirty="0"/>
            </a:b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endParaRPr lang="en-US" dirty="0"/>
          </a:p>
        </p:txBody>
      </p:sp>
      <p:sp useBgFill="1">
        <p:nvSpPr>
          <p:cNvPr id="7" name="Slide Number Placeholder 5">
            <a:extLst>
              <a:ext uri="{FF2B5EF4-FFF2-40B4-BE49-F238E27FC236}">
                <a16:creationId xmlns:a16="http://schemas.microsoft.com/office/drawing/2014/main" id="{10044E47-1265-1E42-ACBE-89AC16D704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322581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ide - text right s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24">
            <a:extLst>
              <a:ext uri="{FF2B5EF4-FFF2-40B4-BE49-F238E27FC236}">
                <a16:creationId xmlns:a16="http://schemas.microsoft.com/office/drawing/2014/main" id="{2477D48A-DF73-024C-B726-6B438A48CC7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277100" y="2212848"/>
            <a:ext cx="4216908" cy="363198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Tx/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add text. At vero eos et accusam et justo duo dolores et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rebum</a:t>
            </a:r>
            <a:r>
              <a:rPr lang="en-US" dirty="0"/>
              <a:t>. Stet </a:t>
            </a:r>
            <a:r>
              <a:rPr lang="en-US" dirty="0" err="1"/>
              <a:t>clita</a:t>
            </a:r>
            <a:r>
              <a:rPr lang="en-US" dirty="0"/>
              <a:t> </a:t>
            </a:r>
            <a:r>
              <a:rPr lang="en-US" dirty="0" err="1"/>
              <a:t>kasd</a:t>
            </a:r>
            <a:r>
              <a:rPr lang="en-US" dirty="0"/>
              <a:t> </a:t>
            </a:r>
            <a:r>
              <a:rPr lang="en-US" dirty="0" err="1"/>
              <a:t>gubergren</a:t>
            </a:r>
            <a:r>
              <a:rPr lang="en-US" dirty="0"/>
              <a:t>, no sea </a:t>
            </a:r>
            <a:r>
              <a:rPr lang="en-US" dirty="0" err="1"/>
              <a:t>takimata</a:t>
            </a:r>
            <a:r>
              <a:rPr lang="en-US" dirty="0"/>
              <a:t> </a:t>
            </a:r>
            <a:r>
              <a:rPr lang="en-US" dirty="0" err="1"/>
              <a:t>sanctus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Lorem ipsum dolor sit et </a:t>
            </a:r>
            <a:r>
              <a:rPr lang="en-US" dirty="0" err="1"/>
              <a:t>justo</a:t>
            </a:r>
            <a:r>
              <a:rPr lang="en-US" dirty="0"/>
              <a:t> duo amet. </a:t>
            </a:r>
          </a:p>
          <a:p>
            <a:pPr lvl="0"/>
            <a:r>
              <a:rPr lang="en-US" dirty="0"/>
              <a:t>Lorem ipsum dolor sit amet, consetetur sadipscing elitr, sed diam nonumy eirmod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invidunt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aliquyam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sed diam </a:t>
            </a:r>
            <a:r>
              <a:rPr lang="en-US" dirty="0" err="1"/>
              <a:t>voluptua</a:t>
            </a:r>
            <a:r>
              <a:rPr lang="en-US" dirty="0"/>
              <a:t>. At vero </a:t>
            </a:r>
            <a:r>
              <a:rPr lang="en-US" dirty="0" err="1"/>
              <a:t>eos</a:t>
            </a:r>
            <a:r>
              <a:rPr lang="en-US" dirty="0"/>
              <a:t> et </a:t>
            </a:r>
            <a:r>
              <a:rPr lang="en-US" dirty="0" err="1"/>
              <a:t>accusam</a:t>
            </a:r>
            <a:r>
              <a:rPr lang="en-US" dirty="0"/>
              <a:t> et </a:t>
            </a:r>
            <a:r>
              <a:rPr lang="en-US" dirty="0" err="1"/>
              <a:t>justo</a:t>
            </a:r>
            <a:r>
              <a:rPr lang="en-US" dirty="0"/>
              <a:t> duo </a:t>
            </a:r>
            <a:r>
              <a:rPr lang="en-US" dirty="0" err="1"/>
              <a:t>dolores</a:t>
            </a:r>
            <a:r>
              <a:rPr lang="en-US" dirty="0"/>
              <a:t> et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rebum</a:t>
            </a:r>
            <a:r>
              <a:rPr lang="en-US" dirty="0"/>
              <a:t>. </a:t>
            </a:r>
          </a:p>
        </p:txBody>
      </p:sp>
      <p:sp>
        <p:nvSpPr>
          <p:cNvPr id="13" name="Table Placeholder 2">
            <a:extLst>
              <a:ext uri="{FF2B5EF4-FFF2-40B4-BE49-F238E27FC236}">
                <a16:creationId xmlns:a16="http://schemas.microsoft.com/office/drawing/2014/main" id="{1493D8DE-C696-C641-B026-7F4DAA5915B3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685800" y="1691640"/>
            <a:ext cx="6227762" cy="4103687"/>
          </a:xfrm>
          <a:prstGeom prst="rect">
            <a:avLst/>
          </a:prstGeom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1A5A6701-76D1-DF42-80C5-1CB53A257B4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277100" y="1691640"/>
            <a:ext cx="4216908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20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5" name="Title 21">
            <a:extLst>
              <a:ext uri="{FF2B5EF4-FFF2-40B4-BE49-F238E27FC236}">
                <a16:creationId xmlns:a16="http://schemas.microsoft.com/office/drawing/2014/main" id="{5DA3FCDB-DC28-C746-B914-E25DB11C7E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3268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solidFill>
                  <a:schemeClr val="tx1"/>
                </a:solidFill>
                <a:effectLst/>
                <a:latin typeface="+mj-lt"/>
              </a:defRPr>
            </a:lvl1pPr>
          </a:lstStyle>
          <a:p>
            <a:r>
              <a:rPr lang="en-US" dirty="0"/>
              <a:t>This is a two-line page title, click to add text </a:t>
            </a:r>
            <a:br>
              <a:rPr lang="en-US" dirty="0"/>
            </a:b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endParaRPr lang="en-US" dirty="0"/>
          </a:p>
        </p:txBody>
      </p:sp>
      <p:sp useBgFill="1">
        <p:nvSpPr>
          <p:cNvPr id="7" name="Slide Number Placeholder 5">
            <a:extLst>
              <a:ext uri="{FF2B5EF4-FFF2-40B4-BE49-F238E27FC236}">
                <a16:creationId xmlns:a16="http://schemas.microsoft.com/office/drawing/2014/main" id="{6A647E8E-9D28-034B-9B87-2AA0748B13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580806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5AFB7DC2-B300-F54A-9438-99C56E71F45E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685800" y="1554480"/>
            <a:ext cx="10826496" cy="4331354"/>
          </a:xfrm>
          <a:prstGeom prst="rect">
            <a:avLst/>
          </a:prstGeom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12" name="Title 21">
            <a:extLst>
              <a:ext uri="{FF2B5EF4-FFF2-40B4-BE49-F238E27FC236}">
                <a16:creationId xmlns:a16="http://schemas.microsoft.com/office/drawing/2014/main" id="{66EE4847-EDC0-684B-9AAE-D0F8A726D7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5181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solidFill>
                  <a:schemeClr val="bg1"/>
                </a:solidFill>
                <a:effectLst/>
                <a:latin typeface="+mj-lt"/>
              </a:defRPr>
            </a:lvl1pPr>
          </a:lstStyle>
          <a:p>
            <a:r>
              <a:rPr lang="en-US" dirty="0"/>
              <a:t>This is a two-line page title, click to add text </a:t>
            </a:r>
            <a:br>
              <a:rPr lang="en-US" dirty="0"/>
            </a:b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A3A280D-4B3C-3B43-AAF6-2BF40B4B521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943600"/>
            <a:ext cx="12192000" cy="914400"/>
          </a:xfrm>
          <a:prstGeom prst="rect">
            <a:avLst/>
          </a:prstGeom>
        </p:spPr>
      </p:pic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E3954A4E-0D7F-6A42-BF7A-570D31FC49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64082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 whit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5AFB7DC2-B300-F54A-9438-99C56E71F45E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685800" y="1554480"/>
            <a:ext cx="10826496" cy="4362525"/>
          </a:xfrm>
          <a:prstGeom prst="rect">
            <a:avLst/>
          </a:prstGeom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12" name="Title 21">
            <a:extLst>
              <a:ext uri="{FF2B5EF4-FFF2-40B4-BE49-F238E27FC236}">
                <a16:creationId xmlns:a16="http://schemas.microsoft.com/office/drawing/2014/main" id="{C2EC6BA5-3813-3A4C-9088-F24F3B28AF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4256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solidFill>
                  <a:schemeClr val="tx1"/>
                </a:solidFill>
                <a:effectLst/>
                <a:latin typeface="+mj-lt"/>
              </a:defRPr>
            </a:lvl1pPr>
          </a:lstStyle>
          <a:p>
            <a:r>
              <a:rPr lang="en-US" dirty="0"/>
              <a:t>This is a two-line page title, click to add text </a:t>
            </a:r>
            <a:br>
              <a:rPr lang="en-US" dirty="0"/>
            </a:b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endParaRPr lang="en-US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39952482-7538-044B-9859-8E01C8E7E7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948530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1">
            <a:extLst>
              <a:ext uri="{FF2B5EF4-FFF2-40B4-BE49-F238E27FC236}">
                <a16:creationId xmlns:a16="http://schemas.microsoft.com/office/drawing/2014/main" id="{35E854F1-77B4-4BE1-B66C-3A7ACFF0C38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4256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solidFill>
                  <a:schemeClr val="tx1"/>
                </a:solidFill>
                <a:effectLst/>
                <a:latin typeface="+mj-lt"/>
              </a:defRPr>
            </a:lvl1pPr>
          </a:lstStyle>
          <a:p>
            <a:r>
              <a:rPr lang="en-US" dirty="0"/>
              <a:t>This is a two-line page title, click to add text </a:t>
            </a:r>
            <a:br>
              <a:rPr lang="en-US" dirty="0"/>
            </a:b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732BF6D-0283-9241-A094-36593C034D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0376471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08FEBF4-498C-644C-A463-BFF5AF6F57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69770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351067-710B-7C49-BE90-2F12DCECD6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5800" y="1691640"/>
            <a:ext cx="5230368" cy="4114800"/>
          </a:xfrm>
          <a:prstGeom prst="rect">
            <a:avLst/>
          </a:prstGeom>
        </p:spPr>
        <p:txBody>
          <a:bodyPr/>
          <a:lstStyle>
            <a:lvl1pPr>
              <a:spcBef>
                <a:spcPts val="700"/>
              </a:spcBef>
              <a:spcAft>
                <a:spcPts val="0"/>
              </a:spcAft>
              <a:defRPr/>
            </a:lvl1pPr>
            <a:lvl2pPr>
              <a:spcBef>
                <a:spcPts val="700"/>
              </a:spcBef>
              <a:spcAft>
                <a:spcPts val="0"/>
              </a:spcAft>
              <a:defRPr/>
            </a:lvl2pPr>
            <a:lvl3pPr>
              <a:spcBef>
                <a:spcPts val="700"/>
              </a:spcBef>
              <a:spcAft>
                <a:spcPts val="0"/>
              </a:spcAft>
              <a:defRPr/>
            </a:lvl3pPr>
            <a:lvl4pPr>
              <a:spcBef>
                <a:spcPts val="700"/>
              </a:spcBef>
              <a:spcAft>
                <a:spcPts val="0"/>
              </a:spcAft>
              <a:defRPr/>
            </a:lvl4pPr>
            <a:lvl5pPr>
              <a:spcBef>
                <a:spcPts val="700"/>
              </a:spcBef>
              <a:spcAft>
                <a:spcPts val="0"/>
              </a:spcAft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C4E21041-D6CA-6E44-8DB1-2DD3533A3A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404115"/>
            <a:ext cx="10515599" cy="1037502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A5C659-FD72-3445-8943-8DA1ABC905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E172489-B115-ED42-B8B1-EDF1645BCB78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272784" y="1691640"/>
            <a:ext cx="5230368" cy="4114800"/>
          </a:xfrm>
          <a:prstGeom prst="rect">
            <a:avLst/>
          </a:prstGeom>
        </p:spPr>
        <p:txBody>
          <a:bodyPr/>
          <a:lstStyle>
            <a:lvl1pPr>
              <a:spcBef>
                <a:spcPts val="700"/>
              </a:spcBef>
              <a:spcAft>
                <a:spcPts val="0"/>
              </a:spcAft>
              <a:defRPr/>
            </a:lvl1pPr>
            <a:lvl2pPr>
              <a:spcBef>
                <a:spcPts val="700"/>
              </a:spcBef>
              <a:spcAft>
                <a:spcPts val="0"/>
              </a:spcAft>
              <a:defRPr/>
            </a:lvl2pPr>
            <a:lvl3pPr>
              <a:spcBef>
                <a:spcPts val="700"/>
              </a:spcBef>
              <a:spcAft>
                <a:spcPts val="0"/>
              </a:spcAft>
              <a:defRPr/>
            </a:lvl3pPr>
            <a:lvl4pPr>
              <a:spcBef>
                <a:spcPts val="700"/>
              </a:spcBef>
              <a:spcAft>
                <a:spcPts val="0"/>
              </a:spcAft>
              <a:defRPr/>
            </a:lvl4pPr>
            <a:lvl5pPr>
              <a:spcBef>
                <a:spcPts val="700"/>
              </a:spcBef>
              <a:spcAft>
                <a:spcPts val="0"/>
              </a:spcAft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6597683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4F9B4D-4F63-2F4B-8566-0D934C3A04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1681163"/>
            <a:ext cx="5230368" cy="823912"/>
          </a:xfrm>
          <a:prstGeom prst="rect">
            <a:avLst/>
          </a:prstGeom>
        </p:spPr>
        <p:txBody>
          <a:bodyPr bIns="54864" anchor="b"/>
          <a:lstStyle>
            <a:lvl1pPr marL="0" indent="0">
              <a:spcAft>
                <a:spcPts val="0"/>
              </a:spcAft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D8CE72-09FC-2245-8926-D359BB8E18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5800" y="2557535"/>
            <a:ext cx="5230368" cy="3484919"/>
          </a:xfrm>
          <a:prstGeom prst="rect">
            <a:avLst/>
          </a:prstGeom>
        </p:spPr>
        <p:txBody>
          <a:bodyPr/>
          <a:lstStyle>
            <a:lvl1pPr>
              <a:spcBef>
                <a:spcPts val="700"/>
              </a:spcBef>
              <a:spcAft>
                <a:spcPts val="0"/>
              </a:spcAft>
              <a:defRPr/>
            </a:lvl1pPr>
            <a:lvl2pPr>
              <a:spcBef>
                <a:spcPts val="700"/>
              </a:spcBef>
              <a:defRPr/>
            </a:lvl2pPr>
            <a:lvl3pPr>
              <a:spcBef>
                <a:spcPts val="700"/>
              </a:spcBef>
              <a:spcAft>
                <a:spcPts val="0"/>
              </a:spcAft>
              <a:defRPr/>
            </a:lvl3pPr>
            <a:lvl4pPr>
              <a:spcBef>
                <a:spcPts val="700"/>
              </a:spcBef>
              <a:defRPr/>
            </a:lvl4pPr>
            <a:lvl5pPr>
              <a:spcBef>
                <a:spcPts val="70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FEF679-9542-654B-A7B4-3BCCD47CEB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72784" y="1681163"/>
            <a:ext cx="5230368" cy="823912"/>
          </a:xfrm>
          <a:prstGeom prst="rect">
            <a:avLst/>
          </a:prstGeom>
        </p:spPr>
        <p:txBody>
          <a:bodyPr bIns="54864" anchor="b"/>
          <a:lstStyle>
            <a:lvl1pPr marL="0" indent="0">
              <a:spcAft>
                <a:spcPts val="0"/>
              </a:spcAft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8F8BFE8-3078-1440-9F68-0C89355AC90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72784" y="2557535"/>
            <a:ext cx="5230368" cy="3484919"/>
          </a:xfrm>
          <a:prstGeom prst="rect">
            <a:avLst/>
          </a:prstGeom>
        </p:spPr>
        <p:txBody>
          <a:bodyPr/>
          <a:lstStyle>
            <a:lvl1pPr>
              <a:spcBef>
                <a:spcPts val="700"/>
              </a:spcBef>
              <a:defRPr/>
            </a:lvl1pPr>
            <a:lvl2pPr>
              <a:spcBef>
                <a:spcPts val="700"/>
              </a:spcBef>
              <a:defRPr/>
            </a:lvl2pPr>
            <a:lvl3pPr>
              <a:spcBef>
                <a:spcPts val="700"/>
              </a:spcBef>
              <a:spcAft>
                <a:spcPts val="0"/>
              </a:spcAft>
              <a:defRPr/>
            </a:lvl3pPr>
            <a:lvl4pPr>
              <a:spcBef>
                <a:spcPts val="700"/>
              </a:spcBef>
              <a:defRPr/>
            </a:lvl4pPr>
            <a:lvl5pPr>
              <a:spcBef>
                <a:spcPts val="70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4" name="Title 9">
            <a:extLst>
              <a:ext uri="{FF2B5EF4-FFF2-40B4-BE49-F238E27FC236}">
                <a16:creationId xmlns:a16="http://schemas.microsoft.com/office/drawing/2014/main" id="{9F068DB5-FA41-E046-950C-E25F5AA91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404115"/>
            <a:ext cx="10515599" cy="1037502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88EFC2-0EFB-D144-A4A0-6D898CAB201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79941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Intro slide – image white log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1EDA6804-5DFF-0F47-9799-B370D29E52FF}"/>
              </a:ext>
            </a:extLst>
          </p:cNvPr>
          <p:cNvSpPr txBox="1">
            <a:spLocks/>
          </p:cNvSpPr>
          <p:nvPr userDrawn="1"/>
        </p:nvSpPr>
        <p:spPr>
          <a:xfrm>
            <a:off x="515938" y="758457"/>
            <a:ext cx="8361498" cy="2915786"/>
          </a:xfrm>
          <a:prstGeom prst="rect">
            <a:avLst/>
          </a:prstGeom>
        </p:spPr>
        <p:txBody>
          <a:bodyPr vert="horz" wrap="square" lIns="0" tIns="45720" rIns="90000" bIns="45720" rtlCol="0" anchor="t">
            <a:noAutofit/>
          </a:bodyPr>
          <a:lstStyle>
            <a:lvl1pPr algn="l" defTabSz="914400" rtl="0" eaLnBrk="1" latinLnBrk="0" hangingPunct="1">
              <a:lnSpc>
                <a:spcPts val="7200"/>
              </a:lnSpc>
              <a:spcBef>
                <a:spcPct val="0"/>
              </a:spcBef>
              <a:buNone/>
              <a:defRPr sz="5400" b="0" i="0" kern="1200" spc="-100" baseline="0">
                <a:solidFill>
                  <a:schemeClr val="bg1"/>
                </a:solidFill>
                <a:latin typeface="GE Inspira Sans" panose="020B0503060000000003" pitchFamily="34" charset="77"/>
                <a:ea typeface="+mj-ea"/>
                <a:cs typeface="+mj-cs"/>
              </a:defRPr>
            </a:lvl1pPr>
          </a:lstStyle>
          <a:p>
            <a:endParaRPr lang="en-GB" dirty="0"/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6C155388-2ED0-124B-A584-E6A3D9F997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40600" y="6125384"/>
            <a:ext cx="3124200" cy="365125"/>
          </a:xfrm>
          <a:prstGeom prst="rect">
            <a:avLst/>
          </a:prstGeom>
        </p:spPr>
        <p:txBody>
          <a:bodyPr vert="horz" lIns="18288" tIns="0" rIns="0" bIns="0" rtlCol="0" anchor="ctr"/>
          <a:lstStyle>
            <a:lvl1pPr algn="l">
              <a:defRPr sz="1100" b="1" i="0" cap="none" spc="200" baseline="0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endParaRPr lang="en-GB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35AF69B-B0A2-0D4B-85CF-C5E467C3956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5800" y="2331720"/>
            <a:ext cx="6654800" cy="2686539"/>
          </a:xfrm>
        </p:spPr>
        <p:txBody>
          <a:bodyPr wrap="square" lIns="18288" rIns="457200" anchor="t">
            <a:noAutofit/>
          </a:bodyPr>
          <a:lstStyle>
            <a:lvl1pPr algn="l">
              <a:lnSpc>
                <a:spcPct val="100000"/>
              </a:lnSpc>
              <a:defRPr sz="4600" b="0" i="0" spc="0" baseline="0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r>
              <a:rPr lang="en-US" dirty="0"/>
              <a:t>GE’s presentation</a:t>
            </a:r>
            <a:br>
              <a:rPr lang="en-US" dirty="0"/>
            </a:br>
            <a:r>
              <a:rPr lang="en-US" dirty="0"/>
              <a:t>template title example</a:t>
            </a:r>
            <a:endParaRPr lang="en-GB" dirty="0"/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F23FB371-010F-3F48-A088-7E87BEE55B4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60864" y="6553200"/>
            <a:ext cx="2231136" cy="304800"/>
          </a:xfrm>
          <a:prstGeom prst="rect">
            <a:avLst/>
          </a:prstGeom>
        </p:spPr>
        <p:txBody>
          <a:bodyPr lIns="0" rIns="90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lang="en-GB" sz="850" smtClean="0">
                <a:solidFill>
                  <a:srgbClr val="FFFFFF">
                    <a:alpha val="73000"/>
                  </a:srgbClr>
                </a:solidFill>
                <a:effectLst/>
              </a:defRPr>
            </a:lvl1pPr>
            <a:lvl2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2pPr>
            <a:lvl3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3pPr>
            <a:lvl4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4pPr>
            <a:lvl5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5pPr>
          </a:lstStyle>
          <a:p>
            <a:r>
              <a:rPr lang="en-GB" dirty="0">
                <a:solidFill>
                  <a:srgbClr val="FFFFFF"/>
                </a:solidFill>
                <a:effectLst/>
                <a:latin typeface="GE Inspira Sans" panose="020B0503060000000003" pitchFamily="34" charset="77"/>
              </a:rPr>
              <a:t>Placeholder confidentiality disclosure. 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BD4A227A-44EA-684D-9C39-C73C559FFEFC}"/>
              </a:ext>
            </a:extLst>
          </p:cNvPr>
          <p:cNvSpPr>
            <a:spLocks/>
          </p:cNvSpPr>
          <p:nvPr userDrawn="1"/>
        </p:nvSpPr>
        <p:spPr bwMode="auto">
          <a:xfrm>
            <a:off x="661931" y="2202895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rgbClr val="D1DAE3"/>
          </a:solidFill>
          <a:ln w="12700">
            <a:solidFill>
              <a:srgbClr val="D1DAE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68155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4FDAFC8E-CA28-0D44-BC65-8F7829B285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404115"/>
            <a:ext cx="10515599" cy="1037502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09FBEDEA-F386-1B4A-B687-53C2F6314F8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85800" y="1809168"/>
            <a:ext cx="10826496" cy="4156075"/>
          </a:xfrm>
        </p:spPr>
        <p:txBody>
          <a:bodyPr/>
          <a:lstStyle>
            <a:lvl1pPr>
              <a:spcBef>
                <a:spcPts val="700"/>
              </a:spcBef>
              <a:defRPr/>
            </a:lvl1pPr>
            <a:lvl2pPr>
              <a:spcBef>
                <a:spcPts val="700"/>
              </a:spcBef>
              <a:defRPr/>
            </a:lvl2pPr>
            <a:lvl3pPr>
              <a:spcBef>
                <a:spcPts val="700"/>
              </a:spcBef>
              <a:defRPr/>
            </a:lvl3pPr>
            <a:lvl4pPr>
              <a:spcBef>
                <a:spcPts val="700"/>
              </a:spcBef>
              <a:defRPr/>
            </a:lvl4pPr>
            <a:lvl5pPr>
              <a:spcBef>
                <a:spcPts val="7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173DD54-2495-B44B-8373-3BC577FF26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8545677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Monogram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5DAE1FCD-558A-4217-B921-F9D2C8A20730}"/>
              </a:ext>
            </a:extLst>
          </p:cNvPr>
          <p:cNvGrpSpPr/>
          <p:nvPr userDrawn="1"/>
        </p:nvGrpSpPr>
        <p:grpSpPr>
          <a:xfrm>
            <a:off x="1892047" y="2474071"/>
            <a:ext cx="8407906" cy="1909857"/>
            <a:chOff x="515938" y="2471737"/>
            <a:chExt cx="8407906" cy="1909857"/>
          </a:xfrm>
        </p:grpSpPr>
        <p:grpSp>
          <p:nvGrpSpPr>
            <p:cNvPr id="5" name="Graphic 1">
              <a:extLst>
                <a:ext uri="{FF2B5EF4-FFF2-40B4-BE49-F238E27FC236}">
                  <a16:creationId xmlns:a16="http://schemas.microsoft.com/office/drawing/2014/main" id="{A0A375E2-72D2-4F2D-8373-199575CBF751}"/>
                </a:ext>
              </a:extLst>
            </p:cNvPr>
            <p:cNvGrpSpPr/>
            <p:nvPr/>
          </p:nvGrpSpPr>
          <p:grpSpPr>
            <a:xfrm>
              <a:off x="2697543" y="3167633"/>
              <a:ext cx="6226301" cy="518064"/>
              <a:chOff x="2697543" y="3167633"/>
              <a:chExt cx="6226301" cy="518064"/>
            </a:xfrm>
            <a:solidFill>
              <a:schemeClr val="accent1"/>
            </a:solidFill>
          </p:grpSpPr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E2A16678-C890-4DD0-A27C-2F5B513FF49F}"/>
                  </a:ext>
                </a:extLst>
              </p:cNvPr>
              <p:cNvSpPr/>
              <p:nvPr/>
            </p:nvSpPr>
            <p:spPr>
              <a:xfrm>
                <a:off x="2697543" y="3198780"/>
                <a:ext cx="251269" cy="369665"/>
              </a:xfrm>
              <a:custGeom>
                <a:avLst/>
                <a:gdLst>
                  <a:gd name="connsiteX0" fmla="*/ 10097 w 251269"/>
                  <a:gd name="connsiteY0" fmla="*/ 369665 h 369665"/>
                  <a:gd name="connsiteX1" fmla="*/ 0 w 251269"/>
                  <a:gd name="connsiteY1" fmla="*/ 359569 h 369665"/>
                  <a:gd name="connsiteX2" fmla="*/ 0 w 251269"/>
                  <a:gd name="connsiteY2" fmla="*/ 10096 h 369665"/>
                  <a:gd name="connsiteX3" fmla="*/ 10097 w 251269"/>
                  <a:gd name="connsiteY3" fmla="*/ 0 h 369665"/>
                  <a:gd name="connsiteX4" fmla="*/ 108871 w 251269"/>
                  <a:gd name="connsiteY4" fmla="*/ 0 h 369665"/>
                  <a:gd name="connsiteX5" fmla="*/ 233934 w 251269"/>
                  <a:gd name="connsiteY5" fmla="*/ 96583 h 369665"/>
                  <a:gd name="connsiteX6" fmla="*/ 182023 w 251269"/>
                  <a:gd name="connsiteY6" fmla="*/ 178689 h 369665"/>
                  <a:gd name="connsiteX7" fmla="*/ 251270 w 251269"/>
                  <a:gd name="connsiteY7" fmla="*/ 269176 h 369665"/>
                  <a:gd name="connsiteX8" fmla="*/ 125063 w 251269"/>
                  <a:gd name="connsiteY8" fmla="*/ 369665 h 369665"/>
                  <a:gd name="connsiteX9" fmla="*/ 10097 w 251269"/>
                  <a:gd name="connsiteY9" fmla="*/ 369665 h 369665"/>
                  <a:gd name="connsiteX10" fmla="*/ 45815 w 251269"/>
                  <a:gd name="connsiteY10" fmla="*/ 163640 h 369665"/>
                  <a:gd name="connsiteX11" fmla="*/ 111157 w 251269"/>
                  <a:gd name="connsiteY11" fmla="*/ 163640 h 369665"/>
                  <a:gd name="connsiteX12" fmla="*/ 187071 w 251269"/>
                  <a:gd name="connsiteY12" fmla="*/ 100013 h 369665"/>
                  <a:gd name="connsiteX13" fmla="*/ 111728 w 251269"/>
                  <a:gd name="connsiteY13" fmla="*/ 38100 h 369665"/>
                  <a:gd name="connsiteX14" fmla="*/ 45815 w 251269"/>
                  <a:gd name="connsiteY14" fmla="*/ 38100 h 369665"/>
                  <a:gd name="connsiteX15" fmla="*/ 45815 w 251269"/>
                  <a:gd name="connsiteY15" fmla="*/ 163640 h 369665"/>
                  <a:gd name="connsiteX16" fmla="*/ 45815 w 251269"/>
                  <a:gd name="connsiteY16" fmla="*/ 331661 h 369665"/>
                  <a:gd name="connsiteX17" fmla="*/ 126778 w 251269"/>
                  <a:gd name="connsiteY17" fmla="*/ 331661 h 369665"/>
                  <a:gd name="connsiteX18" fmla="*/ 204407 w 251269"/>
                  <a:gd name="connsiteY18" fmla="*/ 266890 h 369665"/>
                  <a:gd name="connsiteX19" fmla="*/ 127921 w 251269"/>
                  <a:gd name="connsiteY19" fmla="*/ 200501 h 369665"/>
                  <a:gd name="connsiteX20" fmla="*/ 45815 w 251269"/>
                  <a:gd name="connsiteY20" fmla="*/ 200501 h 369665"/>
                  <a:gd name="connsiteX21" fmla="*/ 45815 w 251269"/>
                  <a:gd name="connsiteY21" fmla="*/ 331661 h 369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51269" h="369665">
                    <a:moveTo>
                      <a:pt x="10097" y="369665"/>
                    </a:moveTo>
                    <a:cubicBezTo>
                      <a:pt x="2858" y="369665"/>
                      <a:pt x="0" y="366903"/>
                      <a:pt x="0" y="359569"/>
                    </a:cubicBezTo>
                    <a:lnTo>
                      <a:pt x="0" y="10096"/>
                    </a:lnTo>
                    <a:cubicBezTo>
                      <a:pt x="0" y="2857"/>
                      <a:pt x="2762" y="0"/>
                      <a:pt x="10097" y="0"/>
                    </a:cubicBezTo>
                    <a:lnTo>
                      <a:pt x="108871" y="0"/>
                    </a:lnTo>
                    <a:cubicBezTo>
                      <a:pt x="198787" y="0"/>
                      <a:pt x="233934" y="44101"/>
                      <a:pt x="233934" y="96583"/>
                    </a:cubicBezTo>
                    <a:cubicBezTo>
                      <a:pt x="233934" y="131731"/>
                      <a:pt x="218885" y="161925"/>
                      <a:pt x="182023" y="178689"/>
                    </a:cubicBezTo>
                    <a:cubicBezTo>
                      <a:pt x="230600" y="192691"/>
                      <a:pt x="251270" y="227267"/>
                      <a:pt x="251270" y="269176"/>
                    </a:cubicBezTo>
                    <a:cubicBezTo>
                      <a:pt x="251270" y="321659"/>
                      <a:pt x="215551" y="369665"/>
                      <a:pt x="125063" y="369665"/>
                    </a:cubicBezTo>
                    <a:lnTo>
                      <a:pt x="10097" y="369665"/>
                    </a:lnTo>
                    <a:close/>
                    <a:moveTo>
                      <a:pt x="45815" y="163640"/>
                    </a:moveTo>
                    <a:lnTo>
                      <a:pt x="111157" y="163640"/>
                    </a:lnTo>
                    <a:cubicBezTo>
                      <a:pt x="167545" y="163640"/>
                      <a:pt x="187071" y="134588"/>
                      <a:pt x="187071" y="100013"/>
                    </a:cubicBezTo>
                    <a:cubicBezTo>
                      <a:pt x="187071" y="66008"/>
                      <a:pt x="167545" y="38100"/>
                      <a:pt x="111728" y="38100"/>
                    </a:cubicBezTo>
                    <a:lnTo>
                      <a:pt x="45815" y="38100"/>
                    </a:lnTo>
                    <a:lnTo>
                      <a:pt x="45815" y="163640"/>
                    </a:lnTo>
                    <a:close/>
                    <a:moveTo>
                      <a:pt x="45815" y="331661"/>
                    </a:moveTo>
                    <a:lnTo>
                      <a:pt x="126778" y="331661"/>
                    </a:lnTo>
                    <a:cubicBezTo>
                      <a:pt x="183737" y="331661"/>
                      <a:pt x="204407" y="302038"/>
                      <a:pt x="204407" y="266890"/>
                    </a:cubicBezTo>
                    <a:cubicBezTo>
                      <a:pt x="204407" y="231172"/>
                      <a:pt x="184880" y="200501"/>
                      <a:pt x="127921" y="200501"/>
                    </a:cubicBezTo>
                    <a:lnTo>
                      <a:pt x="45815" y="200501"/>
                    </a:lnTo>
                    <a:lnTo>
                      <a:pt x="45815" y="33166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50E1E6B4-E9F0-4A5B-A8A5-5EC196AAAA4F}"/>
                  </a:ext>
                </a:extLst>
              </p:cNvPr>
              <p:cNvSpPr/>
              <p:nvPr/>
            </p:nvSpPr>
            <p:spPr>
              <a:xfrm>
                <a:off x="3011297" y="3300412"/>
                <a:ext cx="212788" cy="273653"/>
              </a:xfrm>
              <a:custGeom>
                <a:avLst/>
                <a:gdLst>
                  <a:gd name="connsiteX0" fmla="*/ 90964 w 212788"/>
                  <a:gd name="connsiteY0" fmla="*/ 273653 h 273653"/>
                  <a:gd name="connsiteX1" fmla="*/ 0 w 212788"/>
                  <a:gd name="connsiteY1" fmla="*/ 172021 h 273653"/>
                  <a:gd name="connsiteX2" fmla="*/ 0 w 212788"/>
                  <a:gd name="connsiteY2" fmla="*/ 10096 h 273653"/>
                  <a:gd name="connsiteX3" fmla="*/ 10001 w 212788"/>
                  <a:gd name="connsiteY3" fmla="*/ 0 h 273653"/>
                  <a:gd name="connsiteX4" fmla="*/ 33433 w 212788"/>
                  <a:gd name="connsiteY4" fmla="*/ 0 h 273653"/>
                  <a:gd name="connsiteX5" fmla="*/ 43529 w 212788"/>
                  <a:gd name="connsiteY5" fmla="*/ 10096 h 273653"/>
                  <a:gd name="connsiteX6" fmla="*/ 43529 w 212788"/>
                  <a:gd name="connsiteY6" fmla="*/ 168021 h 273653"/>
                  <a:gd name="connsiteX7" fmla="*/ 99917 w 212788"/>
                  <a:gd name="connsiteY7" fmla="*/ 237268 h 273653"/>
                  <a:gd name="connsiteX8" fmla="*/ 169164 w 212788"/>
                  <a:gd name="connsiteY8" fmla="*/ 201549 h 273653"/>
                  <a:gd name="connsiteX9" fmla="*/ 169164 w 212788"/>
                  <a:gd name="connsiteY9" fmla="*/ 10096 h 273653"/>
                  <a:gd name="connsiteX10" fmla="*/ 179260 w 212788"/>
                  <a:gd name="connsiteY10" fmla="*/ 0 h 273653"/>
                  <a:gd name="connsiteX11" fmla="*/ 202692 w 212788"/>
                  <a:gd name="connsiteY11" fmla="*/ 0 h 273653"/>
                  <a:gd name="connsiteX12" fmla="*/ 212788 w 212788"/>
                  <a:gd name="connsiteY12" fmla="*/ 10096 h 273653"/>
                  <a:gd name="connsiteX13" fmla="*/ 212788 w 212788"/>
                  <a:gd name="connsiteY13" fmla="*/ 257937 h 273653"/>
                  <a:gd name="connsiteX14" fmla="*/ 202692 w 212788"/>
                  <a:gd name="connsiteY14" fmla="*/ 268034 h 273653"/>
                  <a:gd name="connsiteX15" fmla="*/ 182023 w 212788"/>
                  <a:gd name="connsiteY15" fmla="*/ 268034 h 273653"/>
                  <a:gd name="connsiteX16" fmla="*/ 171926 w 212788"/>
                  <a:gd name="connsiteY16" fmla="*/ 257937 h 273653"/>
                  <a:gd name="connsiteX17" fmla="*/ 171926 w 212788"/>
                  <a:gd name="connsiteY17" fmla="*/ 235553 h 273653"/>
                  <a:gd name="connsiteX18" fmla="*/ 90964 w 212788"/>
                  <a:gd name="connsiteY18" fmla="*/ 273653 h 273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12788" h="273653">
                    <a:moveTo>
                      <a:pt x="90964" y="273653"/>
                    </a:moveTo>
                    <a:cubicBezTo>
                      <a:pt x="25622" y="273653"/>
                      <a:pt x="0" y="226790"/>
                      <a:pt x="0" y="172021"/>
                    </a:cubicBezTo>
                    <a:lnTo>
                      <a:pt x="0" y="10096"/>
                    </a:lnTo>
                    <a:cubicBezTo>
                      <a:pt x="0" y="2858"/>
                      <a:pt x="2762" y="0"/>
                      <a:pt x="10001" y="0"/>
                    </a:cubicBezTo>
                    <a:lnTo>
                      <a:pt x="33433" y="0"/>
                    </a:lnTo>
                    <a:cubicBezTo>
                      <a:pt x="40672" y="0"/>
                      <a:pt x="43529" y="2762"/>
                      <a:pt x="43529" y="10096"/>
                    </a:cubicBezTo>
                    <a:lnTo>
                      <a:pt x="43529" y="168021"/>
                    </a:lnTo>
                    <a:cubicBezTo>
                      <a:pt x="43529" y="199263"/>
                      <a:pt x="54673" y="237268"/>
                      <a:pt x="99917" y="237268"/>
                    </a:cubicBezTo>
                    <a:cubicBezTo>
                      <a:pt x="122777" y="237268"/>
                      <a:pt x="150209" y="228314"/>
                      <a:pt x="169164" y="201549"/>
                    </a:cubicBezTo>
                    <a:lnTo>
                      <a:pt x="169164" y="10096"/>
                    </a:lnTo>
                    <a:cubicBezTo>
                      <a:pt x="169164" y="2858"/>
                      <a:pt x="171926" y="0"/>
                      <a:pt x="179260" y="0"/>
                    </a:cubicBezTo>
                    <a:lnTo>
                      <a:pt x="202692" y="0"/>
                    </a:lnTo>
                    <a:cubicBezTo>
                      <a:pt x="209931" y="0"/>
                      <a:pt x="212788" y="2762"/>
                      <a:pt x="212788" y="10096"/>
                    </a:cubicBezTo>
                    <a:lnTo>
                      <a:pt x="212788" y="257937"/>
                    </a:lnTo>
                    <a:cubicBezTo>
                      <a:pt x="212788" y="265176"/>
                      <a:pt x="210026" y="268034"/>
                      <a:pt x="202692" y="268034"/>
                    </a:cubicBezTo>
                    <a:lnTo>
                      <a:pt x="182023" y="268034"/>
                    </a:lnTo>
                    <a:cubicBezTo>
                      <a:pt x="174784" y="268034"/>
                      <a:pt x="171926" y="265271"/>
                      <a:pt x="171926" y="257937"/>
                    </a:cubicBezTo>
                    <a:lnTo>
                      <a:pt x="171926" y="235553"/>
                    </a:lnTo>
                    <a:cubicBezTo>
                      <a:pt x="156781" y="254603"/>
                      <a:pt x="132779" y="273653"/>
                      <a:pt x="90964" y="27365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5AEA1ADD-C0A8-4CDC-A155-A606CA1FDDE0}"/>
                  </a:ext>
                </a:extLst>
              </p:cNvPr>
              <p:cNvSpPr/>
              <p:nvPr/>
            </p:nvSpPr>
            <p:spPr>
              <a:xfrm>
                <a:off x="3299143" y="3173634"/>
                <a:ext cx="59245" cy="394811"/>
              </a:xfrm>
              <a:custGeom>
                <a:avLst/>
                <a:gdLst>
                  <a:gd name="connsiteX0" fmla="*/ 29623 w 59245"/>
                  <a:gd name="connsiteY0" fmla="*/ 60388 h 394811"/>
                  <a:gd name="connsiteX1" fmla="*/ 0 w 59245"/>
                  <a:gd name="connsiteY1" fmla="*/ 30194 h 394811"/>
                  <a:gd name="connsiteX2" fmla="*/ 29623 w 59245"/>
                  <a:gd name="connsiteY2" fmla="*/ 0 h 394811"/>
                  <a:gd name="connsiteX3" fmla="*/ 59246 w 59245"/>
                  <a:gd name="connsiteY3" fmla="*/ 30194 h 394811"/>
                  <a:gd name="connsiteX4" fmla="*/ 29623 w 59245"/>
                  <a:gd name="connsiteY4" fmla="*/ 60388 h 394811"/>
                  <a:gd name="connsiteX5" fmla="*/ 17907 w 59245"/>
                  <a:gd name="connsiteY5" fmla="*/ 394811 h 394811"/>
                  <a:gd name="connsiteX6" fmla="*/ 7810 w 59245"/>
                  <a:gd name="connsiteY6" fmla="*/ 384715 h 394811"/>
                  <a:gd name="connsiteX7" fmla="*/ 7810 w 59245"/>
                  <a:gd name="connsiteY7" fmla="*/ 136874 h 394811"/>
                  <a:gd name="connsiteX8" fmla="*/ 17907 w 59245"/>
                  <a:gd name="connsiteY8" fmla="*/ 126778 h 394811"/>
                  <a:gd name="connsiteX9" fmla="*/ 41338 w 59245"/>
                  <a:gd name="connsiteY9" fmla="*/ 126778 h 394811"/>
                  <a:gd name="connsiteX10" fmla="*/ 51435 w 59245"/>
                  <a:gd name="connsiteY10" fmla="*/ 136874 h 394811"/>
                  <a:gd name="connsiteX11" fmla="*/ 51435 w 59245"/>
                  <a:gd name="connsiteY11" fmla="*/ 384715 h 394811"/>
                  <a:gd name="connsiteX12" fmla="*/ 41338 w 59245"/>
                  <a:gd name="connsiteY12" fmla="*/ 394811 h 394811"/>
                  <a:gd name="connsiteX13" fmla="*/ 17907 w 59245"/>
                  <a:gd name="connsiteY13" fmla="*/ 394811 h 394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9245" h="394811">
                    <a:moveTo>
                      <a:pt x="29623" y="60388"/>
                    </a:moveTo>
                    <a:cubicBezTo>
                      <a:pt x="11239" y="60388"/>
                      <a:pt x="0" y="46958"/>
                      <a:pt x="0" y="30194"/>
                    </a:cubicBezTo>
                    <a:cubicBezTo>
                      <a:pt x="0" y="13430"/>
                      <a:pt x="11144" y="0"/>
                      <a:pt x="29623" y="0"/>
                    </a:cubicBezTo>
                    <a:cubicBezTo>
                      <a:pt x="48006" y="0"/>
                      <a:pt x="59246" y="13430"/>
                      <a:pt x="59246" y="30194"/>
                    </a:cubicBezTo>
                    <a:cubicBezTo>
                      <a:pt x="59246" y="46958"/>
                      <a:pt x="48006" y="60388"/>
                      <a:pt x="29623" y="60388"/>
                    </a:cubicBezTo>
                    <a:close/>
                    <a:moveTo>
                      <a:pt x="17907" y="394811"/>
                    </a:moveTo>
                    <a:cubicBezTo>
                      <a:pt x="10668" y="394811"/>
                      <a:pt x="7810" y="392049"/>
                      <a:pt x="7810" y="384715"/>
                    </a:cubicBezTo>
                    <a:lnTo>
                      <a:pt x="7810" y="136874"/>
                    </a:lnTo>
                    <a:cubicBezTo>
                      <a:pt x="7810" y="129635"/>
                      <a:pt x="10573" y="126778"/>
                      <a:pt x="17907" y="126778"/>
                    </a:cubicBezTo>
                    <a:lnTo>
                      <a:pt x="41338" y="126778"/>
                    </a:lnTo>
                    <a:cubicBezTo>
                      <a:pt x="48577" y="126778"/>
                      <a:pt x="51435" y="129540"/>
                      <a:pt x="51435" y="136874"/>
                    </a:cubicBezTo>
                    <a:lnTo>
                      <a:pt x="51435" y="384715"/>
                    </a:lnTo>
                    <a:cubicBezTo>
                      <a:pt x="51435" y="391954"/>
                      <a:pt x="48673" y="394811"/>
                      <a:pt x="41338" y="394811"/>
                    </a:cubicBezTo>
                    <a:lnTo>
                      <a:pt x="17907" y="39481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7701498F-7BBB-443F-A721-6D37640DE635}"/>
                  </a:ext>
                </a:extLst>
              </p:cNvPr>
              <p:cNvSpPr/>
              <p:nvPr/>
            </p:nvSpPr>
            <p:spPr>
              <a:xfrm>
                <a:off x="3433636" y="3167633"/>
                <a:ext cx="43624" cy="400907"/>
              </a:xfrm>
              <a:custGeom>
                <a:avLst/>
                <a:gdLst>
                  <a:gd name="connsiteX0" fmla="*/ 10096 w 43624"/>
                  <a:gd name="connsiteY0" fmla="*/ 400812 h 400907"/>
                  <a:gd name="connsiteX1" fmla="*/ 0 w 43624"/>
                  <a:gd name="connsiteY1" fmla="*/ 390716 h 400907"/>
                  <a:gd name="connsiteX2" fmla="*/ 0 w 43624"/>
                  <a:gd name="connsiteY2" fmla="*/ 10001 h 400907"/>
                  <a:gd name="connsiteX3" fmla="*/ 10096 w 43624"/>
                  <a:gd name="connsiteY3" fmla="*/ 0 h 400907"/>
                  <a:gd name="connsiteX4" fmla="*/ 33528 w 43624"/>
                  <a:gd name="connsiteY4" fmla="*/ 0 h 400907"/>
                  <a:gd name="connsiteX5" fmla="*/ 43624 w 43624"/>
                  <a:gd name="connsiteY5" fmla="*/ 10001 h 400907"/>
                  <a:gd name="connsiteX6" fmla="*/ 43624 w 43624"/>
                  <a:gd name="connsiteY6" fmla="*/ 390811 h 400907"/>
                  <a:gd name="connsiteX7" fmla="*/ 33528 w 43624"/>
                  <a:gd name="connsiteY7" fmla="*/ 400907 h 400907"/>
                  <a:gd name="connsiteX8" fmla="*/ 10096 w 43624"/>
                  <a:gd name="connsiteY8" fmla="*/ 400907 h 400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624" h="400907">
                    <a:moveTo>
                      <a:pt x="10096" y="400812"/>
                    </a:moveTo>
                    <a:cubicBezTo>
                      <a:pt x="2857" y="400812"/>
                      <a:pt x="0" y="398050"/>
                      <a:pt x="0" y="390716"/>
                    </a:cubicBezTo>
                    <a:lnTo>
                      <a:pt x="0" y="10001"/>
                    </a:lnTo>
                    <a:cubicBezTo>
                      <a:pt x="0" y="2762"/>
                      <a:pt x="2762" y="0"/>
                      <a:pt x="10096" y="0"/>
                    </a:cubicBezTo>
                    <a:lnTo>
                      <a:pt x="33528" y="0"/>
                    </a:lnTo>
                    <a:cubicBezTo>
                      <a:pt x="40767" y="0"/>
                      <a:pt x="43624" y="2762"/>
                      <a:pt x="43624" y="10001"/>
                    </a:cubicBezTo>
                    <a:lnTo>
                      <a:pt x="43624" y="390811"/>
                    </a:lnTo>
                    <a:cubicBezTo>
                      <a:pt x="43624" y="398050"/>
                      <a:pt x="40862" y="400907"/>
                      <a:pt x="33528" y="400907"/>
                    </a:cubicBezTo>
                    <a:lnTo>
                      <a:pt x="10096" y="400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6D1FC777-E7CF-41C5-9A4A-890E62FD17C1}"/>
                  </a:ext>
                </a:extLst>
              </p:cNvPr>
              <p:cNvSpPr/>
              <p:nvPr/>
            </p:nvSpPr>
            <p:spPr>
              <a:xfrm>
                <a:off x="3541935" y="3167633"/>
                <a:ext cx="230600" cy="406336"/>
              </a:xfrm>
              <a:custGeom>
                <a:avLst/>
                <a:gdLst>
                  <a:gd name="connsiteX0" fmla="*/ 199930 w 230600"/>
                  <a:gd name="connsiteY0" fmla="*/ 400812 h 406336"/>
                  <a:gd name="connsiteX1" fmla="*/ 189833 w 230600"/>
                  <a:gd name="connsiteY1" fmla="*/ 390716 h 406336"/>
                  <a:gd name="connsiteX2" fmla="*/ 189833 w 230600"/>
                  <a:gd name="connsiteY2" fmla="*/ 368332 h 406336"/>
                  <a:gd name="connsiteX3" fmla="*/ 112204 w 230600"/>
                  <a:gd name="connsiteY3" fmla="*/ 406337 h 406336"/>
                  <a:gd name="connsiteX4" fmla="*/ 0 w 230600"/>
                  <a:gd name="connsiteY4" fmla="*/ 267367 h 406336"/>
                  <a:gd name="connsiteX5" fmla="*/ 112204 w 230600"/>
                  <a:gd name="connsiteY5" fmla="*/ 127254 h 406336"/>
                  <a:gd name="connsiteX6" fmla="*/ 187071 w 230600"/>
                  <a:gd name="connsiteY6" fmla="*/ 161354 h 406336"/>
                  <a:gd name="connsiteX7" fmla="*/ 187071 w 230600"/>
                  <a:gd name="connsiteY7" fmla="*/ 10001 h 406336"/>
                  <a:gd name="connsiteX8" fmla="*/ 197072 w 230600"/>
                  <a:gd name="connsiteY8" fmla="*/ 0 h 406336"/>
                  <a:gd name="connsiteX9" fmla="*/ 220504 w 230600"/>
                  <a:gd name="connsiteY9" fmla="*/ 0 h 406336"/>
                  <a:gd name="connsiteX10" fmla="*/ 230600 w 230600"/>
                  <a:gd name="connsiteY10" fmla="*/ 10001 h 406336"/>
                  <a:gd name="connsiteX11" fmla="*/ 230600 w 230600"/>
                  <a:gd name="connsiteY11" fmla="*/ 390811 h 406336"/>
                  <a:gd name="connsiteX12" fmla="*/ 220504 w 230600"/>
                  <a:gd name="connsiteY12" fmla="*/ 400907 h 406336"/>
                  <a:gd name="connsiteX13" fmla="*/ 199930 w 230600"/>
                  <a:gd name="connsiteY13" fmla="*/ 400907 h 406336"/>
                  <a:gd name="connsiteX14" fmla="*/ 120587 w 230600"/>
                  <a:gd name="connsiteY14" fmla="*/ 371285 h 406336"/>
                  <a:gd name="connsiteX15" fmla="*/ 186976 w 230600"/>
                  <a:gd name="connsiteY15" fmla="*/ 334423 h 406336"/>
                  <a:gd name="connsiteX16" fmla="*/ 186976 w 230600"/>
                  <a:gd name="connsiteY16" fmla="*/ 199263 h 406336"/>
                  <a:gd name="connsiteX17" fmla="*/ 120587 w 230600"/>
                  <a:gd name="connsiteY17" fmla="*/ 162401 h 406336"/>
                  <a:gd name="connsiteX18" fmla="*/ 45244 w 230600"/>
                  <a:gd name="connsiteY18" fmla="*/ 266795 h 406336"/>
                  <a:gd name="connsiteX19" fmla="*/ 120587 w 230600"/>
                  <a:gd name="connsiteY19" fmla="*/ 371285 h 406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30600" h="406336">
                    <a:moveTo>
                      <a:pt x="199930" y="400812"/>
                    </a:moveTo>
                    <a:cubicBezTo>
                      <a:pt x="192691" y="400812"/>
                      <a:pt x="189833" y="398050"/>
                      <a:pt x="189833" y="390716"/>
                    </a:cubicBezTo>
                    <a:lnTo>
                      <a:pt x="189833" y="368332"/>
                    </a:lnTo>
                    <a:cubicBezTo>
                      <a:pt x="175831" y="389573"/>
                      <a:pt x="151829" y="406337"/>
                      <a:pt x="112204" y="406337"/>
                    </a:cubicBezTo>
                    <a:cubicBezTo>
                      <a:pt x="42386" y="406337"/>
                      <a:pt x="0" y="354997"/>
                      <a:pt x="0" y="267367"/>
                    </a:cubicBezTo>
                    <a:cubicBezTo>
                      <a:pt x="0" y="180308"/>
                      <a:pt x="42481" y="127254"/>
                      <a:pt x="112204" y="127254"/>
                    </a:cubicBezTo>
                    <a:cubicBezTo>
                      <a:pt x="150781" y="127254"/>
                      <a:pt x="174212" y="142875"/>
                      <a:pt x="187071" y="161354"/>
                    </a:cubicBezTo>
                    <a:lnTo>
                      <a:pt x="187071" y="10001"/>
                    </a:lnTo>
                    <a:cubicBezTo>
                      <a:pt x="187071" y="2762"/>
                      <a:pt x="189833" y="0"/>
                      <a:pt x="197072" y="0"/>
                    </a:cubicBezTo>
                    <a:lnTo>
                      <a:pt x="220504" y="0"/>
                    </a:lnTo>
                    <a:cubicBezTo>
                      <a:pt x="227743" y="0"/>
                      <a:pt x="230600" y="2762"/>
                      <a:pt x="230600" y="10001"/>
                    </a:cubicBezTo>
                    <a:lnTo>
                      <a:pt x="230600" y="390811"/>
                    </a:lnTo>
                    <a:cubicBezTo>
                      <a:pt x="230600" y="398050"/>
                      <a:pt x="227838" y="400907"/>
                      <a:pt x="220504" y="400907"/>
                    </a:cubicBezTo>
                    <a:lnTo>
                      <a:pt x="199930" y="400907"/>
                    </a:lnTo>
                    <a:close/>
                    <a:moveTo>
                      <a:pt x="120587" y="371285"/>
                    </a:moveTo>
                    <a:cubicBezTo>
                      <a:pt x="146304" y="371285"/>
                      <a:pt x="170307" y="360617"/>
                      <a:pt x="186976" y="334423"/>
                    </a:cubicBezTo>
                    <a:lnTo>
                      <a:pt x="186976" y="199263"/>
                    </a:lnTo>
                    <a:cubicBezTo>
                      <a:pt x="170212" y="172974"/>
                      <a:pt x="146209" y="162401"/>
                      <a:pt x="120587" y="162401"/>
                    </a:cubicBezTo>
                    <a:cubicBezTo>
                      <a:pt x="75343" y="162401"/>
                      <a:pt x="45244" y="196977"/>
                      <a:pt x="45244" y="266795"/>
                    </a:cubicBezTo>
                    <a:cubicBezTo>
                      <a:pt x="45244" y="336614"/>
                      <a:pt x="75438" y="371285"/>
                      <a:pt x="120587" y="37128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B9F6EE72-4942-4A0C-B137-A5AE4F779AB1}"/>
                  </a:ext>
                </a:extLst>
              </p:cNvPr>
              <p:cNvSpPr/>
              <p:nvPr/>
            </p:nvSpPr>
            <p:spPr>
              <a:xfrm>
                <a:off x="3847782" y="3173634"/>
                <a:ext cx="59245" cy="394811"/>
              </a:xfrm>
              <a:custGeom>
                <a:avLst/>
                <a:gdLst>
                  <a:gd name="connsiteX0" fmla="*/ 29623 w 59245"/>
                  <a:gd name="connsiteY0" fmla="*/ 60388 h 394811"/>
                  <a:gd name="connsiteX1" fmla="*/ 0 w 59245"/>
                  <a:gd name="connsiteY1" fmla="*/ 30194 h 394811"/>
                  <a:gd name="connsiteX2" fmla="*/ 29623 w 59245"/>
                  <a:gd name="connsiteY2" fmla="*/ 0 h 394811"/>
                  <a:gd name="connsiteX3" fmla="*/ 59246 w 59245"/>
                  <a:gd name="connsiteY3" fmla="*/ 30194 h 394811"/>
                  <a:gd name="connsiteX4" fmla="*/ 29623 w 59245"/>
                  <a:gd name="connsiteY4" fmla="*/ 60388 h 394811"/>
                  <a:gd name="connsiteX5" fmla="*/ 17907 w 59245"/>
                  <a:gd name="connsiteY5" fmla="*/ 394811 h 394811"/>
                  <a:gd name="connsiteX6" fmla="*/ 7811 w 59245"/>
                  <a:gd name="connsiteY6" fmla="*/ 384715 h 394811"/>
                  <a:gd name="connsiteX7" fmla="*/ 7811 w 59245"/>
                  <a:gd name="connsiteY7" fmla="*/ 136874 h 394811"/>
                  <a:gd name="connsiteX8" fmla="*/ 17907 w 59245"/>
                  <a:gd name="connsiteY8" fmla="*/ 126778 h 394811"/>
                  <a:gd name="connsiteX9" fmla="*/ 41339 w 59245"/>
                  <a:gd name="connsiteY9" fmla="*/ 126778 h 394811"/>
                  <a:gd name="connsiteX10" fmla="*/ 51435 w 59245"/>
                  <a:gd name="connsiteY10" fmla="*/ 136874 h 394811"/>
                  <a:gd name="connsiteX11" fmla="*/ 51435 w 59245"/>
                  <a:gd name="connsiteY11" fmla="*/ 384715 h 394811"/>
                  <a:gd name="connsiteX12" fmla="*/ 41339 w 59245"/>
                  <a:gd name="connsiteY12" fmla="*/ 394811 h 394811"/>
                  <a:gd name="connsiteX13" fmla="*/ 17907 w 59245"/>
                  <a:gd name="connsiteY13" fmla="*/ 394811 h 394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9245" h="394811">
                    <a:moveTo>
                      <a:pt x="29623" y="60388"/>
                    </a:moveTo>
                    <a:cubicBezTo>
                      <a:pt x="11144" y="60388"/>
                      <a:pt x="0" y="46958"/>
                      <a:pt x="0" y="30194"/>
                    </a:cubicBezTo>
                    <a:cubicBezTo>
                      <a:pt x="0" y="13430"/>
                      <a:pt x="11144" y="0"/>
                      <a:pt x="29623" y="0"/>
                    </a:cubicBezTo>
                    <a:cubicBezTo>
                      <a:pt x="48006" y="0"/>
                      <a:pt x="59246" y="13430"/>
                      <a:pt x="59246" y="30194"/>
                    </a:cubicBezTo>
                    <a:cubicBezTo>
                      <a:pt x="59246" y="46958"/>
                      <a:pt x="48006" y="60388"/>
                      <a:pt x="29623" y="60388"/>
                    </a:cubicBezTo>
                    <a:close/>
                    <a:moveTo>
                      <a:pt x="17907" y="394811"/>
                    </a:moveTo>
                    <a:cubicBezTo>
                      <a:pt x="10668" y="394811"/>
                      <a:pt x="7811" y="392049"/>
                      <a:pt x="7811" y="384715"/>
                    </a:cubicBezTo>
                    <a:lnTo>
                      <a:pt x="7811" y="136874"/>
                    </a:lnTo>
                    <a:cubicBezTo>
                      <a:pt x="7811" y="129635"/>
                      <a:pt x="10668" y="126778"/>
                      <a:pt x="17907" y="126778"/>
                    </a:cubicBezTo>
                    <a:lnTo>
                      <a:pt x="41339" y="126778"/>
                    </a:lnTo>
                    <a:cubicBezTo>
                      <a:pt x="48578" y="126778"/>
                      <a:pt x="51435" y="129540"/>
                      <a:pt x="51435" y="136874"/>
                    </a:cubicBezTo>
                    <a:lnTo>
                      <a:pt x="51435" y="384715"/>
                    </a:lnTo>
                    <a:cubicBezTo>
                      <a:pt x="51435" y="391954"/>
                      <a:pt x="48578" y="394811"/>
                      <a:pt x="41339" y="394811"/>
                    </a:cubicBezTo>
                    <a:lnTo>
                      <a:pt x="17907" y="39481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6931EEFC-8DA5-4516-9708-0185B19EF419}"/>
                  </a:ext>
                </a:extLst>
              </p:cNvPr>
              <p:cNvSpPr/>
              <p:nvPr/>
            </p:nvSpPr>
            <p:spPr>
              <a:xfrm>
                <a:off x="3982276" y="3294792"/>
                <a:ext cx="216121" cy="273653"/>
              </a:xfrm>
              <a:custGeom>
                <a:avLst/>
                <a:gdLst>
                  <a:gd name="connsiteX0" fmla="*/ 10096 w 216121"/>
                  <a:gd name="connsiteY0" fmla="*/ 273653 h 273653"/>
                  <a:gd name="connsiteX1" fmla="*/ 0 w 216121"/>
                  <a:gd name="connsiteY1" fmla="*/ 263557 h 273653"/>
                  <a:gd name="connsiteX2" fmla="*/ 0 w 216121"/>
                  <a:gd name="connsiteY2" fmla="*/ 15716 h 273653"/>
                  <a:gd name="connsiteX3" fmla="*/ 10096 w 216121"/>
                  <a:gd name="connsiteY3" fmla="*/ 5620 h 273653"/>
                  <a:gd name="connsiteX4" fmla="*/ 30766 w 216121"/>
                  <a:gd name="connsiteY4" fmla="*/ 5620 h 273653"/>
                  <a:gd name="connsiteX5" fmla="*/ 40767 w 216121"/>
                  <a:gd name="connsiteY5" fmla="*/ 15716 h 273653"/>
                  <a:gd name="connsiteX6" fmla="*/ 40767 w 216121"/>
                  <a:gd name="connsiteY6" fmla="*/ 38005 h 273653"/>
                  <a:gd name="connsiteX7" fmla="*/ 123444 w 216121"/>
                  <a:gd name="connsiteY7" fmla="*/ 0 h 273653"/>
                  <a:gd name="connsiteX8" fmla="*/ 216122 w 216121"/>
                  <a:gd name="connsiteY8" fmla="*/ 101632 h 273653"/>
                  <a:gd name="connsiteX9" fmla="*/ 216122 w 216121"/>
                  <a:gd name="connsiteY9" fmla="*/ 263557 h 273653"/>
                  <a:gd name="connsiteX10" fmla="*/ 206026 w 216121"/>
                  <a:gd name="connsiteY10" fmla="*/ 273653 h 273653"/>
                  <a:gd name="connsiteX11" fmla="*/ 182594 w 216121"/>
                  <a:gd name="connsiteY11" fmla="*/ 273653 h 273653"/>
                  <a:gd name="connsiteX12" fmla="*/ 172498 w 216121"/>
                  <a:gd name="connsiteY12" fmla="*/ 263557 h 273653"/>
                  <a:gd name="connsiteX13" fmla="*/ 172498 w 216121"/>
                  <a:gd name="connsiteY13" fmla="*/ 105632 h 273653"/>
                  <a:gd name="connsiteX14" fmla="*/ 114395 w 216121"/>
                  <a:gd name="connsiteY14" fmla="*/ 36385 h 273653"/>
                  <a:gd name="connsiteX15" fmla="*/ 43529 w 216121"/>
                  <a:gd name="connsiteY15" fmla="*/ 72104 h 273653"/>
                  <a:gd name="connsiteX16" fmla="*/ 43529 w 216121"/>
                  <a:gd name="connsiteY16" fmla="*/ 263557 h 273653"/>
                  <a:gd name="connsiteX17" fmla="*/ 33433 w 216121"/>
                  <a:gd name="connsiteY17" fmla="*/ 273653 h 273653"/>
                  <a:gd name="connsiteX18" fmla="*/ 10096 w 216121"/>
                  <a:gd name="connsiteY18" fmla="*/ 273653 h 273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16121" h="273653">
                    <a:moveTo>
                      <a:pt x="10096" y="273653"/>
                    </a:moveTo>
                    <a:cubicBezTo>
                      <a:pt x="2857" y="273653"/>
                      <a:pt x="0" y="270891"/>
                      <a:pt x="0" y="263557"/>
                    </a:cubicBezTo>
                    <a:lnTo>
                      <a:pt x="0" y="15716"/>
                    </a:lnTo>
                    <a:cubicBezTo>
                      <a:pt x="0" y="8477"/>
                      <a:pt x="2857" y="5620"/>
                      <a:pt x="10096" y="5620"/>
                    </a:cubicBezTo>
                    <a:lnTo>
                      <a:pt x="30766" y="5620"/>
                    </a:lnTo>
                    <a:cubicBezTo>
                      <a:pt x="38005" y="5620"/>
                      <a:pt x="40767" y="8382"/>
                      <a:pt x="40767" y="15716"/>
                    </a:cubicBezTo>
                    <a:lnTo>
                      <a:pt x="40767" y="38005"/>
                    </a:lnTo>
                    <a:cubicBezTo>
                      <a:pt x="55816" y="19050"/>
                      <a:pt x="80963" y="0"/>
                      <a:pt x="123444" y="0"/>
                    </a:cubicBezTo>
                    <a:cubicBezTo>
                      <a:pt x="189833" y="0"/>
                      <a:pt x="216122" y="46863"/>
                      <a:pt x="216122" y="101632"/>
                    </a:cubicBezTo>
                    <a:lnTo>
                      <a:pt x="216122" y="263557"/>
                    </a:lnTo>
                    <a:cubicBezTo>
                      <a:pt x="216122" y="270796"/>
                      <a:pt x="213360" y="273653"/>
                      <a:pt x="206026" y="273653"/>
                    </a:cubicBezTo>
                    <a:lnTo>
                      <a:pt x="182594" y="273653"/>
                    </a:lnTo>
                    <a:cubicBezTo>
                      <a:pt x="175355" y="273653"/>
                      <a:pt x="172498" y="270891"/>
                      <a:pt x="172498" y="263557"/>
                    </a:cubicBezTo>
                    <a:lnTo>
                      <a:pt x="172498" y="105632"/>
                    </a:lnTo>
                    <a:cubicBezTo>
                      <a:pt x="172498" y="74390"/>
                      <a:pt x="161830" y="36385"/>
                      <a:pt x="114395" y="36385"/>
                    </a:cubicBezTo>
                    <a:cubicBezTo>
                      <a:pt x="90964" y="36385"/>
                      <a:pt x="63055" y="45339"/>
                      <a:pt x="43529" y="72104"/>
                    </a:cubicBezTo>
                    <a:lnTo>
                      <a:pt x="43529" y="263557"/>
                    </a:lnTo>
                    <a:cubicBezTo>
                      <a:pt x="43529" y="270796"/>
                      <a:pt x="40672" y="273653"/>
                      <a:pt x="33433" y="273653"/>
                    </a:cubicBezTo>
                    <a:lnTo>
                      <a:pt x="10096" y="27365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EEBD221A-CC96-455C-BE73-087CFAD4F529}"/>
                  </a:ext>
                </a:extLst>
              </p:cNvPr>
              <p:cNvSpPr/>
              <p:nvPr/>
            </p:nvSpPr>
            <p:spPr>
              <a:xfrm>
                <a:off x="4249642" y="3294887"/>
                <a:ext cx="247840" cy="390810"/>
              </a:xfrm>
              <a:custGeom>
                <a:avLst/>
                <a:gdLst>
                  <a:gd name="connsiteX0" fmla="*/ 116681 w 247840"/>
                  <a:gd name="connsiteY0" fmla="*/ 390811 h 390810"/>
                  <a:gd name="connsiteX1" fmla="*/ 0 w 247840"/>
                  <a:gd name="connsiteY1" fmla="*/ 317087 h 390810"/>
                  <a:gd name="connsiteX2" fmla="*/ 44101 w 247840"/>
                  <a:gd name="connsiteY2" fmla="*/ 258509 h 390810"/>
                  <a:gd name="connsiteX3" fmla="*/ 19526 w 247840"/>
                  <a:gd name="connsiteY3" fmla="*/ 221647 h 390810"/>
                  <a:gd name="connsiteX4" fmla="*/ 54674 w 247840"/>
                  <a:gd name="connsiteY4" fmla="*/ 172498 h 390810"/>
                  <a:gd name="connsiteX5" fmla="*/ 17812 w 247840"/>
                  <a:gd name="connsiteY5" fmla="*/ 95441 h 390810"/>
                  <a:gd name="connsiteX6" fmla="*/ 116110 w 247840"/>
                  <a:gd name="connsiteY6" fmla="*/ 0 h 390810"/>
                  <a:gd name="connsiteX7" fmla="*/ 152971 w 247840"/>
                  <a:gd name="connsiteY7" fmla="*/ 5620 h 390810"/>
                  <a:gd name="connsiteX8" fmla="*/ 234505 w 247840"/>
                  <a:gd name="connsiteY8" fmla="*/ 5620 h 390810"/>
                  <a:gd name="connsiteX9" fmla="*/ 244602 w 247840"/>
                  <a:gd name="connsiteY9" fmla="*/ 15716 h 390810"/>
                  <a:gd name="connsiteX10" fmla="*/ 244602 w 247840"/>
                  <a:gd name="connsiteY10" fmla="*/ 29718 h 390810"/>
                  <a:gd name="connsiteX11" fmla="*/ 234505 w 247840"/>
                  <a:gd name="connsiteY11" fmla="*/ 39719 h 390810"/>
                  <a:gd name="connsiteX12" fmla="*/ 192024 w 247840"/>
                  <a:gd name="connsiteY12" fmla="*/ 34671 h 390810"/>
                  <a:gd name="connsiteX13" fmla="*/ 218313 w 247840"/>
                  <a:gd name="connsiteY13" fmla="*/ 94393 h 390810"/>
                  <a:gd name="connsiteX14" fmla="*/ 117253 w 247840"/>
                  <a:gd name="connsiteY14" fmla="*/ 189833 h 390810"/>
                  <a:gd name="connsiteX15" fmla="*/ 74295 w 247840"/>
                  <a:gd name="connsiteY15" fmla="*/ 183166 h 390810"/>
                  <a:gd name="connsiteX16" fmla="*/ 57531 w 247840"/>
                  <a:gd name="connsiteY16" fmla="*/ 214408 h 390810"/>
                  <a:gd name="connsiteX17" fmla="*/ 93250 w 247840"/>
                  <a:gd name="connsiteY17" fmla="*/ 232315 h 390810"/>
                  <a:gd name="connsiteX18" fmla="*/ 160782 w 247840"/>
                  <a:gd name="connsiteY18" fmla="*/ 232315 h 390810"/>
                  <a:gd name="connsiteX19" fmla="*/ 247841 w 247840"/>
                  <a:gd name="connsiteY19" fmla="*/ 300419 h 390810"/>
                  <a:gd name="connsiteX20" fmla="*/ 116681 w 247840"/>
                  <a:gd name="connsiteY20" fmla="*/ 390811 h 390810"/>
                  <a:gd name="connsiteX21" fmla="*/ 117253 w 247840"/>
                  <a:gd name="connsiteY21" fmla="*/ 359569 h 390810"/>
                  <a:gd name="connsiteX22" fmla="*/ 204311 w 247840"/>
                  <a:gd name="connsiteY22" fmla="*/ 304895 h 390810"/>
                  <a:gd name="connsiteX23" fmla="*/ 151829 w 247840"/>
                  <a:gd name="connsiteY23" fmla="*/ 268034 h 390810"/>
                  <a:gd name="connsiteX24" fmla="*/ 73057 w 247840"/>
                  <a:gd name="connsiteY24" fmla="*/ 268034 h 390810"/>
                  <a:gd name="connsiteX25" fmla="*/ 42386 w 247840"/>
                  <a:gd name="connsiteY25" fmla="*/ 311563 h 390810"/>
                  <a:gd name="connsiteX26" fmla="*/ 117253 w 247840"/>
                  <a:gd name="connsiteY26" fmla="*/ 359569 h 390810"/>
                  <a:gd name="connsiteX27" fmla="*/ 118396 w 247840"/>
                  <a:gd name="connsiteY27" fmla="*/ 158591 h 390810"/>
                  <a:gd name="connsiteX28" fmla="*/ 175927 w 247840"/>
                  <a:gd name="connsiteY28" fmla="*/ 94964 h 390810"/>
                  <a:gd name="connsiteX29" fmla="*/ 118396 w 247840"/>
                  <a:gd name="connsiteY29" fmla="*/ 31337 h 390810"/>
                  <a:gd name="connsiteX30" fmla="*/ 60865 w 247840"/>
                  <a:gd name="connsiteY30" fmla="*/ 94964 h 390810"/>
                  <a:gd name="connsiteX31" fmla="*/ 118396 w 247840"/>
                  <a:gd name="connsiteY31" fmla="*/ 158591 h 390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47840" h="390810">
                    <a:moveTo>
                      <a:pt x="116681" y="390811"/>
                    </a:moveTo>
                    <a:cubicBezTo>
                      <a:pt x="46387" y="390811"/>
                      <a:pt x="0" y="364046"/>
                      <a:pt x="0" y="317087"/>
                    </a:cubicBezTo>
                    <a:cubicBezTo>
                      <a:pt x="0" y="288036"/>
                      <a:pt x="17907" y="269081"/>
                      <a:pt x="44101" y="258509"/>
                    </a:cubicBezTo>
                    <a:cubicBezTo>
                      <a:pt x="29623" y="252317"/>
                      <a:pt x="19526" y="240030"/>
                      <a:pt x="19526" y="221647"/>
                    </a:cubicBezTo>
                    <a:cubicBezTo>
                      <a:pt x="19526" y="197644"/>
                      <a:pt x="38005" y="182023"/>
                      <a:pt x="54674" y="172498"/>
                    </a:cubicBezTo>
                    <a:cubicBezTo>
                      <a:pt x="28385" y="154019"/>
                      <a:pt x="17812" y="124492"/>
                      <a:pt x="17812" y="95441"/>
                    </a:cubicBezTo>
                    <a:cubicBezTo>
                      <a:pt x="17812" y="47435"/>
                      <a:pt x="46292" y="0"/>
                      <a:pt x="116110" y="0"/>
                    </a:cubicBezTo>
                    <a:cubicBezTo>
                      <a:pt x="131159" y="0"/>
                      <a:pt x="142875" y="2286"/>
                      <a:pt x="152971" y="5620"/>
                    </a:cubicBezTo>
                    <a:lnTo>
                      <a:pt x="234505" y="5620"/>
                    </a:lnTo>
                    <a:cubicBezTo>
                      <a:pt x="241745" y="5620"/>
                      <a:pt x="244602" y="8382"/>
                      <a:pt x="244602" y="15716"/>
                    </a:cubicBezTo>
                    <a:lnTo>
                      <a:pt x="244602" y="29718"/>
                    </a:lnTo>
                    <a:cubicBezTo>
                      <a:pt x="244602" y="36957"/>
                      <a:pt x="241268" y="39719"/>
                      <a:pt x="234505" y="39719"/>
                    </a:cubicBezTo>
                    <a:cubicBezTo>
                      <a:pt x="219932" y="39148"/>
                      <a:pt x="204883" y="37529"/>
                      <a:pt x="192024" y="34671"/>
                    </a:cubicBezTo>
                    <a:cubicBezTo>
                      <a:pt x="210979" y="50864"/>
                      <a:pt x="218313" y="69818"/>
                      <a:pt x="218313" y="94393"/>
                    </a:cubicBezTo>
                    <a:cubicBezTo>
                      <a:pt x="218313" y="142399"/>
                      <a:pt x="190976" y="189833"/>
                      <a:pt x="117253" y="189833"/>
                    </a:cubicBezTo>
                    <a:cubicBezTo>
                      <a:pt x="101060" y="189833"/>
                      <a:pt x="86582" y="187547"/>
                      <a:pt x="74295" y="183166"/>
                    </a:cubicBezTo>
                    <a:cubicBezTo>
                      <a:pt x="63151" y="193739"/>
                      <a:pt x="57531" y="204406"/>
                      <a:pt x="57531" y="214408"/>
                    </a:cubicBezTo>
                    <a:cubicBezTo>
                      <a:pt x="57531" y="222790"/>
                      <a:pt x="60865" y="232315"/>
                      <a:pt x="93250" y="232315"/>
                    </a:cubicBezTo>
                    <a:lnTo>
                      <a:pt x="160782" y="232315"/>
                    </a:lnTo>
                    <a:cubicBezTo>
                      <a:pt x="209360" y="232315"/>
                      <a:pt x="247841" y="253556"/>
                      <a:pt x="247841" y="300419"/>
                    </a:cubicBezTo>
                    <a:cubicBezTo>
                      <a:pt x="247841" y="351758"/>
                      <a:pt x="202121" y="390811"/>
                      <a:pt x="116681" y="390811"/>
                    </a:cubicBezTo>
                    <a:close/>
                    <a:moveTo>
                      <a:pt x="117253" y="359569"/>
                    </a:moveTo>
                    <a:cubicBezTo>
                      <a:pt x="177546" y="359569"/>
                      <a:pt x="204311" y="334994"/>
                      <a:pt x="204311" y="304895"/>
                    </a:cubicBezTo>
                    <a:cubicBezTo>
                      <a:pt x="204311" y="284226"/>
                      <a:pt x="191453" y="268034"/>
                      <a:pt x="151829" y="268034"/>
                    </a:cubicBezTo>
                    <a:lnTo>
                      <a:pt x="73057" y="268034"/>
                    </a:lnTo>
                    <a:cubicBezTo>
                      <a:pt x="51245" y="278130"/>
                      <a:pt x="42386" y="293180"/>
                      <a:pt x="42386" y="311563"/>
                    </a:cubicBezTo>
                    <a:cubicBezTo>
                      <a:pt x="42386" y="336614"/>
                      <a:pt x="58579" y="359569"/>
                      <a:pt x="117253" y="359569"/>
                    </a:cubicBezTo>
                    <a:close/>
                    <a:moveTo>
                      <a:pt x="118396" y="158591"/>
                    </a:moveTo>
                    <a:cubicBezTo>
                      <a:pt x="155829" y="158591"/>
                      <a:pt x="175927" y="131826"/>
                      <a:pt x="175927" y="94964"/>
                    </a:cubicBezTo>
                    <a:cubicBezTo>
                      <a:pt x="175927" y="58674"/>
                      <a:pt x="155829" y="31337"/>
                      <a:pt x="118396" y="31337"/>
                    </a:cubicBezTo>
                    <a:cubicBezTo>
                      <a:pt x="80963" y="31337"/>
                      <a:pt x="60865" y="58674"/>
                      <a:pt x="60865" y="94964"/>
                    </a:cubicBezTo>
                    <a:cubicBezTo>
                      <a:pt x="60865" y="131731"/>
                      <a:pt x="80963" y="158591"/>
                      <a:pt x="118396" y="1585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87BEAA04-0FB4-458A-8C5A-7ADF531B2558}"/>
                  </a:ext>
                </a:extLst>
              </p:cNvPr>
              <p:cNvSpPr/>
              <p:nvPr/>
            </p:nvSpPr>
            <p:spPr>
              <a:xfrm>
                <a:off x="4647502" y="3294697"/>
                <a:ext cx="213264" cy="279272"/>
              </a:xfrm>
              <a:custGeom>
                <a:avLst/>
                <a:gdLst>
                  <a:gd name="connsiteX0" fmla="*/ 182594 w 213264"/>
                  <a:gd name="connsiteY0" fmla="*/ 273748 h 279272"/>
                  <a:gd name="connsiteX1" fmla="*/ 172498 w 213264"/>
                  <a:gd name="connsiteY1" fmla="*/ 263652 h 279272"/>
                  <a:gd name="connsiteX2" fmla="*/ 172498 w 213264"/>
                  <a:gd name="connsiteY2" fmla="*/ 239649 h 279272"/>
                  <a:gd name="connsiteX3" fmla="*/ 89345 w 213264"/>
                  <a:gd name="connsiteY3" fmla="*/ 279273 h 279272"/>
                  <a:gd name="connsiteX4" fmla="*/ 0 w 213264"/>
                  <a:gd name="connsiteY4" fmla="*/ 198311 h 279272"/>
                  <a:gd name="connsiteX5" fmla="*/ 106585 w 213264"/>
                  <a:gd name="connsiteY5" fmla="*/ 115633 h 279272"/>
                  <a:gd name="connsiteX6" fmla="*/ 169735 w 213264"/>
                  <a:gd name="connsiteY6" fmla="*/ 126206 h 279272"/>
                  <a:gd name="connsiteX7" fmla="*/ 169735 w 213264"/>
                  <a:gd name="connsiteY7" fmla="*/ 103918 h 279272"/>
                  <a:gd name="connsiteX8" fmla="*/ 106585 w 213264"/>
                  <a:gd name="connsiteY8" fmla="*/ 36862 h 279272"/>
                  <a:gd name="connsiteX9" fmla="*/ 36862 w 213264"/>
                  <a:gd name="connsiteY9" fmla="*/ 59246 h 279272"/>
                  <a:gd name="connsiteX10" fmla="*/ 22860 w 213264"/>
                  <a:gd name="connsiteY10" fmla="*/ 56959 h 279272"/>
                  <a:gd name="connsiteX11" fmla="*/ 13906 w 213264"/>
                  <a:gd name="connsiteY11" fmla="*/ 44101 h 279272"/>
                  <a:gd name="connsiteX12" fmla="*/ 16192 w 213264"/>
                  <a:gd name="connsiteY12" fmla="*/ 29623 h 279272"/>
                  <a:gd name="connsiteX13" fmla="*/ 110490 w 213264"/>
                  <a:gd name="connsiteY13" fmla="*/ 0 h 279272"/>
                  <a:gd name="connsiteX14" fmla="*/ 213265 w 213264"/>
                  <a:gd name="connsiteY14" fmla="*/ 97155 h 279272"/>
                  <a:gd name="connsiteX15" fmla="*/ 213265 w 213264"/>
                  <a:gd name="connsiteY15" fmla="*/ 263557 h 279272"/>
                  <a:gd name="connsiteX16" fmla="*/ 203168 w 213264"/>
                  <a:gd name="connsiteY16" fmla="*/ 273653 h 279272"/>
                  <a:gd name="connsiteX17" fmla="*/ 182594 w 213264"/>
                  <a:gd name="connsiteY17" fmla="*/ 273653 h 279272"/>
                  <a:gd name="connsiteX18" fmla="*/ 169831 w 213264"/>
                  <a:gd name="connsiteY18" fmla="*/ 205645 h 279272"/>
                  <a:gd name="connsiteX19" fmla="*/ 169831 w 213264"/>
                  <a:gd name="connsiteY19" fmla="*/ 158210 h 279272"/>
                  <a:gd name="connsiteX20" fmla="*/ 112300 w 213264"/>
                  <a:gd name="connsiteY20" fmla="*/ 149257 h 279272"/>
                  <a:gd name="connsiteX21" fmla="*/ 44196 w 213264"/>
                  <a:gd name="connsiteY21" fmla="*/ 197263 h 279272"/>
                  <a:gd name="connsiteX22" fmla="*/ 96679 w 213264"/>
                  <a:gd name="connsiteY22" fmla="*/ 244126 h 279272"/>
                  <a:gd name="connsiteX23" fmla="*/ 169831 w 213264"/>
                  <a:gd name="connsiteY23" fmla="*/ 205645 h 279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13264" h="279272">
                    <a:moveTo>
                      <a:pt x="182594" y="273748"/>
                    </a:moveTo>
                    <a:cubicBezTo>
                      <a:pt x="175355" y="273748"/>
                      <a:pt x="172498" y="270986"/>
                      <a:pt x="172498" y="263652"/>
                    </a:cubicBezTo>
                    <a:lnTo>
                      <a:pt x="172498" y="239649"/>
                    </a:lnTo>
                    <a:cubicBezTo>
                      <a:pt x="158020" y="258604"/>
                      <a:pt x="134017" y="279273"/>
                      <a:pt x="89345" y="279273"/>
                    </a:cubicBezTo>
                    <a:cubicBezTo>
                      <a:pt x="31242" y="279273"/>
                      <a:pt x="0" y="244697"/>
                      <a:pt x="0" y="198311"/>
                    </a:cubicBezTo>
                    <a:cubicBezTo>
                      <a:pt x="0" y="151448"/>
                      <a:pt x="32956" y="115633"/>
                      <a:pt x="106585" y="115633"/>
                    </a:cubicBezTo>
                    <a:cubicBezTo>
                      <a:pt x="132874" y="115633"/>
                      <a:pt x="155162" y="120110"/>
                      <a:pt x="169735" y="126206"/>
                    </a:cubicBezTo>
                    <a:lnTo>
                      <a:pt x="169735" y="103918"/>
                    </a:lnTo>
                    <a:cubicBezTo>
                      <a:pt x="169735" y="70961"/>
                      <a:pt x="159639" y="36862"/>
                      <a:pt x="106585" y="36862"/>
                    </a:cubicBezTo>
                    <a:cubicBezTo>
                      <a:pt x="82010" y="36862"/>
                      <a:pt x="55816" y="44101"/>
                      <a:pt x="36862" y="59246"/>
                    </a:cubicBezTo>
                    <a:cubicBezTo>
                      <a:pt x="30671" y="63722"/>
                      <a:pt x="27337" y="63151"/>
                      <a:pt x="22860" y="56959"/>
                    </a:cubicBezTo>
                    <a:lnTo>
                      <a:pt x="13906" y="44101"/>
                    </a:lnTo>
                    <a:cubicBezTo>
                      <a:pt x="10573" y="38576"/>
                      <a:pt x="11144" y="33528"/>
                      <a:pt x="16192" y="29623"/>
                    </a:cubicBezTo>
                    <a:cubicBezTo>
                      <a:pt x="39052" y="10668"/>
                      <a:pt x="73152" y="0"/>
                      <a:pt x="110490" y="0"/>
                    </a:cubicBezTo>
                    <a:cubicBezTo>
                      <a:pt x="183071" y="0"/>
                      <a:pt x="213265" y="39624"/>
                      <a:pt x="213265" y="97155"/>
                    </a:cubicBezTo>
                    <a:lnTo>
                      <a:pt x="213265" y="263557"/>
                    </a:lnTo>
                    <a:cubicBezTo>
                      <a:pt x="213265" y="270796"/>
                      <a:pt x="210502" y="273653"/>
                      <a:pt x="203168" y="273653"/>
                    </a:cubicBezTo>
                    <a:lnTo>
                      <a:pt x="182594" y="273653"/>
                    </a:lnTo>
                    <a:close/>
                    <a:moveTo>
                      <a:pt x="169831" y="205645"/>
                    </a:moveTo>
                    <a:lnTo>
                      <a:pt x="169831" y="158210"/>
                    </a:lnTo>
                    <a:cubicBezTo>
                      <a:pt x="155257" y="151543"/>
                      <a:pt x="129064" y="149257"/>
                      <a:pt x="112300" y="149257"/>
                    </a:cubicBezTo>
                    <a:cubicBezTo>
                      <a:pt x="62008" y="149257"/>
                      <a:pt x="44196" y="169354"/>
                      <a:pt x="44196" y="197263"/>
                    </a:cubicBezTo>
                    <a:cubicBezTo>
                      <a:pt x="44196" y="219551"/>
                      <a:pt x="55340" y="244126"/>
                      <a:pt x="96679" y="244126"/>
                    </a:cubicBezTo>
                    <a:cubicBezTo>
                      <a:pt x="124587" y="244221"/>
                      <a:pt x="150781" y="232981"/>
                      <a:pt x="169831" y="20564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F4F0BE51-8B51-43AC-9D0B-889A7E20AB08}"/>
                  </a:ext>
                </a:extLst>
              </p:cNvPr>
              <p:cNvSpPr/>
              <p:nvPr/>
            </p:nvSpPr>
            <p:spPr>
              <a:xfrm>
                <a:off x="5031394" y="3300412"/>
                <a:ext cx="384544" cy="268033"/>
              </a:xfrm>
              <a:custGeom>
                <a:avLst/>
                <a:gdLst>
                  <a:gd name="connsiteX0" fmla="*/ 93977 w 384544"/>
                  <a:gd name="connsiteY0" fmla="*/ 268034 h 268033"/>
                  <a:gd name="connsiteX1" fmla="*/ 79499 w 384544"/>
                  <a:gd name="connsiteY1" fmla="*/ 259080 h 268033"/>
                  <a:gd name="connsiteX2" fmla="*/ 251 w 384544"/>
                  <a:gd name="connsiteY2" fmla="*/ 10096 h 268033"/>
                  <a:gd name="connsiteX3" fmla="*/ 8633 w 384544"/>
                  <a:gd name="connsiteY3" fmla="*/ 0 h 268033"/>
                  <a:gd name="connsiteX4" fmla="*/ 32636 w 384544"/>
                  <a:gd name="connsiteY4" fmla="*/ 0 h 268033"/>
                  <a:gd name="connsiteX5" fmla="*/ 44351 w 384544"/>
                  <a:gd name="connsiteY5" fmla="*/ 10096 h 268033"/>
                  <a:gd name="connsiteX6" fmla="*/ 105788 w 384544"/>
                  <a:gd name="connsiteY6" fmla="*/ 224504 h 268033"/>
                  <a:gd name="connsiteX7" fmla="*/ 171129 w 384544"/>
                  <a:gd name="connsiteY7" fmla="*/ 10096 h 268033"/>
                  <a:gd name="connsiteX8" fmla="*/ 182845 w 384544"/>
                  <a:gd name="connsiteY8" fmla="*/ 0 h 268033"/>
                  <a:gd name="connsiteX9" fmla="*/ 201800 w 384544"/>
                  <a:gd name="connsiteY9" fmla="*/ 0 h 268033"/>
                  <a:gd name="connsiteX10" fmla="*/ 213515 w 384544"/>
                  <a:gd name="connsiteY10" fmla="*/ 10096 h 268033"/>
                  <a:gd name="connsiteX11" fmla="*/ 279333 w 384544"/>
                  <a:gd name="connsiteY11" fmla="*/ 224504 h 268033"/>
                  <a:gd name="connsiteX12" fmla="*/ 340769 w 384544"/>
                  <a:gd name="connsiteY12" fmla="*/ 10096 h 268033"/>
                  <a:gd name="connsiteX13" fmla="*/ 352485 w 384544"/>
                  <a:gd name="connsiteY13" fmla="*/ 0 h 268033"/>
                  <a:gd name="connsiteX14" fmla="*/ 375917 w 384544"/>
                  <a:gd name="connsiteY14" fmla="*/ 0 h 268033"/>
                  <a:gd name="connsiteX15" fmla="*/ 384298 w 384544"/>
                  <a:gd name="connsiteY15" fmla="*/ 10096 h 268033"/>
                  <a:gd name="connsiteX16" fmla="*/ 305527 w 384544"/>
                  <a:gd name="connsiteY16" fmla="*/ 259080 h 268033"/>
                  <a:gd name="connsiteX17" fmla="*/ 291049 w 384544"/>
                  <a:gd name="connsiteY17" fmla="*/ 268034 h 268033"/>
                  <a:gd name="connsiteX18" fmla="*/ 269237 w 384544"/>
                  <a:gd name="connsiteY18" fmla="*/ 268034 h 268033"/>
                  <a:gd name="connsiteX19" fmla="*/ 255235 w 384544"/>
                  <a:gd name="connsiteY19" fmla="*/ 259080 h 268033"/>
                  <a:gd name="connsiteX20" fmla="*/ 192084 w 384544"/>
                  <a:gd name="connsiteY20" fmla="*/ 65913 h 268033"/>
                  <a:gd name="connsiteX21" fmla="*/ 129600 w 384544"/>
                  <a:gd name="connsiteY21" fmla="*/ 258509 h 268033"/>
                  <a:gd name="connsiteX22" fmla="*/ 115598 w 384544"/>
                  <a:gd name="connsiteY22" fmla="*/ 268034 h 268033"/>
                  <a:gd name="connsiteX23" fmla="*/ 93977 w 384544"/>
                  <a:gd name="connsiteY23" fmla="*/ 268034 h 268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84544" h="268033">
                    <a:moveTo>
                      <a:pt x="93977" y="268034"/>
                    </a:moveTo>
                    <a:cubicBezTo>
                      <a:pt x="86738" y="268034"/>
                      <a:pt x="82832" y="265271"/>
                      <a:pt x="79499" y="259080"/>
                    </a:cubicBezTo>
                    <a:cubicBezTo>
                      <a:pt x="51019" y="197644"/>
                      <a:pt x="16348" y="96583"/>
                      <a:pt x="251" y="10096"/>
                    </a:cubicBezTo>
                    <a:cubicBezTo>
                      <a:pt x="-892" y="3334"/>
                      <a:pt x="1870" y="0"/>
                      <a:pt x="8633" y="0"/>
                    </a:cubicBezTo>
                    <a:lnTo>
                      <a:pt x="32636" y="0"/>
                    </a:lnTo>
                    <a:cubicBezTo>
                      <a:pt x="39875" y="0"/>
                      <a:pt x="43208" y="2762"/>
                      <a:pt x="44351" y="10096"/>
                    </a:cubicBezTo>
                    <a:cubicBezTo>
                      <a:pt x="57210" y="82677"/>
                      <a:pt x="82832" y="169736"/>
                      <a:pt x="105788" y="224504"/>
                    </a:cubicBezTo>
                    <a:cubicBezTo>
                      <a:pt x="130934" y="169831"/>
                      <a:pt x="158270" y="82677"/>
                      <a:pt x="171129" y="10096"/>
                    </a:cubicBezTo>
                    <a:cubicBezTo>
                      <a:pt x="172177" y="2858"/>
                      <a:pt x="175606" y="0"/>
                      <a:pt x="182845" y="0"/>
                    </a:cubicBezTo>
                    <a:lnTo>
                      <a:pt x="201800" y="0"/>
                    </a:lnTo>
                    <a:cubicBezTo>
                      <a:pt x="209039" y="0"/>
                      <a:pt x="212372" y="2762"/>
                      <a:pt x="213515" y="10096"/>
                    </a:cubicBezTo>
                    <a:cubicBezTo>
                      <a:pt x="226946" y="82677"/>
                      <a:pt x="254282" y="169736"/>
                      <a:pt x="279333" y="224504"/>
                    </a:cubicBezTo>
                    <a:cubicBezTo>
                      <a:pt x="302193" y="169831"/>
                      <a:pt x="327911" y="82677"/>
                      <a:pt x="340769" y="10096"/>
                    </a:cubicBezTo>
                    <a:cubicBezTo>
                      <a:pt x="341817" y="2858"/>
                      <a:pt x="345246" y="0"/>
                      <a:pt x="352485" y="0"/>
                    </a:cubicBezTo>
                    <a:lnTo>
                      <a:pt x="375917" y="0"/>
                    </a:lnTo>
                    <a:cubicBezTo>
                      <a:pt x="382584" y="0"/>
                      <a:pt x="385442" y="3334"/>
                      <a:pt x="384298" y="10096"/>
                    </a:cubicBezTo>
                    <a:cubicBezTo>
                      <a:pt x="368678" y="96583"/>
                      <a:pt x="334007" y="197072"/>
                      <a:pt x="305527" y="259080"/>
                    </a:cubicBezTo>
                    <a:cubicBezTo>
                      <a:pt x="302193" y="265271"/>
                      <a:pt x="298288" y="268034"/>
                      <a:pt x="291049" y="268034"/>
                    </a:cubicBezTo>
                    <a:lnTo>
                      <a:pt x="269237" y="268034"/>
                    </a:lnTo>
                    <a:cubicBezTo>
                      <a:pt x="261998" y="268034"/>
                      <a:pt x="258092" y="265271"/>
                      <a:pt x="255235" y="259080"/>
                    </a:cubicBezTo>
                    <a:cubicBezTo>
                      <a:pt x="223421" y="184880"/>
                      <a:pt x="203324" y="124015"/>
                      <a:pt x="192084" y="65913"/>
                    </a:cubicBezTo>
                    <a:cubicBezTo>
                      <a:pt x="181511" y="124015"/>
                      <a:pt x="160842" y="184880"/>
                      <a:pt x="129600" y="258509"/>
                    </a:cubicBezTo>
                    <a:cubicBezTo>
                      <a:pt x="126838" y="265271"/>
                      <a:pt x="122933" y="268034"/>
                      <a:pt x="115598" y="268034"/>
                    </a:cubicBezTo>
                    <a:lnTo>
                      <a:pt x="93977" y="26803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A0823E3B-DF22-4CEF-80F5-CC013775A103}"/>
                  </a:ext>
                </a:extLst>
              </p:cNvPr>
              <p:cNvSpPr/>
              <p:nvPr/>
            </p:nvSpPr>
            <p:spPr>
              <a:xfrm>
                <a:off x="5451316" y="3294887"/>
                <a:ext cx="246697" cy="279177"/>
              </a:xfrm>
              <a:custGeom>
                <a:avLst/>
                <a:gdLst>
                  <a:gd name="connsiteX0" fmla="*/ 123348 w 246697"/>
                  <a:gd name="connsiteY0" fmla="*/ 279178 h 279177"/>
                  <a:gd name="connsiteX1" fmla="*/ 0 w 246697"/>
                  <a:gd name="connsiteY1" fmla="*/ 139637 h 279177"/>
                  <a:gd name="connsiteX2" fmla="*/ 123348 w 246697"/>
                  <a:gd name="connsiteY2" fmla="*/ 0 h 279177"/>
                  <a:gd name="connsiteX3" fmla="*/ 246697 w 246697"/>
                  <a:gd name="connsiteY3" fmla="*/ 139637 h 279177"/>
                  <a:gd name="connsiteX4" fmla="*/ 123348 w 246697"/>
                  <a:gd name="connsiteY4" fmla="*/ 279178 h 279177"/>
                  <a:gd name="connsiteX5" fmla="*/ 123348 w 246697"/>
                  <a:gd name="connsiteY5" fmla="*/ 244507 h 279177"/>
                  <a:gd name="connsiteX6" fmla="*/ 201453 w 246697"/>
                  <a:gd name="connsiteY6" fmla="*/ 139541 h 279177"/>
                  <a:gd name="connsiteX7" fmla="*/ 123348 w 246697"/>
                  <a:gd name="connsiteY7" fmla="*/ 34576 h 279177"/>
                  <a:gd name="connsiteX8" fmla="*/ 45244 w 246697"/>
                  <a:gd name="connsiteY8" fmla="*/ 139541 h 279177"/>
                  <a:gd name="connsiteX9" fmla="*/ 123348 w 246697"/>
                  <a:gd name="connsiteY9" fmla="*/ 244507 h 279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6697" h="279177">
                    <a:moveTo>
                      <a:pt x="123348" y="279178"/>
                    </a:moveTo>
                    <a:cubicBezTo>
                      <a:pt x="35719" y="279178"/>
                      <a:pt x="0" y="211646"/>
                      <a:pt x="0" y="139637"/>
                    </a:cubicBezTo>
                    <a:cubicBezTo>
                      <a:pt x="0" y="67627"/>
                      <a:pt x="37433" y="0"/>
                      <a:pt x="123348" y="0"/>
                    </a:cubicBezTo>
                    <a:cubicBezTo>
                      <a:pt x="210978" y="0"/>
                      <a:pt x="246697" y="67532"/>
                      <a:pt x="246697" y="139637"/>
                    </a:cubicBezTo>
                    <a:cubicBezTo>
                      <a:pt x="246697" y="211550"/>
                      <a:pt x="209264" y="279178"/>
                      <a:pt x="123348" y="279178"/>
                    </a:cubicBezTo>
                    <a:close/>
                    <a:moveTo>
                      <a:pt x="123348" y="244507"/>
                    </a:moveTo>
                    <a:cubicBezTo>
                      <a:pt x="179165" y="244507"/>
                      <a:pt x="201453" y="194786"/>
                      <a:pt x="201453" y="139541"/>
                    </a:cubicBezTo>
                    <a:cubicBezTo>
                      <a:pt x="201453" y="84296"/>
                      <a:pt x="179165" y="34576"/>
                      <a:pt x="123348" y="34576"/>
                    </a:cubicBezTo>
                    <a:cubicBezTo>
                      <a:pt x="67532" y="34576"/>
                      <a:pt x="45244" y="84296"/>
                      <a:pt x="45244" y="139541"/>
                    </a:cubicBezTo>
                    <a:cubicBezTo>
                      <a:pt x="45148" y="194881"/>
                      <a:pt x="67437" y="244507"/>
                      <a:pt x="123348" y="24450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CDD10826-22C1-43BE-8B6C-72EACFD67AB3}"/>
                  </a:ext>
                </a:extLst>
              </p:cNvPr>
              <p:cNvSpPr/>
              <p:nvPr/>
            </p:nvSpPr>
            <p:spPr>
              <a:xfrm>
                <a:off x="5762689" y="3294887"/>
                <a:ext cx="147946" cy="273653"/>
              </a:xfrm>
              <a:custGeom>
                <a:avLst/>
                <a:gdLst>
                  <a:gd name="connsiteX0" fmla="*/ 10096 w 147946"/>
                  <a:gd name="connsiteY0" fmla="*/ 273558 h 273653"/>
                  <a:gd name="connsiteX1" fmla="*/ 0 w 147946"/>
                  <a:gd name="connsiteY1" fmla="*/ 263462 h 273653"/>
                  <a:gd name="connsiteX2" fmla="*/ 0 w 147946"/>
                  <a:gd name="connsiteY2" fmla="*/ 15621 h 273653"/>
                  <a:gd name="connsiteX3" fmla="*/ 10096 w 147946"/>
                  <a:gd name="connsiteY3" fmla="*/ 5525 h 273653"/>
                  <a:gd name="connsiteX4" fmla="*/ 30766 w 147946"/>
                  <a:gd name="connsiteY4" fmla="*/ 5525 h 273653"/>
                  <a:gd name="connsiteX5" fmla="*/ 40862 w 147946"/>
                  <a:gd name="connsiteY5" fmla="*/ 15621 h 273653"/>
                  <a:gd name="connsiteX6" fmla="*/ 40862 w 147946"/>
                  <a:gd name="connsiteY6" fmla="*/ 40767 h 273653"/>
                  <a:gd name="connsiteX7" fmla="*/ 116776 w 147946"/>
                  <a:gd name="connsiteY7" fmla="*/ 0 h 273653"/>
                  <a:gd name="connsiteX8" fmla="*/ 140208 w 147946"/>
                  <a:gd name="connsiteY8" fmla="*/ 2858 h 273653"/>
                  <a:gd name="connsiteX9" fmla="*/ 147447 w 147946"/>
                  <a:gd name="connsiteY9" fmla="*/ 15145 h 273653"/>
                  <a:gd name="connsiteX10" fmla="*/ 142970 w 147946"/>
                  <a:gd name="connsiteY10" fmla="*/ 35814 h 273653"/>
                  <a:gd name="connsiteX11" fmla="*/ 131254 w 147946"/>
                  <a:gd name="connsiteY11" fmla="*/ 43053 h 273653"/>
                  <a:gd name="connsiteX12" fmla="*/ 107822 w 147946"/>
                  <a:gd name="connsiteY12" fmla="*/ 39719 h 273653"/>
                  <a:gd name="connsiteX13" fmla="*/ 43624 w 147946"/>
                  <a:gd name="connsiteY13" fmla="*/ 72104 h 273653"/>
                  <a:gd name="connsiteX14" fmla="*/ 43624 w 147946"/>
                  <a:gd name="connsiteY14" fmla="*/ 263557 h 273653"/>
                  <a:gd name="connsiteX15" fmla="*/ 33528 w 147946"/>
                  <a:gd name="connsiteY15" fmla="*/ 273653 h 273653"/>
                  <a:gd name="connsiteX16" fmla="*/ 10096 w 147946"/>
                  <a:gd name="connsiteY16" fmla="*/ 273653 h 273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7946" h="273653">
                    <a:moveTo>
                      <a:pt x="10096" y="273558"/>
                    </a:moveTo>
                    <a:cubicBezTo>
                      <a:pt x="2857" y="273558"/>
                      <a:pt x="0" y="270796"/>
                      <a:pt x="0" y="263462"/>
                    </a:cubicBezTo>
                    <a:lnTo>
                      <a:pt x="0" y="15621"/>
                    </a:lnTo>
                    <a:cubicBezTo>
                      <a:pt x="0" y="8382"/>
                      <a:pt x="2762" y="5525"/>
                      <a:pt x="10096" y="5525"/>
                    </a:cubicBezTo>
                    <a:lnTo>
                      <a:pt x="30766" y="5525"/>
                    </a:lnTo>
                    <a:cubicBezTo>
                      <a:pt x="38005" y="5525"/>
                      <a:pt x="40862" y="8287"/>
                      <a:pt x="40862" y="15621"/>
                    </a:cubicBezTo>
                    <a:lnTo>
                      <a:pt x="40862" y="40767"/>
                    </a:lnTo>
                    <a:cubicBezTo>
                      <a:pt x="55912" y="21241"/>
                      <a:pt x="77724" y="0"/>
                      <a:pt x="116776" y="0"/>
                    </a:cubicBezTo>
                    <a:cubicBezTo>
                      <a:pt x="124015" y="0"/>
                      <a:pt x="132397" y="572"/>
                      <a:pt x="140208" y="2858"/>
                    </a:cubicBezTo>
                    <a:cubicBezTo>
                      <a:pt x="146399" y="4477"/>
                      <a:pt x="149161" y="8954"/>
                      <a:pt x="147447" y="15145"/>
                    </a:cubicBezTo>
                    <a:lnTo>
                      <a:pt x="142970" y="35814"/>
                    </a:lnTo>
                    <a:cubicBezTo>
                      <a:pt x="141351" y="43053"/>
                      <a:pt x="138493" y="44768"/>
                      <a:pt x="131254" y="43053"/>
                    </a:cubicBezTo>
                    <a:cubicBezTo>
                      <a:pt x="123444" y="40767"/>
                      <a:pt x="115633" y="39719"/>
                      <a:pt x="107822" y="39719"/>
                    </a:cubicBezTo>
                    <a:cubicBezTo>
                      <a:pt x="86582" y="39719"/>
                      <a:pt x="60960" y="48101"/>
                      <a:pt x="43624" y="72104"/>
                    </a:cubicBezTo>
                    <a:lnTo>
                      <a:pt x="43624" y="263557"/>
                    </a:lnTo>
                    <a:cubicBezTo>
                      <a:pt x="43624" y="270796"/>
                      <a:pt x="40862" y="273653"/>
                      <a:pt x="33528" y="273653"/>
                    </a:cubicBezTo>
                    <a:lnTo>
                      <a:pt x="10096" y="27365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7BF82DEA-DE2A-4D39-A074-84DDCE65814E}"/>
                  </a:ext>
                </a:extLst>
              </p:cNvPr>
              <p:cNvSpPr/>
              <p:nvPr/>
            </p:nvSpPr>
            <p:spPr>
              <a:xfrm>
                <a:off x="5957475" y="3167633"/>
                <a:ext cx="43624" cy="400907"/>
              </a:xfrm>
              <a:custGeom>
                <a:avLst/>
                <a:gdLst>
                  <a:gd name="connsiteX0" fmla="*/ 10096 w 43624"/>
                  <a:gd name="connsiteY0" fmla="*/ 400812 h 400907"/>
                  <a:gd name="connsiteX1" fmla="*/ 0 w 43624"/>
                  <a:gd name="connsiteY1" fmla="*/ 390716 h 400907"/>
                  <a:gd name="connsiteX2" fmla="*/ 0 w 43624"/>
                  <a:gd name="connsiteY2" fmla="*/ 10001 h 400907"/>
                  <a:gd name="connsiteX3" fmla="*/ 10096 w 43624"/>
                  <a:gd name="connsiteY3" fmla="*/ 0 h 400907"/>
                  <a:gd name="connsiteX4" fmla="*/ 33528 w 43624"/>
                  <a:gd name="connsiteY4" fmla="*/ 0 h 400907"/>
                  <a:gd name="connsiteX5" fmla="*/ 43625 w 43624"/>
                  <a:gd name="connsiteY5" fmla="*/ 10001 h 400907"/>
                  <a:gd name="connsiteX6" fmla="*/ 43625 w 43624"/>
                  <a:gd name="connsiteY6" fmla="*/ 390811 h 400907"/>
                  <a:gd name="connsiteX7" fmla="*/ 33528 w 43624"/>
                  <a:gd name="connsiteY7" fmla="*/ 400907 h 400907"/>
                  <a:gd name="connsiteX8" fmla="*/ 10096 w 43624"/>
                  <a:gd name="connsiteY8" fmla="*/ 400907 h 400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624" h="400907">
                    <a:moveTo>
                      <a:pt x="10096" y="400812"/>
                    </a:moveTo>
                    <a:cubicBezTo>
                      <a:pt x="2858" y="400812"/>
                      <a:pt x="0" y="398050"/>
                      <a:pt x="0" y="390716"/>
                    </a:cubicBezTo>
                    <a:lnTo>
                      <a:pt x="0" y="10001"/>
                    </a:lnTo>
                    <a:cubicBezTo>
                      <a:pt x="0" y="2762"/>
                      <a:pt x="2763" y="0"/>
                      <a:pt x="10096" y="0"/>
                    </a:cubicBezTo>
                    <a:lnTo>
                      <a:pt x="33528" y="0"/>
                    </a:lnTo>
                    <a:cubicBezTo>
                      <a:pt x="40767" y="0"/>
                      <a:pt x="43625" y="2762"/>
                      <a:pt x="43625" y="10001"/>
                    </a:cubicBezTo>
                    <a:lnTo>
                      <a:pt x="43625" y="390811"/>
                    </a:lnTo>
                    <a:cubicBezTo>
                      <a:pt x="43625" y="398050"/>
                      <a:pt x="40863" y="400907"/>
                      <a:pt x="33528" y="400907"/>
                    </a:cubicBezTo>
                    <a:lnTo>
                      <a:pt x="10096" y="400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73367B42-F405-4992-A070-C3F5CF14E23F}"/>
                  </a:ext>
                </a:extLst>
              </p:cNvPr>
              <p:cNvSpPr/>
              <p:nvPr/>
            </p:nvSpPr>
            <p:spPr>
              <a:xfrm>
                <a:off x="6065679" y="3167633"/>
                <a:ext cx="230695" cy="406336"/>
              </a:xfrm>
              <a:custGeom>
                <a:avLst/>
                <a:gdLst>
                  <a:gd name="connsiteX0" fmla="*/ 199930 w 230695"/>
                  <a:gd name="connsiteY0" fmla="*/ 400812 h 406336"/>
                  <a:gd name="connsiteX1" fmla="*/ 189833 w 230695"/>
                  <a:gd name="connsiteY1" fmla="*/ 390716 h 406336"/>
                  <a:gd name="connsiteX2" fmla="*/ 189833 w 230695"/>
                  <a:gd name="connsiteY2" fmla="*/ 368332 h 406336"/>
                  <a:gd name="connsiteX3" fmla="*/ 112204 w 230695"/>
                  <a:gd name="connsiteY3" fmla="*/ 406337 h 406336"/>
                  <a:gd name="connsiteX4" fmla="*/ 0 w 230695"/>
                  <a:gd name="connsiteY4" fmla="*/ 267367 h 406336"/>
                  <a:gd name="connsiteX5" fmla="*/ 112204 w 230695"/>
                  <a:gd name="connsiteY5" fmla="*/ 127254 h 406336"/>
                  <a:gd name="connsiteX6" fmla="*/ 187071 w 230695"/>
                  <a:gd name="connsiteY6" fmla="*/ 161354 h 406336"/>
                  <a:gd name="connsiteX7" fmla="*/ 187071 w 230695"/>
                  <a:gd name="connsiteY7" fmla="*/ 10001 h 406336"/>
                  <a:gd name="connsiteX8" fmla="*/ 197167 w 230695"/>
                  <a:gd name="connsiteY8" fmla="*/ 0 h 406336"/>
                  <a:gd name="connsiteX9" fmla="*/ 220599 w 230695"/>
                  <a:gd name="connsiteY9" fmla="*/ 0 h 406336"/>
                  <a:gd name="connsiteX10" fmla="*/ 230695 w 230695"/>
                  <a:gd name="connsiteY10" fmla="*/ 10001 h 406336"/>
                  <a:gd name="connsiteX11" fmla="*/ 230695 w 230695"/>
                  <a:gd name="connsiteY11" fmla="*/ 390811 h 406336"/>
                  <a:gd name="connsiteX12" fmla="*/ 220599 w 230695"/>
                  <a:gd name="connsiteY12" fmla="*/ 400907 h 406336"/>
                  <a:gd name="connsiteX13" fmla="*/ 199930 w 230695"/>
                  <a:gd name="connsiteY13" fmla="*/ 400907 h 406336"/>
                  <a:gd name="connsiteX14" fmla="*/ 120682 w 230695"/>
                  <a:gd name="connsiteY14" fmla="*/ 371285 h 406336"/>
                  <a:gd name="connsiteX15" fmla="*/ 187071 w 230695"/>
                  <a:gd name="connsiteY15" fmla="*/ 334423 h 406336"/>
                  <a:gd name="connsiteX16" fmla="*/ 187071 w 230695"/>
                  <a:gd name="connsiteY16" fmla="*/ 199263 h 406336"/>
                  <a:gd name="connsiteX17" fmla="*/ 120682 w 230695"/>
                  <a:gd name="connsiteY17" fmla="*/ 162401 h 406336"/>
                  <a:gd name="connsiteX18" fmla="*/ 45339 w 230695"/>
                  <a:gd name="connsiteY18" fmla="*/ 266795 h 406336"/>
                  <a:gd name="connsiteX19" fmla="*/ 120682 w 230695"/>
                  <a:gd name="connsiteY19" fmla="*/ 371285 h 406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30695" h="406336">
                    <a:moveTo>
                      <a:pt x="199930" y="400812"/>
                    </a:moveTo>
                    <a:cubicBezTo>
                      <a:pt x="192691" y="400812"/>
                      <a:pt x="189833" y="398050"/>
                      <a:pt x="189833" y="390716"/>
                    </a:cubicBezTo>
                    <a:lnTo>
                      <a:pt x="189833" y="368332"/>
                    </a:lnTo>
                    <a:cubicBezTo>
                      <a:pt x="175831" y="389573"/>
                      <a:pt x="151829" y="406337"/>
                      <a:pt x="112204" y="406337"/>
                    </a:cubicBezTo>
                    <a:cubicBezTo>
                      <a:pt x="42386" y="406337"/>
                      <a:pt x="0" y="354997"/>
                      <a:pt x="0" y="267367"/>
                    </a:cubicBezTo>
                    <a:cubicBezTo>
                      <a:pt x="0" y="180308"/>
                      <a:pt x="42386" y="127254"/>
                      <a:pt x="112204" y="127254"/>
                    </a:cubicBezTo>
                    <a:cubicBezTo>
                      <a:pt x="150685" y="127254"/>
                      <a:pt x="174212" y="142875"/>
                      <a:pt x="187071" y="161354"/>
                    </a:cubicBezTo>
                    <a:lnTo>
                      <a:pt x="187071" y="10001"/>
                    </a:lnTo>
                    <a:cubicBezTo>
                      <a:pt x="187071" y="2762"/>
                      <a:pt x="189833" y="0"/>
                      <a:pt x="197167" y="0"/>
                    </a:cubicBezTo>
                    <a:lnTo>
                      <a:pt x="220599" y="0"/>
                    </a:lnTo>
                    <a:cubicBezTo>
                      <a:pt x="227838" y="0"/>
                      <a:pt x="230695" y="2762"/>
                      <a:pt x="230695" y="10001"/>
                    </a:cubicBezTo>
                    <a:lnTo>
                      <a:pt x="230695" y="390811"/>
                    </a:lnTo>
                    <a:cubicBezTo>
                      <a:pt x="230695" y="398050"/>
                      <a:pt x="227933" y="400907"/>
                      <a:pt x="220599" y="400907"/>
                    </a:cubicBezTo>
                    <a:lnTo>
                      <a:pt x="199930" y="400907"/>
                    </a:lnTo>
                    <a:close/>
                    <a:moveTo>
                      <a:pt x="120682" y="371285"/>
                    </a:moveTo>
                    <a:cubicBezTo>
                      <a:pt x="146399" y="371285"/>
                      <a:pt x="170402" y="360617"/>
                      <a:pt x="187071" y="334423"/>
                    </a:cubicBezTo>
                    <a:lnTo>
                      <a:pt x="187071" y="199263"/>
                    </a:lnTo>
                    <a:cubicBezTo>
                      <a:pt x="170307" y="172974"/>
                      <a:pt x="146304" y="162401"/>
                      <a:pt x="120682" y="162401"/>
                    </a:cubicBezTo>
                    <a:cubicBezTo>
                      <a:pt x="75438" y="162401"/>
                      <a:pt x="45339" y="196977"/>
                      <a:pt x="45339" y="266795"/>
                    </a:cubicBezTo>
                    <a:cubicBezTo>
                      <a:pt x="45244" y="336614"/>
                      <a:pt x="75438" y="371285"/>
                      <a:pt x="120682" y="37128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465231E4-5A7E-4D1E-A4BC-C26DD5DC56D2}"/>
                  </a:ext>
                </a:extLst>
              </p:cNvPr>
              <p:cNvSpPr/>
              <p:nvPr/>
            </p:nvSpPr>
            <p:spPr>
              <a:xfrm>
                <a:off x="6462014" y="3228403"/>
                <a:ext cx="176048" cy="345662"/>
              </a:xfrm>
              <a:custGeom>
                <a:avLst/>
                <a:gdLst>
                  <a:gd name="connsiteX0" fmla="*/ 10001 w 176048"/>
                  <a:gd name="connsiteY0" fmla="*/ 106108 h 345662"/>
                  <a:gd name="connsiteX1" fmla="*/ 0 w 176048"/>
                  <a:gd name="connsiteY1" fmla="*/ 96107 h 345662"/>
                  <a:gd name="connsiteX2" fmla="*/ 0 w 176048"/>
                  <a:gd name="connsiteY2" fmla="*/ 82105 h 345662"/>
                  <a:gd name="connsiteX3" fmla="*/ 10001 w 176048"/>
                  <a:gd name="connsiteY3" fmla="*/ 72009 h 345662"/>
                  <a:gd name="connsiteX4" fmla="*/ 45720 w 176048"/>
                  <a:gd name="connsiteY4" fmla="*/ 72009 h 345662"/>
                  <a:gd name="connsiteX5" fmla="*/ 45720 w 176048"/>
                  <a:gd name="connsiteY5" fmla="*/ 10096 h 345662"/>
                  <a:gd name="connsiteX6" fmla="*/ 55816 w 176048"/>
                  <a:gd name="connsiteY6" fmla="*/ 0 h 345662"/>
                  <a:gd name="connsiteX7" fmla="*/ 79248 w 176048"/>
                  <a:gd name="connsiteY7" fmla="*/ 0 h 345662"/>
                  <a:gd name="connsiteX8" fmla="*/ 89345 w 176048"/>
                  <a:gd name="connsiteY8" fmla="*/ 10096 h 345662"/>
                  <a:gd name="connsiteX9" fmla="*/ 89345 w 176048"/>
                  <a:gd name="connsiteY9" fmla="*/ 72104 h 345662"/>
                  <a:gd name="connsiteX10" fmla="*/ 165259 w 176048"/>
                  <a:gd name="connsiteY10" fmla="*/ 72104 h 345662"/>
                  <a:gd name="connsiteX11" fmla="*/ 175355 w 176048"/>
                  <a:gd name="connsiteY11" fmla="*/ 82201 h 345662"/>
                  <a:gd name="connsiteX12" fmla="*/ 175355 w 176048"/>
                  <a:gd name="connsiteY12" fmla="*/ 96202 h 345662"/>
                  <a:gd name="connsiteX13" fmla="*/ 165259 w 176048"/>
                  <a:gd name="connsiteY13" fmla="*/ 106204 h 345662"/>
                  <a:gd name="connsiteX14" fmla="*/ 89345 w 176048"/>
                  <a:gd name="connsiteY14" fmla="*/ 106204 h 345662"/>
                  <a:gd name="connsiteX15" fmla="*/ 89345 w 176048"/>
                  <a:gd name="connsiteY15" fmla="*/ 263652 h 345662"/>
                  <a:gd name="connsiteX16" fmla="*/ 124492 w 176048"/>
                  <a:gd name="connsiteY16" fmla="*/ 309467 h 345662"/>
                  <a:gd name="connsiteX17" fmla="*/ 156305 w 176048"/>
                  <a:gd name="connsiteY17" fmla="*/ 300514 h 345662"/>
                  <a:gd name="connsiteX18" fmla="*/ 168593 w 176048"/>
                  <a:gd name="connsiteY18" fmla="*/ 304419 h 345662"/>
                  <a:gd name="connsiteX19" fmla="*/ 174688 w 176048"/>
                  <a:gd name="connsiteY19" fmla="*/ 318897 h 345662"/>
                  <a:gd name="connsiteX20" fmla="*/ 170212 w 176048"/>
                  <a:gd name="connsiteY20" fmla="*/ 333375 h 345662"/>
                  <a:gd name="connsiteX21" fmla="*/ 118872 w 176048"/>
                  <a:gd name="connsiteY21" fmla="*/ 345662 h 345662"/>
                  <a:gd name="connsiteX22" fmla="*/ 45720 w 176048"/>
                  <a:gd name="connsiteY22" fmla="*/ 265271 h 345662"/>
                  <a:gd name="connsiteX23" fmla="*/ 45720 w 176048"/>
                  <a:gd name="connsiteY23" fmla="*/ 106108 h 345662"/>
                  <a:gd name="connsiteX24" fmla="*/ 10001 w 176048"/>
                  <a:gd name="connsiteY24" fmla="*/ 106108 h 345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76048" h="345662">
                    <a:moveTo>
                      <a:pt x="10001" y="106108"/>
                    </a:moveTo>
                    <a:cubicBezTo>
                      <a:pt x="2762" y="106108"/>
                      <a:pt x="0" y="103346"/>
                      <a:pt x="0" y="96107"/>
                    </a:cubicBezTo>
                    <a:lnTo>
                      <a:pt x="0" y="82105"/>
                    </a:lnTo>
                    <a:cubicBezTo>
                      <a:pt x="0" y="74867"/>
                      <a:pt x="2762" y="72009"/>
                      <a:pt x="10001" y="72009"/>
                    </a:cubicBezTo>
                    <a:lnTo>
                      <a:pt x="45720" y="72009"/>
                    </a:lnTo>
                    <a:lnTo>
                      <a:pt x="45720" y="10096"/>
                    </a:lnTo>
                    <a:cubicBezTo>
                      <a:pt x="45720" y="2857"/>
                      <a:pt x="48577" y="0"/>
                      <a:pt x="55816" y="0"/>
                    </a:cubicBezTo>
                    <a:lnTo>
                      <a:pt x="79248" y="0"/>
                    </a:lnTo>
                    <a:cubicBezTo>
                      <a:pt x="86487" y="0"/>
                      <a:pt x="89345" y="2762"/>
                      <a:pt x="89345" y="10096"/>
                    </a:cubicBezTo>
                    <a:lnTo>
                      <a:pt x="89345" y="72104"/>
                    </a:lnTo>
                    <a:lnTo>
                      <a:pt x="165259" y="72104"/>
                    </a:lnTo>
                    <a:cubicBezTo>
                      <a:pt x="172498" y="72104"/>
                      <a:pt x="175355" y="74867"/>
                      <a:pt x="175355" y="82201"/>
                    </a:cubicBezTo>
                    <a:lnTo>
                      <a:pt x="175355" y="96202"/>
                    </a:lnTo>
                    <a:cubicBezTo>
                      <a:pt x="175355" y="103442"/>
                      <a:pt x="172593" y="106204"/>
                      <a:pt x="165259" y="106204"/>
                    </a:cubicBezTo>
                    <a:lnTo>
                      <a:pt x="89345" y="106204"/>
                    </a:lnTo>
                    <a:lnTo>
                      <a:pt x="89345" y="263652"/>
                    </a:lnTo>
                    <a:cubicBezTo>
                      <a:pt x="89345" y="293275"/>
                      <a:pt x="98298" y="309467"/>
                      <a:pt x="124492" y="309467"/>
                    </a:cubicBezTo>
                    <a:cubicBezTo>
                      <a:pt x="136779" y="309467"/>
                      <a:pt x="146875" y="306134"/>
                      <a:pt x="156305" y="300514"/>
                    </a:cubicBezTo>
                    <a:cubicBezTo>
                      <a:pt x="162496" y="297180"/>
                      <a:pt x="165830" y="298228"/>
                      <a:pt x="168593" y="304419"/>
                    </a:cubicBezTo>
                    <a:lnTo>
                      <a:pt x="174688" y="318897"/>
                    </a:lnTo>
                    <a:cubicBezTo>
                      <a:pt x="177546" y="325565"/>
                      <a:pt x="175831" y="330041"/>
                      <a:pt x="170212" y="333375"/>
                    </a:cubicBezTo>
                    <a:cubicBezTo>
                      <a:pt x="154591" y="342328"/>
                      <a:pt x="137255" y="345662"/>
                      <a:pt x="118872" y="345662"/>
                    </a:cubicBezTo>
                    <a:cubicBezTo>
                      <a:pt x="72009" y="345662"/>
                      <a:pt x="45720" y="324421"/>
                      <a:pt x="45720" y="265271"/>
                    </a:cubicBezTo>
                    <a:lnTo>
                      <a:pt x="45720" y="106108"/>
                    </a:lnTo>
                    <a:lnTo>
                      <a:pt x="10001" y="10610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56F832CE-507E-4CC7-BF84-34725E2E8F2D}"/>
                  </a:ext>
                </a:extLst>
              </p:cNvPr>
              <p:cNvSpPr/>
              <p:nvPr/>
            </p:nvSpPr>
            <p:spPr>
              <a:xfrm>
                <a:off x="6691948" y="3167633"/>
                <a:ext cx="216122" cy="400907"/>
              </a:xfrm>
              <a:custGeom>
                <a:avLst/>
                <a:gdLst>
                  <a:gd name="connsiteX0" fmla="*/ 10096 w 216122"/>
                  <a:gd name="connsiteY0" fmla="*/ 400812 h 400907"/>
                  <a:gd name="connsiteX1" fmla="*/ 0 w 216122"/>
                  <a:gd name="connsiteY1" fmla="*/ 390716 h 400907"/>
                  <a:gd name="connsiteX2" fmla="*/ 0 w 216122"/>
                  <a:gd name="connsiteY2" fmla="*/ 10001 h 400907"/>
                  <a:gd name="connsiteX3" fmla="*/ 10096 w 216122"/>
                  <a:gd name="connsiteY3" fmla="*/ 0 h 400907"/>
                  <a:gd name="connsiteX4" fmla="*/ 33528 w 216122"/>
                  <a:gd name="connsiteY4" fmla="*/ 0 h 400907"/>
                  <a:gd name="connsiteX5" fmla="*/ 43624 w 216122"/>
                  <a:gd name="connsiteY5" fmla="*/ 10001 h 400907"/>
                  <a:gd name="connsiteX6" fmla="*/ 43624 w 216122"/>
                  <a:gd name="connsiteY6" fmla="*/ 162401 h 400907"/>
                  <a:gd name="connsiteX7" fmla="*/ 122872 w 216122"/>
                  <a:gd name="connsiteY7" fmla="*/ 127254 h 400907"/>
                  <a:gd name="connsiteX8" fmla="*/ 216122 w 216122"/>
                  <a:gd name="connsiteY8" fmla="*/ 228886 h 400907"/>
                  <a:gd name="connsiteX9" fmla="*/ 216122 w 216122"/>
                  <a:gd name="connsiteY9" fmla="*/ 390811 h 400907"/>
                  <a:gd name="connsiteX10" fmla="*/ 206026 w 216122"/>
                  <a:gd name="connsiteY10" fmla="*/ 400907 h 400907"/>
                  <a:gd name="connsiteX11" fmla="*/ 182594 w 216122"/>
                  <a:gd name="connsiteY11" fmla="*/ 400907 h 400907"/>
                  <a:gd name="connsiteX12" fmla="*/ 172498 w 216122"/>
                  <a:gd name="connsiteY12" fmla="*/ 390811 h 400907"/>
                  <a:gd name="connsiteX13" fmla="*/ 172498 w 216122"/>
                  <a:gd name="connsiteY13" fmla="*/ 232791 h 400907"/>
                  <a:gd name="connsiteX14" fmla="*/ 114395 w 216122"/>
                  <a:gd name="connsiteY14" fmla="*/ 163544 h 400907"/>
                  <a:gd name="connsiteX15" fmla="*/ 43529 w 216122"/>
                  <a:gd name="connsiteY15" fmla="*/ 199263 h 400907"/>
                  <a:gd name="connsiteX16" fmla="*/ 43529 w 216122"/>
                  <a:gd name="connsiteY16" fmla="*/ 390716 h 400907"/>
                  <a:gd name="connsiteX17" fmla="*/ 33432 w 216122"/>
                  <a:gd name="connsiteY17" fmla="*/ 400812 h 400907"/>
                  <a:gd name="connsiteX18" fmla="*/ 10096 w 216122"/>
                  <a:gd name="connsiteY18" fmla="*/ 400812 h 400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16122" h="400907">
                    <a:moveTo>
                      <a:pt x="10096" y="400812"/>
                    </a:moveTo>
                    <a:cubicBezTo>
                      <a:pt x="2857" y="400812"/>
                      <a:pt x="0" y="398050"/>
                      <a:pt x="0" y="390716"/>
                    </a:cubicBezTo>
                    <a:lnTo>
                      <a:pt x="0" y="10001"/>
                    </a:lnTo>
                    <a:cubicBezTo>
                      <a:pt x="0" y="2762"/>
                      <a:pt x="2762" y="0"/>
                      <a:pt x="10096" y="0"/>
                    </a:cubicBezTo>
                    <a:lnTo>
                      <a:pt x="33528" y="0"/>
                    </a:lnTo>
                    <a:cubicBezTo>
                      <a:pt x="40767" y="0"/>
                      <a:pt x="43624" y="2762"/>
                      <a:pt x="43624" y="10001"/>
                    </a:cubicBezTo>
                    <a:lnTo>
                      <a:pt x="43624" y="162401"/>
                    </a:lnTo>
                    <a:cubicBezTo>
                      <a:pt x="59245" y="143923"/>
                      <a:pt x="83248" y="127254"/>
                      <a:pt x="122872" y="127254"/>
                    </a:cubicBezTo>
                    <a:cubicBezTo>
                      <a:pt x="189833" y="127254"/>
                      <a:pt x="216122" y="174689"/>
                      <a:pt x="216122" y="228886"/>
                    </a:cubicBezTo>
                    <a:lnTo>
                      <a:pt x="216122" y="390811"/>
                    </a:lnTo>
                    <a:cubicBezTo>
                      <a:pt x="216122" y="398050"/>
                      <a:pt x="213360" y="400907"/>
                      <a:pt x="206026" y="400907"/>
                    </a:cubicBezTo>
                    <a:lnTo>
                      <a:pt x="182594" y="400907"/>
                    </a:lnTo>
                    <a:cubicBezTo>
                      <a:pt x="175355" y="400907"/>
                      <a:pt x="172498" y="398145"/>
                      <a:pt x="172498" y="390811"/>
                    </a:cubicBezTo>
                    <a:lnTo>
                      <a:pt x="172498" y="232791"/>
                    </a:lnTo>
                    <a:cubicBezTo>
                      <a:pt x="172498" y="201549"/>
                      <a:pt x="161925" y="163544"/>
                      <a:pt x="114395" y="163544"/>
                    </a:cubicBezTo>
                    <a:cubicBezTo>
                      <a:pt x="90964" y="163544"/>
                      <a:pt x="63055" y="172498"/>
                      <a:pt x="43529" y="199263"/>
                    </a:cubicBezTo>
                    <a:lnTo>
                      <a:pt x="43529" y="390716"/>
                    </a:lnTo>
                    <a:cubicBezTo>
                      <a:pt x="43529" y="397955"/>
                      <a:pt x="40767" y="400812"/>
                      <a:pt x="33432" y="400812"/>
                    </a:cubicBezTo>
                    <a:lnTo>
                      <a:pt x="10096" y="40081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DFAB949C-449E-4BCC-BED0-29A05F381CD3}"/>
                  </a:ext>
                </a:extLst>
              </p:cNvPr>
              <p:cNvSpPr/>
              <p:nvPr/>
            </p:nvSpPr>
            <p:spPr>
              <a:xfrm>
                <a:off x="6973221" y="3294697"/>
                <a:ext cx="213360" cy="279272"/>
              </a:xfrm>
              <a:custGeom>
                <a:avLst/>
                <a:gdLst>
                  <a:gd name="connsiteX0" fmla="*/ 182594 w 213360"/>
                  <a:gd name="connsiteY0" fmla="*/ 273748 h 279272"/>
                  <a:gd name="connsiteX1" fmla="*/ 172498 w 213360"/>
                  <a:gd name="connsiteY1" fmla="*/ 263652 h 279272"/>
                  <a:gd name="connsiteX2" fmla="*/ 172498 w 213360"/>
                  <a:gd name="connsiteY2" fmla="*/ 239649 h 279272"/>
                  <a:gd name="connsiteX3" fmla="*/ 89345 w 213360"/>
                  <a:gd name="connsiteY3" fmla="*/ 279273 h 279272"/>
                  <a:gd name="connsiteX4" fmla="*/ 0 w 213360"/>
                  <a:gd name="connsiteY4" fmla="*/ 198311 h 279272"/>
                  <a:gd name="connsiteX5" fmla="*/ 106585 w 213360"/>
                  <a:gd name="connsiteY5" fmla="*/ 115633 h 279272"/>
                  <a:gd name="connsiteX6" fmla="*/ 169736 w 213360"/>
                  <a:gd name="connsiteY6" fmla="*/ 126206 h 279272"/>
                  <a:gd name="connsiteX7" fmla="*/ 169736 w 213360"/>
                  <a:gd name="connsiteY7" fmla="*/ 103918 h 279272"/>
                  <a:gd name="connsiteX8" fmla="*/ 106585 w 213360"/>
                  <a:gd name="connsiteY8" fmla="*/ 36862 h 279272"/>
                  <a:gd name="connsiteX9" fmla="*/ 36766 w 213360"/>
                  <a:gd name="connsiteY9" fmla="*/ 59246 h 279272"/>
                  <a:gd name="connsiteX10" fmla="*/ 22860 w 213360"/>
                  <a:gd name="connsiteY10" fmla="*/ 56959 h 279272"/>
                  <a:gd name="connsiteX11" fmla="*/ 13907 w 213360"/>
                  <a:gd name="connsiteY11" fmla="*/ 44101 h 279272"/>
                  <a:gd name="connsiteX12" fmla="*/ 16193 w 213360"/>
                  <a:gd name="connsiteY12" fmla="*/ 29623 h 279272"/>
                  <a:gd name="connsiteX13" fmla="*/ 110585 w 213360"/>
                  <a:gd name="connsiteY13" fmla="*/ 0 h 279272"/>
                  <a:gd name="connsiteX14" fmla="*/ 213360 w 213360"/>
                  <a:gd name="connsiteY14" fmla="*/ 97155 h 279272"/>
                  <a:gd name="connsiteX15" fmla="*/ 213360 w 213360"/>
                  <a:gd name="connsiteY15" fmla="*/ 263557 h 279272"/>
                  <a:gd name="connsiteX16" fmla="*/ 203264 w 213360"/>
                  <a:gd name="connsiteY16" fmla="*/ 273653 h 279272"/>
                  <a:gd name="connsiteX17" fmla="*/ 182594 w 213360"/>
                  <a:gd name="connsiteY17" fmla="*/ 273653 h 279272"/>
                  <a:gd name="connsiteX18" fmla="*/ 169736 w 213360"/>
                  <a:gd name="connsiteY18" fmla="*/ 205645 h 279272"/>
                  <a:gd name="connsiteX19" fmla="*/ 169736 w 213360"/>
                  <a:gd name="connsiteY19" fmla="*/ 158210 h 279272"/>
                  <a:gd name="connsiteX20" fmla="*/ 112205 w 213360"/>
                  <a:gd name="connsiteY20" fmla="*/ 149257 h 279272"/>
                  <a:gd name="connsiteX21" fmla="*/ 44101 w 213360"/>
                  <a:gd name="connsiteY21" fmla="*/ 197263 h 279272"/>
                  <a:gd name="connsiteX22" fmla="*/ 96584 w 213360"/>
                  <a:gd name="connsiteY22" fmla="*/ 244126 h 279272"/>
                  <a:gd name="connsiteX23" fmla="*/ 169736 w 213360"/>
                  <a:gd name="connsiteY23" fmla="*/ 205645 h 279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13360" h="279272">
                    <a:moveTo>
                      <a:pt x="182594" y="273748"/>
                    </a:moveTo>
                    <a:cubicBezTo>
                      <a:pt x="175356" y="273748"/>
                      <a:pt x="172498" y="270986"/>
                      <a:pt x="172498" y="263652"/>
                    </a:cubicBezTo>
                    <a:lnTo>
                      <a:pt x="172498" y="239649"/>
                    </a:lnTo>
                    <a:cubicBezTo>
                      <a:pt x="157925" y="258604"/>
                      <a:pt x="134017" y="279273"/>
                      <a:pt x="89345" y="279273"/>
                    </a:cubicBezTo>
                    <a:cubicBezTo>
                      <a:pt x="31242" y="279273"/>
                      <a:pt x="0" y="244697"/>
                      <a:pt x="0" y="198311"/>
                    </a:cubicBezTo>
                    <a:cubicBezTo>
                      <a:pt x="0" y="151448"/>
                      <a:pt x="32957" y="115633"/>
                      <a:pt x="106585" y="115633"/>
                    </a:cubicBezTo>
                    <a:cubicBezTo>
                      <a:pt x="132874" y="115633"/>
                      <a:pt x="155162" y="120110"/>
                      <a:pt x="169736" y="126206"/>
                    </a:cubicBezTo>
                    <a:lnTo>
                      <a:pt x="169736" y="103918"/>
                    </a:lnTo>
                    <a:cubicBezTo>
                      <a:pt x="169736" y="70961"/>
                      <a:pt x="159639" y="36862"/>
                      <a:pt x="106585" y="36862"/>
                    </a:cubicBezTo>
                    <a:cubicBezTo>
                      <a:pt x="82010" y="36862"/>
                      <a:pt x="55816" y="44101"/>
                      <a:pt x="36766" y="59246"/>
                    </a:cubicBezTo>
                    <a:cubicBezTo>
                      <a:pt x="30671" y="63722"/>
                      <a:pt x="27241" y="63151"/>
                      <a:pt x="22860" y="56959"/>
                    </a:cubicBezTo>
                    <a:lnTo>
                      <a:pt x="13907" y="44101"/>
                    </a:lnTo>
                    <a:cubicBezTo>
                      <a:pt x="10573" y="38576"/>
                      <a:pt x="11144" y="33528"/>
                      <a:pt x="16193" y="29623"/>
                    </a:cubicBezTo>
                    <a:cubicBezTo>
                      <a:pt x="39053" y="10668"/>
                      <a:pt x="73152" y="0"/>
                      <a:pt x="110585" y="0"/>
                    </a:cubicBezTo>
                    <a:cubicBezTo>
                      <a:pt x="183166" y="0"/>
                      <a:pt x="213360" y="39624"/>
                      <a:pt x="213360" y="97155"/>
                    </a:cubicBezTo>
                    <a:lnTo>
                      <a:pt x="213360" y="263557"/>
                    </a:lnTo>
                    <a:cubicBezTo>
                      <a:pt x="213360" y="270796"/>
                      <a:pt x="210503" y="273653"/>
                      <a:pt x="203264" y="273653"/>
                    </a:cubicBezTo>
                    <a:lnTo>
                      <a:pt x="182594" y="273653"/>
                    </a:lnTo>
                    <a:close/>
                    <a:moveTo>
                      <a:pt x="169736" y="205645"/>
                    </a:moveTo>
                    <a:lnTo>
                      <a:pt x="169736" y="158210"/>
                    </a:lnTo>
                    <a:cubicBezTo>
                      <a:pt x="155162" y="151543"/>
                      <a:pt x="128968" y="149257"/>
                      <a:pt x="112205" y="149257"/>
                    </a:cubicBezTo>
                    <a:cubicBezTo>
                      <a:pt x="61913" y="149257"/>
                      <a:pt x="44101" y="169354"/>
                      <a:pt x="44101" y="197263"/>
                    </a:cubicBezTo>
                    <a:cubicBezTo>
                      <a:pt x="44101" y="219551"/>
                      <a:pt x="55245" y="244126"/>
                      <a:pt x="96584" y="244126"/>
                    </a:cubicBezTo>
                    <a:cubicBezTo>
                      <a:pt x="124492" y="244221"/>
                      <a:pt x="150781" y="232981"/>
                      <a:pt x="169736" y="20564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15EBDE6F-C37C-411B-BFDE-8BE73940EB9A}"/>
                  </a:ext>
                </a:extLst>
              </p:cNvPr>
              <p:cNvSpPr/>
              <p:nvPr/>
            </p:nvSpPr>
            <p:spPr>
              <a:xfrm>
                <a:off x="7234491" y="3228403"/>
                <a:ext cx="176049" cy="345662"/>
              </a:xfrm>
              <a:custGeom>
                <a:avLst/>
                <a:gdLst>
                  <a:gd name="connsiteX0" fmla="*/ 10001 w 176049"/>
                  <a:gd name="connsiteY0" fmla="*/ 106108 h 345662"/>
                  <a:gd name="connsiteX1" fmla="*/ 0 w 176049"/>
                  <a:gd name="connsiteY1" fmla="*/ 96107 h 345662"/>
                  <a:gd name="connsiteX2" fmla="*/ 0 w 176049"/>
                  <a:gd name="connsiteY2" fmla="*/ 82105 h 345662"/>
                  <a:gd name="connsiteX3" fmla="*/ 10001 w 176049"/>
                  <a:gd name="connsiteY3" fmla="*/ 72009 h 345662"/>
                  <a:gd name="connsiteX4" fmla="*/ 45720 w 176049"/>
                  <a:gd name="connsiteY4" fmla="*/ 72009 h 345662"/>
                  <a:gd name="connsiteX5" fmla="*/ 45720 w 176049"/>
                  <a:gd name="connsiteY5" fmla="*/ 10096 h 345662"/>
                  <a:gd name="connsiteX6" fmla="*/ 55816 w 176049"/>
                  <a:gd name="connsiteY6" fmla="*/ 0 h 345662"/>
                  <a:gd name="connsiteX7" fmla="*/ 79248 w 176049"/>
                  <a:gd name="connsiteY7" fmla="*/ 0 h 345662"/>
                  <a:gd name="connsiteX8" fmla="*/ 89345 w 176049"/>
                  <a:gd name="connsiteY8" fmla="*/ 10096 h 345662"/>
                  <a:gd name="connsiteX9" fmla="*/ 89345 w 176049"/>
                  <a:gd name="connsiteY9" fmla="*/ 72104 h 345662"/>
                  <a:gd name="connsiteX10" fmla="*/ 165259 w 176049"/>
                  <a:gd name="connsiteY10" fmla="*/ 72104 h 345662"/>
                  <a:gd name="connsiteX11" fmla="*/ 175356 w 176049"/>
                  <a:gd name="connsiteY11" fmla="*/ 82201 h 345662"/>
                  <a:gd name="connsiteX12" fmla="*/ 175356 w 176049"/>
                  <a:gd name="connsiteY12" fmla="*/ 96202 h 345662"/>
                  <a:gd name="connsiteX13" fmla="*/ 165259 w 176049"/>
                  <a:gd name="connsiteY13" fmla="*/ 106204 h 345662"/>
                  <a:gd name="connsiteX14" fmla="*/ 89345 w 176049"/>
                  <a:gd name="connsiteY14" fmla="*/ 106204 h 345662"/>
                  <a:gd name="connsiteX15" fmla="*/ 89345 w 176049"/>
                  <a:gd name="connsiteY15" fmla="*/ 263652 h 345662"/>
                  <a:gd name="connsiteX16" fmla="*/ 124492 w 176049"/>
                  <a:gd name="connsiteY16" fmla="*/ 309467 h 345662"/>
                  <a:gd name="connsiteX17" fmla="*/ 156306 w 176049"/>
                  <a:gd name="connsiteY17" fmla="*/ 300514 h 345662"/>
                  <a:gd name="connsiteX18" fmla="*/ 168593 w 176049"/>
                  <a:gd name="connsiteY18" fmla="*/ 304419 h 345662"/>
                  <a:gd name="connsiteX19" fmla="*/ 174689 w 176049"/>
                  <a:gd name="connsiteY19" fmla="*/ 318897 h 345662"/>
                  <a:gd name="connsiteX20" fmla="*/ 170212 w 176049"/>
                  <a:gd name="connsiteY20" fmla="*/ 333375 h 345662"/>
                  <a:gd name="connsiteX21" fmla="*/ 118872 w 176049"/>
                  <a:gd name="connsiteY21" fmla="*/ 345662 h 345662"/>
                  <a:gd name="connsiteX22" fmla="*/ 45720 w 176049"/>
                  <a:gd name="connsiteY22" fmla="*/ 265271 h 345662"/>
                  <a:gd name="connsiteX23" fmla="*/ 45720 w 176049"/>
                  <a:gd name="connsiteY23" fmla="*/ 106108 h 345662"/>
                  <a:gd name="connsiteX24" fmla="*/ 10001 w 176049"/>
                  <a:gd name="connsiteY24" fmla="*/ 106108 h 345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76049" h="345662">
                    <a:moveTo>
                      <a:pt x="10001" y="106108"/>
                    </a:moveTo>
                    <a:cubicBezTo>
                      <a:pt x="2763" y="106108"/>
                      <a:pt x="0" y="103346"/>
                      <a:pt x="0" y="96107"/>
                    </a:cubicBezTo>
                    <a:lnTo>
                      <a:pt x="0" y="82105"/>
                    </a:lnTo>
                    <a:cubicBezTo>
                      <a:pt x="0" y="74867"/>
                      <a:pt x="2763" y="72009"/>
                      <a:pt x="10001" y="72009"/>
                    </a:cubicBezTo>
                    <a:lnTo>
                      <a:pt x="45720" y="72009"/>
                    </a:lnTo>
                    <a:lnTo>
                      <a:pt x="45720" y="10096"/>
                    </a:lnTo>
                    <a:cubicBezTo>
                      <a:pt x="45720" y="2857"/>
                      <a:pt x="48578" y="0"/>
                      <a:pt x="55816" y="0"/>
                    </a:cubicBezTo>
                    <a:lnTo>
                      <a:pt x="79248" y="0"/>
                    </a:lnTo>
                    <a:cubicBezTo>
                      <a:pt x="86487" y="0"/>
                      <a:pt x="89345" y="2762"/>
                      <a:pt x="89345" y="10096"/>
                    </a:cubicBezTo>
                    <a:lnTo>
                      <a:pt x="89345" y="72104"/>
                    </a:lnTo>
                    <a:lnTo>
                      <a:pt x="165259" y="72104"/>
                    </a:lnTo>
                    <a:cubicBezTo>
                      <a:pt x="172498" y="72104"/>
                      <a:pt x="175356" y="74867"/>
                      <a:pt x="175356" y="82201"/>
                    </a:cubicBezTo>
                    <a:lnTo>
                      <a:pt x="175356" y="96202"/>
                    </a:lnTo>
                    <a:cubicBezTo>
                      <a:pt x="175356" y="103442"/>
                      <a:pt x="172593" y="106204"/>
                      <a:pt x="165259" y="106204"/>
                    </a:cubicBezTo>
                    <a:lnTo>
                      <a:pt x="89345" y="106204"/>
                    </a:lnTo>
                    <a:lnTo>
                      <a:pt x="89345" y="263652"/>
                    </a:lnTo>
                    <a:cubicBezTo>
                      <a:pt x="89345" y="293275"/>
                      <a:pt x="98298" y="309467"/>
                      <a:pt x="124492" y="309467"/>
                    </a:cubicBezTo>
                    <a:cubicBezTo>
                      <a:pt x="136779" y="309467"/>
                      <a:pt x="146876" y="306134"/>
                      <a:pt x="156306" y="300514"/>
                    </a:cubicBezTo>
                    <a:cubicBezTo>
                      <a:pt x="162496" y="297180"/>
                      <a:pt x="165831" y="298228"/>
                      <a:pt x="168593" y="304419"/>
                    </a:cubicBezTo>
                    <a:lnTo>
                      <a:pt x="174689" y="318897"/>
                    </a:lnTo>
                    <a:cubicBezTo>
                      <a:pt x="177546" y="325565"/>
                      <a:pt x="175832" y="330041"/>
                      <a:pt x="170212" y="333375"/>
                    </a:cubicBezTo>
                    <a:cubicBezTo>
                      <a:pt x="154591" y="342328"/>
                      <a:pt x="137256" y="345662"/>
                      <a:pt x="118872" y="345662"/>
                    </a:cubicBezTo>
                    <a:cubicBezTo>
                      <a:pt x="72009" y="345662"/>
                      <a:pt x="45720" y="324421"/>
                      <a:pt x="45720" y="265271"/>
                    </a:cubicBezTo>
                    <a:lnTo>
                      <a:pt x="45720" y="106108"/>
                    </a:lnTo>
                    <a:lnTo>
                      <a:pt x="10001" y="10610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F6ADEF3A-645D-40A0-B5E5-6A1256D696DB}"/>
                  </a:ext>
                </a:extLst>
              </p:cNvPr>
              <p:cNvSpPr/>
              <p:nvPr/>
            </p:nvSpPr>
            <p:spPr>
              <a:xfrm>
                <a:off x="7552376" y="3300412"/>
                <a:ext cx="384644" cy="268033"/>
              </a:xfrm>
              <a:custGeom>
                <a:avLst/>
                <a:gdLst>
                  <a:gd name="connsiteX0" fmla="*/ 93976 w 384644"/>
                  <a:gd name="connsiteY0" fmla="*/ 268034 h 268033"/>
                  <a:gd name="connsiteX1" fmla="*/ 79499 w 384644"/>
                  <a:gd name="connsiteY1" fmla="*/ 259080 h 268033"/>
                  <a:gd name="connsiteX2" fmla="*/ 251 w 384644"/>
                  <a:gd name="connsiteY2" fmla="*/ 10096 h 268033"/>
                  <a:gd name="connsiteX3" fmla="*/ 8633 w 384644"/>
                  <a:gd name="connsiteY3" fmla="*/ 0 h 268033"/>
                  <a:gd name="connsiteX4" fmla="*/ 32635 w 384644"/>
                  <a:gd name="connsiteY4" fmla="*/ 0 h 268033"/>
                  <a:gd name="connsiteX5" fmla="*/ 44351 w 384644"/>
                  <a:gd name="connsiteY5" fmla="*/ 10096 h 268033"/>
                  <a:gd name="connsiteX6" fmla="*/ 105788 w 384644"/>
                  <a:gd name="connsiteY6" fmla="*/ 224504 h 268033"/>
                  <a:gd name="connsiteX7" fmla="*/ 171129 w 384644"/>
                  <a:gd name="connsiteY7" fmla="*/ 10096 h 268033"/>
                  <a:gd name="connsiteX8" fmla="*/ 182845 w 384644"/>
                  <a:gd name="connsiteY8" fmla="*/ 0 h 268033"/>
                  <a:gd name="connsiteX9" fmla="*/ 201799 w 384644"/>
                  <a:gd name="connsiteY9" fmla="*/ 0 h 268033"/>
                  <a:gd name="connsiteX10" fmla="*/ 213515 w 384644"/>
                  <a:gd name="connsiteY10" fmla="*/ 10096 h 268033"/>
                  <a:gd name="connsiteX11" fmla="*/ 279428 w 384644"/>
                  <a:gd name="connsiteY11" fmla="*/ 224504 h 268033"/>
                  <a:gd name="connsiteX12" fmla="*/ 340865 w 384644"/>
                  <a:gd name="connsiteY12" fmla="*/ 10096 h 268033"/>
                  <a:gd name="connsiteX13" fmla="*/ 352580 w 384644"/>
                  <a:gd name="connsiteY13" fmla="*/ 0 h 268033"/>
                  <a:gd name="connsiteX14" fmla="*/ 376012 w 384644"/>
                  <a:gd name="connsiteY14" fmla="*/ 0 h 268033"/>
                  <a:gd name="connsiteX15" fmla="*/ 384394 w 384644"/>
                  <a:gd name="connsiteY15" fmla="*/ 10096 h 268033"/>
                  <a:gd name="connsiteX16" fmla="*/ 305622 w 384644"/>
                  <a:gd name="connsiteY16" fmla="*/ 259080 h 268033"/>
                  <a:gd name="connsiteX17" fmla="*/ 291144 w 384644"/>
                  <a:gd name="connsiteY17" fmla="*/ 268034 h 268033"/>
                  <a:gd name="connsiteX18" fmla="*/ 269237 w 384644"/>
                  <a:gd name="connsiteY18" fmla="*/ 268034 h 268033"/>
                  <a:gd name="connsiteX19" fmla="*/ 255235 w 384644"/>
                  <a:gd name="connsiteY19" fmla="*/ 259080 h 268033"/>
                  <a:gd name="connsiteX20" fmla="*/ 192084 w 384644"/>
                  <a:gd name="connsiteY20" fmla="*/ 65913 h 268033"/>
                  <a:gd name="connsiteX21" fmla="*/ 129600 w 384644"/>
                  <a:gd name="connsiteY21" fmla="*/ 258509 h 268033"/>
                  <a:gd name="connsiteX22" fmla="*/ 115694 w 384644"/>
                  <a:gd name="connsiteY22" fmla="*/ 268034 h 268033"/>
                  <a:gd name="connsiteX23" fmla="*/ 93976 w 384644"/>
                  <a:gd name="connsiteY23" fmla="*/ 268034 h 268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84644" h="268033">
                    <a:moveTo>
                      <a:pt x="93976" y="268034"/>
                    </a:moveTo>
                    <a:cubicBezTo>
                      <a:pt x="86738" y="268034"/>
                      <a:pt x="82832" y="265271"/>
                      <a:pt x="79499" y="259080"/>
                    </a:cubicBezTo>
                    <a:cubicBezTo>
                      <a:pt x="51019" y="197644"/>
                      <a:pt x="16443" y="96583"/>
                      <a:pt x="251" y="10096"/>
                    </a:cubicBezTo>
                    <a:cubicBezTo>
                      <a:pt x="-892" y="3334"/>
                      <a:pt x="1870" y="0"/>
                      <a:pt x="8633" y="0"/>
                    </a:cubicBezTo>
                    <a:lnTo>
                      <a:pt x="32635" y="0"/>
                    </a:lnTo>
                    <a:cubicBezTo>
                      <a:pt x="39874" y="0"/>
                      <a:pt x="43304" y="2762"/>
                      <a:pt x="44351" y="10096"/>
                    </a:cubicBezTo>
                    <a:cubicBezTo>
                      <a:pt x="57210" y="82677"/>
                      <a:pt x="82832" y="169736"/>
                      <a:pt x="105788" y="224504"/>
                    </a:cubicBezTo>
                    <a:cubicBezTo>
                      <a:pt x="130933" y="169831"/>
                      <a:pt x="158270" y="82677"/>
                      <a:pt x="171129" y="10096"/>
                    </a:cubicBezTo>
                    <a:cubicBezTo>
                      <a:pt x="172272" y="2858"/>
                      <a:pt x="175606" y="0"/>
                      <a:pt x="182845" y="0"/>
                    </a:cubicBezTo>
                    <a:lnTo>
                      <a:pt x="201799" y="0"/>
                    </a:lnTo>
                    <a:cubicBezTo>
                      <a:pt x="209038" y="0"/>
                      <a:pt x="212373" y="2762"/>
                      <a:pt x="213515" y="10096"/>
                    </a:cubicBezTo>
                    <a:cubicBezTo>
                      <a:pt x="226945" y="82677"/>
                      <a:pt x="254282" y="169736"/>
                      <a:pt x="279428" y="224504"/>
                    </a:cubicBezTo>
                    <a:cubicBezTo>
                      <a:pt x="302288" y="169831"/>
                      <a:pt x="328006" y="82677"/>
                      <a:pt x="340865" y="10096"/>
                    </a:cubicBezTo>
                    <a:cubicBezTo>
                      <a:pt x="342008" y="2858"/>
                      <a:pt x="345341" y="0"/>
                      <a:pt x="352580" y="0"/>
                    </a:cubicBezTo>
                    <a:lnTo>
                      <a:pt x="376012" y="0"/>
                    </a:lnTo>
                    <a:cubicBezTo>
                      <a:pt x="382774" y="0"/>
                      <a:pt x="385537" y="3334"/>
                      <a:pt x="384394" y="10096"/>
                    </a:cubicBezTo>
                    <a:cubicBezTo>
                      <a:pt x="368773" y="96583"/>
                      <a:pt x="334197" y="197072"/>
                      <a:pt x="305622" y="259080"/>
                    </a:cubicBezTo>
                    <a:cubicBezTo>
                      <a:pt x="302288" y="265271"/>
                      <a:pt x="298383" y="268034"/>
                      <a:pt x="291144" y="268034"/>
                    </a:cubicBezTo>
                    <a:lnTo>
                      <a:pt x="269237" y="268034"/>
                    </a:lnTo>
                    <a:cubicBezTo>
                      <a:pt x="261997" y="268034"/>
                      <a:pt x="258092" y="265271"/>
                      <a:pt x="255235" y="259080"/>
                    </a:cubicBezTo>
                    <a:cubicBezTo>
                      <a:pt x="223421" y="184880"/>
                      <a:pt x="203324" y="124015"/>
                      <a:pt x="192084" y="65913"/>
                    </a:cubicBezTo>
                    <a:cubicBezTo>
                      <a:pt x="181511" y="124015"/>
                      <a:pt x="160842" y="184880"/>
                      <a:pt x="129600" y="258509"/>
                    </a:cubicBezTo>
                    <a:cubicBezTo>
                      <a:pt x="126838" y="265271"/>
                      <a:pt x="122933" y="268034"/>
                      <a:pt x="115694" y="268034"/>
                    </a:cubicBezTo>
                    <a:lnTo>
                      <a:pt x="93976" y="26803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E1B18D2C-027D-43CD-BCE7-364DE013B660}"/>
                  </a:ext>
                </a:extLst>
              </p:cNvPr>
              <p:cNvSpPr/>
              <p:nvPr/>
            </p:nvSpPr>
            <p:spPr>
              <a:xfrm>
                <a:off x="7972298" y="3294887"/>
                <a:ext cx="246697" cy="279177"/>
              </a:xfrm>
              <a:custGeom>
                <a:avLst/>
                <a:gdLst>
                  <a:gd name="connsiteX0" fmla="*/ 123349 w 246697"/>
                  <a:gd name="connsiteY0" fmla="*/ 279178 h 279177"/>
                  <a:gd name="connsiteX1" fmla="*/ 0 w 246697"/>
                  <a:gd name="connsiteY1" fmla="*/ 139637 h 279177"/>
                  <a:gd name="connsiteX2" fmla="*/ 123349 w 246697"/>
                  <a:gd name="connsiteY2" fmla="*/ 0 h 279177"/>
                  <a:gd name="connsiteX3" fmla="*/ 246697 w 246697"/>
                  <a:gd name="connsiteY3" fmla="*/ 139637 h 279177"/>
                  <a:gd name="connsiteX4" fmla="*/ 123349 w 246697"/>
                  <a:gd name="connsiteY4" fmla="*/ 279178 h 279177"/>
                  <a:gd name="connsiteX5" fmla="*/ 123349 w 246697"/>
                  <a:gd name="connsiteY5" fmla="*/ 244507 h 279177"/>
                  <a:gd name="connsiteX6" fmla="*/ 201453 w 246697"/>
                  <a:gd name="connsiteY6" fmla="*/ 139541 h 279177"/>
                  <a:gd name="connsiteX7" fmla="*/ 123349 w 246697"/>
                  <a:gd name="connsiteY7" fmla="*/ 34576 h 279177"/>
                  <a:gd name="connsiteX8" fmla="*/ 45244 w 246697"/>
                  <a:gd name="connsiteY8" fmla="*/ 139541 h 279177"/>
                  <a:gd name="connsiteX9" fmla="*/ 123349 w 246697"/>
                  <a:gd name="connsiteY9" fmla="*/ 244507 h 279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6697" h="279177">
                    <a:moveTo>
                      <a:pt x="123349" y="279178"/>
                    </a:moveTo>
                    <a:cubicBezTo>
                      <a:pt x="35719" y="279178"/>
                      <a:pt x="0" y="211646"/>
                      <a:pt x="0" y="139637"/>
                    </a:cubicBezTo>
                    <a:cubicBezTo>
                      <a:pt x="0" y="67627"/>
                      <a:pt x="37433" y="0"/>
                      <a:pt x="123349" y="0"/>
                    </a:cubicBezTo>
                    <a:cubicBezTo>
                      <a:pt x="210978" y="0"/>
                      <a:pt x="246697" y="67532"/>
                      <a:pt x="246697" y="139637"/>
                    </a:cubicBezTo>
                    <a:cubicBezTo>
                      <a:pt x="246697" y="211550"/>
                      <a:pt x="209264" y="279178"/>
                      <a:pt x="123349" y="279178"/>
                    </a:cubicBezTo>
                    <a:close/>
                    <a:moveTo>
                      <a:pt x="123349" y="244507"/>
                    </a:moveTo>
                    <a:cubicBezTo>
                      <a:pt x="179165" y="244507"/>
                      <a:pt x="201453" y="194786"/>
                      <a:pt x="201453" y="139541"/>
                    </a:cubicBezTo>
                    <a:cubicBezTo>
                      <a:pt x="201453" y="84296"/>
                      <a:pt x="179165" y="34576"/>
                      <a:pt x="123349" y="34576"/>
                    </a:cubicBezTo>
                    <a:cubicBezTo>
                      <a:pt x="67532" y="34576"/>
                      <a:pt x="45244" y="84296"/>
                      <a:pt x="45244" y="139541"/>
                    </a:cubicBezTo>
                    <a:cubicBezTo>
                      <a:pt x="45148" y="194881"/>
                      <a:pt x="67532" y="244507"/>
                      <a:pt x="123349" y="24450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9AE093AA-9D27-4859-9C5B-E400E89C4BB1}"/>
                  </a:ext>
                </a:extLst>
              </p:cNvPr>
              <p:cNvSpPr/>
              <p:nvPr/>
            </p:nvSpPr>
            <p:spPr>
              <a:xfrm>
                <a:off x="8283670" y="3294887"/>
                <a:ext cx="147902" cy="273653"/>
              </a:xfrm>
              <a:custGeom>
                <a:avLst/>
                <a:gdLst>
                  <a:gd name="connsiteX0" fmla="*/ 10096 w 147902"/>
                  <a:gd name="connsiteY0" fmla="*/ 273558 h 273653"/>
                  <a:gd name="connsiteX1" fmla="*/ 0 w 147902"/>
                  <a:gd name="connsiteY1" fmla="*/ 263462 h 273653"/>
                  <a:gd name="connsiteX2" fmla="*/ 0 w 147902"/>
                  <a:gd name="connsiteY2" fmla="*/ 15621 h 273653"/>
                  <a:gd name="connsiteX3" fmla="*/ 10096 w 147902"/>
                  <a:gd name="connsiteY3" fmla="*/ 5525 h 273653"/>
                  <a:gd name="connsiteX4" fmla="*/ 30766 w 147902"/>
                  <a:gd name="connsiteY4" fmla="*/ 5525 h 273653"/>
                  <a:gd name="connsiteX5" fmla="*/ 40862 w 147902"/>
                  <a:gd name="connsiteY5" fmla="*/ 15621 h 273653"/>
                  <a:gd name="connsiteX6" fmla="*/ 40862 w 147902"/>
                  <a:gd name="connsiteY6" fmla="*/ 40767 h 273653"/>
                  <a:gd name="connsiteX7" fmla="*/ 116777 w 147902"/>
                  <a:gd name="connsiteY7" fmla="*/ 0 h 273653"/>
                  <a:gd name="connsiteX8" fmla="*/ 140208 w 147902"/>
                  <a:gd name="connsiteY8" fmla="*/ 2858 h 273653"/>
                  <a:gd name="connsiteX9" fmla="*/ 147447 w 147902"/>
                  <a:gd name="connsiteY9" fmla="*/ 15145 h 273653"/>
                  <a:gd name="connsiteX10" fmla="*/ 142970 w 147902"/>
                  <a:gd name="connsiteY10" fmla="*/ 35814 h 273653"/>
                  <a:gd name="connsiteX11" fmla="*/ 131254 w 147902"/>
                  <a:gd name="connsiteY11" fmla="*/ 43053 h 273653"/>
                  <a:gd name="connsiteX12" fmla="*/ 107823 w 147902"/>
                  <a:gd name="connsiteY12" fmla="*/ 39719 h 273653"/>
                  <a:gd name="connsiteX13" fmla="*/ 43625 w 147902"/>
                  <a:gd name="connsiteY13" fmla="*/ 72104 h 273653"/>
                  <a:gd name="connsiteX14" fmla="*/ 43625 w 147902"/>
                  <a:gd name="connsiteY14" fmla="*/ 263557 h 273653"/>
                  <a:gd name="connsiteX15" fmla="*/ 33528 w 147902"/>
                  <a:gd name="connsiteY15" fmla="*/ 273653 h 273653"/>
                  <a:gd name="connsiteX16" fmla="*/ 10096 w 147902"/>
                  <a:gd name="connsiteY16" fmla="*/ 273653 h 273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7902" h="273653">
                    <a:moveTo>
                      <a:pt x="10096" y="273558"/>
                    </a:moveTo>
                    <a:cubicBezTo>
                      <a:pt x="2857" y="273558"/>
                      <a:pt x="0" y="270796"/>
                      <a:pt x="0" y="263462"/>
                    </a:cubicBezTo>
                    <a:lnTo>
                      <a:pt x="0" y="15621"/>
                    </a:lnTo>
                    <a:cubicBezTo>
                      <a:pt x="0" y="8382"/>
                      <a:pt x="2762" y="5525"/>
                      <a:pt x="10096" y="5525"/>
                    </a:cubicBezTo>
                    <a:lnTo>
                      <a:pt x="30766" y="5525"/>
                    </a:lnTo>
                    <a:cubicBezTo>
                      <a:pt x="38005" y="5525"/>
                      <a:pt x="40862" y="8287"/>
                      <a:pt x="40862" y="15621"/>
                    </a:cubicBezTo>
                    <a:lnTo>
                      <a:pt x="40862" y="40767"/>
                    </a:lnTo>
                    <a:cubicBezTo>
                      <a:pt x="55912" y="21241"/>
                      <a:pt x="77724" y="0"/>
                      <a:pt x="116777" y="0"/>
                    </a:cubicBezTo>
                    <a:cubicBezTo>
                      <a:pt x="124016" y="0"/>
                      <a:pt x="132397" y="572"/>
                      <a:pt x="140208" y="2858"/>
                    </a:cubicBezTo>
                    <a:cubicBezTo>
                      <a:pt x="146304" y="4477"/>
                      <a:pt x="149066" y="8954"/>
                      <a:pt x="147447" y="15145"/>
                    </a:cubicBezTo>
                    <a:lnTo>
                      <a:pt x="142970" y="35814"/>
                    </a:lnTo>
                    <a:cubicBezTo>
                      <a:pt x="141256" y="43053"/>
                      <a:pt x="138493" y="44768"/>
                      <a:pt x="131254" y="43053"/>
                    </a:cubicBezTo>
                    <a:cubicBezTo>
                      <a:pt x="123444" y="40767"/>
                      <a:pt x="115634" y="39719"/>
                      <a:pt x="107823" y="39719"/>
                    </a:cubicBezTo>
                    <a:cubicBezTo>
                      <a:pt x="86582" y="39719"/>
                      <a:pt x="60960" y="48101"/>
                      <a:pt x="43625" y="72104"/>
                    </a:cubicBezTo>
                    <a:lnTo>
                      <a:pt x="43625" y="263557"/>
                    </a:lnTo>
                    <a:cubicBezTo>
                      <a:pt x="43625" y="270796"/>
                      <a:pt x="40862" y="273653"/>
                      <a:pt x="33528" y="273653"/>
                    </a:cubicBezTo>
                    <a:lnTo>
                      <a:pt x="10096" y="27365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D27BC2D8-FD7D-4015-8240-C7260393327A}"/>
                  </a:ext>
                </a:extLst>
              </p:cNvPr>
              <p:cNvSpPr/>
              <p:nvPr/>
            </p:nvSpPr>
            <p:spPr>
              <a:xfrm>
                <a:off x="8478361" y="3167633"/>
                <a:ext cx="214021" cy="400907"/>
              </a:xfrm>
              <a:custGeom>
                <a:avLst/>
                <a:gdLst>
                  <a:gd name="connsiteX0" fmla="*/ 180404 w 214021"/>
                  <a:gd name="connsiteY0" fmla="*/ 400812 h 400907"/>
                  <a:gd name="connsiteX1" fmla="*/ 165925 w 214021"/>
                  <a:gd name="connsiteY1" fmla="*/ 391859 h 400907"/>
                  <a:gd name="connsiteX2" fmla="*/ 76581 w 214021"/>
                  <a:gd name="connsiteY2" fmla="*/ 271844 h 400907"/>
                  <a:gd name="connsiteX3" fmla="*/ 43625 w 214021"/>
                  <a:gd name="connsiteY3" fmla="*/ 295275 h 400907"/>
                  <a:gd name="connsiteX4" fmla="*/ 43625 w 214021"/>
                  <a:gd name="connsiteY4" fmla="*/ 390716 h 400907"/>
                  <a:gd name="connsiteX5" fmla="*/ 33528 w 214021"/>
                  <a:gd name="connsiteY5" fmla="*/ 400812 h 400907"/>
                  <a:gd name="connsiteX6" fmla="*/ 10096 w 214021"/>
                  <a:gd name="connsiteY6" fmla="*/ 400812 h 400907"/>
                  <a:gd name="connsiteX7" fmla="*/ 0 w 214021"/>
                  <a:gd name="connsiteY7" fmla="*/ 390716 h 400907"/>
                  <a:gd name="connsiteX8" fmla="*/ 0 w 214021"/>
                  <a:gd name="connsiteY8" fmla="*/ 10001 h 400907"/>
                  <a:gd name="connsiteX9" fmla="*/ 10096 w 214021"/>
                  <a:gd name="connsiteY9" fmla="*/ 0 h 400907"/>
                  <a:gd name="connsiteX10" fmla="*/ 33528 w 214021"/>
                  <a:gd name="connsiteY10" fmla="*/ 0 h 400907"/>
                  <a:gd name="connsiteX11" fmla="*/ 43625 w 214021"/>
                  <a:gd name="connsiteY11" fmla="*/ 10001 h 400907"/>
                  <a:gd name="connsiteX12" fmla="*/ 43625 w 214021"/>
                  <a:gd name="connsiteY12" fmla="*/ 253460 h 400907"/>
                  <a:gd name="connsiteX13" fmla="*/ 151352 w 214021"/>
                  <a:gd name="connsiteY13" fmla="*/ 141256 h 400907"/>
                  <a:gd name="connsiteX14" fmla="*/ 167544 w 214021"/>
                  <a:gd name="connsiteY14" fmla="*/ 132874 h 400907"/>
                  <a:gd name="connsiteX15" fmla="*/ 194881 w 214021"/>
                  <a:gd name="connsiteY15" fmla="*/ 132874 h 400907"/>
                  <a:gd name="connsiteX16" fmla="*/ 199358 w 214021"/>
                  <a:gd name="connsiteY16" fmla="*/ 141256 h 400907"/>
                  <a:gd name="connsiteX17" fmla="*/ 105537 w 214021"/>
                  <a:gd name="connsiteY17" fmla="*/ 248412 h 400907"/>
                  <a:gd name="connsiteX18" fmla="*/ 212693 w 214021"/>
                  <a:gd name="connsiteY18" fmla="*/ 391954 h 400907"/>
                  <a:gd name="connsiteX19" fmla="*/ 207169 w 214021"/>
                  <a:gd name="connsiteY19" fmla="*/ 400907 h 400907"/>
                  <a:gd name="connsiteX20" fmla="*/ 180404 w 214021"/>
                  <a:gd name="connsiteY20" fmla="*/ 400907 h 400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14021" h="400907">
                    <a:moveTo>
                      <a:pt x="180404" y="400812"/>
                    </a:moveTo>
                    <a:cubicBezTo>
                      <a:pt x="173164" y="400812"/>
                      <a:pt x="169259" y="398526"/>
                      <a:pt x="165925" y="391859"/>
                    </a:cubicBezTo>
                    <a:cubicBezTo>
                      <a:pt x="144685" y="352806"/>
                      <a:pt x="111728" y="305276"/>
                      <a:pt x="76581" y="271844"/>
                    </a:cubicBezTo>
                    <a:cubicBezTo>
                      <a:pt x="65913" y="280226"/>
                      <a:pt x="54769" y="288036"/>
                      <a:pt x="43625" y="295275"/>
                    </a:cubicBezTo>
                    <a:lnTo>
                      <a:pt x="43625" y="390716"/>
                    </a:lnTo>
                    <a:cubicBezTo>
                      <a:pt x="43625" y="397955"/>
                      <a:pt x="40862" y="400812"/>
                      <a:pt x="33528" y="400812"/>
                    </a:cubicBezTo>
                    <a:lnTo>
                      <a:pt x="10096" y="400812"/>
                    </a:lnTo>
                    <a:cubicBezTo>
                      <a:pt x="2857" y="400812"/>
                      <a:pt x="0" y="398050"/>
                      <a:pt x="0" y="390716"/>
                    </a:cubicBezTo>
                    <a:lnTo>
                      <a:pt x="0" y="10001"/>
                    </a:lnTo>
                    <a:cubicBezTo>
                      <a:pt x="0" y="2762"/>
                      <a:pt x="2762" y="0"/>
                      <a:pt x="10096" y="0"/>
                    </a:cubicBezTo>
                    <a:lnTo>
                      <a:pt x="33528" y="0"/>
                    </a:lnTo>
                    <a:cubicBezTo>
                      <a:pt x="40767" y="0"/>
                      <a:pt x="43625" y="2762"/>
                      <a:pt x="43625" y="10001"/>
                    </a:cubicBezTo>
                    <a:lnTo>
                      <a:pt x="43625" y="253460"/>
                    </a:lnTo>
                    <a:cubicBezTo>
                      <a:pt x="84391" y="224409"/>
                      <a:pt x="127349" y="176975"/>
                      <a:pt x="151352" y="141256"/>
                    </a:cubicBezTo>
                    <a:cubicBezTo>
                      <a:pt x="155829" y="135065"/>
                      <a:pt x="159734" y="132874"/>
                      <a:pt x="167544" y="132874"/>
                    </a:cubicBezTo>
                    <a:lnTo>
                      <a:pt x="194881" y="132874"/>
                    </a:lnTo>
                    <a:cubicBezTo>
                      <a:pt x="201073" y="132874"/>
                      <a:pt x="202692" y="136208"/>
                      <a:pt x="199358" y="141256"/>
                    </a:cubicBezTo>
                    <a:cubicBezTo>
                      <a:pt x="175355" y="178118"/>
                      <a:pt x="142399" y="215456"/>
                      <a:pt x="105537" y="248412"/>
                    </a:cubicBezTo>
                    <a:cubicBezTo>
                      <a:pt x="146875" y="286893"/>
                      <a:pt x="190405" y="344996"/>
                      <a:pt x="212693" y="391954"/>
                    </a:cubicBezTo>
                    <a:cubicBezTo>
                      <a:pt x="215551" y="397478"/>
                      <a:pt x="213836" y="400907"/>
                      <a:pt x="207169" y="400907"/>
                    </a:cubicBezTo>
                    <a:lnTo>
                      <a:pt x="180404" y="400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2C18D451-3D41-4E25-9271-105671494D81}"/>
                  </a:ext>
                </a:extLst>
              </p:cNvPr>
              <p:cNvSpPr/>
              <p:nvPr/>
            </p:nvSpPr>
            <p:spPr>
              <a:xfrm>
                <a:off x="8725417" y="3294792"/>
                <a:ext cx="198427" cy="279272"/>
              </a:xfrm>
              <a:custGeom>
                <a:avLst/>
                <a:gdLst>
                  <a:gd name="connsiteX0" fmla="*/ 96320 w 198427"/>
                  <a:gd name="connsiteY0" fmla="*/ 279273 h 279272"/>
                  <a:gd name="connsiteX1" fmla="*/ 4213 w 198427"/>
                  <a:gd name="connsiteY1" fmla="*/ 250222 h 279272"/>
                  <a:gd name="connsiteX2" fmla="*/ 2594 w 198427"/>
                  <a:gd name="connsiteY2" fmla="*/ 236220 h 279272"/>
                  <a:gd name="connsiteX3" fmla="*/ 13167 w 198427"/>
                  <a:gd name="connsiteY3" fmla="*/ 222218 h 279272"/>
                  <a:gd name="connsiteX4" fmla="*/ 27168 w 198427"/>
                  <a:gd name="connsiteY4" fmla="*/ 220027 h 279272"/>
                  <a:gd name="connsiteX5" fmla="*/ 96987 w 198427"/>
                  <a:gd name="connsiteY5" fmla="*/ 243459 h 279272"/>
                  <a:gd name="connsiteX6" fmla="*/ 154994 w 198427"/>
                  <a:gd name="connsiteY6" fmla="*/ 203263 h 279272"/>
                  <a:gd name="connsiteX7" fmla="*/ 94129 w 198427"/>
                  <a:gd name="connsiteY7" fmla="*/ 156877 h 279272"/>
                  <a:gd name="connsiteX8" fmla="*/ 3070 w 198427"/>
                  <a:gd name="connsiteY8" fmla="*/ 78200 h 279272"/>
                  <a:gd name="connsiteX9" fmla="*/ 104702 w 198427"/>
                  <a:gd name="connsiteY9" fmla="*/ 0 h 279272"/>
                  <a:gd name="connsiteX10" fmla="*/ 187379 w 198427"/>
                  <a:gd name="connsiteY10" fmla="*/ 22384 h 279272"/>
                  <a:gd name="connsiteX11" fmla="*/ 190141 w 198427"/>
                  <a:gd name="connsiteY11" fmla="*/ 36385 h 279272"/>
                  <a:gd name="connsiteX12" fmla="*/ 180045 w 198427"/>
                  <a:gd name="connsiteY12" fmla="*/ 50863 h 279272"/>
                  <a:gd name="connsiteX13" fmla="*/ 166615 w 198427"/>
                  <a:gd name="connsiteY13" fmla="*/ 53626 h 279272"/>
                  <a:gd name="connsiteX14" fmla="*/ 104131 w 198427"/>
                  <a:gd name="connsiteY14" fmla="*/ 35719 h 279272"/>
                  <a:gd name="connsiteX15" fmla="*/ 46600 w 198427"/>
                  <a:gd name="connsiteY15" fmla="*/ 76486 h 279272"/>
                  <a:gd name="connsiteX16" fmla="*/ 106893 w 198427"/>
                  <a:gd name="connsiteY16" fmla="*/ 120015 h 279272"/>
                  <a:gd name="connsiteX17" fmla="*/ 198428 w 198427"/>
                  <a:gd name="connsiteY17" fmla="*/ 200406 h 279272"/>
                  <a:gd name="connsiteX18" fmla="*/ 96320 w 198427"/>
                  <a:gd name="connsiteY18" fmla="*/ 279273 h 279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98427" h="279272">
                    <a:moveTo>
                      <a:pt x="96320" y="279273"/>
                    </a:moveTo>
                    <a:cubicBezTo>
                      <a:pt x="53934" y="279273"/>
                      <a:pt x="22692" y="265843"/>
                      <a:pt x="4213" y="250222"/>
                    </a:cubicBezTo>
                    <a:cubicBezTo>
                      <a:pt x="-835" y="246316"/>
                      <a:pt x="-1311" y="241268"/>
                      <a:pt x="2594" y="236220"/>
                    </a:cubicBezTo>
                    <a:lnTo>
                      <a:pt x="13167" y="222218"/>
                    </a:lnTo>
                    <a:cubicBezTo>
                      <a:pt x="17643" y="216694"/>
                      <a:pt x="21549" y="216122"/>
                      <a:pt x="27168" y="220027"/>
                    </a:cubicBezTo>
                    <a:cubicBezTo>
                      <a:pt x="45647" y="234505"/>
                      <a:pt x="67936" y="243459"/>
                      <a:pt x="96987" y="243459"/>
                    </a:cubicBezTo>
                    <a:cubicBezTo>
                      <a:pt x="128800" y="243459"/>
                      <a:pt x="154994" y="230029"/>
                      <a:pt x="154994" y="203263"/>
                    </a:cubicBezTo>
                    <a:cubicBezTo>
                      <a:pt x="154994" y="173641"/>
                      <a:pt x="127657" y="165259"/>
                      <a:pt x="94129" y="156877"/>
                    </a:cubicBezTo>
                    <a:cubicBezTo>
                      <a:pt x="56125" y="147352"/>
                      <a:pt x="3070" y="138493"/>
                      <a:pt x="3070" y="78200"/>
                    </a:cubicBezTo>
                    <a:cubicBezTo>
                      <a:pt x="3070" y="30194"/>
                      <a:pt x="44980" y="0"/>
                      <a:pt x="104702" y="0"/>
                    </a:cubicBezTo>
                    <a:cubicBezTo>
                      <a:pt x="141564" y="0"/>
                      <a:pt x="169472" y="9525"/>
                      <a:pt x="187379" y="22384"/>
                    </a:cubicBezTo>
                    <a:cubicBezTo>
                      <a:pt x="192904" y="26289"/>
                      <a:pt x="193570" y="30766"/>
                      <a:pt x="190141" y="36385"/>
                    </a:cubicBezTo>
                    <a:lnTo>
                      <a:pt x="180045" y="50863"/>
                    </a:lnTo>
                    <a:cubicBezTo>
                      <a:pt x="176140" y="57055"/>
                      <a:pt x="172806" y="57531"/>
                      <a:pt x="166615" y="53626"/>
                    </a:cubicBezTo>
                    <a:cubicBezTo>
                      <a:pt x="150993" y="43053"/>
                      <a:pt x="130324" y="35719"/>
                      <a:pt x="104131" y="35719"/>
                    </a:cubicBezTo>
                    <a:cubicBezTo>
                      <a:pt x="66126" y="35719"/>
                      <a:pt x="46600" y="53626"/>
                      <a:pt x="46600" y="76486"/>
                    </a:cubicBezTo>
                    <a:cubicBezTo>
                      <a:pt x="46600" y="107156"/>
                      <a:pt x="74508" y="112204"/>
                      <a:pt x="106893" y="120015"/>
                    </a:cubicBezTo>
                    <a:cubicBezTo>
                      <a:pt x="149279" y="130111"/>
                      <a:pt x="198428" y="144018"/>
                      <a:pt x="198428" y="200406"/>
                    </a:cubicBezTo>
                    <a:cubicBezTo>
                      <a:pt x="198523" y="250222"/>
                      <a:pt x="153851" y="279273"/>
                      <a:pt x="96320" y="2792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F4F4A1A6-3670-4890-A51E-D2A2C44FE23C}"/>
                </a:ext>
              </a:extLst>
            </p:cNvPr>
            <p:cNvSpPr/>
            <p:nvPr/>
          </p:nvSpPr>
          <p:spPr>
            <a:xfrm>
              <a:off x="515938" y="2471737"/>
              <a:ext cx="1909857" cy="1909857"/>
            </a:xfrm>
            <a:custGeom>
              <a:avLst/>
              <a:gdLst>
                <a:gd name="connsiteX0" fmla="*/ 1169194 w 1909857"/>
                <a:gd name="connsiteY0" fmla="*/ 706279 h 1909857"/>
                <a:gd name="connsiteX1" fmla="*/ 1282732 w 1909857"/>
                <a:gd name="connsiteY1" fmla="*/ 512350 h 1909857"/>
                <a:gd name="connsiteX2" fmla="*/ 1169194 w 1909857"/>
                <a:gd name="connsiteY2" fmla="*/ 706279 h 1909857"/>
                <a:gd name="connsiteX3" fmla="*/ 669227 w 1909857"/>
                <a:gd name="connsiteY3" fmla="*/ 745998 h 1909857"/>
                <a:gd name="connsiteX4" fmla="*/ 808101 w 1909857"/>
                <a:gd name="connsiteY4" fmla="*/ 510254 h 1909857"/>
                <a:gd name="connsiteX5" fmla="*/ 669227 w 1909857"/>
                <a:gd name="connsiteY5" fmla="*/ 745998 h 1909857"/>
                <a:gd name="connsiteX6" fmla="*/ 581978 w 1909857"/>
                <a:gd name="connsiteY6" fmla="*/ 1370267 h 1909857"/>
                <a:gd name="connsiteX7" fmla="*/ 515874 w 1909857"/>
                <a:gd name="connsiteY7" fmla="*/ 1304354 h 1909857"/>
                <a:gd name="connsiteX8" fmla="*/ 792575 w 1909857"/>
                <a:gd name="connsiteY8" fmla="*/ 1023842 h 1909857"/>
                <a:gd name="connsiteX9" fmla="*/ 581978 w 1909857"/>
                <a:gd name="connsiteY9" fmla="*/ 1370267 h 1909857"/>
                <a:gd name="connsiteX10" fmla="*/ 1309402 w 1909857"/>
                <a:gd name="connsiteY10" fmla="*/ 999935 h 1909857"/>
                <a:gd name="connsiteX11" fmla="*/ 1150715 w 1909857"/>
                <a:gd name="connsiteY11" fmla="*/ 1145381 h 1909857"/>
                <a:gd name="connsiteX12" fmla="*/ 1243298 w 1909857"/>
                <a:gd name="connsiteY12" fmla="*/ 1264349 h 1909857"/>
                <a:gd name="connsiteX13" fmla="*/ 1280255 w 1909857"/>
                <a:gd name="connsiteY13" fmla="*/ 1229963 h 1909857"/>
                <a:gd name="connsiteX14" fmla="*/ 1238250 w 1909857"/>
                <a:gd name="connsiteY14" fmla="*/ 1135761 h 1909857"/>
                <a:gd name="connsiteX15" fmla="*/ 1304163 w 1909857"/>
                <a:gd name="connsiteY15" fmla="*/ 1079183 h 1909857"/>
                <a:gd name="connsiteX16" fmla="*/ 1397318 w 1909857"/>
                <a:gd name="connsiteY16" fmla="*/ 1204151 h 1909857"/>
                <a:gd name="connsiteX17" fmla="*/ 1238060 w 1909857"/>
                <a:gd name="connsiteY17" fmla="*/ 1370171 h 1909857"/>
                <a:gd name="connsiteX18" fmla="*/ 1055561 w 1909857"/>
                <a:gd name="connsiteY18" fmla="*/ 1150525 h 1909857"/>
                <a:gd name="connsiteX19" fmla="*/ 1224820 w 1909857"/>
                <a:gd name="connsiteY19" fmla="*/ 899255 h 1909857"/>
                <a:gd name="connsiteX20" fmla="*/ 1372172 w 1909857"/>
                <a:gd name="connsiteY20" fmla="*/ 859441 h 1909857"/>
                <a:gd name="connsiteX21" fmla="*/ 1294733 w 1909857"/>
                <a:gd name="connsiteY21" fmla="*/ 817531 h 1909857"/>
                <a:gd name="connsiteX22" fmla="*/ 1224343 w 1909857"/>
                <a:gd name="connsiteY22" fmla="*/ 828770 h 1909857"/>
                <a:gd name="connsiteX23" fmla="*/ 1185196 w 1909857"/>
                <a:gd name="connsiteY23" fmla="*/ 780193 h 1909857"/>
                <a:gd name="connsiteX24" fmla="*/ 1370362 w 1909857"/>
                <a:gd name="connsiteY24" fmla="*/ 528923 h 1909857"/>
                <a:gd name="connsiteX25" fmla="*/ 1277779 w 1909857"/>
                <a:gd name="connsiteY25" fmla="*/ 438912 h 1909857"/>
                <a:gd name="connsiteX26" fmla="*/ 1087279 w 1909857"/>
                <a:gd name="connsiteY26" fmla="*/ 700754 h 1909857"/>
                <a:gd name="connsiteX27" fmla="*/ 1092613 w 1909857"/>
                <a:gd name="connsiteY27" fmla="*/ 761619 h 1909857"/>
                <a:gd name="connsiteX28" fmla="*/ 880110 w 1909857"/>
                <a:gd name="connsiteY28" fmla="*/ 898588 h 1909857"/>
                <a:gd name="connsiteX29" fmla="*/ 890302 w 1909857"/>
                <a:gd name="connsiteY29" fmla="*/ 818388 h 1909857"/>
                <a:gd name="connsiteX30" fmla="*/ 965645 w 1909857"/>
                <a:gd name="connsiteY30" fmla="*/ 692849 h 1909857"/>
                <a:gd name="connsiteX31" fmla="*/ 933926 w 1909857"/>
                <a:gd name="connsiteY31" fmla="*/ 658463 h 1909857"/>
                <a:gd name="connsiteX32" fmla="*/ 830771 w 1909857"/>
                <a:gd name="connsiteY32" fmla="*/ 793337 h 1909857"/>
                <a:gd name="connsiteX33" fmla="*/ 719709 w 1909857"/>
                <a:gd name="connsiteY33" fmla="*/ 859536 h 1909857"/>
                <a:gd name="connsiteX34" fmla="*/ 674751 w 1909857"/>
                <a:gd name="connsiteY34" fmla="*/ 819817 h 1909857"/>
                <a:gd name="connsiteX35" fmla="*/ 899636 w 1909857"/>
                <a:gd name="connsiteY35" fmla="*/ 523494 h 1909857"/>
                <a:gd name="connsiteX36" fmla="*/ 809720 w 1909857"/>
                <a:gd name="connsiteY36" fmla="*/ 438817 h 1909857"/>
                <a:gd name="connsiteX37" fmla="*/ 590169 w 1909857"/>
                <a:gd name="connsiteY37" fmla="*/ 753618 h 1909857"/>
                <a:gd name="connsiteX38" fmla="*/ 531971 w 1909857"/>
                <a:gd name="connsiteY38" fmla="*/ 674275 h 1909857"/>
                <a:gd name="connsiteX39" fmla="*/ 545211 w 1909857"/>
                <a:gd name="connsiteY39" fmla="*/ 594932 h 1909857"/>
                <a:gd name="connsiteX40" fmla="*/ 524066 w 1909857"/>
                <a:gd name="connsiteY40" fmla="*/ 571119 h 1909857"/>
                <a:gd name="connsiteX41" fmla="*/ 460534 w 1909857"/>
                <a:gd name="connsiteY41" fmla="*/ 684848 h 1909857"/>
                <a:gd name="connsiteX42" fmla="*/ 592836 w 1909857"/>
                <a:gd name="connsiteY42" fmla="*/ 827723 h 1909857"/>
                <a:gd name="connsiteX43" fmla="*/ 703898 w 1909857"/>
                <a:gd name="connsiteY43" fmla="*/ 925544 h 1909857"/>
                <a:gd name="connsiteX44" fmla="*/ 809720 w 1909857"/>
                <a:gd name="connsiteY44" fmla="*/ 888587 h 1909857"/>
                <a:gd name="connsiteX45" fmla="*/ 801719 w 1909857"/>
                <a:gd name="connsiteY45" fmla="*/ 938879 h 1909857"/>
                <a:gd name="connsiteX46" fmla="*/ 523970 w 1909857"/>
                <a:gd name="connsiteY46" fmla="*/ 1110806 h 1909857"/>
                <a:gd name="connsiteX47" fmla="*/ 428720 w 1909857"/>
                <a:gd name="connsiteY47" fmla="*/ 1298639 h 1909857"/>
                <a:gd name="connsiteX48" fmla="*/ 582168 w 1909857"/>
                <a:gd name="connsiteY48" fmla="*/ 1451991 h 1909857"/>
                <a:gd name="connsiteX49" fmla="*/ 841438 w 1909857"/>
                <a:gd name="connsiteY49" fmla="*/ 1219200 h 1909857"/>
                <a:gd name="connsiteX50" fmla="*/ 876395 w 1909857"/>
                <a:gd name="connsiteY50" fmla="*/ 978694 h 1909857"/>
                <a:gd name="connsiteX51" fmla="*/ 1119188 w 1909857"/>
                <a:gd name="connsiteY51" fmla="*/ 825151 h 1909857"/>
                <a:gd name="connsiteX52" fmla="*/ 1145667 w 1909857"/>
                <a:gd name="connsiteY52" fmla="*/ 856869 h 1909857"/>
                <a:gd name="connsiteX53" fmla="*/ 957929 w 1909857"/>
                <a:gd name="connsiteY53" fmla="*/ 1161002 h 1909857"/>
                <a:gd name="connsiteX54" fmla="*/ 1233011 w 1909857"/>
                <a:gd name="connsiteY54" fmla="*/ 1451991 h 1909857"/>
                <a:gd name="connsiteX55" fmla="*/ 1487043 w 1909857"/>
                <a:gd name="connsiteY55" fmla="*/ 1208723 h 1909857"/>
                <a:gd name="connsiteX56" fmla="*/ 1309402 w 1909857"/>
                <a:gd name="connsiteY56" fmla="*/ 999935 h 1909857"/>
                <a:gd name="connsiteX57" fmla="*/ 1764125 w 1909857"/>
                <a:gd name="connsiteY57" fmla="*/ 1227106 h 1909857"/>
                <a:gd name="connsiteX58" fmla="*/ 1759268 w 1909857"/>
                <a:gd name="connsiteY58" fmla="*/ 1228154 h 1909857"/>
                <a:gd name="connsiteX59" fmla="*/ 1756410 w 1909857"/>
                <a:gd name="connsiteY59" fmla="*/ 1224725 h 1909857"/>
                <a:gd name="connsiteX60" fmla="*/ 1788224 w 1909857"/>
                <a:gd name="connsiteY60" fmla="*/ 1021080 h 1909857"/>
                <a:gd name="connsiteX61" fmla="*/ 1679829 w 1909857"/>
                <a:gd name="connsiteY61" fmla="*/ 833247 h 1909857"/>
                <a:gd name="connsiteX62" fmla="*/ 1616297 w 1909857"/>
                <a:gd name="connsiteY62" fmla="*/ 899351 h 1909857"/>
                <a:gd name="connsiteX63" fmla="*/ 1703546 w 1909857"/>
                <a:gd name="connsiteY63" fmla="*/ 1132142 h 1909857"/>
                <a:gd name="connsiteX64" fmla="*/ 1669161 w 1909857"/>
                <a:gd name="connsiteY64" fmla="*/ 1322546 h 1909857"/>
                <a:gd name="connsiteX65" fmla="*/ 954977 w 1909857"/>
                <a:gd name="connsiteY65" fmla="*/ 1806512 h 1909857"/>
                <a:gd name="connsiteX66" fmla="*/ 685419 w 1909857"/>
                <a:gd name="connsiteY66" fmla="*/ 1764411 h 1909857"/>
                <a:gd name="connsiteX67" fmla="*/ 684181 w 1909857"/>
                <a:gd name="connsiteY67" fmla="*/ 1759172 h 1909857"/>
                <a:gd name="connsiteX68" fmla="*/ 688086 w 1909857"/>
                <a:gd name="connsiteY68" fmla="*/ 1756505 h 1909857"/>
                <a:gd name="connsiteX69" fmla="*/ 891540 w 1909857"/>
                <a:gd name="connsiteY69" fmla="*/ 1788128 h 1909857"/>
                <a:gd name="connsiteX70" fmla="*/ 1076706 w 1909857"/>
                <a:gd name="connsiteY70" fmla="*/ 1682210 h 1909857"/>
                <a:gd name="connsiteX71" fmla="*/ 1010507 w 1909857"/>
                <a:gd name="connsiteY71" fmla="*/ 1616202 h 1909857"/>
                <a:gd name="connsiteX72" fmla="*/ 780383 w 1909857"/>
                <a:gd name="connsiteY72" fmla="*/ 1706118 h 1909857"/>
                <a:gd name="connsiteX73" fmla="*/ 587312 w 1909857"/>
                <a:gd name="connsiteY73" fmla="*/ 1671733 h 1909857"/>
                <a:gd name="connsiteX74" fmla="*/ 103251 w 1909857"/>
                <a:gd name="connsiteY74" fmla="*/ 954881 h 1909857"/>
                <a:gd name="connsiteX75" fmla="*/ 145923 w 1909857"/>
                <a:gd name="connsiteY75" fmla="*/ 685324 h 1909857"/>
                <a:gd name="connsiteX76" fmla="*/ 150590 w 1909857"/>
                <a:gd name="connsiteY76" fmla="*/ 684562 h 1909857"/>
                <a:gd name="connsiteX77" fmla="*/ 153353 w 1909857"/>
                <a:gd name="connsiteY77" fmla="*/ 687991 h 1909857"/>
                <a:gd name="connsiteX78" fmla="*/ 121730 w 1909857"/>
                <a:gd name="connsiteY78" fmla="*/ 891445 h 1909857"/>
                <a:gd name="connsiteX79" fmla="*/ 230124 w 1909857"/>
                <a:gd name="connsiteY79" fmla="*/ 1076611 h 1909857"/>
                <a:gd name="connsiteX80" fmla="*/ 293656 w 1909857"/>
                <a:gd name="connsiteY80" fmla="*/ 1013174 h 1909857"/>
                <a:gd name="connsiteX81" fmla="*/ 206407 w 1909857"/>
                <a:gd name="connsiteY81" fmla="*/ 780383 h 1909857"/>
                <a:gd name="connsiteX82" fmla="*/ 240792 w 1909857"/>
                <a:gd name="connsiteY82" fmla="*/ 587216 h 1909857"/>
                <a:gd name="connsiteX83" fmla="*/ 955072 w 1909857"/>
                <a:gd name="connsiteY83" fmla="*/ 103156 h 1909857"/>
                <a:gd name="connsiteX84" fmla="*/ 1224820 w 1909857"/>
                <a:gd name="connsiteY84" fmla="*/ 148114 h 1909857"/>
                <a:gd name="connsiteX85" fmla="*/ 1225582 w 1909857"/>
                <a:gd name="connsiteY85" fmla="*/ 152876 h 1909857"/>
                <a:gd name="connsiteX86" fmla="*/ 1222153 w 1909857"/>
                <a:gd name="connsiteY86" fmla="*/ 155543 h 1909857"/>
                <a:gd name="connsiteX87" fmla="*/ 1018413 w 1909857"/>
                <a:gd name="connsiteY87" fmla="*/ 121730 h 1909857"/>
                <a:gd name="connsiteX88" fmla="*/ 833342 w 1909857"/>
                <a:gd name="connsiteY88" fmla="*/ 230219 h 1909857"/>
                <a:gd name="connsiteX89" fmla="*/ 899446 w 1909857"/>
                <a:gd name="connsiteY89" fmla="*/ 293656 h 1909857"/>
                <a:gd name="connsiteX90" fmla="*/ 1129570 w 1909857"/>
                <a:gd name="connsiteY90" fmla="*/ 206407 h 1909857"/>
                <a:gd name="connsiteX91" fmla="*/ 1322642 w 1909857"/>
                <a:gd name="connsiteY91" fmla="*/ 240792 h 1909857"/>
                <a:gd name="connsiteX92" fmla="*/ 1806702 w 1909857"/>
                <a:gd name="connsiteY92" fmla="*/ 954977 h 1909857"/>
                <a:gd name="connsiteX93" fmla="*/ 1764125 w 1909857"/>
                <a:gd name="connsiteY93" fmla="*/ 1227106 h 1909857"/>
                <a:gd name="connsiteX94" fmla="*/ 954977 w 1909857"/>
                <a:gd name="connsiteY94" fmla="*/ 44958 h 1909857"/>
                <a:gd name="connsiteX95" fmla="*/ 44958 w 1909857"/>
                <a:gd name="connsiteY95" fmla="*/ 954881 h 1909857"/>
                <a:gd name="connsiteX96" fmla="*/ 954977 w 1909857"/>
                <a:gd name="connsiteY96" fmla="*/ 1864805 h 1909857"/>
                <a:gd name="connsiteX97" fmla="*/ 1864805 w 1909857"/>
                <a:gd name="connsiteY97" fmla="*/ 954881 h 1909857"/>
                <a:gd name="connsiteX98" fmla="*/ 954977 w 1909857"/>
                <a:gd name="connsiteY98" fmla="*/ 44958 h 1909857"/>
                <a:gd name="connsiteX99" fmla="*/ 954977 w 1909857"/>
                <a:gd name="connsiteY99" fmla="*/ 1909858 h 1909857"/>
                <a:gd name="connsiteX100" fmla="*/ 0 w 1909857"/>
                <a:gd name="connsiteY100" fmla="*/ 954881 h 1909857"/>
                <a:gd name="connsiteX101" fmla="*/ 954977 w 1909857"/>
                <a:gd name="connsiteY101" fmla="*/ 0 h 1909857"/>
                <a:gd name="connsiteX102" fmla="*/ 1909858 w 1909857"/>
                <a:gd name="connsiteY102" fmla="*/ 954881 h 1909857"/>
                <a:gd name="connsiteX103" fmla="*/ 954977 w 1909857"/>
                <a:gd name="connsiteY103" fmla="*/ 1909858 h 1909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1909857" h="1909857">
                  <a:moveTo>
                    <a:pt x="1169194" y="706279"/>
                  </a:moveTo>
                  <a:cubicBezTo>
                    <a:pt x="1169194" y="597789"/>
                    <a:pt x="1242536" y="492347"/>
                    <a:pt x="1282732" y="512350"/>
                  </a:cubicBezTo>
                  <a:cubicBezTo>
                    <a:pt x="1328452" y="535210"/>
                    <a:pt x="1248632" y="637508"/>
                    <a:pt x="1169194" y="706279"/>
                  </a:cubicBezTo>
                  <a:moveTo>
                    <a:pt x="669227" y="745998"/>
                  </a:moveTo>
                  <a:cubicBezTo>
                    <a:pt x="669227" y="658749"/>
                    <a:pt x="755428" y="492728"/>
                    <a:pt x="808101" y="510254"/>
                  </a:cubicBezTo>
                  <a:cubicBezTo>
                    <a:pt x="870204" y="530924"/>
                    <a:pt x="756571" y="698278"/>
                    <a:pt x="669227" y="745998"/>
                  </a:cubicBezTo>
                  <a:close/>
                  <a:moveTo>
                    <a:pt x="581978" y="1370267"/>
                  </a:moveTo>
                  <a:cubicBezTo>
                    <a:pt x="542354" y="1372076"/>
                    <a:pt x="515874" y="1346740"/>
                    <a:pt x="515874" y="1304354"/>
                  </a:cubicBezTo>
                  <a:cubicBezTo>
                    <a:pt x="515874" y="1190625"/>
                    <a:pt x="673513" y="1082040"/>
                    <a:pt x="792575" y="1023842"/>
                  </a:cubicBezTo>
                  <a:cubicBezTo>
                    <a:pt x="771430" y="1182529"/>
                    <a:pt x="717899" y="1364075"/>
                    <a:pt x="581978" y="1370267"/>
                  </a:cubicBezTo>
                  <a:close/>
                  <a:moveTo>
                    <a:pt x="1309402" y="999935"/>
                  </a:moveTo>
                  <a:cubicBezTo>
                    <a:pt x="1219581" y="999935"/>
                    <a:pt x="1150715" y="1066133"/>
                    <a:pt x="1150715" y="1145381"/>
                  </a:cubicBezTo>
                  <a:cubicBezTo>
                    <a:pt x="1150715" y="1211580"/>
                    <a:pt x="1190339" y="1264349"/>
                    <a:pt x="1243298" y="1264349"/>
                  </a:cubicBezTo>
                  <a:cubicBezTo>
                    <a:pt x="1261872" y="1264349"/>
                    <a:pt x="1280255" y="1253776"/>
                    <a:pt x="1280255" y="1229963"/>
                  </a:cubicBezTo>
                  <a:cubicBezTo>
                    <a:pt x="1280255" y="1195578"/>
                    <a:pt x="1234726" y="1187196"/>
                    <a:pt x="1238250" y="1135761"/>
                  </a:cubicBezTo>
                  <a:cubicBezTo>
                    <a:pt x="1240441" y="1101852"/>
                    <a:pt x="1272445" y="1079183"/>
                    <a:pt x="1304163" y="1079183"/>
                  </a:cubicBezTo>
                  <a:cubicBezTo>
                    <a:pt x="1367695" y="1079183"/>
                    <a:pt x="1397318" y="1140714"/>
                    <a:pt x="1397318" y="1204151"/>
                  </a:cubicBezTo>
                  <a:cubicBezTo>
                    <a:pt x="1394651" y="1302068"/>
                    <a:pt x="1322642" y="1370171"/>
                    <a:pt x="1238060" y="1370171"/>
                  </a:cubicBezTo>
                  <a:cubicBezTo>
                    <a:pt x="1126903" y="1370171"/>
                    <a:pt x="1055561" y="1264349"/>
                    <a:pt x="1055561" y="1150525"/>
                  </a:cubicBezTo>
                  <a:cubicBezTo>
                    <a:pt x="1055561" y="981265"/>
                    <a:pt x="1166622" y="915067"/>
                    <a:pt x="1224820" y="899255"/>
                  </a:cubicBezTo>
                  <a:cubicBezTo>
                    <a:pt x="1225391" y="899160"/>
                    <a:pt x="1377029" y="926306"/>
                    <a:pt x="1372172" y="859441"/>
                  </a:cubicBezTo>
                  <a:cubicBezTo>
                    <a:pt x="1370171" y="830104"/>
                    <a:pt x="1326356" y="818864"/>
                    <a:pt x="1294733" y="817531"/>
                  </a:cubicBezTo>
                  <a:cubicBezTo>
                    <a:pt x="1259586" y="816102"/>
                    <a:pt x="1224343" y="828770"/>
                    <a:pt x="1224343" y="828770"/>
                  </a:cubicBezTo>
                  <a:cubicBezTo>
                    <a:pt x="1205865" y="819436"/>
                    <a:pt x="1193102" y="801243"/>
                    <a:pt x="1185196" y="780193"/>
                  </a:cubicBezTo>
                  <a:cubicBezTo>
                    <a:pt x="1293590" y="698183"/>
                    <a:pt x="1370362" y="618839"/>
                    <a:pt x="1370362" y="528923"/>
                  </a:cubicBezTo>
                  <a:cubicBezTo>
                    <a:pt x="1370362" y="481298"/>
                    <a:pt x="1338643" y="438912"/>
                    <a:pt x="1277779" y="438912"/>
                  </a:cubicBezTo>
                  <a:cubicBezTo>
                    <a:pt x="1169384" y="438912"/>
                    <a:pt x="1087279" y="576453"/>
                    <a:pt x="1087279" y="700754"/>
                  </a:cubicBezTo>
                  <a:cubicBezTo>
                    <a:pt x="1087279" y="721900"/>
                    <a:pt x="1087279" y="743140"/>
                    <a:pt x="1092613" y="761619"/>
                  </a:cubicBezTo>
                  <a:cubicBezTo>
                    <a:pt x="1023842" y="811911"/>
                    <a:pt x="972693" y="843058"/>
                    <a:pt x="880110" y="898588"/>
                  </a:cubicBezTo>
                  <a:cubicBezTo>
                    <a:pt x="880110" y="886968"/>
                    <a:pt x="882491" y="857155"/>
                    <a:pt x="890302" y="818388"/>
                  </a:cubicBezTo>
                  <a:cubicBezTo>
                    <a:pt x="922020" y="784003"/>
                    <a:pt x="965645" y="732568"/>
                    <a:pt x="965645" y="692849"/>
                  </a:cubicBezTo>
                  <a:cubicBezTo>
                    <a:pt x="965645" y="674370"/>
                    <a:pt x="955167" y="658463"/>
                    <a:pt x="933926" y="658463"/>
                  </a:cubicBezTo>
                  <a:cubicBezTo>
                    <a:pt x="881063" y="658463"/>
                    <a:pt x="841343" y="737807"/>
                    <a:pt x="830771" y="793337"/>
                  </a:cubicBezTo>
                  <a:cubicBezTo>
                    <a:pt x="806958" y="822388"/>
                    <a:pt x="759333" y="859536"/>
                    <a:pt x="719709" y="859536"/>
                  </a:cubicBezTo>
                  <a:cubicBezTo>
                    <a:pt x="687991" y="859536"/>
                    <a:pt x="677418" y="830390"/>
                    <a:pt x="674751" y="819817"/>
                  </a:cubicBezTo>
                  <a:cubicBezTo>
                    <a:pt x="775335" y="785336"/>
                    <a:pt x="899636" y="647890"/>
                    <a:pt x="899636" y="523494"/>
                  </a:cubicBezTo>
                  <a:cubicBezTo>
                    <a:pt x="899636" y="497015"/>
                    <a:pt x="889063" y="438817"/>
                    <a:pt x="809720" y="438817"/>
                  </a:cubicBezTo>
                  <a:cubicBezTo>
                    <a:pt x="690658" y="438817"/>
                    <a:pt x="590169" y="616077"/>
                    <a:pt x="590169" y="753618"/>
                  </a:cubicBezTo>
                  <a:cubicBezTo>
                    <a:pt x="547783" y="753618"/>
                    <a:pt x="531971" y="708660"/>
                    <a:pt x="531971" y="674275"/>
                  </a:cubicBezTo>
                  <a:cubicBezTo>
                    <a:pt x="531971" y="639890"/>
                    <a:pt x="545211" y="605504"/>
                    <a:pt x="545211" y="594932"/>
                  </a:cubicBezTo>
                  <a:cubicBezTo>
                    <a:pt x="545211" y="584359"/>
                    <a:pt x="539877" y="571119"/>
                    <a:pt x="524066" y="571119"/>
                  </a:cubicBezTo>
                  <a:cubicBezTo>
                    <a:pt x="484346" y="571119"/>
                    <a:pt x="460534" y="624078"/>
                    <a:pt x="460534" y="684848"/>
                  </a:cubicBezTo>
                  <a:cubicBezTo>
                    <a:pt x="463201" y="769525"/>
                    <a:pt x="518732" y="822388"/>
                    <a:pt x="592836" y="827723"/>
                  </a:cubicBezTo>
                  <a:cubicBezTo>
                    <a:pt x="603409" y="878015"/>
                    <a:pt x="648367" y="925544"/>
                    <a:pt x="703898" y="925544"/>
                  </a:cubicBezTo>
                  <a:cubicBezTo>
                    <a:pt x="738378" y="925544"/>
                    <a:pt x="780574" y="914972"/>
                    <a:pt x="809720" y="888587"/>
                  </a:cubicBezTo>
                  <a:cubicBezTo>
                    <a:pt x="807053" y="907161"/>
                    <a:pt x="804482" y="922973"/>
                    <a:pt x="801719" y="938879"/>
                  </a:cubicBezTo>
                  <a:cubicBezTo>
                    <a:pt x="685324" y="999744"/>
                    <a:pt x="600742" y="1042035"/>
                    <a:pt x="523970" y="1110806"/>
                  </a:cubicBezTo>
                  <a:cubicBezTo>
                    <a:pt x="463106" y="1166432"/>
                    <a:pt x="428720" y="1240441"/>
                    <a:pt x="428720" y="1298639"/>
                  </a:cubicBezTo>
                  <a:cubicBezTo>
                    <a:pt x="428720" y="1377982"/>
                    <a:pt x="479012" y="1451991"/>
                    <a:pt x="582168" y="1451991"/>
                  </a:cubicBezTo>
                  <a:cubicBezTo>
                    <a:pt x="703802" y="1451991"/>
                    <a:pt x="796481" y="1354169"/>
                    <a:pt x="841438" y="1219200"/>
                  </a:cubicBezTo>
                  <a:cubicBezTo>
                    <a:pt x="862679" y="1155764"/>
                    <a:pt x="871061" y="1063371"/>
                    <a:pt x="876395" y="978694"/>
                  </a:cubicBezTo>
                  <a:cubicBezTo>
                    <a:pt x="998125" y="909923"/>
                    <a:pt x="1055751" y="870109"/>
                    <a:pt x="1119188" y="825151"/>
                  </a:cubicBezTo>
                  <a:cubicBezTo>
                    <a:pt x="1127093" y="838390"/>
                    <a:pt x="1135190" y="848963"/>
                    <a:pt x="1145667" y="856869"/>
                  </a:cubicBezTo>
                  <a:cubicBezTo>
                    <a:pt x="1090136" y="886015"/>
                    <a:pt x="957929" y="968026"/>
                    <a:pt x="957929" y="1161002"/>
                  </a:cubicBezTo>
                  <a:cubicBezTo>
                    <a:pt x="957929" y="1298639"/>
                    <a:pt x="1050512" y="1451991"/>
                    <a:pt x="1233011" y="1451991"/>
                  </a:cubicBezTo>
                  <a:cubicBezTo>
                    <a:pt x="1383792" y="1451991"/>
                    <a:pt x="1487043" y="1327785"/>
                    <a:pt x="1487043" y="1208723"/>
                  </a:cubicBezTo>
                  <a:cubicBezTo>
                    <a:pt x="1486662" y="1100423"/>
                    <a:pt x="1425797" y="999935"/>
                    <a:pt x="1309402" y="999935"/>
                  </a:cubicBezTo>
                  <a:close/>
                  <a:moveTo>
                    <a:pt x="1764125" y="1227106"/>
                  </a:moveTo>
                  <a:cubicBezTo>
                    <a:pt x="1763649" y="1227963"/>
                    <a:pt x="1762125" y="1229201"/>
                    <a:pt x="1759268" y="1228154"/>
                  </a:cubicBezTo>
                  <a:cubicBezTo>
                    <a:pt x="1757077" y="1227296"/>
                    <a:pt x="1756315" y="1226153"/>
                    <a:pt x="1756410" y="1224725"/>
                  </a:cubicBezTo>
                  <a:cubicBezTo>
                    <a:pt x="1756601" y="1223201"/>
                    <a:pt x="1788414" y="1129094"/>
                    <a:pt x="1788224" y="1021080"/>
                  </a:cubicBezTo>
                  <a:cubicBezTo>
                    <a:pt x="1787843" y="904685"/>
                    <a:pt x="1740599" y="833247"/>
                    <a:pt x="1679829" y="833247"/>
                  </a:cubicBezTo>
                  <a:cubicBezTo>
                    <a:pt x="1642777" y="833247"/>
                    <a:pt x="1616297" y="859727"/>
                    <a:pt x="1616297" y="899351"/>
                  </a:cubicBezTo>
                  <a:cubicBezTo>
                    <a:pt x="1616297" y="970788"/>
                    <a:pt x="1703546" y="976027"/>
                    <a:pt x="1703546" y="1132142"/>
                  </a:cubicBezTo>
                  <a:cubicBezTo>
                    <a:pt x="1703546" y="1195578"/>
                    <a:pt x="1690307" y="1256348"/>
                    <a:pt x="1669161" y="1322546"/>
                  </a:cubicBezTo>
                  <a:cubicBezTo>
                    <a:pt x="1571244" y="1653159"/>
                    <a:pt x="1259110" y="1806512"/>
                    <a:pt x="954977" y="1806512"/>
                  </a:cubicBezTo>
                  <a:cubicBezTo>
                    <a:pt x="814769" y="1806512"/>
                    <a:pt x="715137" y="1777746"/>
                    <a:pt x="685419" y="1764411"/>
                  </a:cubicBezTo>
                  <a:cubicBezTo>
                    <a:pt x="684181" y="1763839"/>
                    <a:pt x="683228" y="1761458"/>
                    <a:pt x="684181" y="1759172"/>
                  </a:cubicBezTo>
                  <a:cubicBezTo>
                    <a:pt x="684848" y="1757267"/>
                    <a:pt x="686943" y="1755934"/>
                    <a:pt x="688086" y="1756505"/>
                  </a:cubicBezTo>
                  <a:cubicBezTo>
                    <a:pt x="700183" y="1761268"/>
                    <a:pt x="785717" y="1788128"/>
                    <a:pt x="891540" y="1788128"/>
                  </a:cubicBezTo>
                  <a:cubicBezTo>
                    <a:pt x="1007936" y="1788128"/>
                    <a:pt x="1076706" y="1740599"/>
                    <a:pt x="1076706" y="1682210"/>
                  </a:cubicBezTo>
                  <a:cubicBezTo>
                    <a:pt x="1076706" y="1645253"/>
                    <a:pt x="1047655" y="1616202"/>
                    <a:pt x="1010507" y="1616202"/>
                  </a:cubicBezTo>
                  <a:cubicBezTo>
                    <a:pt x="939070" y="1616202"/>
                    <a:pt x="933736" y="1706118"/>
                    <a:pt x="780383" y="1706118"/>
                  </a:cubicBezTo>
                  <a:cubicBezTo>
                    <a:pt x="714280" y="1706118"/>
                    <a:pt x="656082" y="1692974"/>
                    <a:pt x="587312" y="1671733"/>
                  </a:cubicBezTo>
                  <a:cubicBezTo>
                    <a:pt x="259271" y="1571244"/>
                    <a:pt x="102965" y="1261682"/>
                    <a:pt x="103251" y="954881"/>
                  </a:cubicBezTo>
                  <a:cubicBezTo>
                    <a:pt x="103346" y="805529"/>
                    <a:pt x="145256" y="686467"/>
                    <a:pt x="145923" y="685324"/>
                  </a:cubicBezTo>
                  <a:cubicBezTo>
                    <a:pt x="146399" y="684562"/>
                    <a:pt x="148304" y="683705"/>
                    <a:pt x="150590" y="684562"/>
                  </a:cubicBezTo>
                  <a:cubicBezTo>
                    <a:pt x="152972" y="685324"/>
                    <a:pt x="153638" y="687419"/>
                    <a:pt x="153353" y="687991"/>
                  </a:cubicBezTo>
                  <a:cubicBezTo>
                    <a:pt x="149447" y="700373"/>
                    <a:pt x="121730" y="785717"/>
                    <a:pt x="121730" y="891445"/>
                  </a:cubicBezTo>
                  <a:cubicBezTo>
                    <a:pt x="121730" y="1007936"/>
                    <a:pt x="169355" y="1076611"/>
                    <a:pt x="230124" y="1076611"/>
                  </a:cubicBezTo>
                  <a:cubicBezTo>
                    <a:pt x="264509" y="1076611"/>
                    <a:pt x="293656" y="1050131"/>
                    <a:pt x="293656" y="1013174"/>
                  </a:cubicBezTo>
                  <a:cubicBezTo>
                    <a:pt x="293656" y="941737"/>
                    <a:pt x="206407" y="933831"/>
                    <a:pt x="206407" y="780383"/>
                  </a:cubicBezTo>
                  <a:cubicBezTo>
                    <a:pt x="206407" y="714185"/>
                    <a:pt x="219647" y="655987"/>
                    <a:pt x="240792" y="587216"/>
                  </a:cubicBezTo>
                  <a:cubicBezTo>
                    <a:pt x="341281" y="259175"/>
                    <a:pt x="650843" y="105442"/>
                    <a:pt x="955072" y="103156"/>
                  </a:cubicBezTo>
                  <a:cubicBezTo>
                    <a:pt x="1096423" y="102108"/>
                    <a:pt x="1220153" y="144399"/>
                    <a:pt x="1224820" y="148114"/>
                  </a:cubicBezTo>
                  <a:cubicBezTo>
                    <a:pt x="1225582" y="148781"/>
                    <a:pt x="1226534" y="150686"/>
                    <a:pt x="1225582" y="152876"/>
                  </a:cubicBezTo>
                  <a:cubicBezTo>
                    <a:pt x="1224629" y="155353"/>
                    <a:pt x="1223010" y="155639"/>
                    <a:pt x="1222153" y="155543"/>
                  </a:cubicBezTo>
                  <a:cubicBezTo>
                    <a:pt x="1220629" y="155353"/>
                    <a:pt x="1140238" y="121730"/>
                    <a:pt x="1018413" y="121730"/>
                  </a:cubicBezTo>
                  <a:cubicBezTo>
                    <a:pt x="904780" y="121634"/>
                    <a:pt x="833342" y="169259"/>
                    <a:pt x="833342" y="230219"/>
                  </a:cubicBezTo>
                  <a:cubicBezTo>
                    <a:pt x="833342" y="264605"/>
                    <a:pt x="859727" y="293656"/>
                    <a:pt x="899446" y="293656"/>
                  </a:cubicBezTo>
                  <a:cubicBezTo>
                    <a:pt x="970883" y="293656"/>
                    <a:pt x="976217" y="206407"/>
                    <a:pt x="1129570" y="206407"/>
                  </a:cubicBezTo>
                  <a:cubicBezTo>
                    <a:pt x="1195769" y="206407"/>
                    <a:pt x="1253871" y="219647"/>
                    <a:pt x="1322642" y="240792"/>
                  </a:cubicBezTo>
                  <a:cubicBezTo>
                    <a:pt x="1653350" y="341281"/>
                    <a:pt x="1803940" y="653510"/>
                    <a:pt x="1806702" y="954977"/>
                  </a:cubicBezTo>
                  <a:cubicBezTo>
                    <a:pt x="1808131" y="1109377"/>
                    <a:pt x="1764602" y="1226344"/>
                    <a:pt x="1764125" y="1227106"/>
                  </a:cubicBezTo>
                  <a:close/>
                  <a:moveTo>
                    <a:pt x="954977" y="44958"/>
                  </a:moveTo>
                  <a:cubicBezTo>
                    <a:pt x="452342" y="44958"/>
                    <a:pt x="44958" y="452342"/>
                    <a:pt x="44958" y="954881"/>
                  </a:cubicBezTo>
                  <a:cubicBezTo>
                    <a:pt x="44958" y="1457516"/>
                    <a:pt x="452438" y="1864805"/>
                    <a:pt x="954977" y="1864805"/>
                  </a:cubicBezTo>
                  <a:cubicBezTo>
                    <a:pt x="1457516" y="1864805"/>
                    <a:pt x="1864805" y="1457516"/>
                    <a:pt x="1864805" y="954881"/>
                  </a:cubicBezTo>
                  <a:cubicBezTo>
                    <a:pt x="1864805" y="455009"/>
                    <a:pt x="1457516" y="44958"/>
                    <a:pt x="954977" y="44958"/>
                  </a:cubicBezTo>
                  <a:close/>
                  <a:moveTo>
                    <a:pt x="954977" y="1909858"/>
                  </a:moveTo>
                  <a:cubicBezTo>
                    <a:pt x="428530" y="1909858"/>
                    <a:pt x="0" y="1483995"/>
                    <a:pt x="0" y="954881"/>
                  </a:cubicBezTo>
                  <a:cubicBezTo>
                    <a:pt x="0" y="428530"/>
                    <a:pt x="428530" y="0"/>
                    <a:pt x="954977" y="0"/>
                  </a:cubicBezTo>
                  <a:cubicBezTo>
                    <a:pt x="1481233" y="0"/>
                    <a:pt x="1909858" y="428530"/>
                    <a:pt x="1909858" y="954881"/>
                  </a:cubicBezTo>
                  <a:cubicBezTo>
                    <a:pt x="1909858" y="1483995"/>
                    <a:pt x="1481233" y="1909858"/>
                    <a:pt x="954977" y="190985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85532336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onogram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>
            <a:extLst>
              <a:ext uri="{FF2B5EF4-FFF2-40B4-BE49-F238E27FC236}">
                <a16:creationId xmlns:a16="http://schemas.microsoft.com/office/drawing/2014/main" id="{2BCCCB42-DBB6-4C8E-828D-6493684B0843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734718" y="2068512"/>
            <a:ext cx="2722563" cy="2720975"/>
          </a:xfrm>
          <a:custGeom>
            <a:avLst/>
            <a:gdLst>
              <a:gd name="T0" fmla="*/ 2386 w 5760"/>
              <a:gd name="T1" fmla="*/ 3095 h 5760"/>
              <a:gd name="T2" fmla="*/ 1754 w 5760"/>
              <a:gd name="T3" fmla="*/ 4131 h 5760"/>
              <a:gd name="T4" fmla="*/ 2386 w 5760"/>
              <a:gd name="T5" fmla="*/ 3095 h 5760"/>
              <a:gd name="T6" fmla="*/ 2480 w 5760"/>
              <a:gd name="T7" fmla="*/ 1601 h 5760"/>
              <a:gd name="T8" fmla="*/ 2019 w 5760"/>
              <a:gd name="T9" fmla="*/ 2248 h 5760"/>
              <a:gd name="T10" fmla="*/ 2480 w 5760"/>
              <a:gd name="T11" fmla="*/ 1601 h 5760"/>
              <a:gd name="T12" fmla="*/ 3894 w 5760"/>
              <a:gd name="T13" fmla="*/ 1634 h 5760"/>
              <a:gd name="T14" fmla="*/ 3527 w 5760"/>
              <a:gd name="T15" fmla="*/ 2129 h 5760"/>
              <a:gd name="T16" fmla="*/ 3894 w 5760"/>
              <a:gd name="T17" fmla="*/ 1634 h 5760"/>
              <a:gd name="T18" fmla="*/ 4482 w 5760"/>
              <a:gd name="T19" fmla="*/ 3645 h 5760"/>
              <a:gd name="T20" fmla="*/ 2889 w 5760"/>
              <a:gd name="T21" fmla="*/ 3501 h 5760"/>
              <a:gd name="T22" fmla="*/ 3375 w 5760"/>
              <a:gd name="T23" fmla="*/ 2488 h 5760"/>
              <a:gd name="T24" fmla="*/ 2536 w 5760"/>
              <a:gd name="T25" fmla="*/ 3678 h 5760"/>
              <a:gd name="T26" fmla="*/ 1293 w 5760"/>
              <a:gd name="T27" fmla="*/ 3916 h 5760"/>
              <a:gd name="T28" fmla="*/ 2417 w 5760"/>
              <a:gd name="T29" fmla="*/ 2830 h 5760"/>
              <a:gd name="T30" fmla="*/ 2121 w 5760"/>
              <a:gd name="T31" fmla="*/ 2791 h 5760"/>
              <a:gd name="T32" fmla="*/ 1387 w 5760"/>
              <a:gd name="T33" fmla="*/ 2065 h 5760"/>
              <a:gd name="T34" fmla="*/ 1643 w 5760"/>
              <a:gd name="T35" fmla="*/ 1794 h 5760"/>
              <a:gd name="T36" fmla="*/ 1779 w 5760"/>
              <a:gd name="T37" fmla="*/ 2272 h 5760"/>
              <a:gd name="T38" fmla="*/ 2712 w 5760"/>
              <a:gd name="T39" fmla="*/ 1579 h 5760"/>
              <a:gd name="T40" fmla="*/ 2170 w 5760"/>
              <a:gd name="T41" fmla="*/ 2592 h 5760"/>
              <a:gd name="T42" fmla="*/ 2817 w 5760"/>
              <a:gd name="T43" fmla="*/ 1985 h 5760"/>
              <a:gd name="T44" fmla="*/ 2688 w 5760"/>
              <a:gd name="T45" fmla="*/ 2463 h 5760"/>
              <a:gd name="T46" fmla="*/ 3295 w 5760"/>
              <a:gd name="T47" fmla="*/ 2297 h 5760"/>
              <a:gd name="T48" fmla="*/ 3853 w 5760"/>
              <a:gd name="T49" fmla="*/ 1322 h 5760"/>
              <a:gd name="T50" fmla="*/ 3574 w 5760"/>
              <a:gd name="T51" fmla="*/ 2352 h 5760"/>
              <a:gd name="T52" fmla="*/ 3900 w 5760"/>
              <a:gd name="T53" fmla="*/ 2471 h 5760"/>
              <a:gd name="T54" fmla="*/ 3861 w 5760"/>
              <a:gd name="T55" fmla="*/ 2728 h 5760"/>
              <a:gd name="T56" fmla="*/ 3182 w 5760"/>
              <a:gd name="T57" fmla="*/ 3468 h 5760"/>
              <a:gd name="T58" fmla="*/ 4203 w 5760"/>
              <a:gd name="T59" fmla="*/ 3645 h 5760"/>
              <a:gd name="T60" fmla="*/ 3750 w 5760"/>
              <a:gd name="T61" fmla="*/ 3429 h 5760"/>
              <a:gd name="T62" fmla="*/ 3750 w 5760"/>
              <a:gd name="T63" fmla="*/ 3813 h 5760"/>
              <a:gd name="T64" fmla="*/ 3949 w 5760"/>
              <a:gd name="T65" fmla="*/ 3015 h 5760"/>
              <a:gd name="T66" fmla="*/ 4482 w 5760"/>
              <a:gd name="T67" fmla="*/ 3645 h 5760"/>
              <a:gd name="T68" fmla="*/ 5449 w 5760"/>
              <a:gd name="T69" fmla="*/ 2880 h 5760"/>
              <a:gd name="T70" fmla="*/ 3406 w 5760"/>
              <a:gd name="T71" fmla="*/ 621 h 5760"/>
              <a:gd name="T72" fmla="*/ 2513 w 5760"/>
              <a:gd name="T73" fmla="*/ 693 h 5760"/>
              <a:gd name="T74" fmla="*/ 3685 w 5760"/>
              <a:gd name="T75" fmla="*/ 469 h 5760"/>
              <a:gd name="T76" fmla="*/ 2880 w 5760"/>
              <a:gd name="T77" fmla="*/ 309 h 5760"/>
              <a:gd name="T78" fmla="*/ 622 w 5760"/>
              <a:gd name="T79" fmla="*/ 2352 h 5760"/>
              <a:gd name="T80" fmla="*/ 694 w 5760"/>
              <a:gd name="T81" fmla="*/ 3247 h 5760"/>
              <a:gd name="T82" fmla="*/ 462 w 5760"/>
              <a:gd name="T83" fmla="*/ 2073 h 5760"/>
              <a:gd name="T84" fmla="*/ 310 w 5760"/>
              <a:gd name="T85" fmla="*/ 2880 h 5760"/>
              <a:gd name="T86" fmla="*/ 2353 w 5760"/>
              <a:gd name="T87" fmla="*/ 5144 h 5760"/>
              <a:gd name="T88" fmla="*/ 3248 w 5760"/>
              <a:gd name="T89" fmla="*/ 5072 h 5760"/>
              <a:gd name="T90" fmla="*/ 2074 w 5760"/>
              <a:gd name="T91" fmla="*/ 5296 h 5760"/>
              <a:gd name="T92" fmla="*/ 2880 w 5760"/>
              <a:gd name="T93" fmla="*/ 5448 h 5760"/>
              <a:gd name="T94" fmla="*/ 5137 w 5760"/>
              <a:gd name="T95" fmla="*/ 3413 h 5760"/>
              <a:gd name="T96" fmla="*/ 5065 w 5760"/>
              <a:gd name="T97" fmla="*/ 2512 h 5760"/>
              <a:gd name="T98" fmla="*/ 5297 w 5760"/>
              <a:gd name="T99" fmla="*/ 3692 h 5760"/>
              <a:gd name="T100" fmla="*/ 5449 w 5760"/>
              <a:gd name="T101" fmla="*/ 2880 h 5760"/>
              <a:gd name="T102" fmla="*/ 5623 w 5760"/>
              <a:gd name="T103" fmla="*/ 2880 h 5760"/>
              <a:gd name="T104" fmla="*/ 2880 w 5760"/>
              <a:gd name="T105" fmla="*/ 5622 h 5760"/>
              <a:gd name="T106" fmla="*/ 2880 w 5760"/>
              <a:gd name="T107" fmla="*/ 135 h 5760"/>
              <a:gd name="T108" fmla="*/ 5623 w 5760"/>
              <a:gd name="T109" fmla="*/ 2880 h 5760"/>
              <a:gd name="T110" fmla="*/ 5760 w 5760"/>
              <a:gd name="T111" fmla="*/ 2880 h 5760"/>
              <a:gd name="T112" fmla="*/ 0 w 5760"/>
              <a:gd name="T113" fmla="*/ 2880 h 5760"/>
              <a:gd name="T114" fmla="*/ 5760 w 5760"/>
              <a:gd name="T115" fmla="*/ 2880 h 5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760" h="5760">
                <a:moveTo>
                  <a:pt x="2386" y="3095"/>
                </a:moveTo>
                <a:lnTo>
                  <a:pt x="2386" y="3095"/>
                </a:lnTo>
                <a:cubicBezTo>
                  <a:pt x="2027" y="3269"/>
                  <a:pt x="1572" y="3581"/>
                  <a:pt x="1572" y="3924"/>
                </a:cubicBezTo>
                <a:cubicBezTo>
                  <a:pt x="1572" y="4051"/>
                  <a:pt x="1635" y="4131"/>
                  <a:pt x="1754" y="4131"/>
                </a:cubicBezTo>
                <a:cubicBezTo>
                  <a:pt x="2105" y="4131"/>
                  <a:pt x="2320" y="3573"/>
                  <a:pt x="2386" y="3095"/>
                </a:cubicBezTo>
                <a:lnTo>
                  <a:pt x="2386" y="3095"/>
                </a:lnTo>
                <a:close/>
                <a:moveTo>
                  <a:pt x="2480" y="1601"/>
                </a:moveTo>
                <a:lnTo>
                  <a:pt x="2480" y="1601"/>
                </a:lnTo>
                <a:cubicBezTo>
                  <a:pt x="2480" y="1563"/>
                  <a:pt x="2458" y="1546"/>
                  <a:pt x="2425" y="1546"/>
                </a:cubicBezTo>
                <a:cubicBezTo>
                  <a:pt x="2257" y="1546"/>
                  <a:pt x="2019" y="1985"/>
                  <a:pt x="2019" y="2248"/>
                </a:cubicBezTo>
                <a:cubicBezTo>
                  <a:pt x="2281" y="2104"/>
                  <a:pt x="2480" y="1778"/>
                  <a:pt x="2480" y="1601"/>
                </a:cubicBezTo>
                <a:lnTo>
                  <a:pt x="2480" y="1601"/>
                </a:lnTo>
                <a:close/>
                <a:moveTo>
                  <a:pt x="3894" y="1634"/>
                </a:moveTo>
                <a:lnTo>
                  <a:pt x="3894" y="1634"/>
                </a:lnTo>
                <a:cubicBezTo>
                  <a:pt x="3894" y="1595"/>
                  <a:pt x="3885" y="1546"/>
                  <a:pt x="3836" y="1546"/>
                </a:cubicBezTo>
                <a:cubicBezTo>
                  <a:pt x="3717" y="1546"/>
                  <a:pt x="3527" y="1803"/>
                  <a:pt x="3527" y="2129"/>
                </a:cubicBezTo>
                <a:cubicBezTo>
                  <a:pt x="3765" y="1921"/>
                  <a:pt x="3894" y="1745"/>
                  <a:pt x="3894" y="1634"/>
                </a:cubicBezTo>
                <a:lnTo>
                  <a:pt x="3894" y="1634"/>
                </a:lnTo>
                <a:close/>
                <a:moveTo>
                  <a:pt x="4482" y="3645"/>
                </a:moveTo>
                <a:lnTo>
                  <a:pt x="4482" y="3645"/>
                </a:lnTo>
                <a:cubicBezTo>
                  <a:pt x="4482" y="4004"/>
                  <a:pt x="4173" y="4379"/>
                  <a:pt x="3717" y="4379"/>
                </a:cubicBezTo>
                <a:cubicBezTo>
                  <a:pt x="3168" y="4379"/>
                  <a:pt x="2889" y="3916"/>
                  <a:pt x="2889" y="3501"/>
                </a:cubicBezTo>
                <a:cubicBezTo>
                  <a:pt x="2889" y="2919"/>
                  <a:pt x="3287" y="2672"/>
                  <a:pt x="3455" y="2584"/>
                </a:cubicBezTo>
                <a:cubicBezTo>
                  <a:pt x="3422" y="2559"/>
                  <a:pt x="3397" y="2529"/>
                  <a:pt x="3375" y="2488"/>
                </a:cubicBezTo>
                <a:cubicBezTo>
                  <a:pt x="3182" y="2623"/>
                  <a:pt x="3008" y="2744"/>
                  <a:pt x="2640" y="2951"/>
                </a:cubicBezTo>
                <a:cubicBezTo>
                  <a:pt x="2624" y="3206"/>
                  <a:pt x="2601" y="3485"/>
                  <a:pt x="2536" y="3678"/>
                </a:cubicBezTo>
                <a:cubicBezTo>
                  <a:pt x="2400" y="4084"/>
                  <a:pt x="2121" y="4379"/>
                  <a:pt x="1754" y="4379"/>
                </a:cubicBezTo>
                <a:cubicBezTo>
                  <a:pt x="1444" y="4379"/>
                  <a:pt x="1293" y="4155"/>
                  <a:pt x="1293" y="3916"/>
                </a:cubicBezTo>
                <a:cubicBezTo>
                  <a:pt x="1293" y="3741"/>
                  <a:pt x="1395" y="3518"/>
                  <a:pt x="1580" y="3349"/>
                </a:cubicBezTo>
                <a:cubicBezTo>
                  <a:pt x="1812" y="3142"/>
                  <a:pt x="2066" y="3015"/>
                  <a:pt x="2417" y="2830"/>
                </a:cubicBezTo>
                <a:cubicBezTo>
                  <a:pt x="2425" y="2783"/>
                  <a:pt x="2433" y="2736"/>
                  <a:pt x="2442" y="2678"/>
                </a:cubicBezTo>
                <a:cubicBezTo>
                  <a:pt x="2353" y="2758"/>
                  <a:pt x="2226" y="2791"/>
                  <a:pt x="2121" y="2791"/>
                </a:cubicBezTo>
                <a:cubicBezTo>
                  <a:pt x="1955" y="2791"/>
                  <a:pt x="1818" y="2648"/>
                  <a:pt x="1787" y="2496"/>
                </a:cubicBezTo>
                <a:cubicBezTo>
                  <a:pt x="1563" y="2480"/>
                  <a:pt x="1395" y="2320"/>
                  <a:pt x="1387" y="2065"/>
                </a:cubicBezTo>
                <a:cubicBezTo>
                  <a:pt x="1387" y="1882"/>
                  <a:pt x="1459" y="1723"/>
                  <a:pt x="1580" y="1723"/>
                </a:cubicBezTo>
                <a:cubicBezTo>
                  <a:pt x="1627" y="1723"/>
                  <a:pt x="1643" y="1762"/>
                  <a:pt x="1643" y="1794"/>
                </a:cubicBezTo>
                <a:cubicBezTo>
                  <a:pt x="1643" y="1825"/>
                  <a:pt x="1602" y="1930"/>
                  <a:pt x="1602" y="2032"/>
                </a:cubicBezTo>
                <a:cubicBezTo>
                  <a:pt x="1602" y="2137"/>
                  <a:pt x="1652" y="2272"/>
                  <a:pt x="1779" y="2272"/>
                </a:cubicBezTo>
                <a:cubicBezTo>
                  <a:pt x="1779" y="1858"/>
                  <a:pt x="2082" y="1322"/>
                  <a:pt x="2442" y="1322"/>
                </a:cubicBezTo>
                <a:cubicBezTo>
                  <a:pt x="2680" y="1322"/>
                  <a:pt x="2712" y="1499"/>
                  <a:pt x="2712" y="1579"/>
                </a:cubicBezTo>
                <a:cubicBezTo>
                  <a:pt x="2712" y="1954"/>
                  <a:pt x="2337" y="2369"/>
                  <a:pt x="2033" y="2471"/>
                </a:cubicBezTo>
                <a:cubicBezTo>
                  <a:pt x="2042" y="2504"/>
                  <a:pt x="2074" y="2592"/>
                  <a:pt x="2170" y="2592"/>
                </a:cubicBezTo>
                <a:cubicBezTo>
                  <a:pt x="2290" y="2592"/>
                  <a:pt x="2433" y="2480"/>
                  <a:pt x="2505" y="2391"/>
                </a:cubicBezTo>
                <a:cubicBezTo>
                  <a:pt x="2536" y="2225"/>
                  <a:pt x="2657" y="1985"/>
                  <a:pt x="2817" y="1985"/>
                </a:cubicBezTo>
                <a:cubicBezTo>
                  <a:pt x="2880" y="1985"/>
                  <a:pt x="2911" y="2032"/>
                  <a:pt x="2911" y="2090"/>
                </a:cubicBezTo>
                <a:cubicBezTo>
                  <a:pt x="2911" y="2209"/>
                  <a:pt x="2784" y="2361"/>
                  <a:pt x="2688" y="2463"/>
                </a:cubicBezTo>
                <a:cubicBezTo>
                  <a:pt x="2673" y="2543"/>
                  <a:pt x="2665" y="2631"/>
                  <a:pt x="2665" y="2703"/>
                </a:cubicBezTo>
                <a:cubicBezTo>
                  <a:pt x="2944" y="2535"/>
                  <a:pt x="3088" y="2449"/>
                  <a:pt x="3295" y="2297"/>
                </a:cubicBezTo>
                <a:cubicBezTo>
                  <a:pt x="3279" y="2242"/>
                  <a:pt x="3279" y="2176"/>
                  <a:pt x="3279" y="2112"/>
                </a:cubicBezTo>
                <a:cubicBezTo>
                  <a:pt x="3279" y="1739"/>
                  <a:pt x="3527" y="1322"/>
                  <a:pt x="3853" y="1322"/>
                </a:cubicBezTo>
                <a:cubicBezTo>
                  <a:pt x="4037" y="1322"/>
                  <a:pt x="4131" y="1452"/>
                  <a:pt x="4131" y="1595"/>
                </a:cubicBezTo>
                <a:cubicBezTo>
                  <a:pt x="4131" y="1866"/>
                  <a:pt x="3900" y="2104"/>
                  <a:pt x="3574" y="2352"/>
                </a:cubicBezTo>
                <a:cubicBezTo>
                  <a:pt x="3599" y="2416"/>
                  <a:pt x="3637" y="2471"/>
                  <a:pt x="3701" y="2504"/>
                </a:cubicBezTo>
                <a:cubicBezTo>
                  <a:pt x="3709" y="2488"/>
                  <a:pt x="3813" y="2471"/>
                  <a:pt x="3900" y="2471"/>
                </a:cubicBezTo>
                <a:cubicBezTo>
                  <a:pt x="3996" y="2471"/>
                  <a:pt x="4131" y="2496"/>
                  <a:pt x="4131" y="2592"/>
                </a:cubicBezTo>
                <a:cubicBezTo>
                  <a:pt x="4131" y="2703"/>
                  <a:pt x="3980" y="2728"/>
                  <a:pt x="3861" y="2728"/>
                </a:cubicBezTo>
                <a:cubicBezTo>
                  <a:pt x="3797" y="2736"/>
                  <a:pt x="3693" y="2711"/>
                  <a:pt x="3693" y="2711"/>
                </a:cubicBezTo>
                <a:cubicBezTo>
                  <a:pt x="3518" y="2758"/>
                  <a:pt x="3182" y="2959"/>
                  <a:pt x="3182" y="3468"/>
                </a:cubicBezTo>
                <a:cubicBezTo>
                  <a:pt x="3182" y="3813"/>
                  <a:pt x="3397" y="4131"/>
                  <a:pt x="3734" y="4131"/>
                </a:cubicBezTo>
                <a:cubicBezTo>
                  <a:pt x="3988" y="4131"/>
                  <a:pt x="4195" y="3940"/>
                  <a:pt x="4203" y="3645"/>
                </a:cubicBezTo>
                <a:cubicBezTo>
                  <a:pt x="4204" y="3454"/>
                  <a:pt x="4123" y="3253"/>
                  <a:pt x="3933" y="3253"/>
                </a:cubicBezTo>
                <a:cubicBezTo>
                  <a:pt x="3836" y="3253"/>
                  <a:pt x="3750" y="3325"/>
                  <a:pt x="3750" y="3429"/>
                </a:cubicBezTo>
                <a:cubicBezTo>
                  <a:pt x="3742" y="3589"/>
                  <a:pt x="3861" y="3606"/>
                  <a:pt x="3861" y="3708"/>
                </a:cubicBezTo>
                <a:cubicBezTo>
                  <a:pt x="3861" y="3780"/>
                  <a:pt x="3806" y="3813"/>
                  <a:pt x="3750" y="3813"/>
                </a:cubicBezTo>
                <a:cubicBezTo>
                  <a:pt x="3590" y="3813"/>
                  <a:pt x="3469" y="3653"/>
                  <a:pt x="3469" y="3454"/>
                </a:cubicBezTo>
                <a:cubicBezTo>
                  <a:pt x="3469" y="3214"/>
                  <a:pt x="3678" y="3015"/>
                  <a:pt x="3949" y="3015"/>
                </a:cubicBezTo>
                <a:cubicBezTo>
                  <a:pt x="4300" y="3015"/>
                  <a:pt x="4482" y="3319"/>
                  <a:pt x="4482" y="3645"/>
                </a:cubicBezTo>
                <a:lnTo>
                  <a:pt x="4482" y="3645"/>
                </a:lnTo>
                <a:close/>
                <a:moveTo>
                  <a:pt x="5449" y="2880"/>
                </a:moveTo>
                <a:lnTo>
                  <a:pt x="5449" y="2880"/>
                </a:lnTo>
                <a:cubicBezTo>
                  <a:pt x="5449" y="1969"/>
                  <a:pt x="4985" y="1027"/>
                  <a:pt x="3988" y="726"/>
                </a:cubicBezTo>
                <a:cubicBezTo>
                  <a:pt x="3781" y="662"/>
                  <a:pt x="3607" y="621"/>
                  <a:pt x="3406" y="621"/>
                </a:cubicBezTo>
                <a:cubicBezTo>
                  <a:pt x="2944" y="621"/>
                  <a:pt x="2928" y="884"/>
                  <a:pt x="2712" y="884"/>
                </a:cubicBezTo>
                <a:cubicBezTo>
                  <a:pt x="2593" y="884"/>
                  <a:pt x="2513" y="798"/>
                  <a:pt x="2513" y="693"/>
                </a:cubicBezTo>
                <a:cubicBezTo>
                  <a:pt x="2513" y="510"/>
                  <a:pt x="2729" y="367"/>
                  <a:pt x="3071" y="367"/>
                </a:cubicBezTo>
                <a:cubicBezTo>
                  <a:pt x="3391" y="367"/>
                  <a:pt x="3637" y="447"/>
                  <a:pt x="3685" y="469"/>
                </a:cubicBezTo>
                <a:lnTo>
                  <a:pt x="3693" y="447"/>
                </a:lnTo>
                <a:cubicBezTo>
                  <a:pt x="3607" y="414"/>
                  <a:pt x="3303" y="309"/>
                  <a:pt x="2880" y="309"/>
                </a:cubicBezTo>
                <a:cubicBezTo>
                  <a:pt x="1961" y="309"/>
                  <a:pt x="1028" y="781"/>
                  <a:pt x="727" y="1770"/>
                </a:cubicBezTo>
                <a:cubicBezTo>
                  <a:pt x="663" y="1977"/>
                  <a:pt x="622" y="2154"/>
                  <a:pt x="622" y="2352"/>
                </a:cubicBezTo>
                <a:cubicBezTo>
                  <a:pt x="622" y="2816"/>
                  <a:pt x="885" y="2838"/>
                  <a:pt x="885" y="3054"/>
                </a:cubicBezTo>
                <a:cubicBezTo>
                  <a:pt x="885" y="3167"/>
                  <a:pt x="798" y="3247"/>
                  <a:pt x="694" y="3247"/>
                </a:cubicBezTo>
                <a:cubicBezTo>
                  <a:pt x="511" y="3247"/>
                  <a:pt x="368" y="3037"/>
                  <a:pt x="368" y="2687"/>
                </a:cubicBezTo>
                <a:cubicBezTo>
                  <a:pt x="368" y="2369"/>
                  <a:pt x="448" y="2121"/>
                  <a:pt x="462" y="2073"/>
                </a:cubicBezTo>
                <a:lnTo>
                  <a:pt x="440" y="2065"/>
                </a:lnTo>
                <a:cubicBezTo>
                  <a:pt x="415" y="2161"/>
                  <a:pt x="310" y="2457"/>
                  <a:pt x="310" y="2880"/>
                </a:cubicBezTo>
                <a:cubicBezTo>
                  <a:pt x="310" y="3805"/>
                  <a:pt x="782" y="4738"/>
                  <a:pt x="1771" y="5041"/>
                </a:cubicBezTo>
                <a:cubicBezTo>
                  <a:pt x="1978" y="5105"/>
                  <a:pt x="2154" y="5144"/>
                  <a:pt x="2353" y="5144"/>
                </a:cubicBezTo>
                <a:cubicBezTo>
                  <a:pt x="2817" y="5144"/>
                  <a:pt x="2831" y="4873"/>
                  <a:pt x="3047" y="4873"/>
                </a:cubicBezTo>
                <a:cubicBezTo>
                  <a:pt x="3160" y="4873"/>
                  <a:pt x="3248" y="4961"/>
                  <a:pt x="3248" y="5072"/>
                </a:cubicBezTo>
                <a:cubicBezTo>
                  <a:pt x="3248" y="5249"/>
                  <a:pt x="3038" y="5392"/>
                  <a:pt x="2688" y="5392"/>
                </a:cubicBezTo>
                <a:cubicBezTo>
                  <a:pt x="2370" y="5392"/>
                  <a:pt x="2113" y="5312"/>
                  <a:pt x="2074" y="5296"/>
                </a:cubicBezTo>
                <a:lnTo>
                  <a:pt x="2066" y="5320"/>
                </a:lnTo>
                <a:cubicBezTo>
                  <a:pt x="2154" y="5359"/>
                  <a:pt x="2458" y="5448"/>
                  <a:pt x="2880" y="5448"/>
                </a:cubicBezTo>
                <a:cubicBezTo>
                  <a:pt x="3797" y="5448"/>
                  <a:pt x="4739" y="4984"/>
                  <a:pt x="5034" y="3987"/>
                </a:cubicBezTo>
                <a:cubicBezTo>
                  <a:pt x="5098" y="3788"/>
                  <a:pt x="5137" y="3606"/>
                  <a:pt x="5137" y="3413"/>
                </a:cubicBezTo>
                <a:cubicBezTo>
                  <a:pt x="5137" y="2943"/>
                  <a:pt x="4874" y="2927"/>
                  <a:pt x="4874" y="2711"/>
                </a:cubicBezTo>
                <a:cubicBezTo>
                  <a:pt x="4874" y="2592"/>
                  <a:pt x="4954" y="2512"/>
                  <a:pt x="5065" y="2512"/>
                </a:cubicBezTo>
                <a:cubicBezTo>
                  <a:pt x="5250" y="2512"/>
                  <a:pt x="5393" y="2728"/>
                  <a:pt x="5393" y="3079"/>
                </a:cubicBezTo>
                <a:cubicBezTo>
                  <a:pt x="5393" y="3390"/>
                  <a:pt x="5313" y="3637"/>
                  <a:pt x="5297" y="3692"/>
                </a:cubicBezTo>
                <a:lnTo>
                  <a:pt x="5322" y="3700"/>
                </a:lnTo>
                <a:cubicBezTo>
                  <a:pt x="5352" y="3606"/>
                  <a:pt x="5449" y="3310"/>
                  <a:pt x="5449" y="2880"/>
                </a:cubicBezTo>
                <a:lnTo>
                  <a:pt x="5449" y="2880"/>
                </a:lnTo>
                <a:close/>
                <a:moveTo>
                  <a:pt x="5623" y="2880"/>
                </a:moveTo>
                <a:lnTo>
                  <a:pt x="5623" y="2880"/>
                </a:lnTo>
                <a:cubicBezTo>
                  <a:pt x="5623" y="4395"/>
                  <a:pt x="4396" y="5622"/>
                  <a:pt x="2880" y="5622"/>
                </a:cubicBezTo>
                <a:cubicBezTo>
                  <a:pt x="1364" y="5622"/>
                  <a:pt x="136" y="4395"/>
                  <a:pt x="136" y="2880"/>
                </a:cubicBezTo>
                <a:cubicBezTo>
                  <a:pt x="136" y="1363"/>
                  <a:pt x="1364" y="135"/>
                  <a:pt x="2880" y="135"/>
                </a:cubicBezTo>
                <a:cubicBezTo>
                  <a:pt x="4396" y="135"/>
                  <a:pt x="5623" y="1372"/>
                  <a:pt x="5623" y="2880"/>
                </a:cubicBezTo>
                <a:lnTo>
                  <a:pt x="5623" y="2880"/>
                </a:lnTo>
                <a:close/>
                <a:moveTo>
                  <a:pt x="5760" y="2880"/>
                </a:moveTo>
                <a:lnTo>
                  <a:pt x="5760" y="2880"/>
                </a:lnTo>
                <a:cubicBezTo>
                  <a:pt x="5760" y="1292"/>
                  <a:pt x="4468" y="0"/>
                  <a:pt x="2880" y="0"/>
                </a:cubicBezTo>
                <a:cubicBezTo>
                  <a:pt x="1293" y="0"/>
                  <a:pt x="0" y="1292"/>
                  <a:pt x="0" y="2880"/>
                </a:cubicBezTo>
                <a:cubicBezTo>
                  <a:pt x="0" y="4473"/>
                  <a:pt x="1293" y="5760"/>
                  <a:pt x="2880" y="5760"/>
                </a:cubicBezTo>
                <a:cubicBezTo>
                  <a:pt x="4468" y="5760"/>
                  <a:pt x="5760" y="4473"/>
                  <a:pt x="5760" y="2880"/>
                </a:cubicBez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77365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Monogram + tag lin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C578B709-D700-48BE-8A7F-40526690FBDC}"/>
              </a:ext>
            </a:extLst>
          </p:cNvPr>
          <p:cNvGrpSpPr/>
          <p:nvPr userDrawn="1"/>
        </p:nvGrpSpPr>
        <p:grpSpPr>
          <a:xfrm>
            <a:off x="1892047" y="2474071"/>
            <a:ext cx="8407906" cy="1909857"/>
            <a:chOff x="515938" y="2471737"/>
            <a:chExt cx="8407906" cy="1909857"/>
          </a:xfrm>
          <a:solidFill>
            <a:schemeClr val="tx1"/>
          </a:solidFill>
        </p:grpSpPr>
        <p:grpSp>
          <p:nvGrpSpPr>
            <p:cNvPr id="4" name="Graphic 1">
              <a:extLst>
                <a:ext uri="{FF2B5EF4-FFF2-40B4-BE49-F238E27FC236}">
                  <a16:creationId xmlns:a16="http://schemas.microsoft.com/office/drawing/2014/main" id="{527CBAE7-1622-4F87-8FE3-3921BDD7B65A}"/>
                </a:ext>
              </a:extLst>
            </p:cNvPr>
            <p:cNvGrpSpPr/>
            <p:nvPr/>
          </p:nvGrpSpPr>
          <p:grpSpPr>
            <a:xfrm>
              <a:off x="2697543" y="3167633"/>
              <a:ext cx="6226301" cy="518064"/>
              <a:chOff x="2697543" y="3167633"/>
              <a:chExt cx="6226301" cy="518064"/>
            </a:xfrm>
            <a:grpFill/>
          </p:grpSpPr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4975FB12-3580-43B5-A933-24B3ED80925D}"/>
                  </a:ext>
                </a:extLst>
              </p:cNvPr>
              <p:cNvSpPr/>
              <p:nvPr/>
            </p:nvSpPr>
            <p:spPr>
              <a:xfrm>
                <a:off x="2697543" y="3198780"/>
                <a:ext cx="251269" cy="369665"/>
              </a:xfrm>
              <a:custGeom>
                <a:avLst/>
                <a:gdLst>
                  <a:gd name="connsiteX0" fmla="*/ 10097 w 251269"/>
                  <a:gd name="connsiteY0" fmla="*/ 369665 h 369665"/>
                  <a:gd name="connsiteX1" fmla="*/ 0 w 251269"/>
                  <a:gd name="connsiteY1" fmla="*/ 359569 h 369665"/>
                  <a:gd name="connsiteX2" fmla="*/ 0 w 251269"/>
                  <a:gd name="connsiteY2" fmla="*/ 10096 h 369665"/>
                  <a:gd name="connsiteX3" fmla="*/ 10097 w 251269"/>
                  <a:gd name="connsiteY3" fmla="*/ 0 h 369665"/>
                  <a:gd name="connsiteX4" fmla="*/ 108871 w 251269"/>
                  <a:gd name="connsiteY4" fmla="*/ 0 h 369665"/>
                  <a:gd name="connsiteX5" fmla="*/ 233934 w 251269"/>
                  <a:gd name="connsiteY5" fmla="*/ 96583 h 369665"/>
                  <a:gd name="connsiteX6" fmla="*/ 182023 w 251269"/>
                  <a:gd name="connsiteY6" fmla="*/ 178689 h 369665"/>
                  <a:gd name="connsiteX7" fmla="*/ 251270 w 251269"/>
                  <a:gd name="connsiteY7" fmla="*/ 269176 h 369665"/>
                  <a:gd name="connsiteX8" fmla="*/ 125063 w 251269"/>
                  <a:gd name="connsiteY8" fmla="*/ 369665 h 369665"/>
                  <a:gd name="connsiteX9" fmla="*/ 10097 w 251269"/>
                  <a:gd name="connsiteY9" fmla="*/ 369665 h 369665"/>
                  <a:gd name="connsiteX10" fmla="*/ 45815 w 251269"/>
                  <a:gd name="connsiteY10" fmla="*/ 163640 h 369665"/>
                  <a:gd name="connsiteX11" fmla="*/ 111157 w 251269"/>
                  <a:gd name="connsiteY11" fmla="*/ 163640 h 369665"/>
                  <a:gd name="connsiteX12" fmla="*/ 187071 w 251269"/>
                  <a:gd name="connsiteY12" fmla="*/ 100013 h 369665"/>
                  <a:gd name="connsiteX13" fmla="*/ 111728 w 251269"/>
                  <a:gd name="connsiteY13" fmla="*/ 38100 h 369665"/>
                  <a:gd name="connsiteX14" fmla="*/ 45815 w 251269"/>
                  <a:gd name="connsiteY14" fmla="*/ 38100 h 369665"/>
                  <a:gd name="connsiteX15" fmla="*/ 45815 w 251269"/>
                  <a:gd name="connsiteY15" fmla="*/ 163640 h 369665"/>
                  <a:gd name="connsiteX16" fmla="*/ 45815 w 251269"/>
                  <a:gd name="connsiteY16" fmla="*/ 331661 h 369665"/>
                  <a:gd name="connsiteX17" fmla="*/ 126778 w 251269"/>
                  <a:gd name="connsiteY17" fmla="*/ 331661 h 369665"/>
                  <a:gd name="connsiteX18" fmla="*/ 204407 w 251269"/>
                  <a:gd name="connsiteY18" fmla="*/ 266890 h 369665"/>
                  <a:gd name="connsiteX19" fmla="*/ 127921 w 251269"/>
                  <a:gd name="connsiteY19" fmla="*/ 200501 h 369665"/>
                  <a:gd name="connsiteX20" fmla="*/ 45815 w 251269"/>
                  <a:gd name="connsiteY20" fmla="*/ 200501 h 369665"/>
                  <a:gd name="connsiteX21" fmla="*/ 45815 w 251269"/>
                  <a:gd name="connsiteY21" fmla="*/ 331661 h 369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51269" h="369665">
                    <a:moveTo>
                      <a:pt x="10097" y="369665"/>
                    </a:moveTo>
                    <a:cubicBezTo>
                      <a:pt x="2858" y="369665"/>
                      <a:pt x="0" y="366903"/>
                      <a:pt x="0" y="359569"/>
                    </a:cubicBezTo>
                    <a:lnTo>
                      <a:pt x="0" y="10096"/>
                    </a:lnTo>
                    <a:cubicBezTo>
                      <a:pt x="0" y="2857"/>
                      <a:pt x="2762" y="0"/>
                      <a:pt x="10097" y="0"/>
                    </a:cubicBezTo>
                    <a:lnTo>
                      <a:pt x="108871" y="0"/>
                    </a:lnTo>
                    <a:cubicBezTo>
                      <a:pt x="198787" y="0"/>
                      <a:pt x="233934" y="44101"/>
                      <a:pt x="233934" y="96583"/>
                    </a:cubicBezTo>
                    <a:cubicBezTo>
                      <a:pt x="233934" y="131731"/>
                      <a:pt x="218885" y="161925"/>
                      <a:pt x="182023" y="178689"/>
                    </a:cubicBezTo>
                    <a:cubicBezTo>
                      <a:pt x="230600" y="192691"/>
                      <a:pt x="251270" y="227267"/>
                      <a:pt x="251270" y="269176"/>
                    </a:cubicBezTo>
                    <a:cubicBezTo>
                      <a:pt x="251270" y="321659"/>
                      <a:pt x="215551" y="369665"/>
                      <a:pt x="125063" y="369665"/>
                    </a:cubicBezTo>
                    <a:lnTo>
                      <a:pt x="10097" y="369665"/>
                    </a:lnTo>
                    <a:close/>
                    <a:moveTo>
                      <a:pt x="45815" y="163640"/>
                    </a:moveTo>
                    <a:lnTo>
                      <a:pt x="111157" y="163640"/>
                    </a:lnTo>
                    <a:cubicBezTo>
                      <a:pt x="167545" y="163640"/>
                      <a:pt x="187071" y="134588"/>
                      <a:pt x="187071" y="100013"/>
                    </a:cubicBezTo>
                    <a:cubicBezTo>
                      <a:pt x="187071" y="66008"/>
                      <a:pt x="167545" y="38100"/>
                      <a:pt x="111728" y="38100"/>
                    </a:cubicBezTo>
                    <a:lnTo>
                      <a:pt x="45815" y="38100"/>
                    </a:lnTo>
                    <a:lnTo>
                      <a:pt x="45815" y="163640"/>
                    </a:lnTo>
                    <a:close/>
                    <a:moveTo>
                      <a:pt x="45815" y="331661"/>
                    </a:moveTo>
                    <a:lnTo>
                      <a:pt x="126778" y="331661"/>
                    </a:lnTo>
                    <a:cubicBezTo>
                      <a:pt x="183737" y="331661"/>
                      <a:pt x="204407" y="302038"/>
                      <a:pt x="204407" y="266890"/>
                    </a:cubicBezTo>
                    <a:cubicBezTo>
                      <a:pt x="204407" y="231172"/>
                      <a:pt x="184880" y="200501"/>
                      <a:pt x="127921" y="200501"/>
                    </a:cubicBezTo>
                    <a:lnTo>
                      <a:pt x="45815" y="200501"/>
                    </a:lnTo>
                    <a:lnTo>
                      <a:pt x="45815" y="33166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8399F1A2-9760-4EFA-9912-3CE2BFB4AF89}"/>
                  </a:ext>
                </a:extLst>
              </p:cNvPr>
              <p:cNvSpPr/>
              <p:nvPr/>
            </p:nvSpPr>
            <p:spPr>
              <a:xfrm>
                <a:off x="3011297" y="3300412"/>
                <a:ext cx="212788" cy="273653"/>
              </a:xfrm>
              <a:custGeom>
                <a:avLst/>
                <a:gdLst>
                  <a:gd name="connsiteX0" fmla="*/ 90964 w 212788"/>
                  <a:gd name="connsiteY0" fmla="*/ 273653 h 273653"/>
                  <a:gd name="connsiteX1" fmla="*/ 0 w 212788"/>
                  <a:gd name="connsiteY1" fmla="*/ 172021 h 273653"/>
                  <a:gd name="connsiteX2" fmla="*/ 0 w 212788"/>
                  <a:gd name="connsiteY2" fmla="*/ 10096 h 273653"/>
                  <a:gd name="connsiteX3" fmla="*/ 10001 w 212788"/>
                  <a:gd name="connsiteY3" fmla="*/ 0 h 273653"/>
                  <a:gd name="connsiteX4" fmla="*/ 33433 w 212788"/>
                  <a:gd name="connsiteY4" fmla="*/ 0 h 273653"/>
                  <a:gd name="connsiteX5" fmla="*/ 43529 w 212788"/>
                  <a:gd name="connsiteY5" fmla="*/ 10096 h 273653"/>
                  <a:gd name="connsiteX6" fmla="*/ 43529 w 212788"/>
                  <a:gd name="connsiteY6" fmla="*/ 168021 h 273653"/>
                  <a:gd name="connsiteX7" fmla="*/ 99917 w 212788"/>
                  <a:gd name="connsiteY7" fmla="*/ 237268 h 273653"/>
                  <a:gd name="connsiteX8" fmla="*/ 169164 w 212788"/>
                  <a:gd name="connsiteY8" fmla="*/ 201549 h 273653"/>
                  <a:gd name="connsiteX9" fmla="*/ 169164 w 212788"/>
                  <a:gd name="connsiteY9" fmla="*/ 10096 h 273653"/>
                  <a:gd name="connsiteX10" fmla="*/ 179260 w 212788"/>
                  <a:gd name="connsiteY10" fmla="*/ 0 h 273653"/>
                  <a:gd name="connsiteX11" fmla="*/ 202692 w 212788"/>
                  <a:gd name="connsiteY11" fmla="*/ 0 h 273653"/>
                  <a:gd name="connsiteX12" fmla="*/ 212788 w 212788"/>
                  <a:gd name="connsiteY12" fmla="*/ 10096 h 273653"/>
                  <a:gd name="connsiteX13" fmla="*/ 212788 w 212788"/>
                  <a:gd name="connsiteY13" fmla="*/ 257937 h 273653"/>
                  <a:gd name="connsiteX14" fmla="*/ 202692 w 212788"/>
                  <a:gd name="connsiteY14" fmla="*/ 268034 h 273653"/>
                  <a:gd name="connsiteX15" fmla="*/ 182023 w 212788"/>
                  <a:gd name="connsiteY15" fmla="*/ 268034 h 273653"/>
                  <a:gd name="connsiteX16" fmla="*/ 171926 w 212788"/>
                  <a:gd name="connsiteY16" fmla="*/ 257937 h 273653"/>
                  <a:gd name="connsiteX17" fmla="*/ 171926 w 212788"/>
                  <a:gd name="connsiteY17" fmla="*/ 235553 h 273653"/>
                  <a:gd name="connsiteX18" fmla="*/ 90964 w 212788"/>
                  <a:gd name="connsiteY18" fmla="*/ 273653 h 273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12788" h="273653">
                    <a:moveTo>
                      <a:pt x="90964" y="273653"/>
                    </a:moveTo>
                    <a:cubicBezTo>
                      <a:pt x="25622" y="273653"/>
                      <a:pt x="0" y="226790"/>
                      <a:pt x="0" y="172021"/>
                    </a:cubicBezTo>
                    <a:lnTo>
                      <a:pt x="0" y="10096"/>
                    </a:lnTo>
                    <a:cubicBezTo>
                      <a:pt x="0" y="2858"/>
                      <a:pt x="2762" y="0"/>
                      <a:pt x="10001" y="0"/>
                    </a:cubicBezTo>
                    <a:lnTo>
                      <a:pt x="33433" y="0"/>
                    </a:lnTo>
                    <a:cubicBezTo>
                      <a:pt x="40672" y="0"/>
                      <a:pt x="43529" y="2762"/>
                      <a:pt x="43529" y="10096"/>
                    </a:cubicBezTo>
                    <a:lnTo>
                      <a:pt x="43529" y="168021"/>
                    </a:lnTo>
                    <a:cubicBezTo>
                      <a:pt x="43529" y="199263"/>
                      <a:pt x="54673" y="237268"/>
                      <a:pt x="99917" y="237268"/>
                    </a:cubicBezTo>
                    <a:cubicBezTo>
                      <a:pt x="122777" y="237268"/>
                      <a:pt x="150209" y="228314"/>
                      <a:pt x="169164" y="201549"/>
                    </a:cubicBezTo>
                    <a:lnTo>
                      <a:pt x="169164" y="10096"/>
                    </a:lnTo>
                    <a:cubicBezTo>
                      <a:pt x="169164" y="2858"/>
                      <a:pt x="171926" y="0"/>
                      <a:pt x="179260" y="0"/>
                    </a:cubicBezTo>
                    <a:lnTo>
                      <a:pt x="202692" y="0"/>
                    </a:lnTo>
                    <a:cubicBezTo>
                      <a:pt x="209931" y="0"/>
                      <a:pt x="212788" y="2762"/>
                      <a:pt x="212788" y="10096"/>
                    </a:cubicBezTo>
                    <a:lnTo>
                      <a:pt x="212788" y="257937"/>
                    </a:lnTo>
                    <a:cubicBezTo>
                      <a:pt x="212788" y="265176"/>
                      <a:pt x="210026" y="268034"/>
                      <a:pt x="202692" y="268034"/>
                    </a:cubicBezTo>
                    <a:lnTo>
                      <a:pt x="182023" y="268034"/>
                    </a:lnTo>
                    <a:cubicBezTo>
                      <a:pt x="174784" y="268034"/>
                      <a:pt x="171926" y="265271"/>
                      <a:pt x="171926" y="257937"/>
                    </a:cubicBezTo>
                    <a:lnTo>
                      <a:pt x="171926" y="235553"/>
                    </a:lnTo>
                    <a:cubicBezTo>
                      <a:pt x="156781" y="254603"/>
                      <a:pt x="132779" y="273653"/>
                      <a:pt x="90964" y="27365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E8032747-5D30-4BD5-987A-E0CD8522095B}"/>
                  </a:ext>
                </a:extLst>
              </p:cNvPr>
              <p:cNvSpPr/>
              <p:nvPr/>
            </p:nvSpPr>
            <p:spPr>
              <a:xfrm>
                <a:off x="3299143" y="3173634"/>
                <a:ext cx="59245" cy="394811"/>
              </a:xfrm>
              <a:custGeom>
                <a:avLst/>
                <a:gdLst>
                  <a:gd name="connsiteX0" fmla="*/ 29623 w 59245"/>
                  <a:gd name="connsiteY0" fmla="*/ 60388 h 394811"/>
                  <a:gd name="connsiteX1" fmla="*/ 0 w 59245"/>
                  <a:gd name="connsiteY1" fmla="*/ 30194 h 394811"/>
                  <a:gd name="connsiteX2" fmla="*/ 29623 w 59245"/>
                  <a:gd name="connsiteY2" fmla="*/ 0 h 394811"/>
                  <a:gd name="connsiteX3" fmla="*/ 59246 w 59245"/>
                  <a:gd name="connsiteY3" fmla="*/ 30194 h 394811"/>
                  <a:gd name="connsiteX4" fmla="*/ 29623 w 59245"/>
                  <a:gd name="connsiteY4" fmla="*/ 60388 h 394811"/>
                  <a:gd name="connsiteX5" fmla="*/ 17907 w 59245"/>
                  <a:gd name="connsiteY5" fmla="*/ 394811 h 394811"/>
                  <a:gd name="connsiteX6" fmla="*/ 7810 w 59245"/>
                  <a:gd name="connsiteY6" fmla="*/ 384715 h 394811"/>
                  <a:gd name="connsiteX7" fmla="*/ 7810 w 59245"/>
                  <a:gd name="connsiteY7" fmla="*/ 136874 h 394811"/>
                  <a:gd name="connsiteX8" fmla="*/ 17907 w 59245"/>
                  <a:gd name="connsiteY8" fmla="*/ 126778 h 394811"/>
                  <a:gd name="connsiteX9" fmla="*/ 41338 w 59245"/>
                  <a:gd name="connsiteY9" fmla="*/ 126778 h 394811"/>
                  <a:gd name="connsiteX10" fmla="*/ 51435 w 59245"/>
                  <a:gd name="connsiteY10" fmla="*/ 136874 h 394811"/>
                  <a:gd name="connsiteX11" fmla="*/ 51435 w 59245"/>
                  <a:gd name="connsiteY11" fmla="*/ 384715 h 394811"/>
                  <a:gd name="connsiteX12" fmla="*/ 41338 w 59245"/>
                  <a:gd name="connsiteY12" fmla="*/ 394811 h 394811"/>
                  <a:gd name="connsiteX13" fmla="*/ 17907 w 59245"/>
                  <a:gd name="connsiteY13" fmla="*/ 394811 h 394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9245" h="394811">
                    <a:moveTo>
                      <a:pt x="29623" y="60388"/>
                    </a:moveTo>
                    <a:cubicBezTo>
                      <a:pt x="11239" y="60388"/>
                      <a:pt x="0" y="46958"/>
                      <a:pt x="0" y="30194"/>
                    </a:cubicBezTo>
                    <a:cubicBezTo>
                      <a:pt x="0" y="13430"/>
                      <a:pt x="11144" y="0"/>
                      <a:pt x="29623" y="0"/>
                    </a:cubicBezTo>
                    <a:cubicBezTo>
                      <a:pt x="48006" y="0"/>
                      <a:pt x="59246" y="13430"/>
                      <a:pt x="59246" y="30194"/>
                    </a:cubicBezTo>
                    <a:cubicBezTo>
                      <a:pt x="59246" y="46958"/>
                      <a:pt x="48006" y="60388"/>
                      <a:pt x="29623" y="60388"/>
                    </a:cubicBezTo>
                    <a:close/>
                    <a:moveTo>
                      <a:pt x="17907" y="394811"/>
                    </a:moveTo>
                    <a:cubicBezTo>
                      <a:pt x="10668" y="394811"/>
                      <a:pt x="7810" y="392049"/>
                      <a:pt x="7810" y="384715"/>
                    </a:cubicBezTo>
                    <a:lnTo>
                      <a:pt x="7810" y="136874"/>
                    </a:lnTo>
                    <a:cubicBezTo>
                      <a:pt x="7810" y="129635"/>
                      <a:pt x="10573" y="126778"/>
                      <a:pt x="17907" y="126778"/>
                    </a:cubicBezTo>
                    <a:lnTo>
                      <a:pt x="41338" y="126778"/>
                    </a:lnTo>
                    <a:cubicBezTo>
                      <a:pt x="48577" y="126778"/>
                      <a:pt x="51435" y="129540"/>
                      <a:pt x="51435" y="136874"/>
                    </a:cubicBezTo>
                    <a:lnTo>
                      <a:pt x="51435" y="384715"/>
                    </a:lnTo>
                    <a:cubicBezTo>
                      <a:pt x="51435" y="391954"/>
                      <a:pt x="48673" y="394811"/>
                      <a:pt x="41338" y="394811"/>
                    </a:cubicBezTo>
                    <a:lnTo>
                      <a:pt x="17907" y="39481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834DF0B2-5649-4DDB-9049-35C47077597D}"/>
                  </a:ext>
                </a:extLst>
              </p:cNvPr>
              <p:cNvSpPr/>
              <p:nvPr/>
            </p:nvSpPr>
            <p:spPr>
              <a:xfrm>
                <a:off x="3433636" y="3167633"/>
                <a:ext cx="43624" cy="400907"/>
              </a:xfrm>
              <a:custGeom>
                <a:avLst/>
                <a:gdLst>
                  <a:gd name="connsiteX0" fmla="*/ 10096 w 43624"/>
                  <a:gd name="connsiteY0" fmla="*/ 400812 h 400907"/>
                  <a:gd name="connsiteX1" fmla="*/ 0 w 43624"/>
                  <a:gd name="connsiteY1" fmla="*/ 390716 h 400907"/>
                  <a:gd name="connsiteX2" fmla="*/ 0 w 43624"/>
                  <a:gd name="connsiteY2" fmla="*/ 10001 h 400907"/>
                  <a:gd name="connsiteX3" fmla="*/ 10096 w 43624"/>
                  <a:gd name="connsiteY3" fmla="*/ 0 h 400907"/>
                  <a:gd name="connsiteX4" fmla="*/ 33528 w 43624"/>
                  <a:gd name="connsiteY4" fmla="*/ 0 h 400907"/>
                  <a:gd name="connsiteX5" fmla="*/ 43624 w 43624"/>
                  <a:gd name="connsiteY5" fmla="*/ 10001 h 400907"/>
                  <a:gd name="connsiteX6" fmla="*/ 43624 w 43624"/>
                  <a:gd name="connsiteY6" fmla="*/ 390811 h 400907"/>
                  <a:gd name="connsiteX7" fmla="*/ 33528 w 43624"/>
                  <a:gd name="connsiteY7" fmla="*/ 400907 h 400907"/>
                  <a:gd name="connsiteX8" fmla="*/ 10096 w 43624"/>
                  <a:gd name="connsiteY8" fmla="*/ 400907 h 400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624" h="400907">
                    <a:moveTo>
                      <a:pt x="10096" y="400812"/>
                    </a:moveTo>
                    <a:cubicBezTo>
                      <a:pt x="2857" y="400812"/>
                      <a:pt x="0" y="398050"/>
                      <a:pt x="0" y="390716"/>
                    </a:cubicBezTo>
                    <a:lnTo>
                      <a:pt x="0" y="10001"/>
                    </a:lnTo>
                    <a:cubicBezTo>
                      <a:pt x="0" y="2762"/>
                      <a:pt x="2762" y="0"/>
                      <a:pt x="10096" y="0"/>
                    </a:cubicBezTo>
                    <a:lnTo>
                      <a:pt x="33528" y="0"/>
                    </a:lnTo>
                    <a:cubicBezTo>
                      <a:pt x="40767" y="0"/>
                      <a:pt x="43624" y="2762"/>
                      <a:pt x="43624" y="10001"/>
                    </a:cubicBezTo>
                    <a:lnTo>
                      <a:pt x="43624" y="390811"/>
                    </a:lnTo>
                    <a:cubicBezTo>
                      <a:pt x="43624" y="398050"/>
                      <a:pt x="40862" y="400907"/>
                      <a:pt x="33528" y="400907"/>
                    </a:cubicBezTo>
                    <a:lnTo>
                      <a:pt x="10096" y="400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B196C52C-2867-4BA1-B059-AC4327A6E1D0}"/>
                  </a:ext>
                </a:extLst>
              </p:cNvPr>
              <p:cNvSpPr/>
              <p:nvPr/>
            </p:nvSpPr>
            <p:spPr>
              <a:xfrm>
                <a:off x="3541935" y="3167633"/>
                <a:ext cx="230600" cy="406336"/>
              </a:xfrm>
              <a:custGeom>
                <a:avLst/>
                <a:gdLst>
                  <a:gd name="connsiteX0" fmla="*/ 199930 w 230600"/>
                  <a:gd name="connsiteY0" fmla="*/ 400812 h 406336"/>
                  <a:gd name="connsiteX1" fmla="*/ 189833 w 230600"/>
                  <a:gd name="connsiteY1" fmla="*/ 390716 h 406336"/>
                  <a:gd name="connsiteX2" fmla="*/ 189833 w 230600"/>
                  <a:gd name="connsiteY2" fmla="*/ 368332 h 406336"/>
                  <a:gd name="connsiteX3" fmla="*/ 112204 w 230600"/>
                  <a:gd name="connsiteY3" fmla="*/ 406337 h 406336"/>
                  <a:gd name="connsiteX4" fmla="*/ 0 w 230600"/>
                  <a:gd name="connsiteY4" fmla="*/ 267367 h 406336"/>
                  <a:gd name="connsiteX5" fmla="*/ 112204 w 230600"/>
                  <a:gd name="connsiteY5" fmla="*/ 127254 h 406336"/>
                  <a:gd name="connsiteX6" fmla="*/ 187071 w 230600"/>
                  <a:gd name="connsiteY6" fmla="*/ 161354 h 406336"/>
                  <a:gd name="connsiteX7" fmla="*/ 187071 w 230600"/>
                  <a:gd name="connsiteY7" fmla="*/ 10001 h 406336"/>
                  <a:gd name="connsiteX8" fmla="*/ 197072 w 230600"/>
                  <a:gd name="connsiteY8" fmla="*/ 0 h 406336"/>
                  <a:gd name="connsiteX9" fmla="*/ 220504 w 230600"/>
                  <a:gd name="connsiteY9" fmla="*/ 0 h 406336"/>
                  <a:gd name="connsiteX10" fmla="*/ 230600 w 230600"/>
                  <a:gd name="connsiteY10" fmla="*/ 10001 h 406336"/>
                  <a:gd name="connsiteX11" fmla="*/ 230600 w 230600"/>
                  <a:gd name="connsiteY11" fmla="*/ 390811 h 406336"/>
                  <a:gd name="connsiteX12" fmla="*/ 220504 w 230600"/>
                  <a:gd name="connsiteY12" fmla="*/ 400907 h 406336"/>
                  <a:gd name="connsiteX13" fmla="*/ 199930 w 230600"/>
                  <a:gd name="connsiteY13" fmla="*/ 400907 h 406336"/>
                  <a:gd name="connsiteX14" fmla="*/ 120587 w 230600"/>
                  <a:gd name="connsiteY14" fmla="*/ 371285 h 406336"/>
                  <a:gd name="connsiteX15" fmla="*/ 186976 w 230600"/>
                  <a:gd name="connsiteY15" fmla="*/ 334423 h 406336"/>
                  <a:gd name="connsiteX16" fmla="*/ 186976 w 230600"/>
                  <a:gd name="connsiteY16" fmla="*/ 199263 h 406336"/>
                  <a:gd name="connsiteX17" fmla="*/ 120587 w 230600"/>
                  <a:gd name="connsiteY17" fmla="*/ 162401 h 406336"/>
                  <a:gd name="connsiteX18" fmla="*/ 45244 w 230600"/>
                  <a:gd name="connsiteY18" fmla="*/ 266795 h 406336"/>
                  <a:gd name="connsiteX19" fmla="*/ 120587 w 230600"/>
                  <a:gd name="connsiteY19" fmla="*/ 371285 h 406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30600" h="406336">
                    <a:moveTo>
                      <a:pt x="199930" y="400812"/>
                    </a:moveTo>
                    <a:cubicBezTo>
                      <a:pt x="192691" y="400812"/>
                      <a:pt x="189833" y="398050"/>
                      <a:pt x="189833" y="390716"/>
                    </a:cubicBezTo>
                    <a:lnTo>
                      <a:pt x="189833" y="368332"/>
                    </a:lnTo>
                    <a:cubicBezTo>
                      <a:pt x="175831" y="389573"/>
                      <a:pt x="151829" y="406337"/>
                      <a:pt x="112204" y="406337"/>
                    </a:cubicBezTo>
                    <a:cubicBezTo>
                      <a:pt x="42386" y="406337"/>
                      <a:pt x="0" y="354997"/>
                      <a:pt x="0" y="267367"/>
                    </a:cubicBezTo>
                    <a:cubicBezTo>
                      <a:pt x="0" y="180308"/>
                      <a:pt x="42481" y="127254"/>
                      <a:pt x="112204" y="127254"/>
                    </a:cubicBezTo>
                    <a:cubicBezTo>
                      <a:pt x="150781" y="127254"/>
                      <a:pt x="174212" y="142875"/>
                      <a:pt x="187071" y="161354"/>
                    </a:cubicBezTo>
                    <a:lnTo>
                      <a:pt x="187071" y="10001"/>
                    </a:lnTo>
                    <a:cubicBezTo>
                      <a:pt x="187071" y="2762"/>
                      <a:pt x="189833" y="0"/>
                      <a:pt x="197072" y="0"/>
                    </a:cubicBezTo>
                    <a:lnTo>
                      <a:pt x="220504" y="0"/>
                    </a:lnTo>
                    <a:cubicBezTo>
                      <a:pt x="227743" y="0"/>
                      <a:pt x="230600" y="2762"/>
                      <a:pt x="230600" y="10001"/>
                    </a:cubicBezTo>
                    <a:lnTo>
                      <a:pt x="230600" y="390811"/>
                    </a:lnTo>
                    <a:cubicBezTo>
                      <a:pt x="230600" y="398050"/>
                      <a:pt x="227838" y="400907"/>
                      <a:pt x="220504" y="400907"/>
                    </a:cubicBezTo>
                    <a:lnTo>
                      <a:pt x="199930" y="400907"/>
                    </a:lnTo>
                    <a:close/>
                    <a:moveTo>
                      <a:pt x="120587" y="371285"/>
                    </a:moveTo>
                    <a:cubicBezTo>
                      <a:pt x="146304" y="371285"/>
                      <a:pt x="170307" y="360617"/>
                      <a:pt x="186976" y="334423"/>
                    </a:cubicBezTo>
                    <a:lnTo>
                      <a:pt x="186976" y="199263"/>
                    </a:lnTo>
                    <a:cubicBezTo>
                      <a:pt x="170212" y="172974"/>
                      <a:pt x="146209" y="162401"/>
                      <a:pt x="120587" y="162401"/>
                    </a:cubicBezTo>
                    <a:cubicBezTo>
                      <a:pt x="75343" y="162401"/>
                      <a:pt x="45244" y="196977"/>
                      <a:pt x="45244" y="266795"/>
                    </a:cubicBezTo>
                    <a:cubicBezTo>
                      <a:pt x="45244" y="336614"/>
                      <a:pt x="75438" y="371285"/>
                      <a:pt x="120587" y="37128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307266B4-DF8F-45A5-8472-A1F4691953DD}"/>
                  </a:ext>
                </a:extLst>
              </p:cNvPr>
              <p:cNvSpPr/>
              <p:nvPr/>
            </p:nvSpPr>
            <p:spPr>
              <a:xfrm>
                <a:off x="3847782" y="3173634"/>
                <a:ext cx="59245" cy="394811"/>
              </a:xfrm>
              <a:custGeom>
                <a:avLst/>
                <a:gdLst>
                  <a:gd name="connsiteX0" fmla="*/ 29623 w 59245"/>
                  <a:gd name="connsiteY0" fmla="*/ 60388 h 394811"/>
                  <a:gd name="connsiteX1" fmla="*/ 0 w 59245"/>
                  <a:gd name="connsiteY1" fmla="*/ 30194 h 394811"/>
                  <a:gd name="connsiteX2" fmla="*/ 29623 w 59245"/>
                  <a:gd name="connsiteY2" fmla="*/ 0 h 394811"/>
                  <a:gd name="connsiteX3" fmla="*/ 59246 w 59245"/>
                  <a:gd name="connsiteY3" fmla="*/ 30194 h 394811"/>
                  <a:gd name="connsiteX4" fmla="*/ 29623 w 59245"/>
                  <a:gd name="connsiteY4" fmla="*/ 60388 h 394811"/>
                  <a:gd name="connsiteX5" fmla="*/ 17907 w 59245"/>
                  <a:gd name="connsiteY5" fmla="*/ 394811 h 394811"/>
                  <a:gd name="connsiteX6" fmla="*/ 7811 w 59245"/>
                  <a:gd name="connsiteY6" fmla="*/ 384715 h 394811"/>
                  <a:gd name="connsiteX7" fmla="*/ 7811 w 59245"/>
                  <a:gd name="connsiteY7" fmla="*/ 136874 h 394811"/>
                  <a:gd name="connsiteX8" fmla="*/ 17907 w 59245"/>
                  <a:gd name="connsiteY8" fmla="*/ 126778 h 394811"/>
                  <a:gd name="connsiteX9" fmla="*/ 41339 w 59245"/>
                  <a:gd name="connsiteY9" fmla="*/ 126778 h 394811"/>
                  <a:gd name="connsiteX10" fmla="*/ 51435 w 59245"/>
                  <a:gd name="connsiteY10" fmla="*/ 136874 h 394811"/>
                  <a:gd name="connsiteX11" fmla="*/ 51435 w 59245"/>
                  <a:gd name="connsiteY11" fmla="*/ 384715 h 394811"/>
                  <a:gd name="connsiteX12" fmla="*/ 41339 w 59245"/>
                  <a:gd name="connsiteY12" fmla="*/ 394811 h 394811"/>
                  <a:gd name="connsiteX13" fmla="*/ 17907 w 59245"/>
                  <a:gd name="connsiteY13" fmla="*/ 394811 h 394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9245" h="394811">
                    <a:moveTo>
                      <a:pt x="29623" y="60388"/>
                    </a:moveTo>
                    <a:cubicBezTo>
                      <a:pt x="11144" y="60388"/>
                      <a:pt x="0" y="46958"/>
                      <a:pt x="0" y="30194"/>
                    </a:cubicBezTo>
                    <a:cubicBezTo>
                      <a:pt x="0" y="13430"/>
                      <a:pt x="11144" y="0"/>
                      <a:pt x="29623" y="0"/>
                    </a:cubicBezTo>
                    <a:cubicBezTo>
                      <a:pt x="48006" y="0"/>
                      <a:pt x="59246" y="13430"/>
                      <a:pt x="59246" y="30194"/>
                    </a:cubicBezTo>
                    <a:cubicBezTo>
                      <a:pt x="59246" y="46958"/>
                      <a:pt x="48006" y="60388"/>
                      <a:pt x="29623" y="60388"/>
                    </a:cubicBezTo>
                    <a:close/>
                    <a:moveTo>
                      <a:pt x="17907" y="394811"/>
                    </a:moveTo>
                    <a:cubicBezTo>
                      <a:pt x="10668" y="394811"/>
                      <a:pt x="7811" y="392049"/>
                      <a:pt x="7811" y="384715"/>
                    </a:cubicBezTo>
                    <a:lnTo>
                      <a:pt x="7811" y="136874"/>
                    </a:lnTo>
                    <a:cubicBezTo>
                      <a:pt x="7811" y="129635"/>
                      <a:pt x="10668" y="126778"/>
                      <a:pt x="17907" y="126778"/>
                    </a:cubicBezTo>
                    <a:lnTo>
                      <a:pt x="41339" y="126778"/>
                    </a:lnTo>
                    <a:cubicBezTo>
                      <a:pt x="48578" y="126778"/>
                      <a:pt x="51435" y="129540"/>
                      <a:pt x="51435" y="136874"/>
                    </a:cubicBezTo>
                    <a:lnTo>
                      <a:pt x="51435" y="384715"/>
                    </a:lnTo>
                    <a:cubicBezTo>
                      <a:pt x="51435" y="391954"/>
                      <a:pt x="48578" y="394811"/>
                      <a:pt x="41339" y="394811"/>
                    </a:cubicBezTo>
                    <a:lnTo>
                      <a:pt x="17907" y="39481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D095DB20-5A6D-443E-980D-D96A827B18A4}"/>
                  </a:ext>
                </a:extLst>
              </p:cNvPr>
              <p:cNvSpPr/>
              <p:nvPr/>
            </p:nvSpPr>
            <p:spPr>
              <a:xfrm>
                <a:off x="3982276" y="3294792"/>
                <a:ext cx="216121" cy="273653"/>
              </a:xfrm>
              <a:custGeom>
                <a:avLst/>
                <a:gdLst>
                  <a:gd name="connsiteX0" fmla="*/ 10096 w 216121"/>
                  <a:gd name="connsiteY0" fmla="*/ 273653 h 273653"/>
                  <a:gd name="connsiteX1" fmla="*/ 0 w 216121"/>
                  <a:gd name="connsiteY1" fmla="*/ 263557 h 273653"/>
                  <a:gd name="connsiteX2" fmla="*/ 0 w 216121"/>
                  <a:gd name="connsiteY2" fmla="*/ 15716 h 273653"/>
                  <a:gd name="connsiteX3" fmla="*/ 10096 w 216121"/>
                  <a:gd name="connsiteY3" fmla="*/ 5620 h 273653"/>
                  <a:gd name="connsiteX4" fmla="*/ 30766 w 216121"/>
                  <a:gd name="connsiteY4" fmla="*/ 5620 h 273653"/>
                  <a:gd name="connsiteX5" fmla="*/ 40767 w 216121"/>
                  <a:gd name="connsiteY5" fmla="*/ 15716 h 273653"/>
                  <a:gd name="connsiteX6" fmla="*/ 40767 w 216121"/>
                  <a:gd name="connsiteY6" fmla="*/ 38005 h 273653"/>
                  <a:gd name="connsiteX7" fmla="*/ 123444 w 216121"/>
                  <a:gd name="connsiteY7" fmla="*/ 0 h 273653"/>
                  <a:gd name="connsiteX8" fmla="*/ 216122 w 216121"/>
                  <a:gd name="connsiteY8" fmla="*/ 101632 h 273653"/>
                  <a:gd name="connsiteX9" fmla="*/ 216122 w 216121"/>
                  <a:gd name="connsiteY9" fmla="*/ 263557 h 273653"/>
                  <a:gd name="connsiteX10" fmla="*/ 206026 w 216121"/>
                  <a:gd name="connsiteY10" fmla="*/ 273653 h 273653"/>
                  <a:gd name="connsiteX11" fmla="*/ 182594 w 216121"/>
                  <a:gd name="connsiteY11" fmla="*/ 273653 h 273653"/>
                  <a:gd name="connsiteX12" fmla="*/ 172498 w 216121"/>
                  <a:gd name="connsiteY12" fmla="*/ 263557 h 273653"/>
                  <a:gd name="connsiteX13" fmla="*/ 172498 w 216121"/>
                  <a:gd name="connsiteY13" fmla="*/ 105632 h 273653"/>
                  <a:gd name="connsiteX14" fmla="*/ 114395 w 216121"/>
                  <a:gd name="connsiteY14" fmla="*/ 36385 h 273653"/>
                  <a:gd name="connsiteX15" fmla="*/ 43529 w 216121"/>
                  <a:gd name="connsiteY15" fmla="*/ 72104 h 273653"/>
                  <a:gd name="connsiteX16" fmla="*/ 43529 w 216121"/>
                  <a:gd name="connsiteY16" fmla="*/ 263557 h 273653"/>
                  <a:gd name="connsiteX17" fmla="*/ 33433 w 216121"/>
                  <a:gd name="connsiteY17" fmla="*/ 273653 h 273653"/>
                  <a:gd name="connsiteX18" fmla="*/ 10096 w 216121"/>
                  <a:gd name="connsiteY18" fmla="*/ 273653 h 273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16121" h="273653">
                    <a:moveTo>
                      <a:pt x="10096" y="273653"/>
                    </a:moveTo>
                    <a:cubicBezTo>
                      <a:pt x="2857" y="273653"/>
                      <a:pt x="0" y="270891"/>
                      <a:pt x="0" y="263557"/>
                    </a:cubicBezTo>
                    <a:lnTo>
                      <a:pt x="0" y="15716"/>
                    </a:lnTo>
                    <a:cubicBezTo>
                      <a:pt x="0" y="8477"/>
                      <a:pt x="2857" y="5620"/>
                      <a:pt x="10096" y="5620"/>
                    </a:cubicBezTo>
                    <a:lnTo>
                      <a:pt x="30766" y="5620"/>
                    </a:lnTo>
                    <a:cubicBezTo>
                      <a:pt x="38005" y="5620"/>
                      <a:pt x="40767" y="8382"/>
                      <a:pt x="40767" y="15716"/>
                    </a:cubicBezTo>
                    <a:lnTo>
                      <a:pt x="40767" y="38005"/>
                    </a:lnTo>
                    <a:cubicBezTo>
                      <a:pt x="55816" y="19050"/>
                      <a:pt x="80963" y="0"/>
                      <a:pt x="123444" y="0"/>
                    </a:cubicBezTo>
                    <a:cubicBezTo>
                      <a:pt x="189833" y="0"/>
                      <a:pt x="216122" y="46863"/>
                      <a:pt x="216122" y="101632"/>
                    </a:cubicBezTo>
                    <a:lnTo>
                      <a:pt x="216122" y="263557"/>
                    </a:lnTo>
                    <a:cubicBezTo>
                      <a:pt x="216122" y="270796"/>
                      <a:pt x="213360" y="273653"/>
                      <a:pt x="206026" y="273653"/>
                    </a:cubicBezTo>
                    <a:lnTo>
                      <a:pt x="182594" y="273653"/>
                    </a:lnTo>
                    <a:cubicBezTo>
                      <a:pt x="175355" y="273653"/>
                      <a:pt x="172498" y="270891"/>
                      <a:pt x="172498" y="263557"/>
                    </a:cubicBezTo>
                    <a:lnTo>
                      <a:pt x="172498" y="105632"/>
                    </a:lnTo>
                    <a:cubicBezTo>
                      <a:pt x="172498" y="74390"/>
                      <a:pt x="161830" y="36385"/>
                      <a:pt x="114395" y="36385"/>
                    </a:cubicBezTo>
                    <a:cubicBezTo>
                      <a:pt x="90964" y="36385"/>
                      <a:pt x="63055" y="45339"/>
                      <a:pt x="43529" y="72104"/>
                    </a:cubicBezTo>
                    <a:lnTo>
                      <a:pt x="43529" y="263557"/>
                    </a:lnTo>
                    <a:cubicBezTo>
                      <a:pt x="43529" y="270796"/>
                      <a:pt x="40672" y="273653"/>
                      <a:pt x="33433" y="273653"/>
                    </a:cubicBezTo>
                    <a:lnTo>
                      <a:pt x="10096" y="27365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C0CD18E3-372E-4662-9A1B-FA076EFC92D8}"/>
                  </a:ext>
                </a:extLst>
              </p:cNvPr>
              <p:cNvSpPr/>
              <p:nvPr/>
            </p:nvSpPr>
            <p:spPr>
              <a:xfrm>
                <a:off x="4249642" y="3294887"/>
                <a:ext cx="247840" cy="390810"/>
              </a:xfrm>
              <a:custGeom>
                <a:avLst/>
                <a:gdLst>
                  <a:gd name="connsiteX0" fmla="*/ 116681 w 247840"/>
                  <a:gd name="connsiteY0" fmla="*/ 390811 h 390810"/>
                  <a:gd name="connsiteX1" fmla="*/ 0 w 247840"/>
                  <a:gd name="connsiteY1" fmla="*/ 317087 h 390810"/>
                  <a:gd name="connsiteX2" fmla="*/ 44101 w 247840"/>
                  <a:gd name="connsiteY2" fmla="*/ 258509 h 390810"/>
                  <a:gd name="connsiteX3" fmla="*/ 19526 w 247840"/>
                  <a:gd name="connsiteY3" fmla="*/ 221647 h 390810"/>
                  <a:gd name="connsiteX4" fmla="*/ 54674 w 247840"/>
                  <a:gd name="connsiteY4" fmla="*/ 172498 h 390810"/>
                  <a:gd name="connsiteX5" fmla="*/ 17812 w 247840"/>
                  <a:gd name="connsiteY5" fmla="*/ 95441 h 390810"/>
                  <a:gd name="connsiteX6" fmla="*/ 116110 w 247840"/>
                  <a:gd name="connsiteY6" fmla="*/ 0 h 390810"/>
                  <a:gd name="connsiteX7" fmla="*/ 152971 w 247840"/>
                  <a:gd name="connsiteY7" fmla="*/ 5620 h 390810"/>
                  <a:gd name="connsiteX8" fmla="*/ 234505 w 247840"/>
                  <a:gd name="connsiteY8" fmla="*/ 5620 h 390810"/>
                  <a:gd name="connsiteX9" fmla="*/ 244602 w 247840"/>
                  <a:gd name="connsiteY9" fmla="*/ 15716 h 390810"/>
                  <a:gd name="connsiteX10" fmla="*/ 244602 w 247840"/>
                  <a:gd name="connsiteY10" fmla="*/ 29718 h 390810"/>
                  <a:gd name="connsiteX11" fmla="*/ 234505 w 247840"/>
                  <a:gd name="connsiteY11" fmla="*/ 39719 h 390810"/>
                  <a:gd name="connsiteX12" fmla="*/ 192024 w 247840"/>
                  <a:gd name="connsiteY12" fmla="*/ 34671 h 390810"/>
                  <a:gd name="connsiteX13" fmla="*/ 218313 w 247840"/>
                  <a:gd name="connsiteY13" fmla="*/ 94393 h 390810"/>
                  <a:gd name="connsiteX14" fmla="*/ 117253 w 247840"/>
                  <a:gd name="connsiteY14" fmla="*/ 189833 h 390810"/>
                  <a:gd name="connsiteX15" fmla="*/ 74295 w 247840"/>
                  <a:gd name="connsiteY15" fmla="*/ 183166 h 390810"/>
                  <a:gd name="connsiteX16" fmla="*/ 57531 w 247840"/>
                  <a:gd name="connsiteY16" fmla="*/ 214408 h 390810"/>
                  <a:gd name="connsiteX17" fmla="*/ 93250 w 247840"/>
                  <a:gd name="connsiteY17" fmla="*/ 232315 h 390810"/>
                  <a:gd name="connsiteX18" fmla="*/ 160782 w 247840"/>
                  <a:gd name="connsiteY18" fmla="*/ 232315 h 390810"/>
                  <a:gd name="connsiteX19" fmla="*/ 247841 w 247840"/>
                  <a:gd name="connsiteY19" fmla="*/ 300419 h 390810"/>
                  <a:gd name="connsiteX20" fmla="*/ 116681 w 247840"/>
                  <a:gd name="connsiteY20" fmla="*/ 390811 h 390810"/>
                  <a:gd name="connsiteX21" fmla="*/ 117253 w 247840"/>
                  <a:gd name="connsiteY21" fmla="*/ 359569 h 390810"/>
                  <a:gd name="connsiteX22" fmla="*/ 204311 w 247840"/>
                  <a:gd name="connsiteY22" fmla="*/ 304895 h 390810"/>
                  <a:gd name="connsiteX23" fmla="*/ 151829 w 247840"/>
                  <a:gd name="connsiteY23" fmla="*/ 268034 h 390810"/>
                  <a:gd name="connsiteX24" fmla="*/ 73057 w 247840"/>
                  <a:gd name="connsiteY24" fmla="*/ 268034 h 390810"/>
                  <a:gd name="connsiteX25" fmla="*/ 42386 w 247840"/>
                  <a:gd name="connsiteY25" fmla="*/ 311563 h 390810"/>
                  <a:gd name="connsiteX26" fmla="*/ 117253 w 247840"/>
                  <a:gd name="connsiteY26" fmla="*/ 359569 h 390810"/>
                  <a:gd name="connsiteX27" fmla="*/ 118396 w 247840"/>
                  <a:gd name="connsiteY27" fmla="*/ 158591 h 390810"/>
                  <a:gd name="connsiteX28" fmla="*/ 175927 w 247840"/>
                  <a:gd name="connsiteY28" fmla="*/ 94964 h 390810"/>
                  <a:gd name="connsiteX29" fmla="*/ 118396 w 247840"/>
                  <a:gd name="connsiteY29" fmla="*/ 31337 h 390810"/>
                  <a:gd name="connsiteX30" fmla="*/ 60865 w 247840"/>
                  <a:gd name="connsiteY30" fmla="*/ 94964 h 390810"/>
                  <a:gd name="connsiteX31" fmla="*/ 118396 w 247840"/>
                  <a:gd name="connsiteY31" fmla="*/ 158591 h 390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47840" h="390810">
                    <a:moveTo>
                      <a:pt x="116681" y="390811"/>
                    </a:moveTo>
                    <a:cubicBezTo>
                      <a:pt x="46387" y="390811"/>
                      <a:pt x="0" y="364046"/>
                      <a:pt x="0" y="317087"/>
                    </a:cubicBezTo>
                    <a:cubicBezTo>
                      <a:pt x="0" y="288036"/>
                      <a:pt x="17907" y="269081"/>
                      <a:pt x="44101" y="258509"/>
                    </a:cubicBezTo>
                    <a:cubicBezTo>
                      <a:pt x="29623" y="252317"/>
                      <a:pt x="19526" y="240030"/>
                      <a:pt x="19526" y="221647"/>
                    </a:cubicBezTo>
                    <a:cubicBezTo>
                      <a:pt x="19526" y="197644"/>
                      <a:pt x="38005" y="182023"/>
                      <a:pt x="54674" y="172498"/>
                    </a:cubicBezTo>
                    <a:cubicBezTo>
                      <a:pt x="28385" y="154019"/>
                      <a:pt x="17812" y="124492"/>
                      <a:pt x="17812" y="95441"/>
                    </a:cubicBezTo>
                    <a:cubicBezTo>
                      <a:pt x="17812" y="47435"/>
                      <a:pt x="46292" y="0"/>
                      <a:pt x="116110" y="0"/>
                    </a:cubicBezTo>
                    <a:cubicBezTo>
                      <a:pt x="131159" y="0"/>
                      <a:pt x="142875" y="2286"/>
                      <a:pt x="152971" y="5620"/>
                    </a:cubicBezTo>
                    <a:lnTo>
                      <a:pt x="234505" y="5620"/>
                    </a:lnTo>
                    <a:cubicBezTo>
                      <a:pt x="241745" y="5620"/>
                      <a:pt x="244602" y="8382"/>
                      <a:pt x="244602" y="15716"/>
                    </a:cubicBezTo>
                    <a:lnTo>
                      <a:pt x="244602" y="29718"/>
                    </a:lnTo>
                    <a:cubicBezTo>
                      <a:pt x="244602" y="36957"/>
                      <a:pt x="241268" y="39719"/>
                      <a:pt x="234505" y="39719"/>
                    </a:cubicBezTo>
                    <a:cubicBezTo>
                      <a:pt x="219932" y="39148"/>
                      <a:pt x="204883" y="37529"/>
                      <a:pt x="192024" y="34671"/>
                    </a:cubicBezTo>
                    <a:cubicBezTo>
                      <a:pt x="210979" y="50864"/>
                      <a:pt x="218313" y="69818"/>
                      <a:pt x="218313" y="94393"/>
                    </a:cubicBezTo>
                    <a:cubicBezTo>
                      <a:pt x="218313" y="142399"/>
                      <a:pt x="190976" y="189833"/>
                      <a:pt x="117253" y="189833"/>
                    </a:cubicBezTo>
                    <a:cubicBezTo>
                      <a:pt x="101060" y="189833"/>
                      <a:pt x="86582" y="187547"/>
                      <a:pt x="74295" y="183166"/>
                    </a:cubicBezTo>
                    <a:cubicBezTo>
                      <a:pt x="63151" y="193739"/>
                      <a:pt x="57531" y="204406"/>
                      <a:pt x="57531" y="214408"/>
                    </a:cubicBezTo>
                    <a:cubicBezTo>
                      <a:pt x="57531" y="222790"/>
                      <a:pt x="60865" y="232315"/>
                      <a:pt x="93250" y="232315"/>
                    </a:cubicBezTo>
                    <a:lnTo>
                      <a:pt x="160782" y="232315"/>
                    </a:lnTo>
                    <a:cubicBezTo>
                      <a:pt x="209360" y="232315"/>
                      <a:pt x="247841" y="253556"/>
                      <a:pt x="247841" y="300419"/>
                    </a:cubicBezTo>
                    <a:cubicBezTo>
                      <a:pt x="247841" y="351758"/>
                      <a:pt x="202121" y="390811"/>
                      <a:pt x="116681" y="390811"/>
                    </a:cubicBezTo>
                    <a:close/>
                    <a:moveTo>
                      <a:pt x="117253" y="359569"/>
                    </a:moveTo>
                    <a:cubicBezTo>
                      <a:pt x="177546" y="359569"/>
                      <a:pt x="204311" y="334994"/>
                      <a:pt x="204311" y="304895"/>
                    </a:cubicBezTo>
                    <a:cubicBezTo>
                      <a:pt x="204311" y="284226"/>
                      <a:pt x="191453" y="268034"/>
                      <a:pt x="151829" y="268034"/>
                    </a:cubicBezTo>
                    <a:lnTo>
                      <a:pt x="73057" y="268034"/>
                    </a:lnTo>
                    <a:cubicBezTo>
                      <a:pt x="51245" y="278130"/>
                      <a:pt x="42386" y="293180"/>
                      <a:pt x="42386" y="311563"/>
                    </a:cubicBezTo>
                    <a:cubicBezTo>
                      <a:pt x="42386" y="336614"/>
                      <a:pt x="58579" y="359569"/>
                      <a:pt x="117253" y="359569"/>
                    </a:cubicBezTo>
                    <a:close/>
                    <a:moveTo>
                      <a:pt x="118396" y="158591"/>
                    </a:moveTo>
                    <a:cubicBezTo>
                      <a:pt x="155829" y="158591"/>
                      <a:pt x="175927" y="131826"/>
                      <a:pt x="175927" y="94964"/>
                    </a:cubicBezTo>
                    <a:cubicBezTo>
                      <a:pt x="175927" y="58674"/>
                      <a:pt x="155829" y="31337"/>
                      <a:pt x="118396" y="31337"/>
                    </a:cubicBezTo>
                    <a:cubicBezTo>
                      <a:pt x="80963" y="31337"/>
                      <a:pt x="60865" y="58674"/>
                      <a:pt x="60865" y="94964"/>
                    </a:cubicBezTo>
                    <a:cubicBezTo>
                      <a:pt x="60865" y="131731"/>
                      <a:pt x="80963" y="158591"/>
                      <a:pt x="118396" y="1585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6F14A302-54D3-4025-84C6-1280785778FB}"/>
                  </a:ext>
                </a:extLst>
              </p:cNvPr>
              <p:cNvSpPr/>
              <p:nvPr/>
            </p:nvSpPr>
            <p:spPr>
              <a:xfrm>
                <a:off x="4647502" y="3294697"/>
                <a:ext cx="213264" cy="279272"/>
              </a:xfrm>
              <a:custGeom>
                <a:avLst/>
                <a:gdLst>
                  <a:gd name="connsiteX0" fmla="*/ 182594 w 213264"/>
                  <a:gd name="connsiteY0" fmla="*/ 273748 h 279272"/>
                  <a:gd name="connsiteX1" fmla="*/ 172498 w 213264"/>
                  <a:gd name="connsiteY1" fmla="*/ 263652 h 279272"/>
                  <a:gd name="connsiteX2" fmla="*/ 172498 w 213264"/>
                  <a:gd name="connsiteY2" fmla="*/ 239649 h 279272"/>
                  <a:gd name="connsiteX3" fmla="*/ 89345 w 213264"/>
                  <a:gd name="connsiteY3" fmla="*/ 279273 h 279272"/>
                  <a:gd name="connsiteX4" fmla="*/ 0 w 213264"/>
                  <a:gd name="connsiteY4" fmla="*/ 198311 h 279272"/>
                  <a:gd name="connsiteX5" fmla="*/ 106585 w 213264"/>
                  <a:gd name="connsiteY5" fmla="*/ 115633 h 279272"/>
                  <a:gd name="connsiteX6" fmla="*/ 169735 w 213264"/>
                  <a:gd name="connsiteY6" fmla="*/ 126206 h 279272"/>
                  <a:gd name="connsiteX7" fmla="*/ 169735 w 213264"/>
                  <a:gd name="connsiteY7" fmla="*/ 103918 h 279272"/>
                  <a:gd name="connsiteX8" fmla="*/ 106585 w 213264"/>
                  <a:gd name="connsiteY8" fmla="*/ 36862 h 279272"/>
                  <a:gd name="connsiteX9" fmla="*/ 36862 w 213264"/>
                  <a:gd name="connsiteY9" fmla="*/ 59246 h 279272"/>
                  <a:gd name="connsiteX10" fmla="*/ 22860 w 213264"/>
                  <a:gd name="connsiteY10" fmla="*/ 56959 h 279272"/>
                  <a:gd name="connsiteX11" fmla="*/ 13906 w 213264"/>
                  <a:gd name="connsiteY11" fmla="*/ 44101 h 279272"/>
                  <a:gd name="connsiteX12" fmla="*/ 16192 w 213264"/>
                  <a:gd name="connsiteY12" fmla="*/ 29623 h 279272"/>
                  <a:gd name="connsiteX13" fmla="*/ 110490 w 213264"/>
                  <a:gd name="connsiteY13" fmla="*/ 0 h 279272"/>
                  <a:gd name="connsiteX14" fmla="*/ 213265 w 213264"/>
                  <a:gd name="connsiteY14" fmla="*/ 97155 h 279272"/>
                  <a:gd name="connsiteX15" fmla="*/ 213265 w 213264"/>
                  <a:gd name="connsiteY15" fmla="*/ 263557 h 279272"/>
                  <a:gd name="connsiteX16" fmla="*/ 203168 w 213264"/>
                  <a:gd name="connsiteY16" fmla="*/ 273653 h 279272"/>
                  <a:gd name="connsiteX17" fmla="*/ 182594 w 213264"/>
                  <a:gd name="connsiteY17" fmla="*/ 273653 h 279272"/>
                  <a:gd name="connsiteX18" fmla="*/ 169831 w 213264"/>
                  <a:gd name="connsiteY18" fmla="*/ 205645 h 279272"/>
                  <a:gd name="connsiteX19" fmla="*/ 169831 w 213264"/>
                  <a:gd name="connsiteY19" fmla="*/ 158210 h 279272"/>
                  <a:gd name="connsiteX20" fmla="*/ 112300 w 213264"/>
                  <a:gd name="connsiteY20" fmla="*/ 149257 h 279272"/>
                  <a:gd name="connsiteX21" fmla="*/ 44196 w 213264"/>
                  <a:gd name="connsiteY21" fmla="*/ 197263 h 279272"/>
                  <a:gd name="connsiteX22" fmla="*/ 96679 w 213264"/>
                  <a:gd name="connsiteY22" fmla="*/ 244126 h 279272"/>
                  <a:gd name="connsiteX23" fmla="*/ 169831 w 213264"/>
                  <a:gd name="connsiteY23" fmla="*/ 205645 h 279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13264" h="279272">
                    <a:moveTo>
                      <a:pt x="182594" y="273748"/>
                    </a:moveTo>
                    <a:cubicBezTo>
                      <a:pt x="175355" y="273748"/>
                      <a:pt x="172498" y="270986"/>
                      <a:pt x="172498" y="263652"/>
                    </a:cubicBezTo>
                    <a:lnTo>
                      <a:pt x="172498" y="239649"/>
                    </a:lnTo>
                    <a:cubicBezTo>
                      <a:pt x="158020" y="258604"/>
                      <a:pt x="134017" y="279273"/>
                      <a:pt x="89345" y="279273"/>
                    </a:cubicBezTo>
                    <a:cubicBezTo>
                      <a:pt x="31242" y="279273"/>
                      <a:pt x="0" y="244697"/>
                      <a:pt x="0" y="198311"/>
                    </a:cubicBezTo>
                    <a:cubicBezTo>
                      <a:pt x="0" y="151448"/>
                      <a:pt x="32956" y="115633"/>
                      <a:pt x="106585" y="115633"/>
                    </a:cubicBezTo>
                    <a:cubicBezTo>
                      <a:pt x="132874" y="115633"/>
                      <a:pt x="155162" y="120110"/>
                      <a:pt x="169735" y="126206"/>
                    </a:cubicBezTo>
                    <a:lnTo>
                      <a:pt x="169735" y="103918"/>
                    </a:lnTo>
                    <a:cubicBezTo>
                      <a:pt x="169735" y="70961"/>
                      <a:pt x="159639" y="36862"/>
                      <a:pt x="106585" y="36862"/>
                    </a:cubicBezTo>
                    <a:cubicBezTo>
                      <a:pt x="82010" y="36862"/>
                      <a:pt x="55816" y="44101"/>
                      <a:pt x="36862" y="59246"/>
                    </a:cubicBezTo>
                    <a:cubicBezTo>
                      <a:pt x="30671" y="63722"/>
                      <a:pt x="27337" y="63151"/>
                      <a:pt x="22860" y="56959"/>
                    </a:cubicBezTo>
                    <a:lnTo>
                      <a:pt x="13906" y="44101"/>
                    </a:lnTo>
                    <a:cubicBezTo>
                      <a:pt x="10573" y="38576"/>
                      <a:pt x="11144" y="33528"/>
                      <a:pt x="16192" y="29623"/>
                    </a:cubicBezTo>
                    <a:cubicBezTo>
                      <a:pt x="39052" y="10668"/>
                      <a:pt x="73152" y="0"/>
                      <a:pt x="110490" y="0"/>
                    </a:cubicBezTo>
                    <a:cubicBezTo>
                      <a:pt x="183071" y="0"/>
                      <a:pt x="213265" y="39624"/>
                      <a:pt x="213265" y="97155"/>
                    </a:cubicBezTo>
                    <a:lnTo>
                      <a:pt x="213265" y="263557"/>
                    </a:lnTo>
                    <a:cubicBezTo>
                      <a:pt x="213265" y="270796"/>
                      <a:pt x="210502" y="273653"/>
                      <a:pt x="203168" y="273653"/>
                    </a:cubicBezTo>
                    <a:lnTo>
                      <a:pt x="182594" y="273653"/>
                    </a:lnTo>
                    <a:close/>
                    <a:moveTo>
                      <a:pt x="169831" y="205645"/>
                    </a:moveTo>
                    <a:lnTo>
                      <a:pt x="169831" y="158210"/>
                    </a:lnTo>
                    <a:cubicBezTo>
                      <a:pt x="155257" y="151543"/>
                      <a:pt x="129064" y="149257"/>
                      <a:pt x="112300" y="149257"/>
                    </a:cubicBezTo>
                    <a:cubicBezTo>
                      <a:pt x="62008" y="149257"/>
                      <a:pt x="44196" y="169354"/>
                      <a:pt x="44196" y="197263"/>
                    </a:cubicBezTo>
                    <a:cubicBezTo>
                      <a:pt x="44196" y="219551"/>
                      <a:pt x="55340" y="244126"/>
                      <a:pt x="96679" y="244126"/>
                    </a:cubicBezTo>
                    <a:cubicBezTo>
                      <a:pt x="124587" y="244221"/>
                      <a:pt x="150781" y="232981"/>
                      <a:pt x="169831" y="20564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096E3B42-BE6A-45E9-AE30-CC8D6859D501}"/>
                  </a:ext>
                </a:extLst>
              </p:cNvPr>
              <p:cNvSpPr/>
              <p:nvPr/>
            </p:nvSpPr>
            <p:spPr>
              <a:xfrm>
                <a:off x="5031394" y="3300412"/>
                <a:ext cx="384544" cy="268033"/>
              </a:xfrm>
              <a:custGeom>
                <a:avLst/>
                <a:gdLst>
                  <a:gd name="connsiteX0" fmla="*/ 93977 w 384544"/>
                  <a:gd name="connsiteY0" fmla="*/ 268034 h 268033"/>
                  <a:gd name="connsiteX1" fmla="*/ 79499 w 384544"/>
                  <a:gd name="connsiteY1" fmla="*/ 259080 h 268033"/>
                  <a:gd name="connsiteX2" fmla="*/ 251 w 384544"/>
                  <a:gd name="connsiteY2" fmla="*/ 10096 h 268033"/>
                  <a:gd name="connsiteX3" fmla="*/ 8633 w 384544"/>
                  <a:gd name="connsiteY3" fmla="*/ 0 h 268033"/>
                  <a:gd name="connsiteX4" fmla="*/ 32636 w 384544"/>
                  <a:gd name="connsiteY4" fmla="*/ 0 h 268033"/>
                  <a:gd name="connsiteX5" fmla="*/ 44351 w 384544"/>
                  <a:gd name="connsiteY5" fmla="*/ 10096 h 268033"/>
                  <a:gd name="connsiteX6" fmla="*/ 105788 w 384544"/>
                  <a:gd name="connsiteY6" fmla="*/ 224504 h 268033"/>
                  <a:gd name="connsiteX7" fmla="*/ 171129 w 384544"/>
                  <a:gd name="connsiteY7" fmla="*/ 10096 h 268033"/>
                  <a:gd name="connsiteX8" fmla="*/ 182845 w 384544"/>
                  <a:gd name="connsiteY8" fmla="*/ 0 h 268033"/>
                  <a:gd name="connsiteX9" fmla="*/ 201800 w 384544"/>
                  <a:gd name="connsiteY9" fmla="*/ 0 h 268033"/>
                  <a:gd name="connsiteX10" fmla="*/ 213515 w 384544"/>
                  <a:gd name="connsiteY10" fmla="*/ 10096 h 268033"/>
                  <a:gd name="connsiteX11" fmla="*/ 279333 w 384544"/>
                  <a:gd name="connsiteY11" fmla="*/ 224504 h 268033"/>
                  <a:gd name="connsiteX12" fmla="*/ 340769 w 384544"/>
                  <a:gd name="connsiteY12" fmla="*/ 10096 h 268033"/>
                  <a:gd name="connsiteX13" fmla="*/ 352485 w 384544"/>
                  <a:gd name="connsiteY13" fmla="*/ 0 h 268033"/>
                  <a:gd name="connsiteX14" fmla="*/ 375917 w 384544"/>
                  <a:gd name="connsiteY14" fmla="*/ 0 h 268033"/>
                  <a:gd name="connsiteX15" fmla="*/ 384298 w 384544"/>
                  <a:gd name="connsiteY15" fmla="*/ 10096 h 268033"/>
                  <a:gd name="connsiteX16" fmla="*/ 305527 w 384544"/>
                  <a:gd name="connsiteY16" fmla="*/ 259080 h 268033"/>
                  <a:gd name="connsiteX17" fmla="*/ 291049 w 384544"/>
                  <a:gd name="connsiteY17" fmla="*/ 268034 h 268033"/>
                  <a:gd name="connsiteX18" fmla="*/ 269237 w 384544"/>
                  <a:gd name="connsiteY18" fmla="*/ 268034 h 268033"/>
                  <a:gd name="connsiteX19" fmla="*/ 255235 w 384544"/>
                  <a:gd name="connsiteY19" fmla="*/ 259080 h 268033"/>
                  <a:gd name="connsiteX20" fmla="*/ 192084 w 384544"/>
                  <a:gd name="connsiteY20" fmla="*/ 65913 h 268033"/>
                  <a:gd name="connsiteX21" fmla="*/ 129600 w 384544"/>
                  <a:gd name="connsiteY21" fmla="*/ 258509 h 268033"/>
                  <a:gd name="connsiteX22" fmla="*/ 115598 w 384544"/>
                  <a:gd name="connsiteY22" fmla="*/ 268034 h 268033"/>
                  <a:gd name="connsiteX23" fmla="*/ 93977 w 384544"/>
                  <a:gd name="connsiteY23" fmla="*/ 268034 h 268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84544" h="268033">
                    <a:moveTo>
                      <a:pt x="93977" y="268034"/>
                    </a:moveTo>
                    <a:cubicBezTo>
                      <a:pt x="86738" y="268034"/>
                      <a:pt x="82832" y="265271"/>
                      <a:pt x="79499" y="259080"/>
                    </a:cubicBezTo>
                    <a:cubicBezTo>
                      <a:pt x="51019" y="197644"/>
                      <a:pt x="16348" y="96583"/>
                      <a:pt x="251" y="10096"/>
                    </a:cubicBezTo>
                    <a:cubicBezTo>
                      <a:pt x="-892" y="3334"/>
                      <a:pt x="1870" y="0"/>
                      <a:pt x="8633" y="0"/>
                    </a:cubicBezTo>
                    <a:lnTo>
                      <a:pt x="32636" y="0"/>
                    </a:lnTo>
                    <a:cubicBezTo>
                      <a:pt x="39875" y="0"/>
                      <a:pt x="43208" y="2762"/>
                      <a:pt x="44351" y="10096"/>
                    </a:cubicBezTo>
                    <a:cubicBezTo>
                      <a:pt x="57210" y="82677"/>
                      <a:pt x="82832" y="169736"/>
                      <a:pt x="105788" y="224504"/>
                    </a:cubicBezTo>
                    <a:cubicBezTo>
                      <a:pt x="130934" y="169831"/>
                      <a:pt x="158270" y="82677"/>
                      <a:pt x="171129" y="10096"/>
                    </a:cubicBezTo>
                    <a:cubicBezTo>
                      <a:pt x="172177" y="2858"/>
                      <a:pt x="175606" y="0"/>
                      <a:pt x="182845" y="0"/>
                    </a:cubicBezTo>
                    <a:lnTo>
                      <a:pt x="201800" y="0"/>
                    </a:lnTo>
                    <a:cubicBezTo>
                      <a:pt x="209039" y="0"/>
                      <a:pt x="212372" y="2762"/>
                      <a:pt x="213515" y="10096"/>
                    </a:cubicBezTo>
                    <a:cubicBezTo>
                      <a:pt x="226946" y="82677"/>
                      <a:pt x="254282" y="169736"/>
                      <a:pt x="279333" y="224504"/>
                    </a:cubicBezTo>
                    <a:cubicBezTo>
                      <a:pt x="302193" y="169831"/>
                      <a:pt x="327911" y="82677"/>
                      <a:pt x="340769" y="10096"/>
                    </a:cubicBezTo>
                    <a:cubicBezTo>
                      <a:pt x="341817" y="2858"/>
                      <a:pt x="345246" y="0"/>
                      <a:pt x="352485" y="0"/>
                    </a:cubicBezTo>
                    <a:lnTo>
                      <a:pt x="375917" y="0"/>
                    </a:lnTo>
                    <a:cubicBezTo>
                      <a:pt x="382584" y="0"/>
                      <a:pt x="385442" y="3334"/>
                      <a:pt x="384298" y="10096"/>
                    </a:cubicBezTo>
                    <a:cubicBezTo>
                      <a:pt x="368678" y="96583"/>
                      <a:pt x="334007" y="197072"/>
                      <a:pt x="305527" y="259080"/>
                    </a:cubicBezTo>
                    <a:cubicBezTo>
                      <a:pt x="302193" y="265271"/>
                      <a:pt x="298288" y="268034"/>
                      <a:pt x="291049" y="268034"/>
                    </a:cubicBezTo>
                    <a:lnTo>
                      <a:pt x="269237" y="268034"/>
                    </a:lnTo>
                    <a:cubicBezTo>
                      <a:pt x="261998" y="268034"/>
                      <a:pt x="258092" y="265271"/>
                      <a:pt x="255235" y="259080"/>
                    </a:cubicBezTo>
                    <a:cubicBezTo>
                      <a:pt x="223421" y="184880"/>
                      <a:pt x="203324" y="124015"/>
                      <a:pt x="192084" y="65913"/>
                    </a:cubicBezTo>
                    <a:cubicBezTo>
                      <a:pt x="181511" y="124015"/>
                      <a:pt x="160842" y="184880"/>
                      <a:pt x="129600" y="258509"/>
                    </a:cubicBezTo>
                    <a:cubicBezTo>
                      <a:pt x="126838" y="265271"/>
                      <a:pt x="122933" y="268034"/>
                      <a:pt x="115598" y="268034"/>
                    </a:cubicBezTo>
                    <a:lnTo>
                      <a:pt x="93977" y="26803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F3C046D0-9753-4230-B74B-EDA7B2E01E77}"/>
                  </a:ext>
                </a:extLst>
              </p:cNvPr>
              <p:cNvSpPr/>
              <p:nvPr/>
            </p:nvSpPr>
            <p:spPr>
              <a:xfrm>
                <a:off x="5451316" y="3294887"/>
                <a:ext cx="246697" cy="279177"/>
              </a:xfrm>
              <a:custGeom>
                <a:avLst/>
                <a:gdLst>
                  <a:gd name="connsiteX0" fmla="*/ 123348 w 246697"/>
                  <a:gd name="connsiteY0" fmla="*/ 279178 h 279177"/>
                  <a:gd name="connsiteX1" fmla="*/ 0 w 246697"/>
                  <a:gd name="connsiteY1" fmla="*/ 139637 h 279177"/>
                  <a:gd name="connsiteX2" fmla="*/ 123348 w 246697"/>
                  <a:gd name="connsiteY2" fmla="*/ 0 h 279177"/>
                  <a:gd name="connsiteX3" fmla="*/ 246697 w 246697"/>
                  <a:gd name="connsiteY3" fmla="*/ 139637 h 279177"/>
                  <a:gd name="connsiteX4" fmla="*/ 123348 w 246697"/>
                  <a:gd name="connsiteY4" fmla="*/ 279178 h 279177"/>
                  <a:gd name="connsiteX5" fmla="*/ 123348 w 246697"/>
                  <a:gd name="connsiteY5" fmla="*/ 244507 h 279177"/>
                  <a:gd name="connsiteX6" fmla="*/ 201453 w 246697"/>
                  <a:gd name="connsiteY6" fmla="*/ 139541 h 279177"/>
                  <a:gd name="connsiteX7" fmla="*/ 123348 w 246697"/>
                  <a:gd name="connsiteY7" fmla="*/ 34576 h 279177"/>
                  <a:gd name="connsiteX8" fmla="*/ 45244 w 246697"/>
                  <a:gd name="connsiteY8" fmla="*/ 139541 h 279177"/>
                  <a:gd name="connsiteX9" fmla="*/ 123348 w 246697"/>
                  <a:gd name="connsiteY9" fmla="*/ 244507 h 279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6697" h="279177">
                    <a:moveTo>
                      <a:pt x="123348" y="279178"/>
                    </a:moveTo>
                    <a:cubicBezTo>
                      <a:pt x="35719" y="279178"/>
                      <a:pt x="0" y="211646"/>
                      <a:pt x="0" y="139637"/>
                    </a:cubicBezTo>
                    <a:cubicBezTo>
                      <a:pt x="0" y="67627"/>
                      <a:pt x="37433" y="0"/>
                      <a:pt x="123348" y="0"/>
                    </a:cubicBezTo>
                    <a:cubicBezTo>
                      <a:pt x="210978" y="0"/>
                      <a:pt x="246697" y="67532"/>
                      <a:pt x="246697" y="139637"/>
                    </a:cubicBezTo>
                    <a:cubicBezTo>
                      <a:pt x="246697" y="211550"/>
                      <a:pt x="209264" y="279178"/>
                      <a:pt x="123348" y="279178"/>
                    </a:cubicBezTo>
                    <a:close/>
                    <a:moveTo>
                      <a:pt x="123348" y="244507"/>
                    </a:moveTo>
                    <a:cubicBezTo>
                      <a:pt x="179165" y="244507"/>
                      <a:pt x="201453" y="194786"/>
                      <a:pt x="201453" y="139541"/>
                    </a:cubicBezTo>
                    <a:cubicBezTo>
                      <a:pt x="201453" y="84296"/>
                      <a:pt x="179165" y="34576"/>
                      <a:pt x="123348" y="34576"/>
                    </a:cubicBezTo>
                    <a:cubicBezTo>
                      <a:pt x="67532" y="34576"/>
                      <a:pt x="45244" y="84296"/>
                      <a:pt x="45244" y="139541"/>
                    </a:cubicBezTo>
                    <a:cubicBezTo>
                      <a:pt x="45148" y="194881"/>
                      <a:pt x="67437" y="244507"/>
                      <a:pt x="123348" y="24450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0307E501-818E-4E58-BA38-76B2316C0C8D}"/>
                  </a:ext>
                </a:extLst>
              </p:cNvPr>
              <p:cNvSpPr/>
              <p:nvPr/>
            </p:nvSpPr>
            <p:spPr>
              <a:xfrm>
                <a:off x="5762689" y="3294887"/>
                <a:ext cx="147946" cy="273653"/>
              </a:xfrm>
              <a:custGeom>
                <a:avLst/>
                <a:gdLst>
                  <a:gd name="connsiteX0" fmla="*/ 10096 w 147946"/>
                  <a:gd name="connsiteY0" fmla="*/ 273558 h 273653"/>
                  <a:gd name="connsiteX1" fmla="*/ 0 w 147946"/>
                  <a:gd name="connsiteY1" fmla="*/ 263462 h 273653"/>
                  <a:gd name="connsiteX2" fmla="*/ 0 w 147946"/>
                  <a:gd name="connsiteY2" fmla="*/ 15621 h 273653"/>
                  <a:gd name="connsiteX3" fmla="*/ 10096 w 147946"/>
                  <a:gd name="connsiteY3" fmla="*/ 5525 h 273653"/>
                  <a:gd name="connsiteX4" fmla="*/ 30766 w 147946"/>
                  <a:gd name="connsiteY4" fmla="*/ 5525 h 273653"/>
                  <a:gd name="connsiteX5" fmla="*/ 40862 w 147946"/>
                  <a:gd name="connsiteY5" fmla="*/ 15621 h 273653"/>
                  <a:gd name="connsiteX6" fmla="*/ 40862 w 147946"/>
                  <a:gd name="connsiteY6" fmla="*/ 40767 h 273653"/>
                  <a:gd name="connsiteX7" fmla="*/ 116776 w 147946"/>
                  <a:gd name="connsiteY7" fmla="*/ 0 h 273653"/>
                  <a:gd name="connsiteX8" fmla="*/ 140208 w 147946"/>
                  <a:gd name="connsiteY8" fmla="*/ 2858 h 273653"/>
                  <a:gd name="connsiteX9" fmla="*/ 147447 w 147946"/>
                  <a:gd name="connsiteY9" fmla="*/ 15145 h 273653"/>
                  <a:gd name="connsiteX10" fmla="*/ 142970 w 147946"/>
                  <a:gd name="connsiteY10" fmla="*/ 35814 h 273653"/>
                  <a:gd name="connsiteX11" fmla="*/ 131254 w 147946"/>
                  <a:gd name="connsiteY11" fmla="*/ 43053 h 273653"/>
                  <a:gd name="connsiteX12" fmla="*/ 107822 w 147946"/>
                  <a:gd name="connsiteY12" fmla="*/ 39719 h 273653"/>
                  <a:gd name="connsiteX13" fmla="*/ 43624 w 147946"/>
                  <a:gd name="connsiteY13" fmla="*/ 72104 h 273653"/>
                  <a:gd name="connsiteX14" fmla="*/ 43624 w 147946"/>
                  <a:gd name="connsiteY14" fmla="*/ 263557 h 273653"/>
                  <a:gd name="connsiteX15" fmla="*/ 33528 w 147946"/>
                  <a:gd name="connsiteY15" fmla="*/ 273653 h 273653"/>
                  <a:gd name="connsiteX16" fmla="*/ 10096 w 147946"/>
                  <a:gd name="connsiteY16" fmla="*/ 273653 h 273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7946" h="273653">
                    <a:moveTo>
                      <a:pt x="10096" y="273558"/>
                    </a:moveTo>
                    <a:cubicBezTo>
                      <a:pt x="2857" y="273558"/>
                      <a:pt x="0" y="270796"/>
                      <a:pt x="0" y="263462"/>
                    </a:cubicBezTo>
                    <a:lnTo>
                      <a:pt x="0" y="15621"/>
                    </a:lnTo>
                    <a:cubicBezTo>
                      <a:pt x="0" y="8382"/>
                      <a:pt x="2762" y="5525"/>
                      <a:pt x="10096" y="5525"/>
                    </a:cubicBezTo>
                    <a:lnTo>
                      <a:pt x="30766" y="5525"/>
                    </a:lnTo>
                    <a:cubicBezTo>
                      <a:pt x="38005" y="5525"/>
                      <a:pt x="40862" y="8287"/>
                      <a:pt x="40862" y="15621"/>
                    </a:cubicBezTo>
                    <a:lnTo>
                      <a:pt x="40862" y="40767"/>
                    </a:lnTo>
                    <a:cubicBezTo>
                      <a:pt x="55912" y="21241"/>
                      <a:pt x="77724" y="0"/>
                      <a:pt x="116776" y="0"/>
                    </a:cubicBezTo>
                    <a:cubicBezTo>
                      <a:pt x="124015" y="0"/>
                      <a:pt x="132397" y="572"/>
                      <a:pt x="140208" y="2858"/>
                    </a:cubicBezTo>
                    <a:cubicBezTo>
                      <a:pt x="146399" y="4477"/>
                      <a:pt x="149161" y="8954"/>
                      <a:pt x="147447" y="15145"/>
                    </a:cubicBezTo>
                    <a:lnTo>
                      <a:pt x="142970" y="35814"/>
                    </a:lnTo>
                    <a:cubicBezTo>
                      <a:pt x="141351" y="43053"/>
                      <a:pt x="138493" y="44768"/>
                      <a:pt x="131254" y="43053"/>
                    </a:cubicBezTo>
                    <a:cubicBezTo>
                      <a:pt x="123444" y="40767"/>
                      <a:pt x="115633" y="39719"/>
                      <a:pt x="107822" y="39719"/>
                    </a:cubicBezTo>
                    <a:cubicBezTo>
                      <a:pt x="86582" y="39719"/>
                      <a:pt x="60960" y="48101"/>
                      <a:pt x="43624" y="72104"/>
                    </a:cubicBezTo>
                    <a:lnTo>
                      <a:pt x="43624" y="263557"/>
                    </a:lnTo>
                    <a:cubicBezTo>
                      <a:pt x="43624" y="270796"/>
                      <a:pt x="40862" y="273653"/>
                      <a:pt x="33528" y="273653"/>
                    </a:cubicBezTo>
                    <a:lnTo>
                      <a:pt x="10096" y="27365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31025F52-60D2-4920-87E0-85802A3A3905}"/>
                  </a:ext>
                </a:extLst>
              </p:cNvPr>
              <p:cNvSpPr/>
              <p:nvPr/>
            </p:nvSpPr>
            <p:spPr>
              <a:xfrm>
                <a:off x="5957475" y="3167633"/>
                <a:ext cx="43624" cy="400907"/>
              </a:xfrm>
              <a:custGeom>
                <a:avLst/>
                <a:gdLst>
                  <a:gd name="connsiteX0" fmla="*/ 10096 w 43624"/>
                  <a:gd name="connsiteY0" fmla="*/ 400812 h 400907"/>
                  <a:gd name="connsiteX1" fmla="*/ 0 w 43624"/>
                  <a:gd name="connsiteY1" fmla="*/ 390716 h 400907"/>
                  <a:gd name="connsiteX2" fmla="*/ 0 w 43624"/>
                  <a:gd name="connsiteY2" fmla="*/ 10001 h 400907"/>
                  <a:gd name="connsiteX3" fmla="*/ 10096 w 43624"/>
                  <a:gd name="connsiteY3" fmla="*/ 0 h 400907"/>
                  <a:gd name="connsiteX4" fmla="*/ 33528 w 43624"/>
                  <a:gd name="connsiteY4" fmla="*/ 0 h 400907"/>
                  <a:gd name="connsiteX5" fmla="*/ 43625 w 43624"/>
                  <a:gd name="connsiteY5" fmla="*/ 10001 h 400907"/>
                  <a:gd name="connsiteX6" fmla="*/ 43625 w 43624"/>
                  <a:gd name="connsiteY6" fmla="*/ 390811 h 400907"/>
                  <a:gd name="connsiteX7" fmla="*/ 33528 w 43624"/>
                  <a:gd name="connsiteY7" fmla="*/ 400907 h 400907"/>
                  <a:gd name="connsiteX8" fmla="*/ 10096 w 43624"/>
                  <a:gd name="connsiteY8" fmla="*/ 400907 h 400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624" h="400907">
                    <a:moveTo>
                      <a:pt x="10096" y="400812"/>
                    </a:moveTo>
                    <a:cubicBezTo>
                      <a:pt x="2858" y="400812"/>
                      <a:pt x="0" y="398050"/>
                      <a:pt x="0" y="390716"/>
                    </a:cubicBezTo>
                    <a:lnTo>
                      <a:pt x="0" y="10001"/>
                    </a:lnTo>
                    <a:cubicBezTo>
                      <a:pt x="0" y="2762"/>
                      <a:pt x="2763" y="0"/>
                      <a:pt x="10096" y="0"/>
                    </a:cubicBezTo>
                    <a:lnTo>
                      <a:pt x="33528" y="0"/>
                    </a:lnTo>
                    <a:cubicBezTo>
                      <a:pt x="40767" y="0"/>
                      <a:pt x="43625" y="2762"/>
                      <a:pt x="43625" y="10001"/>
                    </a:cubicBezTo>
                    <a:lnTo>
                      <a:pt x="43625" y="390811"/>
                    </a:lnTo>
                    <a:cubicBezTo>
                      <a:pt x="43625" y="398050"/>
                      <a:pt x="40863" y="400907"/>
                      <a:pt x="33528" y="400907"/>
                    </a:cubicBezTo>
                    <a:lnTo>
                      <a:pt x="10096" y="400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C8E80837-B27C-49EC-BD0F-9E045C266BDA}"/>
                  </a:ext>
                </a:extLst>
              </p:cNvPr>
              <p:cNvSpPr/>
              <p:nvPr/>
            </p:nvSpPr>
            <p:spPr>
              <a:xfrm>
                <a:off x="6065679" y="3167633"/>
                <a:ext cx="230695" cy="406336"/>
              </a:xfrm>
              <a:custGeom>
                <a:avLst/>
                <a:gdLst>
                  <a:gd name="connsiteX0" fmla="*/ 199930 w 230695"/>
                  <a:gd name="connsiteY0" fmla="*/ 400812 h 406336"/>
                  <a:gd name="connsiteX1" fmla="*/ 189833 w 230695"/>
                  <a:gd name="connsiteY1" fmla="*/ 390716 h 406336"/>
                  <a:gd name="connsiteX2" fmla="*/ 189833 w 230695"/>
                  <a:gd name="connsiteY2" fmla="*/ 368332 h 406336"/>
                  <a:gd name="connsiteX3" fmla="*/ 112204 w 230695"/>
                  <a:gd name="connsiteY3" fmla="*/ 406337 h 406336"/>
                  <a:gd name="connsiteX4" fmla="*/ 0 w 230695"/>
                  <a:gd name="connsiteY4" fmla="*/ 267367 h 406336"/>
                  <a:gd name="connsiteX5" fmla="*/ 112204 w 230695"/>
                  <a:gd name="connsiteY5" fmla="*/ 127254 h 406336"/>
                  <a:gd name="connsiteX6" fmla="*/ 187071 w 230695"/>
                  <a:gd name="connsiteY6" fmla="*/ 161354 h 406336"/>
                  <a:gd name="connsiteX7" fmla="*/ 187071 w 230695"/>
                  <a:gd name="connsiteY7" fmla="*/ 10001 h 406336"/>
                  <a:gd name="connsiteX8" fmla="*/ 197167 w 230695"/>
                  <a:gd name="connsiteY8" fmla="*/ 0 h 406336"/>
                  <a:gd name="connsiteX9" fmla="*/ 220599 w 230695"/>
                  <a:gd name="connsiteY9" fmla="*/ 0 h 406336"/>
                  <a:gd name="connsiteX10" fmla="*/ 230695 w 230695"/>
                  <a:gd name="connsiteY10" fmla="*/ 10001 h 406336"/>
                  <a:gd name="connsiteX11" fmla="*/ 230695 w 230695"/>
                  <a:gd name="connsiteY11" fmla="*/ 390811 h 406336"/>
                  <a:gd name="connsiteX12" fmla="*/ 220599 w 230695"/>
                  <a:gd name="connsiteY12" fmla="*/ 400907 h 406336"/>
                  <a:gd name="connsiteX13" fmla="*/ 199930 w 230695"/>
                  <a:gd name="connsiteY13" fmla="*/ 400907 h 406336"/>
                  <a:gd name="connsiteX14" fmla="*/ 120682 w 230695"/>
                  <a:gd name="connsiteY14" fmla="*/ 371285 h 406336"/>
                  <a:gd name="connsiteX15" fmla="*/ 187071 w 230695"/>
                  <a:gd name="connsiteY15" fmla="*/ 334423 h 406336"/>
                  <a:gd name="connsiteX16" fmla="*/ 187071 w 230695"/>
                  <a:gd name="connsiteY16" fmla="*/ 199263 h 406336"/>
                  <a:gd name="connsiteX17" fmla="*/ 120682 w 230695"/>
                  <a:gd name="connsiteY17" fmla="*/ 162401 h 406336"/>
                  <a:gd name="connsiteX18" fmla="*/ 45339 w 230695"/>
                  <a:gd name="connsiteY18" fmla="*/ 266795 h 406336"/>
                  <a:gd name="connsiteX19" fmla="*/ 120682 w 230695"/>
                  <a:gd name="connsiteY19" fmla="*/ 371285 h 406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30695" h="406336">
                    <a:moveTo>
                      <a:pt x="199930" y="400812"/>
                    </a:moveTo>
                    <a:cubicBezTo>
                      <a:pt x="192691" y="400812"/>
                      <a:pt x="189833" y="398050"/>
                      <a:pt x="189833" y="390716"/>
                    </a:cubicBezTo>
                    <a:lnTo>
                      <a:pt x="189833" y="368332"/>
                    </a:lnTo>
                    <a:cubicBezTo>
                      <a:pt x="175831" y="389573"/>
                      <a:pt x="151829" y="406337"/>
                      <a:pt x="112204" y="406337"/>
                    </a:cubicBezTo>
                    <a:cubicBezTo>
                      <a:pt x="42386" y="406337"/>
                      <a:pt x="0" y="354997"/>
                      <a:pt x="0" y="267367"/>
                    </a:cubicBezTo>
                    <a:cubicBezTo>
                      <a:pt x="0" y="180308"/>
                      <a:pt x="42386" y="127254"/>
                      <a:pt x="112204" y="127254"/>
                    </a:cubicBezTo>
                    <a:cubicBezTo>
                      <a:pt x="150685" y="127254"/>
                      <a:pt x="174212" y="142875"/>
                      <a:pt x="187071" y="161354"/>
                    </a:cubicBezTo>
                    <a:lnTo>
                      <a:pt x="187071" y="10001"/>
                    </a:lnTo>
                    <a:cubicBezTo>
                      <a:pt x="187071" y="2762"/>
                      <a:pt x="189833" y="0"/>
                      <a:pt x="197167" y="0"/>
                    </a:cubicBezTo>
                    <a:lnTo>
                      <a:pt x="220599" y="0"/>
                    </a:lnTo>
                    <a:cubicBezTo>
                      <a:pt x="227838" y="0"/>
                      <a:pt x="230695" y="2762"/>
                      <a:pt x="230695" y="10001"/>
                    </a:cubicBezTo>
                    <a:lnTo>
                      <a:pt x="230695" y="390811"/>
                    </a:lnTo>
                    <a:cubicBezTo>
                      <a:pt x="230695" y="398050"/>
                      <a:pt x="227933" y="400907"/>
                      <a:pt x="220599" y="400907"/>
                    </a:cubicBezTo>
                    <a:lnTo>
                      <a:pt x="199930" y="400907"/>
                    </a:lnTo>
                    <a:close/>
                    <a:moveTo>
                      <a:pt x="120682" y="371285"/>
                    </a:moveTo>
                    <a:cubicBezTo>
                      <a:pt x="146399" y="371285"/>
                      <a:pt x="170402" y="360617"/>
                      <a:pt x="187071" y="334423"/>
                    </a:cubicBezTo>
                    <a:lnTo>
                      <a:pt x="187071" y="199263"/>
                    </a:lnTo>
                    <a:cubicBezTo>
                      <a:pt x="170307" y="172974"/>
                      <a:pt x="146304" y="162401"/>
                      <a:pt x="120682" y="162401"/>
                    </a:cubicBezTo>
                    <a:cubicBezTo>
                      <a:pt x="75438" y="162401"/>
                      <a:pt x="45339" y="196977"/>
                      <a:pt x="45339" y="266795"/>
                    </a:cubicBezTo>
                    <a:cubicBezTo>
                      <a:pt x="45244" y="336614"/>
                      <a:pt x="75438" y="371285"/>
                      <a:pt x="120682" y="37128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4322C621-39E0-4502-8562-FFFD8297691C}"/>
                  </a:ext>
                </a:extLst>
              </p:cNvPr>
              <p:cNvSpPr/>
              <p:nvPr/>
            </p:nvSpPr>
            <p:spPr>
              <a:xfrm>
                <a:off x="6462014" y="3228403"/>
                <a:ext cx="176048" cy="345662"/>
              </a:xfrm>
              <a:custGeom>
                <a:avLst/>
                <a:gdLst>
                  <a:gd name="connsiteX0" fmla="*/ 10001 w 176048"/>
                  <a:gd name="connsiteY0" fmla="*/ 106108 h 345662"/>
                  <a:gd name="connsiteX1" fmla="*/ 0 w 176048"/>
                  <a:gd name="connsiteY1" fmla="*/ 96107 h 345662"/>
                  <a:gd name="connsiteX2" fmla="*/ 0 w 176048"/>
                  <a:gd name="connsiteY2" fmla="*/ 82105 h 345662"/>
                  <a:gd name="connsiteX3" fmla="*/ 10001 w 176048"/>
                  <a:gd name="connsiteY3" fmla="*/ 72009 h 345662"/>
                  <a:gd name="connsiteX4" fmla="*/ 45720 w 176048"/>
                  <a:gd name="connsiteY4" fmla="*/ 72009 h 345662"/>
                  <a:gd name="connsiteX5" fmla="*/ 45720 w 176048"/>
                  <a:gd name="connsiteY5" fmla="*/ 10096 h 345662"/>
                  <a:gd name="connsiteX6" fmla="*/ 55816 w 176048"/>
                  <a:gd name="connsiteY6" fmla="*/ 0 h 345662"/>
                  <a:gd name="connsiteX7" fmla="*/ 79248 w 176048"/>
                  <a:gd name="connsiteY7" fmla="*/ 0 h 345662"/>
                  <a:gd name="connsiteX8" fmla="*/ 89345 w 176048"/>
                  <a:gd name="connsiteY8" fmla="*/ 10096 h 345662"/>
                  <a:gd name="connsiteX9" fmla="*/ 89345 w 176048"/>
                  <a:gd name="connsiteY9" fmla="*/ 72104 h 345662"/>
                  <a:gd name="connsiteX10" fmla="*/ 165259 w 176048"/>
                  <a:gd name="connsiteY10" fmla="*/ 72104 h 345662"/>
                  <a:gd name="connsiteX11" fmla="*/ 175355 w 176048"/>
                  <a:gd name="connsiteY11" fmla="*/ 82201 h 345662"/>
                  <a:gd name="connsiteX12" fmla="*/ 175355 w 176048"/>
                  <a:gd name="connsiteY12" fmla="*/ 96202 h 345662"/>
                  <a:gd name="connsiteX13" fmla="*/ 165259 w 176048"/>
                  <a:gd name="connsiteY13" fmla="*/ 106204 h 345662"/>
                  <a:gd name="connsiteX14" fmla="*/ 89345 w 176048"/>
                  <a:gd name="connsiteY14" fmla="*/ 106204 h 345662"/>
                  <a:gd name="connsiteX15" fmla="*/ 89345 w 176048"/>
                  <a:gd name="connsiteY15" fmla="*/ 263652 h 345662"/>
                  <a:gd name="connsiteX16" fmla="*/ 124492 w 176048"/>
                  <a:gd name="connsiteY16" fmla="*/ 309467 h 345662"/>
                  <a:gd name="connsiteX17" fmla="*/ 156305 w 176048"/>
                  <a:gd name="connsiteY17" fmla="*/ 300514 h 345662"/>
                  <a:gd name="connsiteX18" fmla="*/ 168593 w 176048"/>
                  <a:gd name="connsiteY18" fmla="*/ 304419 h 345662"/>
                  <a:gd name="connsiteX19" fmla="*/ 174688 w 176048"/>
                  <a:gd name="connsiteY19" fmla="*/ 318897 h 345662"/>
                  <a:gd name="connsiteX20" fmla="*/ 170212 w 176048"/>
                  <a:gd name="connsiteY20" fmla="*/ 333375 h 345662"/>
                  <a:gd name="connsiteX21" fmla="*/ 118872 w 176048"/>
                  <a:gd name="connsiteY21" fmla="*/ 345662 h 345662"/>
                  <a:gd name="connsiteX22" fmla="*/ 45720 w 176048"/>
                  <a:gd name="connsiteY22" fmla="*/ 265271 h 345662"/>
                  <a:gd name="connsiteX23" fmla="*/ 45720 w 176048"/>
                  <a:gd name="connsiteY23" fmla="*/ 106108 h 345662"/>
                  <a:gd name="connsiteX24" fmla="*/ 10001 w 176048"/>
                  <a:gd name="connsiteY24" fmla="*/ 106108 h 345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76048" h="345662">
                    <a:moveTo>
                      <a:pt x="10001" y="106108"/>
                    </a:moveTo>
                    <a:cubicBezTo>
                      <a:pt x="2762" y="106108"/>
                      <a:pt x="0" y="103346"/>
                      <a:pt x="0" y="96107"/>
                    </a:cubicBezTo>
                    <a:lnTo>
                      <a:pt x="0" y="82105"/>
                    </a:lnTo>
                    <a:cubicBezTo>
                      <a:pt x="0" y="74867"/>
                      <a:pt x="2762" y="72009"/>
                      <a:pt x="10001" y="72009"/>
                    </a:cubicBezTo>
                    <a:lnTo>
                      <a:pt x="45720" y="72009"/>
                    </a:lnTo>
                    <a:lnTo>
                      <a:pt x="45720" y="10096"/>
                    </a:lnTo>
                    <a:cubicBezTo>
                      <a:pt x="45720" y="2857"/>
                      <a:pt x="48577" y="0"/>
                      <a:pt x="55816" y="0"/>
                    </a:cubicBezTo>
                    <a:lnTo>
                      <a:pt x="79248" y="0"/>
                    </a:lnTo>
                    <a:cubicBezTo>
                      <a:pt x="86487" y="0"/>
                      <a:pt x="89345" y="2762"/>
                      <a:pt x="89345" y="10096"/>
                    </a:cubicBezTo>
                    <a:lnTo>
                      <a:pt x="89345" y="72104"/>
                    </a:lnTo>
                    <a:lnTo>
                      <a:pt x="165259" y="72104"/>
                    </a:lnTo>
                    <a:cubicBezTo>
                      <a:pt x="172498" y="72104"/>
                      <a:pt x="175355" y="74867"/>
                      <a:pt x="175355" y="82201"/>
                    </a:cubicBezTo>
                    <a:lnTo>
                      <a:pt x="175355" y="96202"/>
                    </a:lnTo>
                    <a:cubicBezTo>
                      <a:pt x="175355" y="103442"/>
                      <a:pt x="172593" y="106204"/>
                      <a:pt x="165259" y="106204"/>
                    </a:cubicBezTo>
                    <a:lnTo>
                      <a:pt x="89345" y="106204"/>
                    </a:lnTo>
                    <a:lnTo>
                      <a:pt x="89345" y="263652"/>
                    </a:lnTo>
                    <a:cubicBezTo>
                      <a:pt x="89345" y="293275"/>
                      <a:pt x="98298" y="309467"/>
                      <a:pt x="124492" y="309467"/>
                    </a:cubicBezTo>
                    <a:cubicBezTo>
                      <a:pt x="136779" y="309467"/>
                      <a:pt x="146875" y="306134"/>
                      <a:pt x="156305" y="300514"/>
                    </a:cubicBezTo>
                    <a:cubicBezTo>
                      <a:pt x="162496" y="297180"/>
                      <a:pt x="165830" y="298228"/>
                      <a:pt x="168593" y="304419"/>
                    </a:cubicBezTo>
                    <a:lnTo>
                      <a:pt x="174688" y="318897"/>
                    </a:lnTo>
                    <a:cubicBezTo>
                      <a:pt x="177546" y="325565"/>
                      <a:pt x="175831" y="330041"/>
                      <a:pt x="170212" y="333375"/>
                    </a:cubicBezTo>
                    <a:cubicBezTo>
                      <a:pt x="154591" y="342328"/>
                      <a:pt x="137255" y="345662"/>
                      <a:pt x="118872" y="345662"/>
                    </a:cubicBezTo>
                    <a:cubicBezTo>
                      <a:pt x="72009" y="345662"/>
                      <a:pt x="45720" y="324421"/>
                      <a:pt x="45720" y="265271"/>
                    </a:cubicBezTo>
                    <a:lnTo>
                      <a:pt x="45720" y="106108"/>
                    </a:lnTo>
                    <a:lnTo>
                      <a:pt x="10001" y="10610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27E1DA50-FC90-4046-8F6A-A1F49FE83ED5}"/>
                  </a:ext>
                </a:extLst>
              </p:cNvPr>
              <p:cNvSpPr/>
              <p:nvPr/>
            </p:nvSpPr>
            <p:spPr>
              <a:xfrm>
                <a:off x="6691948" y="3167633"/>
                <a:ext cx="216122" cy="400907"/>
              </a:xfrm>
              <a:custGeom>
                <a:avLst/>
                <a:gdLst>
                  <a:gd name="connsiteX0" fmla="*/ 10096 w 216122"/>
                  <a:gd name="connsiteY0" fmla="*/ 400812 h 400907"/>
                  <a:gd name="connsiteX1" fmla="*/ 0 w 216122"/>
                  <a:gd name="connsiteY1" fmla="*/ 390716 h 400907"/>
                  <a:gd name="connsiteX2" fmla="*/ 0 w 216122"/>
                  <a:gd name="connsiteY2" fmla="*/ 10001 h 400907"/>
                  <a:gd name="connsiteX3" fmla="*/ 10096 w 216122"/>
                  <a:gd name="connsiteY3" fmla="*/ 0 h 400907"/>
                  <a:gd name="connsiteX4" fmla="*/ 33528 w 216122"/>
                  <a:gd name="connsiteY4" fmla="*/ 0 h 400907"/>
                  <a:gd name="connsiteX5" fmla="*/ 43624 w 216122"/>
                  <a:gd name="connsiteY5" fmla="*/ 10001 h 400907"/>
                  <a:gd name="connsiteX6" fmla="*/ 43624 w 216122"/>
                  <a:gd name="connsiteY6" fmla="*/ 162401 h 400907"/>
                  <a:gd name="connsiteX7" fmla="*/ 122872 w 216122"/>
                  <a:gd name="connsiteY7" fmla="*/ 127254 h 400907"/>
                  <a:gd name="connsiteX8" fmla="*/ 216122 w 216122"/>
                  <a:gd name="connsiteY8" fmla="*/ 228886 h 400907"/>
                  <a:gd name="connsiteX9" fmla="*/ 216122 w 216122"/>
                  <a:gd name="connsiteY9" fmla="*/ 390811 h 400907"/>
                  <a:gd name="connsiteX10" fmla="*/ 206026 w 216122"/>
                  <a:gd name="connsiteY10" fmla="*/ 400907 h 400907"/>
                  <a:gd name="connsiteX11" fmla="*/ 182594 w 216122"/>
                  <a:gd name="connsiteY11" fmla="*/ 400907 h 400907"/>
                  <a:gd name="connsiteX12" fmla="*/ 172498 w 216122"/>
                  <a:gd name="connsiteY12" fmla="*/ 390811 h 400907"/>
                  <a:gd name="connsiteX13" fmla="*/ 172498 w 216122"/>
                  <a:gd name="connsiteY13" fmla="*/ 232791 h 400907"/>
                  <a:gd name="connsiteX14" fmla="*/ 114395 w 216122"/>
                  <a:gd name="connsiteY14" fmla="*/ 163544 h 400907"/>
                  <a:gd name="connsiteX15" fmla="*/ 43529 w 216122"/>
                  <a:gd name="connsiteY15" fmla="*/ 199263 h 400907"/>
                  <a:gd name="connsiteX16" fmla="*/ 43529 w 216122"/>
                  <a:gd name="connsiteY16" fmla="*/ 390716 h 400907"/>
                  <a:gd name="connsiteX17" fmla="*/ 33432 w 216122"/>
                  <a:gd name="connsiteY17" fmla="*/ 400812 h 400907"/>
                  <a:gd name="connsiteX18" fmla="*/ 10096 w 216122"/>
                  <a:gd name="connsiteY18" fmla="*/ 400812 h 400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16122" h="400907">
                    <a:moveTo>
                      <a:pt x="10096" y="400812"/>
                    </a:moveTo>
                    <a:cubicBezTo>
                      <a:pt x="2857" y="400812"/>
                      <a:pt x="0" y="398050"/>
                      <a:pt x="0" y="390716"/>
                    </a:cubicBezTo>
                    <a:lnTo>
                      <a:pt x="0" y="10001"/>
                    </a:lnTo>
                    <a:cubicBezTo>
                      <a:pt x="0" y="2762"/>
                      <a:pt x="2762" y="0"/>
                      <a:pt x="10096" y="0"/>
                    </a:cubicBezTo>
                    <a:lnTo>
                      <a:pt x="33528" y="0"/>
                    </a:lnTo>
                    <a:cubicBezTo>
                      <a:pt x="40767" y="0"/>
                      <a:pt x="43624" y="2762"/>
                      <a:pt x="43624" y="10001"/>
                    </a:cubicBezTo>
                    <a:lnTo>
                      <a:pt x="43624" y="162401"/>
                    </a:lnTo>
                    <a:cubicBezTo>
                      <a:pt x="59245" y="143923"/>
                      <a:pt x="83248" y="127254"/>
                      <a:pt x="122872" y="127254"/>
                    </a:cubicBezTo>
                    <a:cubicBezTo>
                      <a:pt x="189833" y="127254"/>
                      <a:pt x="216122" y="174689"/>
                      <a:pt x="216122" y="228886"/>
                    </a:cubicBezTo>
                    <a:lnTo>
                      <a:pt x="216122" y="390811"/>
                    </a:lnTo>
                    <a:cubicBezTo>
                      <a:pt x="216122" y="398050"/>
                      <a:pt x="213360" y="400907"/>
                      <a:pt x="206026" y="400907"/>
                    </a:cubicBezTo>
                    <a:lnTo>
                      <a:pt x="182594" y="400907"/>
                    </a:lnTo>
                    <a:cubicBezTo>
                      <a:pt x="175355" y="400907"/>
                      <a:pt x="172498" y="398145"/>
                      <a:pt x="172498" y="390811"/>
                    </a:cubicBezTo>
                    <a:lnTo>
                      <a:pt x="172498" y="232791"/>
                    </a:lnTo>
                    <a:cubicBezTo>
                      <a:pt x="172498" y="201549"/>
                      <a:pt x="161925" y="163544"/>
                      <a:pt x="114395" y="163544"/>
                    </a:cubicBezTo>
                    <a:cubicBezTo>
                      <a:pt x="90964" y="163544"/>
                      <a:pt x="63055" y="172498"/>
                      <a:pt x="43529" y="199263"/>
                    </a:cubicBezTo>
                    <a:lnTo>
                      <a:pt x="43529" y="390716"/>
                    </a:lnTo>
                    <a:cubicBezTo>
                      <a:pt x="43529" y="397955"/>
                      <a:pt x="40767" y="400812"/>
                      <a:pt x="33432" y="400812"/>
                    </a:cubicBezTo>
                    <a:lnTo>
                      <a:pt x="10096" y="40081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8EDA7DE4-6A1B-4A7E-A711-6E64C8A2B21D}"/>
                  </a:ext>
                </a:extLst>
              </p:cNvPr>
              <p:cNvSpPr/>
              <p:nvPr/>
            </p:nvSpPr>
            <p:spPr>
              <a:xfrm>
                <a:off x="6973221" y="3294697"/>
                <a:ext cx="213360" cy="279272"/>
              </a:xfrm>
              <a:custGeom>
                <a:avLst/>
                <a:gdLst>
                  <a:gd name="connsiteX0" fmla="*/ 182594 w 213360"/>
                  <a:gd name="connsiteY0" fmla="*/ 273748 h 279272"/>
                  <a:gd name="connsiteX1" fmla="*/ 172498 w 213360"/>
                  <a:gd name="connsiteY1" fmla="*/ 263652 h 279272"/>
                  <a:gd name="connsiteX2" fmla="*/ 172498 w 213360"/>
                  <a:gd name="connsiteY2" fmla="*/ 239649 h 279272"/>
                  <a:gd name="connsiteX3" fmla="*/ 89345 w 213360"/>
                  <a:gd name="connsiteY3" fmla="*/ 279273 h 279272"/>
                  <a:gd name="connsiteX4" fmla="*/ 0 w 213360"/>
                  <a:gd name="connsiteY4" fmla="*/ 198311 h 279272"/>
                  <a:gd name="connsiteX5" fmla="*/ 106585 w 213360"/>
                  <a:gd name="connsiteY5" fmla="*/ 115633 h 279272"/>
                  <a:gd name="connsiteX6" fmla="*/ 169736 w 213360"/>
                  <a:gd name="connsiteY6" fmla="*/ 126206 h 279272"/>
                  <a:gd name="connsiteX7" fmla="*/ 169736 w 213360"/>
                  <a:gd name="connsiteY7" fmla="*/ 103918 h 279272"/>
                  <a:gd name="connsiteX8" fmla="*/ 106585 w 213360"/>
                  <a:gd name="connsiteY8" fmla="*/ 36862 h 279272"/>
                  <a:gd name="connsiteX9" fmla="*/ 36766 w 213360"/>
                  <a:gd name="connsiteY9" fmla="*/ 59246 h 279272"/>
                  <a:gd name="connsiteX10" fmla="*/ 22860 w 213360"/>
                  <a:gd name="connsiteY10" fmla="*/ 56959 h 279272"/>
                  <a:gd name="connsiteX11" fmla="*/ 13907 w 213360"/>
                  <a:gd name="connsiteY11" fmla="*/ 44101 h 279272"/>
                  <a:gd name="connsiteX12" fmla="*/ 16193 w 213360"/>
                  <a:gd name="connsiteY12" fmla="*/ 29623 h 279272"/>
                  <a:gd name="connsiteX13" fmla="*/ 110585 w 213360"/>
                  <a:gd name="connsiteY13" fmla="*/ 0 h 279272"/>
                  <a:gd name="connsiteX14" fmla="*/ 213360 w 213360"/>
                  <a:gd name="connsiteY14" fmla="*/ 97155 h 279272"/>
                  <a:gd name="connsiteX15" fmla="*/ 213360 w 213360"/>
                  <a:gd name="connsiteY15" fmla="*/ 263557 h 279272"/>
                  <a:gd name="connsiteX16" fmla="*/ 203264 w 213360"/>
                  <a:gd name="connsiteY16" fmla="*/ 273653 h 279272"/>
                  <a:gd name="connsiteX17" fmla="*/ 182594 w 213360"/>
                  <a:gd name="connsiteY17" fmla="*/ 273653 h 279272"/>
                  <a:gd name="connsiteX18" fmla="*/ 169736 w 213360"/>
                  <a:gd name="connsiteY18" fmla="*/ 205645 h 279272"/>
                  <a:gd name="connsiteX19" fmla="*/ 169736 w 213360"/>
                  <a:gd name="connsiteY19" fmla="*/ 158210 h 279272"/>
                  <a:gd name="connsiteX20" fmla="*/ 112205 w 213360"/>
                  <a:gd name="connsiteY20" fmla="*/ 149257 h 279272"/>
                  <a:gd name="connsiteX21" fmla="*/ 44101 w 213360"/>
                  <a:gd name="connsiteY21" fmla="*/ 197263 h 279272"/>
                  <a:gd name="connsiteX22" fmla="*/ 96584 w 213360"/>
                  <a:gd name="connsiteY22" fmla="*/ 244126 h 279272"/>
                  <a:gd name="connsiteX23" fmla="*/ 169736 w 213360"/>
                  <a:gd name="connsiteY23" fmla="*/ 205645 h 279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13360" h="279272">
                    <a:moveTo>
                      <a:pt x="182594" y="273748"/>
                    </a:moveTo>
                    <a:cubicBezTo>
                      <a:pt x="175356" y="273748"/>
                      <a:pt x="172498" y="270986"/>
                      <a:pt x="172498" y="263652"/>
                    </a:cubicBezTo>
                    <a:lnTo>
                      <a:pt x="172498" y="239649"/>
                    </a:lnTo>
                    <a:cubicBezTo>
                      <a:pt x="157925" y="258604"/>
                      <a:pt x="134017" y="279273"/>
                      <a:pt x="89345" y="279273"/>
                    </a:cubicBezTo>
                    <a:cubicBezTo>
                      <a:pt x="31242" y="279273"/>
                      <a:pt x="0" y="244697"/>
                      <a:pt x="0" y="198311"/>
                    </a:cubicBezTo>
                    <a:cubicBezTo>
                      <a:pt x="0" y="151448"/>
                      <a:pt x="32957" y="115633"/>
                      <a:pt x="106585" y="115633"/>
                    </a:cubicBezTo>
                    <a:cubicBezTo>
                      <a:pt x="132874" y="115633"/>
                      <a:pt x="155162" y="120110"/>
                      <a:pt x="169736" y="126206"/>
                    </a:cubicBezTo>
                    <a:lnTo>
                      <a:pt x="169736" y="103918"/>
                    </a:lnTo>
                    <a:cubicBezTo>
                      <a:pt x="169736" y="70961"/>
                      <a:pt x="159639" y="36862"/>
                      <a:pt x="106585" y="36862"/>
                    </a:cubicBezTo>
                    <a:cubicBezTo>
                      <a:pt x="82010" y="36862"/>
                      <a:pt x="55816" y="44101"/>
                      <a:pt x="36766" y="59246"/>
                    </a:cubicBezTo>
                    <a:cubicBezTo>
                      <a:pt x="30671" y="63722"/>
                      <a:pt x="27241" y="63151"/>
                      <a:pt x="22860" y="56959"/>
                    </a:cubicBezTo>
                    <a:lnTo>
                      <a:pt x="13907" y="44101"/>
                    </a:lnTo>
                    <a:cubicBezTo>
                      <a:pt x="10573" y="38576"/>
                      <a:pt x="11144" y="33528"/>
                      <a:pt x="16193" y="29623"/>
                    </a:cubicBezTo>
                    <a:cubicBezTo>
                      <a:pt x="39053" y="10668"/>
                      <a:pt x="73152" y="0"/>
                      <a:pt x="110585" y="0"/>
                    </a:cubicBezTo>
                    <a:cubicBezTo>
                      <a:pt x="183166" y="0"/>
                      <a:pt x="213360" y="39624"/>
                      <a:pt x="213360" y="97155"/>
                    </a:cubicBezTo>
                    <a:lnTo>
                      <a:pt x="213360" y="263557"/>
                    </a:lnTo>
                    <a:cubicBezTo>
                      <a:pt x="213360" y="270796"/>
                      <a:pt x="210503" y="273653"/>
                      <a:pt x="203264" y="273653"/>
                    </a:cubicBezTo>
                    <a:lnTo>
                      <a:pt x="182594" y="273653"/>
                    </a:lnTo>
                    <a:close/>
                    <a:moveTo>
                      <a:pt x="169736" y="205645"/>
                    </a:moveTo>
                    <a:lnTo>
                      <a:pt x="169736" y="158210"/>
                    </a:lnTo>
                    <a:cubicBezTo>
                      <a:pt x="155162" y="151543"/>
                      <a:pt x="128968" y="149257"/>
                      <a:pt x="112205" y="149257"/>
                    </a:cubicBezTo>
                    <a:cubicBezTo>
                      <a:pt x="61913" y="149257"/>
                      <a:pt x="44101" y="169354"/>
                      <a:pt x="44101" y="197263"/>
                    </a:cubicBezTo>
                    <a:cubicBezTo>
                      <a:pt x="44101" y="219551"/>
                      <a:pt x="55245" y="244126"/>
                      <a:pt x="96584" y="244126"/>
                    </a:cubicBezTo>
                    <a:cubicBezTo>
                      <a:pt x="124492" y="244221"/>
                      <a:pt x="150781" y="232981"/>
                      <a:pt x="169736" y="20564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7D0770C1-C595-4208-ABA6-A6E328A53740}"/>
                  </a:ext>
                </a:extLst>
              </p:cNvPr>
              <p:cNvSpPr/>
              <p:nvPr/>
            </p:nvSpPr>
            <p:spPr>
              <a:xfrm>
                <a:off x="7234491" y="3228403"/>
                <a:ext cx="176049" cy="345662"/>
              </a:xfrm>
              <a:custGeom>
                <a:avLst/>
                <a:gdLst>
                  <a:gd name="connsiteX0" fmla="*/ 10001 w 176049"/>
                  <a:gd name="connsiteY0" fmla="*/ 106108 h 345662"/>
                  <a:gd name="connsiteX1" fmla="*/ 0 w 176049"/>
                  <a:gd name="connsiteY1" fmla="*/ 96107 h 345662"/>
                  <a:gd name="connsiteX2" fmla="*/ 0 w 176049"/>
                  <a:gd name="connsiteY2" fmla="*/ 82105 h 345662"/>
                  <a:gd name="connsiteX3" fmla="*/ 10001 w 176049"/>
                  <a:gd name="connsiteY3" fmla="*/ 72009 h 345662"/>
                  <a:gd name="connsiteX4" fmla="*/ 45720 w 176049"/>
                  <a:gd name="connsiteY4" fmla="*/ 72009 h 345662"/>
                  <a:gd name="connsiteX5" fmla="*/ 45720 w 176049"/>
                  <a:gd name="connsiteY5" fmla="*/ 10096 h 345662"/>
                  <a:gd name="connsiteX6" fmla="*/ 55816 w 176049"/>
                  <a:gd name="connsiteY6" fmla="*/ 0 h 345662"/>
                  <a:gd name="connsiteX7" fmla="*/ 79248 w 176049"/>
                  <a:gd name="connsiteY7" fmla="*/ 0 h 345662"/>
                  <a:gd name="connsiteX8" fmla="*/ 89345 w 176049"/>
                  <a:gd name="connsiteY8" fmla="*/ 10096 h 345662"/>
                  <a:gd name="connsiteX9" fmla="*/ 89345 w 176049"/>
                  <a:gd name="connsiteY9" fmla="*/ 72104 h 345662"/>
                  <a:gd name="connsiteX10" fmla="*/ 165259 w 176049"/>
                  <a:gd name="connsiteY10" fmla="*/ 72104 h 345662"/>
                  <a:gd name="connsiteX11" fmla="*/ 175356 w 176049"/>
                  <a:gd name="connsiteY11" fmla="*/ 82201 h 345662"/>
                  <a:gd name="connsiteX12" fmla="*/ 175356 w 176049"/>
                  <a:gd name="connsiteY12" fmla="*/ 96202 h 345662"/>
                  <a:gd name="connsiteX13" fmla="*/ 165259 w 176049"/>
                  <a:gd name="connsiteY13" fmla="*/ 106204 h 345662"/>
                  <a:gd name="connsiteX14" fmla="*/ 89345 w 176049"/>
                  <a:gd name="connsiteY14" fmla="*/ 106204 h 345662"/>
                  <a:gd name="connsiteX15" fmla="*/ 89345 w 176049"/>
                  <a:gd name="connsiteY15" fmla="*/ 263652 h 345662"/>
                  <a:gd name="connsiteX16" fmla="*/ 124492 w 176049"/>
                  <a:gd name="connsiteY16" fmla="*/ 309467 h 345662"/>
                  <a:gd name="connsiteX17" fmla="*/ 156306 w 176049"/>
                  <a:gd name="connsiteY17" fmla="*/ 300514 h 345662"/>
                  <a:gd name="connsiteX18" fmla="*/ 168593 w 176049"/>
                  <a:gd name="connsiteY18" fmla="*/ 304419 h 345662"/>
                  <a:gd name="connsiteX19" fmla="*/ 174689 w 176049"/>
                  <a:gd name="connsiteY19" fmla="*/ 318897 h 345662"/>
                  <a:gd name="connsiteX20" fmla="*/ 170212 w 176049"/>
                  <a:gd name="connsiteY20" fmla="*/ 333375 h 345662"/>
                  <a:gd name="connsiteX21" fmla="*/ 118872 w 176049"/>
                  <a:gd name="connsiteY21" fmla="*/ 345662 h 345662"/>
                  <a:gd name="connsiteX22" fmla="*/ 45720 w 176049"/>
                  <a:gd name="connsiteY22" fmla="*/ 265271 h 345662"/>
                  <a:gd name="connsiteX23" fmla="*/ 45720 w 176049"/>
                  <a:gd name="connsiteY23" fmla="*/ 106108 h 345662"/>
                  <a:gd name="connsiteX24" fmla="*/ 10001 w 176049"/>
                  <a:gd name="connsiteY24" fmla="*/ 106108 h 345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76049" h="345662">
                    <a:moveTo>
                      <a:pt x="10001" y="106108"/>
                    </a:moveTo>
                    <a:cubicBezTo>
                      <a:pt x="2763" y="106108"/>
                      <a:pt x="0" y="103346"/>
                      <a:pt x="0" y="96107"/>
                    </a:cubicBezTo>
                    <a:lnTo>
                      <a:pt x="0" y="82105"/>
                    </a:lnTo>
                    <a:cubicBezTo>
                      <a:pt x="0" y="74867"/>
                      <a:pt x="2763" y="72009"/>
                      <a:pt x="10001" y="72009"/>
                    </a:cubicBezTo>
                    <a:lnTo>
                      <a:pt x="45720" y="72009"/>
                    </a:lnTo>
                    <a:lnTo>
                      <a:pt x="45720" y="10096"/>
                    </a:lnTo>
                    <a:cubicBezTo>
                      <a:pt x="45720" y="2857"/>
                      <a:pt x="48578" y="0"/>
                      <a:pt x="55816" y="0"/>
                    </a:cubicBezTo>
                    <a:lnTo>
                      <a:pt x="79248" y="0"/>
                    </a:lnTo>
                    <a:cubicBezTo>
                      <a:pt x="86487" y="0"/>
                      <a:pt x="89345" y="2762"/>
                      <a:pt x="89345" y="10096"/>
                    </a:cubicBezTo>
                    <a:lnTo>
                      <a:pt x="89345" y="72104"/>
                    </a:lnTo>
                    <a:lnTo>
                      <a:pt x="165259" y="72104"/>
                    </a:lnTo>
                    <a:cubicBezTo>
                      <a:pt x="172498" y="72104"/>
                      <a:pt x="175356" y="74867"/>
                      <a:pt x="175356" y="82201"/>
                    </a:cubicBezTo>
                    <a:lnTo>
                      <a:pt x="175356" y="96202"/>
                    </a:lnTo>
                    <a:cubicBezTo>
                      <a:pt x="175356" y="103442"/>
                      <a:pt x="172593" y="106204"/>
                      <a:pt x="165259" y="106204"/>
                    </a:cubicBezTo>
                    <a:lnTo>
                      <a:pt x="89345" y="106204"/>
                    </a:lnTo>
                    <a:lnTo>
                      <a:pt x="89345" y="263652"/>
                    </a:lnTo>
                    <a:cubicBezTo>
                      <a:pt x="89345" y="293275"/>
                      <a:pt x="98298" y="309467"/>
                      <a:pt x="124492" y="309467"/>
                    </a:cubicBezTo>
                    <a:cubicBezTo>
                      <a:pt x="136779" y="309467"/>
                      <a:pt x="146876" y="306134"/>
                      <a:pt x="156306" y="300514"/>
                    </a:cubicBezTo>
                    <a:cubicBezTo>
                      <a:pt x="162496" y="297180"/>
                      <a:pt x="165831" y="298228"/>
                      <a:pt x="168593" y="304419"/>
                    </a:cubicBezTo>
                    <a:lnTo>
                      <a:pt x="174689" y="318897"/>
                    </a:lnTo>
                    <a:cubicBezTo>
                      <a:pt x="177546" y="325565"/>
                      <a:pt x="175832" y="330041"/>
                      <a:pt x="170212" y="333375"/>
                    </a:cubicBezTo>
                    <a:cubicBezTo>
                      <a:pt x="154591" y="342328"/>
                      <a:pt x="137256" y="345662"/>
                      <a:pt x="118872" y="345662"/>
                    </a:cubicBezTo>
                    <a:cubicBezTo>
                      <a:pt x="72009" y="345662"/>
                      <a:pt x="45720" y="324421"/>
                      <a:pt x="45720" y="265271"/>
                    </a:cubicBezTo>
                    <a:lnTo>
                      <a:pt x="45720" y="106108"/>
                    </a:lnTo>
                    <a:lnTo>
                      <a:pt x="10001" y="10610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F544DC65-BD28-420E-ABB8-529967970C39}"/>
                  </a:ext>
                </a:extLst>
              </p:cNvPr>
              <p:cNvSpPr/>
              <p:nvPr/>
            </p:nvSpPr>
            <p:spPr>
              <a:xfrm>
                <a:off x="7552376" y="3300412"/>
                <a:ext cx="384644" cy="268033"/>
              </a:xfrm>
              <a:custGeom>
                <a:avLst/>
                <a:gdLst>
                  <a:gd name="connsiteX0" fmla="*/ 93976 w 384644"/>
                  <a:gd name="connsiteY0" fmla="*/ 268034 h 268033"/>
                  <a:gd name="connsiteX1" fmla="*/ 79499 w 384644"/>
                  <a:gd name="connsiteY1" fmla="*/ 259080 h 268033"/>
                  <a:gd name="connsiteX2" fmla="*/ 251 w 384644"/>
                  <a:gd name="connsiteY2" fmla="*/ 10096 h 268033"/>
                  <a:gd name="connsiteX3" fmla="*/ 8633 w 384644"/>
                  <a:gd name="connsiteY3" fmla="*/ 0 h 268033"/>
                  <a:gd name="connsiteX4" fmla="*/ 32635 w 384644"/>
                  <a:gd name="connsiteY4" fmla="*/ 0 h 268033"/>
                  <a:gd name="connsiteX5" fmla="*/ 44351 w 384644"/>
                  <a:gd name="connsiteY5" fmla="*/ 10096 h 268033"/>
                  <a:gd name="connsiteX6" fmla="*/ 105788 w 384644"/>
                  <a:gd name="connsiteY6" fmla="*/ 224504 h 268033"/>
                  <a:gd name="connsiteX7" fmla="*/ 171129 w 384644"/>
                  <a:gd name="connsiteY7" fmla="*/ 10096 h 268033"/>
                  <a:gd name="connsiteX8" fmla="*/ 182845 w 384644"/>
                  <a:gd name="connsiteY8" fmla="*/ 0 h 268033"/>
                  <a:gd name="connsiteX9" fmla="*/ 201799 w 384644"/>
                  <a:gd name="connsiteY9" fmla="*/ 0 h 268033"/>
                  <a:gd name="connsiteX10" fmla="*/ 213515 w 384644"/>
                  <a:gd name="connsiteY10" fmla="*/ 10096 h 268033"/>
                  <a:gd name="connsiteX11" fmla="*/ 279428 w 384644"/>
                  <a:gd name="connsiteY11" fmla="*/ 224504 h 268033"/>
                  <a:gd name="connsiteX12" fmla="*/ 340865 w 384644"/>
                  <a:gd name="connsiteY12" fmla="*/ 10096 h 268033"/>
                  <a:gd name="connsiteX13" fmla="*/ 352580 w 384644"/>
                  <a:gd name="connsiteY13" fmla="*/ 0 h 268033"/>
                  <a:gd name="connsiteX14" fmla="*/ 376012 w 384644"/>
                  <a:gd name="connsiteY14" fmla="*/ 0 h 268033"/>
                  <a:gd name="connsiteX15" fmla="*/ 384394 w 384644"/>
                  <a:gd name="connsiteY15" fmla="*/ 10096 h 268033"/>
                  <a:gd name="connsiteX16" fmla="*/ 305622 w 384644"/>
                  <a:gd name="connsiteY16" fmla="*/ 259080 h 268033"/>
                  <a:gd name="connsiteX17" fmla="*/ 291144 w 384644"/>
                  <a:gd name="connsiteY17" fmla="*/ 268034 h 268033"/>
                  <a:gd name="connsiteX18" fmla="*/ 269237 w 384644"/>
                  <a:gd name="connsiteY18" fmla="*/ 268034 h 268033"/>
                  <a:gd name="connsiteX19" fmla="*/ 255235 w 384644"/>
                  <a:gd name="connsiteY19" fmla="*/ 259080 h 268033"/>
                  <a:gd name="connsiteX20" fmla="*/ 192084 w 384644"/>
                  <a:gd name="connsiteY20" fmla="*/ 65913 h 268033"/>
                  <a:gd name="connsiteX21" fmla="*/ 129600 w 384644"/>
                  <a:gd name="connsiteY21" fmla="*/ 258509 h 268033"/>
                  <a:gd name="connsiteX22" fmla="*/ 115694 w 384644"/>
                  <a:gd name="connsiteY22" fmla="*/ 268034 h 268033"/>
                  <a:gd name="connsiteX23" fmla="*/ 93976 w 384644"/>
                  <a:gd name="connsiteY23" fmla="*/ 268034 h 268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84644" h="268033">
                    <a:moveTo>
                      <a:pt x="93976" y="268034"/>
                    </a:moveTo>
                    <a:cubicBezTo>
                      <a:pt x="86738" y="268034"/>
                      <a:pt x="82832" y="265271"/>
                      <a:pt x="79499" y="259080"/>
                    </a:cubicBezTo>
                    <a:cubicBezTo>
                      <a:pt x="51019" y="197644"/>
                      <a:pt x="16443" y="96583"/>
                      <a:pt x="251" y="10096"/>
                    </a:cubicBezTo>
                    <a:cubicBezTo>
                      <a:pt x="-892" y="3334"/>
                      <a:pt x="1870" y="0"/>
                      <a:pt x="8633" y="0"/>
                    </a:cubicBezTo>
                    <a:lnTo>
                      <a:pt x="32635" y="0"/>
                    </a:lnTo>
                    <a:cubicBezTo>
                      <a:pt x="39874" y="0"/>
                      <a:pt x="43304" y="2762"/>
                      <a:pt x="44351" y="10096"/>
                    </a:cubicBezTo>
                    <a:cubicBezTo>
                      <a:pt x="57210" y="82677"/>
                      <a:pt x="82832" y="169736"/>
                      <a:pt x="105788" y="224504"/>
                    </a:cubicBezTo>
                    <a:cubicBezTo>
                      <a:pt x="130933" y="169831"/>
                      <a:pt x="158270" y="82677"/>
                      <a:pt x="171129" y="10096"/>
                    </a:cubicBezTo>
                    <a:cubicBezTo>
                      <a:pt x="172272" y="2858"/>
                      <a:pt x="175606" y="0"/>
                      <a:pt x="182845" y="0"/>
                    </a:cubicBezTo>
                    <a:lnTo>
                      <a:pt x="201799" y="0"/>
                    </a:lnTo>
                    <a:cubicBezTo>
                      <a:pt x="209038" y="0"/>
                      <a:pt x="212373" y="2762"/>
                      <a:pt x="213515" y="10096"/>
                    </a:cubicBezTo>
                    <a:cubicBezTo>
                      <a:pt x="226945" y="82677"/>
                      <a:pt x="254282" y="169736"/>
                      <a:pt x="279428" y="224504"/>
                    </a:cubicBezTo>
                    <a:cubicBezTo>
                      <a:pt x="302288" y="169831"/>
                      <a:pt x="328006" y="82677"/>
                      <a:pt x="340865" y="10096"/>
                    </a:cubicBezTo>
                    <a:cubicBezTo>
                      <a:pt x="342008" y="2858"/>
                      <a:pt x="345341" y="0"/>
                      <a:pt x="352580" y="0"/>
                    </a:cubicBezTo>
                    <a:lnTo>
                      <a:pt x="376012" y="0"/>
                    </a:lnTo>
                    <a:cubicBezTo>
                      <a:pt x="382774" y="0"/>
                      <a:pt x="385537" y="3334"/>
                      <a:pt x="384394" y="10096"/>
                    </a:cubicBezTo>
                    <a:cubicBezTo>
                      <a:pt x="368773" y="96583"/>
                      <a:pt x="334197" y="197072"/>
                      <a:pt x="305622" y="259080"/>
                    </a:cubicBezTo>
                    <a:cubicBezTo>
                      <a:pt x="302288" y="265271"/>
                      <a:pt x="298383" y="268034"/>
                      <a:pt x="291144" y="268034"/>
                    </a:cubicBezTo>
                    <a:lnTo>
                      <a:pt x="269237" y="268034"/>
                    </a:lnTo>
                    <a:cubicBezTo>
                      <a:pt x="261997" y="268034"/>
                      <a:pt x="258092" y="265271"/>
                      <a:pt x="255235" y="259080"/>
                    </a:cubicBezTo>
                    <a:cubicBezTo>
                      <a:pt x="223421" y="184880"/>
                      <a:pt x="203324" y="124015"/>
                      <a:pt x="192084" y="65913"/>
                    </a:cubicBezTo>
                    <a:cubicBezTo>
                      <a:pt x="181511" y="124015"/>
                      <a:pt x="160842" y="184880"/>
                      <a:pt x="129600" y="258509"/>
                    </a:cubicBezTo>
                    <a:cubicBezTo>
                      <a:pt x="126838" y="265271"/>
                      <a:pt x="122933" y="268034"/>
                      <a:pt x="115694" y="268034"/>
                    </a:cubicBezTo>
                    <a:lnTo>
                      <a:pt x="93976" y="26803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510A2C75-2CE3-413A-B20E-2ADCBCD9B4E7}"/>
                  </a:ext>
                </a:extLst>
              </p:cNvPr>
              <p:cNvSpPr/>
              <p:nvPr/>
            </p:nvSpPr>
            <p:spPr>
              <a:xfrm>
                <a:off x="7972298" y="3294887"/>
                <a:ext cx="246697" cy="279177"/>
              </a:xfrm>
              <a:custGeom>
                <a:avLst/>
                <a:gdLst>
                  <a:gd name="connsiteX0" fmla="*/ 123349 w 246697"/>
                  <a:gd name="connsiteY0" fmla="*/ 279178 h 279177"/>
                  <a:gd name="connsiteX1" fmla="*/ 0 w 246697"/>
                  <a:gd name="connsiteY1" fmla="*/ 139637 h 279177"/>
                  <a:gd name="connsiteX2" fmla="*/ 123349 w 246697"/>
                  <a:gd name="connsiteY2" fmla="*/ 0 h 279177"/>
                  <a:gd name="connsiteX3" fmla="*/ 246697 w 246697"/>
                  <a:gd name="connsiteY3" fmla="*/ 139637 h 279177"/>
                  <a:gd name="connsiteX4" fmla="*/ 123349 w 246697"/>
                  <a:gd name="connsiteY4" fmla="*/ 279178 h 279177"/>
                  <a:gd name="connsiteX5" fmla="*/ 123349 w 246697"/>
                  <a:gd name="connsiteY5" fmla="*/ 244507 h 279177"/>
                  <a:gd name="connsiteX6" fmla="*/ 201453 w 246697"/>
                  <a:gd name="connsiteY6" fmla="*/ 139541 h 279177"/>
                  <a:gd name="connsiteX7" fmla="*/ 123349 w 246697"/>
                  <a:gd name="connsiteY7" fmla="*/ 34576 h 279177"/>
                  <a:gd name="connsiteX8" fmla="*/ 45244 w 246697"/>
                  <a:gd name="connsiteY8" fmla="*/ 139541 h 279177"/>
                  <a:gd name="connsiteX9" fmla="*/ 123349 w 246697"/>
                  <a:gd name="connsiteY9" fmla="*/ 244507 h 279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6697" h="279177">
                    <a:moveTo>
                      <a:pt x="123349" y="279178"/>
                    </a:moveTo>
                    <a:cubicBezTo>
                      <a:pt x="35719" y="279178"/>
                      <a:pt x="0" y="211646"/>
                      <a:pt x="0" y="139637"/>
                    </a:cubicBezTo>
                    <a:cubicBezTo>
                      <a:pt x="0" y="67627"/>
                      <a:pt x="37433" y="0"/>
                      <a:pt x="123349" y="0"/>
                    </a:cubicBezTo>
                    <a:cubicBezTo>
                      <a:pt x="210978" y="0"/>
                      <a:pt x="246697" y="67532"/>
                      <a:pt x="246697" y="139637"/>
                    </a:cubicBezTo>
                    <a:cubicBezTo>
                      <a:pt x="246697" y="211550"/>
                      <a:pt x="209264" y="279178"/>
                      <a:pt x="123349" y="279178"/>
                    </a:cubicBezTo>
                    <a:close/>
                    <a:moveTo>
                      <a:pt x="123349" y="244507"/>
                    </a:moveTo>
                    <a:cubicBezTo>
                      <a:pt x="179165" y="244507"/>
                      <a:pt x="201453" y="194786"/>
                      <a:pt x="201453" y="139541"/>
                    </a:cubicBezTo>
                    <a:cubicBezTo>
                      <a:pt x="201453" y="84296"/>
                      <a:pt x="179165" y="34576"/>
                      <a:pt x="123349" y="34576"/>
                    </a:cubicBezTo>
                    <a:cubicBezTo>
                      <a:pt x="67532" y="34576"/>
                      <a:pt x="45244" y="84296"/>
                      <a:pt x="45244" y="139541"/>
                    </a:cubicBezTo>
                    <a:cubicBezTo>
                      <a:pt x="45148" y="194881"/>
                      <a:pt x="67532" y="244507"/>
                      <a:pt x="123349" y="24450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F824209F-4644-45FB-B8F0-BD54E6636602}"/>
                  </a:ext>
                </a:extLst>
              </p:cNvPr>
              <p:cNvSpPr/>
              <p:nvPr/>
            </p:nvSpPr>
            <p:spPr>
              <a:xfrm>
                <a:off x="8283670" y="3294887"/>
                <a:ext cx="147902" cy="273653"/>
              </a:xfrm>
              <a:custGeom>
                <a:avLst/>
                <a:gdLst>
                  <a:gd name="connsiteX0" fmla="*/ 10096 w 147902"/>
                  <a:gd name="connsiteY0" fmla="*/ 273558 h 273653"/>
                  <a:gd name="connsiteX1" fmla="*/ 0 w 147902"/>
                  <a:gd name="connsiteY1" fmla="*/ 263462 h 273653"/>
                  <a:gd name="connsiteX2" fmla="*/ 0 w 147902"/>
                  <a:gd name="connsiteY2" fmla="*/ 15621 h 273653"/>
                  <a:gd name="connsiteX3" fmla="*/ 10096 w 147902"/>
                  <a:gd name="connsiteY3" fmla="*/ 5525 h 273653"/>
                  <a:gd name="connsiteX4" fmla="*/ 30766 w 147902"/>
                  <a:gd name="connsiteY4" fmla="*/ 5525 h 273653"/>
                  <a:gd name="connsiteX5" fmla="*/ 40862 w 147902"/>
                  <a:gd name="connsiteY5" fmla="*/ 15621 h 273653"/>
                  <a:gd name="connsiteX6" fmla="*/ 40862 w 147902"/>
                  <a:gd name="connsiteY6" fmla="*/ 40767 h 273653"/>
                  <a:gd name="connsiteX7" fmla="*/ 116777 w 147902"/>
                  <a:gd name="connsiteY7" fmla="*/ 0 h 273653"/>
                  <a:gd name="connsiteX8" fmla="*/ 140208 w 147902"/>
                  <a:gd name="connsiteY8" fmla="*/ 2858 h 273653"/>
                  <a:gd name="connsiteX9" fmla="*/ 147447 w 147902"/>
                  <a:gd name="connsiteY9" fmla="*/ 15145 h 273653"/>
                  <a:gd name="connsiteX10" fmla="*/ 142970 w 147902"/>
                  <a:gd name="connsiteY10" fmla="*/ 35814 h 273653"/>
                  <a:gd name="connsiteX11" fmla="*/ 131254 w 147902"/>
                  <a:gd name="connsiteY11" fmla="*/ 43053 h 273653"/>
                  <a:gd name="connsiteX12" fmla="*/ 107823 w 147902"/>
                  <a:gd name="connsiteY12" fmla="*/ 39719 h 273653"/>
                  <a:gd name="connsiteX13" fmla="*/ 43625 w 147902"/>
                  <a:gd name="connsiteY13" fmla="*/ 72104 h 273653"/>
                  <a:gd name="connsiteX14" fmla="*/ 43625 w 147902"/>
                  <a:gd name="connsiteY14" fmla="*/ 263557 h 273653"/>
                  <a:gd name="connsiteX15" fmla="*/ 33528 w 147902"/>
                  <a:gd name="connsiteY15" fmla="*/ 273653 h 273653"/>
                  <a:gd name="connsiteX16" fmla="*/ 10096 w 147902"/>
                  <a:gd name="connsiteY16" fmla="*/ 273653 h 273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7902" h="273653">
                    <a:moveTo>
                      <a:pt x="10096" y="273558"/>
                    </a:moveTo>
                    <a:cubicBezTo>
                      <a:pt x="2857" y="273558"/>
                      <a:pt x="0" y="270796"/>
                      <a:pt x="0" y="263462"/>
                    </a:cubicBezTo>
                    <a:lnTo>
                      <a:pt x="0" y="15621"/>
                    </a:lnTo>
                    <a:cubicBezTo>
                      <a:pt x="0" y="8382"/>
                      <a:pt x="2762" y="5525"/>
                      <a:pt x="10096" y="5525"/>
                    </a:cubicBezTo>
                    <a:lnTo>
                      <a:pt x="30766" y="5525"/>
                    </a:lnTo>
                    <a:cubicBezTo>
                      <a:pt x="38005" y="5525"/>
                      <a:pt x="40862" y="8287"/>
                      <a:pt x="40862" y="15621"/>
                    </a:cubicBezTo>
                    <a:lnTo>
                      <a:pt x="40862" y="40767"/>
                    </a:lnTo>
                    <a:cubicBezTo>
                      <a:pt x="55912" y="21241"/>
                      <a:pt x="77724" y="0"/>
                      <a:pt x="116777" y="0"/>
                    </a:cubicBezTo>
                    <a:cubicBezTo>
                      <a:pt x="124016" y="0"/>
                      <a:pt x="132397" y="572"/>
                      <a:pt x="140208" y="2858"/>
                    </a:cubicBezTo>
                    <a:cubicBezTo>
                      <a:pt x="146304" y="4477"/>
                      <a:pt x="149066" y="8954"/>
                      <a:pt x="147447" y="15145"/>
                    </a:cubicBezTo>
                    <a:lnTo>
                      <a:pt x="142970" y="35814"/>
                    </a:lnTo>
                    <a:cubicBezTo>
                      <a:pt x="141256" y="43053"/>
                      <a:pt x="138493" y="44768"/>
                      <a:pt x="131254" y="43053"/>
                    </a:cubicBezTo>
                    <a:cubicBezTo>
                      <a:pt x="123444" y="40767"/>
                      <a:pt x="115634" y="39719"/>
                      <a:pt x="107823" y="39719"/>
                    </a:cubicBezTo>
                    <a:cubicBezTo>
                      <a:pt x="86582" y="39719"/>
                      <a:pt x="60960" y="48101"/>
                      <a:pt x="43625" y="72104"/>
                    </a:cubicBezTo>
                    <a:lnTo>
                      <a:pt x="43625" y="263557"/>
                    </a:lnTo>
                    <a:cubicBezTo>
                      <a:pt x="43625" y="270796"/>
                      <a:pt x="40862" y="273653"/>
                      <a:pt x="33528" y="273653"/>
                    </a:cubicBezTo>
                    <a:lnTo>
                      <a:pt x="10096" y="27365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15A5A6C0-B92D-4FEC-9896-6AFECFE62D19}"/>
                  </a:ext>
                </a:extLst>
              </p:cNvPr>
              <p:cNvSpPr/>
              <p:nvPr/>
            </p:nvSpPr>
            <p:spPr>
              <a:xfrm>
                <a:off x="8478361" y="3167633"/>
                <a:ext cx="214021" cy="400907"/>
              </a:xfrm>
              <a:custGeom>
                <a:avLst/>
                <a:gdLst>
                  <a:gd name="connsiteX0" fmla="*/ 180404 w 214021"/>
                  <a:gd name="connsiteY0" fmla="*/ 400812 h 400907"/>
                  <a:gd name="connsiteX1" fmla="*/ 165925 w 214021"/>
                  <a:gd name="connsiteY1" fmla="*/ 391859 h 400907"/>
                  <a:gd name="connsiteX2" fmla="*/ 76581 w 214021"/>
                  <a:gd name="connsiteY2" fmla="*/ 271844 h 400907"/>
                  <a:gd name="connsiteX3" fmla="*/ 43625 w 214021"/>
                  <a:gd name="connsiteY3" fmla="*/ 295275 h 400907"/>
                  <a:gd name="connsiteX4" fmla="*/ 43625 w 214021"/>
                  <a:gd name="connsiteY4" fmla="*/ 390716 h 400907"/>
                  <a:gd name="connsiteX5" fmla="*/ 33528 w 214021"/>
                  <a:gd name="connsiteY5" fmla="*/ 400812 h 400907"/>
                  <a:gd name="connsiteX6" fmla="*/ 10096 w 214021"/>
                  <a:gd name="connsiteY6" fmla="*/ 400812 h 400907"/>
                  <a:gd name="connsiteX7" fmla="*/ 0 w 214021"/>
                  <a:gd name="connsiteY7" fmla="*/ 390716 h 400907"/>
                  <a:gd name="connsiteX8" fmla="*/ 0 w 214021"/>
                  <a:gd name="connsiteY8" fmla="*/ 10001 h 400907"/>
                  <a:gd name="connsiteX9" fmla="*/ 10096 w 214021"/>
                  <a:gd name="connsiteY9" fmla="*/ 0 h 400907"/>
                  <a:gd name="connsiteX10" fmla="*/ 33528 w 214021"/>
                  <a:gd name="connsiteY10" fmla="*/ 0 h 400907"/>
                  <a:gd name="connsiteX11" fmla="*/ 43625 w 214021"/>
                  <a:gd name="connsiteY11" fmla="*/ 10001 h 400907"/>
                  <a:gd name="connsiteX12" fmla="*/ 43625 w 214021"/>
                  <a:gd name="connsiteY12" fmla="*/ 253460 h 400907"/>
                  <a:gd name="connsiteX13" fmla="*/ 151352 w 214021"/>
                  <a:gd name="connsiteY13" fmla="*/ 141256 h 400907"/>
                  <a:gd name="connsiteX14" fmla="*/ 167544 w 214021"/>
                  <a:gd name="connsiteY14" fmla="*/ 132874 h 400907"/>
                  <a:gd name="connsiteX15" fmla="*/ 194881 w 214021"/>
                  <a:gd name="connsiteY15" fmla="*/ 132874 h 400907"/>
                  <a:gd name="connsiteX16" fmla="*/ 199358 w 214021"/>
                  <a:gd name="connsiteY16" fmla="*/ 141256 h 400907"/>
                  <a:gd name="connsiteX17" fmla="*/ 105537 w 214021"/>
                  <a:gd name="connsiteY17" fmla="*/ 248412 h 400907"/>
                  <a:gd name="connsiteX18" fmla="*/ 212693 w 214021"/>
                  <a:gd name="connsiteY18" fmla="*/ 391954 h 400907"/>
                  <a:gd name="connsiteX19" fmla="*/ 207169 w 214021"/>
                  <a:gd name="connsiteY19" fmla="*/ 400907 h 400907"/>
                  <a:gd name="connsiteX20" fmla="*/ 180404 w 214021"/>
                  <a:gd name="connsiteY20" fmla="*/ 400907 h 400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14021" h="400907">
                    <a:moveTo>
                      <a:pt x="180404" y="400812"/>
                    </a:moveTo>
                    <a:cubicBezTo>
                      <a:pt x="173164" y="400812"/>
                      <a:pt x="169259" y="398526"/>
                      <a:pt x="165925" y="391859"/>
                    </a:cubicBezTo>
                    <a:cubicBezTo>
                      <a:pt x="144685" y="352806"/>
                      <a:pt x="111728" y="305276"/>
                      <a:pt x="76581" y="271844"/>
                    </a:cubicBezTo>
                    <a:cubicBezTo>
                      <a:pt x="65913" y="280226"/>
                      <a:pt x="54769" y="288036"/>
                      <a:pt x="43625" y="295275"/>
                    </a:cubicBezTo>
                    <a:lnTo>
                      <a:pt x="43625" y="390716"/>
                    </a:lnTo>
                    <a:cubicBezTo>
                      <a:pt x="43625" y="397955"/>
                      <a:pt x="40862" y="400812"/>
                      <a:pt x="33528" y="400812"/>
                    </a:cubicBezTo>
                    <a:lnTo>
                      <a:pt x="10096" y="400812"/>
                    </a:lnTo>
                    <a:cubicBezTo>
                      <a:pt x="2857" y="400812"/>
                      <a:pt x="0" y="398050"/>
                      <a:pt x="0" y="390716"/>
                    </a:cubicBezTo>
                    <a:lnTo>
                      <a:pt x="0" y="10001"/>
                    </a:lnTo>
                    <a:cubicBezTo>
                      <a:pt x="0" y="2762"/>
                      <a:pt x="2762" y="0"/>
                      <a:pt x="10096" y="0"/>
                    </a:cubicBezTo>
                    <a:lnTo>
                      <a:pt x="33528" y="0"/>
                    </a:lnTo>
                    <a:cubicBezTo>
                      <a:pt x="40767" y="0"/>
                      <a:pt x="43625" y="2762"/>
                      <a:pt x="43625" y="10001"/>
                    </a:cubicBezTo>
                    <a:lnTo>
                      <a:pt x="43625" y="253460"/>
                    </a:lnTo>
                    <a:cubicBezTo>
                      <a:pt x="84391" y="224409"/>
                      <a:pt x="127349" y="176975"/>
                      <a:pt x="151352" y="141256"/>
                    </a:cubicBezTo>
                    <a:cubicBezTo>
                      <a:pt x="155829" y="135065"/>
                      <a:pt x="159734" y="132874"/>
                      <a:pt x="167544" y="132874"/>
                    </a:cubicBezTo>
                    <a:lnTo>
                      <a:pt x="194881" y="132874"/>
                    </a:lnTo>
                    <a:cubicBezTo>
                      <a:pt x="201073" y="132874"/>
                      <a:pt x="202692" y="136208"/>
                      <a:pt x="199358" y="141256"/>
                    </a:cubicBezTo>
                    <a:cubicBezTo>
                      <a:pt x="175355" y="178118"/>
                      <a:pt x="142399" y="215456"/>
                      <a:pt x="105537" y="248412"/>
                    </a:cubicBezTo>
                    <a:cubicBezTo>
                      <a:pt x="146875" y="286893"/>
                      <a:pt x="190405" y="344996"/>
                      <a:pt x="212693" y="391954"/>
                    </a:cubicBezTo>
                    <a:cubicBezTo>
                      <a:pt x="215551" y="397478"/>
                      <a:pt x="213836" y="400907"/>
                      <a:pt x="207169" y="400907"/>
                    </a:cubicBezTo>
                    <a:lnTo>
                      <a:pt x="180404" y="400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6930C084-B623-484C-A754-34B411C78A76}"/>
                  </a:ext>
                </a:extLst>
              </p:cNvPr>
              <p:cNvSpPr/>
              <p:nvPr/>
            </p:nvSpPr>
            <p:spPr>
              <a:xfrm>
                <a:off x="8725417" y="3294792"/>
                <a:ext cx="198427" cy="279272"/>
              </a:xfrm>
              <a:custGeom>
                <a:avLst/>
                <a:gdLst>
                  <a:gd name="connsiteX0" fmla="*/ 96320 w 198427"/>
                  <a:gd name="connsiteY0" fmla="*/ 279273 h 279272"/>
                  <a:gd name="connsiteX1" fmla="*/ 4213 w 198427"/>
                  <a:gd name="connsiteY1" fmla="*/ 250222 h 279272"/>
                  <a:gd name="connsiteX2" fmla="*/ 2594 w 198427"/>
                  <a:gd name="connsiteY2" fmla="*/ 236220 h 279272"/>
                  <a:gd name="connsiteX3" fmla="*/ 13167 w 198427"/>
                  <a:gd name="connsiteY3" fmla="*/ 222218 h 279272"/>
                  <a:gd name="connsiteX4" fmla="*/ 27168 w 198427"/>
                  <a:gd name="connsiteY4" fmla="*/ 220027 h 279272"/>
                  <a:gd name="connsiteX5" fmla="*/ 96987 w 198427"/>
                  <a:gd name="connsiteY5" fmla="*/ 243459 h 279272"/>
                  <a:gd name="connsiteX6" fmla="*/ 154994 w 198427"/>
                  <a:gd name="connsiteY6" fmla="*/ 203263 h 279272"/>
                  <a:gd name="connsiteX7" fmla="*/ 94129 w 198427"/>
                  <a:gd name="connsiteY7" fmla="*/ 156877 h 279272"/>
                  <a:gd name="connsiteX8" fmla="*/ 3070 w 198427"/>
                  <a:gd name="connsiteY8" fmla="*/ 78200 h 279272"/>
                  <a:gd name="connsiteX9" fmla="*/ 104702 w 198427"/>
                  <a:gd name="connsiteY9" fmla="*/ 0 h 279272"/>
                  <a:gd name="connsiteX10" fmla="*/ 187379 w 198427"/>
                  <a:gd name="connsiteY10" fmla="*/ 22384 h 279272"/>
                  <a:gd name="connsiteX11" fmla="*/ 190141 w 198427"/>
                  <a:gd name="connsiteY11" fmla="*/ 36385 h 279272"/>
                  <a:gd name="connsiteX12" fmla="*/ 180045 w 198427"/>
                  <a:gd name="connsiteY12" fmla="*/ 50863 h 279272"/>
                  <a:gd name="connsiteX13" fmla="*/ 166615 w 198427"/>
                  <a:gd name="connsiteY13" fmla="*/ 53626 h 279272"/>
                  <a:gd name="connsiteX14" fmla="*/ 104131 w 198427"/>
                  <a:gd name="connsiteY14" fmla="*/ 35719 h 279272"/>
                  <a:gd name="connsiteX15" fmla="*/ 46600 w 198427"/>
                  <a:gd name="connsiteY15" fmla="*/ 76486 h 279272"/>
                  <a:gd name="connsiteX16" fmla="*/ 106893 w 198427"/>
                  <a:gd name="connsiteY16" fmla="*/ 120015 h 279272"/>
                  <a:gd name="connsiteX17" fmla="*/ 198428 w 198427"/>
                  <a:gd name="connsiteY17" fmla="*/ 200406 h 279272"/>
                  <a:gd name="connsiteX18" fmla="*/ 96320 w 198427"/>
                  <a:gd name="connsiteY18" fmla="*/ 279273 h 279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98427" h="279272">
                    <a:moveTo>
                      <a:pt x="96320" y="279273"/>
                    </a:moveTo>
                    <a:cubicBezTo>
                      <a:pt x="53934" y="279273"/>
                      <a:pt x="22692" y="265843"/>
                      <a:pt x="4213" y="250222"/>
                    </a:cubicBezTo>
                    <a:cubicBezTo>
                      <a:pt x="-835" y="246316"/>
                      <a:pt x="-1311" y="241268"/>
                      <a:pt x="2594" y="236220"/>
                    </a:cubicBezTo>
                    <a:lnTo>
                      <a:pt x="13167" y="222218"/>
                    </a:lnTo>
                    <a:cubicBezTo>
                      <a:pt x="17643" y="216694"/>
                      <a:pt x="21549" y="216122"/>
                      <a:pt x="27168" y="220027"/>
                    </a:cubicBezTo>
                    <a:cubicBezTo>
                      <a:pt x="45647" y="234505"/>
                      <a:pt x="67936" y="243459"/>
                      <a:pt x="96987" y="243459"/>
                    </a:cubicBezTo>
                    <a:cubicBezTo>
                      <a:pt x="128800" y="243459"/>
                      <a:pt x="154994" y="230029"/>
                      <a:pt x="154994" y="203263"/>
                    </a:cubicBezTo>
                    <a:cubicBezTo>
                      <a:pt x="154994" y="173641"/>
                      <a:pt x="127657" y="165259"/>
                      <a:pt x="94129" y="156877"/>
                    </a:cubicBezTo>
                    <a:cubicBezTo>
                      <a:pt x="56125" y="147352"/>
                      <a:pt x="3070" y="138493"/>
                      <a:pt x="3070" y="78200"/>
                    </a:cubicBezTo>
                    <a:cubicBezTo>
                      <a:pt x="3070" y="30194"/>
                      <a:pt x="44980" y="0"/>
                      <a:pt x="104702" y="0"/>
                    </a:cubicBezTo>
                    <a:cubicBezTo>
                      <a:pt x="141564" y="0"/>
                      <a:pt x="169472" y="9525"/>
                      <a:pt x="187379" y="22384"/>
                    </a:cubicBezTo>
                    <a:cubicBezTo>
                      <a:pt x="192904" y="26289"/>
                      <a:pt x="193570" y="30766"/>
                      <a:pt x="190141" y="36385"/>
                    </a:cubicBezTo>
                    <a:lnTo>
                      <a:pt x="180045" y="50863"/>
                    </a:lnTo>
                    <a:cubicBezTo>
                      <a:pt x="176140" y="57055"/>
                      <a:pt x="172806" y="57531"/>
                      <a:pt x="166615" y="53626"/>
                    </a:cubicBezTo>
                    <a:cubicBezTo>
                      <a:pt x="150993" y="43053"/>
                      <a:pt x="130324" y="35719"/>
                      <a:pt x="104131" y="35719"/>
                    </a:cubicBezTo>
                    <a:cubicBezTo>
                      <a:pt x="66126" y="35719"/>
                      <a:pt x="46600" y="53626"/>
                      <a:pt x="46600" y="76486"/>
                    </a:cubicBezTo>
                    <a:cubicBezTo>
                      <a:pt x="46600" y="107156"/>
                      <a:pt x="74508" y="112204"/>
                      <a:pt x="106893" y="120015"/>
                    </a:cubicBezTo>
                    <a:cubicBezTo>
                      <a:pt x="149279" y="130111"/>
                      <a:pt x="198428" y="144018"/>
                      <a:pt x="198428" y="200406"/>
                    </a:cubicBezTo>
                    <a:cubicBezTo>
                      <a:pt x="198523" y="250222"/>
                      <a:pt x="153851" y="279273"/>
                      <a:pt x="96320" y="2792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7311DA80-C769-4D42-B18A-E62A2F278AAF}"/>
                </a:ext>
              </a:extLst>
            </p:cNvPr>
            <p:cNvSpPr/>
            <p:nvPr/>
          </p:nvSpPr>
          <p:spPr>
            <a:xfrm>
              <a:off x="515938" y="2471737"/>
              <a:ext cx="1909857" cy="1909857"/>
            </a:xfrm>
            <a:custGeom>
              <a:avLst/>
              <a:gdLst>
                <a:gd name="connsiteX0" fmla="*/ 1169194 w 1909857"/>
                <a:gd name="connsiteY0" fmla="*/ 706279 h 1909857"/>
                <a:gd name="connsiteX1" fmla="*/ 1282732 w 1909857"/>
                <a:gd name="connsiteY1" fmla="*/ 512350 h 1909857"/>
                <a:gd name="connsiteX2" fmla="*/ 1169194 w 1909857"/>
                <a:gd name="connsiteY2" fmla="*/ 706279 h 1909857"/>
                <a:gd name="connsiteX3" fmla="*/ 669227 w 1909857"/>
                <a:gd name="connsiteY3" fmla="*/ 745998 h 1909857"/>
                <a:gd name="connsiteX4" fmla="*/ 808101 w 1909857"/>
                <a:gd name="connsiteY4" fmla="*/ 510254 h 1909857"/>
                <a:gd name="connsiteX5" fmla="*/ 669227 w 1909857"/>
                <a:gd name="connsiteY5" fmla="*/ 745998 h 1909857"/>
                <a:gd name="connsiteX6" fmla="*/ 581978 w 1909857"/>
                <a:gd name="connsiteY6" fmla="*/ 1370267 h 1909857"/>
                <a:gd name="connsiteX7" fmla="*/ 515874 w 1909857"/>
                <a:gd name="connsiteY7" fmla="*/ 1304354 h 1909857"/>
                <a:gd name="connsiteX8" fmla="*/ 792575 w 1909857"/>
                <a:gd name="connsiteY8" fmla="*/ 1023842 h 1909857"/>
                <a:gd name="connsiteX9" fmla="*/ 581978 w 1909857"/>
                <a:gd name="connsiteY9" fmla="*/ 1370267 h 1909857"/>
                <a:gd name="connsiteX10" fmla="*/ 1309402 w 1909857"/>
                <a:gd name="connsiteY10" fmla="*/ 999935 h 1909857"/>
                <a:gd name="connsiteX11" fmla="*/ 1150715 w 1909857"/>
                <a:gd name="connsiteY11" fmla="*/ 1145381 h 1909857"/>
                <a:gd name="connsiteX12" fmla="*/ 1243298 w 1909857"/>
                <a:gd name="connsiteY12" fmla="*/ 1264349 h 1909857"/>
                <a:gd name="connsiteX13" fmla="*/ 1280255 w 1909857"/>
                <a:gd name="connsiteY13" fmla="*/ 1229963 h 1909857"/>
                <a:gd name="connsiteX14" fmla="*/ 1238250 w 1909857"/>
                <a:gd name="connsiteY14" fmla="*/ 1135761 h 1909857"/>
                <a:gd name="connsiteX15" fmla="*/ 1304163 w 1909857"/>
                <a:gd name="connsiteY15" fmla="*/ 1079183 h 1909857"/>
                <a:gd name="connsiteX16" fmla="*/ 1397318 w 1909857"/>
                <a:gd name="connsiteY16" fmla="*/ 1204151 h 1909857"/>
                <a:gd name="connsiteX17" fmla="*/ 1238060 w 1909857"/>
                <a:gd name="connsiteY17" fmla="*/ 1370171 h 1909857"/>
                <a:gd name="connsiteX18" fmla="*/ 1055561 w 1909857"/>
                <a:gd name="connsiteY18" fmla="*/ 1150525 h 1909857"/>
                <a:gd name="connsiteX19" fmla="*/ 1224820 w 1909857"/>
                <a:gd name="connsiteY19" fmla="*/ 899255 h 1909857"/>
                <a:gd name="connsiteX20" fmla="*/ 1372172 w 1909857"/>
                <a:gd name="connsiteY20" fmla="*/ 859441 h 1909857"/>
                <a:gd name="connsiteX21" fmla="*/ 1294733 w 1909857"/>
                <a:gd name="connsiteY21" fmla="*/ 817531 h 1909857"/>
                <a:gd name="connsiteX22" fmla="*/ 1224343 w 1909857"/>
                <a:gd name="connsiteY22" fmla="*/ 828770 h 1909857"/>
                <a:gd name="connsiteX23" fmla="*/ 1185196 w 1909857"/>
                <a:gd name="connsiteY23" fmla="*/ 780193 h 1909857"/>
                <a:gd name="connsiteX24" fmla="*/ 1370362 w 1909857"/>
                <a:gd name="connsiteY24" fmla="*/ 528923 h 1909857"/>
                <a:gd name="connsiteX25" fmla="*/ 1277779 w 1909857"/>
                <a:gd name="connsiteY25" fmla="*/ 438912 h 1909857"/>
                <a:gd name="connsiteX26" fmla="*/ 1087279 w 1909857"/>
                <a:gd name="connsiteY26" fmla="*/ 700754 h 1909857"/>
                <a:gd name="connsiteX27" fmla="*/ 1092613 w 1909857"/>
                <a:gd name="connsiteY27" fmla="*/ 761619 h 1909857"/>
                <a:gd name="connsiteX28" fmla="*/ 880110 w 1909857"/>
                <a:gd name="connsiteY28" fmla="*/ 898588 h 1909857"/>
                <a:gd name="connsiteX29" fmla="*/ 890302 w 1909857"/>
                <a:gd name="connsiteY29" fmla="*/ 818388 h 1909857"/>
                <a:gd name="connsiteX30" fmla="*/ 965645 w 1909857"/>
                <a:gd name="connsiteY30" fmla="*/ 692849 h 1909857"/>
                <a:gd name="connsiteX31" fmla="*/ 933926 w 1909857"/>
                <a:gd name="connsiteY31" fmla="*/ 658463 h 1909857"/>
                <a:gd name="connsiteX32" fmla="*/ 830771 w 1909857"/>
                <a:gd name="connsiteY32" fmla="*/ 793337 h 1909857"/>
                <a:gd name="connsiteX33" fmla="*/ 719709 w 1909857"/>
                <a:gd name="connsiteY33" fmla="*/ 859536 h 1909857"/>
                <a:gd name="connsiteX34" fmla="*/ 674751 w 1909857"/>
                <a:gd name="connsiteY34" fmla="*/ 819817 h 1909857"/>
                <a:gd name="connsiteX35" fmla="*/ 899636 w 1909857"/>
                <a:gd name="connsiteY35" fmla="*/ 523494 h 1909857"/>
                <a:gd name="connsiteX36" fmla="*/ 809720 w 1909857"/>
                <a:gd name="connsiteY36" fmla="*/ 438817 h 1909857"/>
                <a:gd name="connsiteX37" fmla="*/ 590169 w 1909857"/>
                <a:gd name="connsiteY37" fmla="*/ 753618 h 1909857"/>
                <a:gd name="connsiteX38" fmla="*/ 531971 w 1909857"/>
                <a:gd name="connsiteY38" fmla="*/ 674275 h 1909857"/>
                <a:gd name="connsiteX39" fmla="*/ 545211 w 1909857"/>
                <a:gd name="connsiteY39" fmla="*/ 594932 h 1909857"/>
                <a:gd name="connsiteX40" fmla="*/ 524066 w 1909857"/>
                <a:gd name="connsiteY40" fmla="*/ 571119 h 1909857"/>
                <a:gd name="connsiteX41" fmla="*/ 460534 w 1909857"/>
                <a:gd name="connsiteY41" fmla="*/ 684848 h 1909857"/>
                <a:gd name="connsiteX42" fmla="*/ 592836 w 1909857"/>
                <a:gd name="connsiteY42" fmla="*/ 827723 h 1909857"/>
                <a:gd name="connsiteX43" fmla="*/ 703898 w 1909857"/>
                <a:gd name="connsiteY43" fmla="*/ 925544 h 1909857"/>
                <a:gd name="connsiteX44" fmla="*/ 809720 w 1909857"/>
                <a:gd name="connsiteY44" fmla="*/ 888587 h 1909857"/>
                <a:gd name="connsiteX45" fmla="*/ 801719 w 1909857"/>
                <a:gd name="connsiteY45" fmla="*/ 938879 h 1909857"/>
                <a:gd name="connsiteX46" fmla="*/ 523970 w 1909857"/>
                <a:gd name="connsiteY46" fmla="*/ 1110806 h 1909857"/>
                <a:gd name="connsiteX47" fmla="*/ 428720 w 1909857"/>
                <a:gd name="connsiteY47" fmla="*/ 1298639 h 1909857"/>
                <a:gd name="connsiteX48" fmla="*/ 582168 w 1909857"/>
                <a:gd name="connsiteY48" fmla="*/ 1451991 h 1909857"/>
                <a:gd name="connsiteX49" fmla="*/ 841438 w 1909857"/>
                <a:gd name="connsiteY49" fmla="*/ 1219200 h 1909857"/>
                <a:gd name="connsiteX50" fmla="*/ 876395 w 1909857"/>
                <a:gd name="connsiteY50" fmla="*/ 978694 h 1909857"/>
                <a:gd name="connsiteX51" fmla="*/ 1119188 w 1909857"/>
                <a:gd name="connsiteY51" fmla="*/ 825151 h 1909857"/>
                <a:gd name="connsiteX52" fmla="*/ 1145667 w 1909857"/>
                <a:gd name="connsiteY52" fmla="*/ 856869 h 1909857"/>
                <a:gd name="connsiteX53" fmla="*/ 957929 w 1909857"/>
                <a:gd name="connsiteY53" fmla="*/ 1161002 h 1909857"/>
                <a:gd name="connsiteX54" fmla="*/ 1233011 w 1909857"/>
                <a:gd name="connsiteY54" fmla="*/ 1451991 h 1909857"/>
                <a:gd name="connsiteX55" fmla="*/ 1487043 w 1909857"/>
                <a:gd name="connsiteY55" fmla="*/ 1208723 h 1909857"/>
                <a:gd name="connsiteX56" fmla="*/ 1309402 w 1909857"/>
                <a:gd name="connsiteY56" fmla="*/ 999935 h 1909857"/>
                <a:gd name="connsiteX57" fmla="*/ 1764125 w 1909857"/>
                <a:gd name="connsiteY57" fmla="*/ 1227106 h 1909857"/>
                <a:gd name="connsiteX58" fmla="*/ 1759268 w 1909857"/>
                <a:gd name="connsiteY58" fmla="*/ 1228154 h 1909857"/>
                <a:gd name="connsiteX59" fmla="*/ 1756410 w 1909857"/>
                <a:gd name="connsiteY59" fmla="*/ 1224725 h 1909857"/>
                <a:gd name="connsiteX60" fmla="*/ 1788224 w 1909857"/>
                <a:gd name="connsiteY60" fmla="*/ 1021080 h 1909857"/>
                <a:gd name="connsiteX61" fmla="*/ 1679829 w 1909857"/>
                <a:gd name="connsiteY61" fmla="*/ 833247 h 1909857"/>
                <a:gd name="connsiteX62" fmla="*/ 1616297 w 1909857"/>
                <a:gd name="connsiteY62" fmla="*/ 899351 h 1909857"/>
                <a:gd name="connsiteX63" fmla="*/ 1703546 w 1909857"/>
                <a:gd name="connsiteY63" fmla="*/ 1132142 h 1909857"/>
                <a:gd name="connsiteX64" fmla="*/ 1669161 w 1909857"/>
                <a:gd name="connsiteY64" fmla="*/ 1322546 h 1909857"/>
                <a:gd name="connsiteX65" fmla="*/ 954977 w 1909857"/>
                <a:gd name="connsiteY65" fmla="*/ 1806512 h 1909857"/>
                <a:gd name="connsiteX66" fmla="*/ 685419 w 1909857"/>
                <a:gd name="connsiteY66" fmla="*/ 1764411 h 1909857"/>
                <a:gd name="connsiteX67" fmla="*/ 684181 w 1909857"/>
                <a:gd name="connsiteY67" fmla="*/ 1759172 h 1909857"/>
                <a:gd name="connsiteX68" fmla="*/ 688086 w 1909857"/>
                <a:gd name="connsiteY68" fmla="*/ 1756505 h 1909857"/>
                <a:gd name="connsiteX69" fmla="*/ 891540 w 1909857"/>
                <a:gd name="connsiteY69" fmla="*/ 1788128 h 1909857"/>
                <a:gd name="connsiteX70" fmla="*/ 1076706 w 1909857"/>
                <a:gd name="connsiteY70" fmla="*/ 1682210 h 1909857"/>
                <a:gd name="connsiteX71" fmla="*/ 1010507 w 1909857"/>
                <a:gd name="connsiteY71" fmla="*/ 1616202 h 1909857"/>
                <a:gd name="connsiteX72" fmla="*/ 780383 w 1909857"/>
                <a:gd name="connsiteY72" fmla="*/ 1706118 h 1909857"/>
                <a:gd name="connsiteX73" fmla="*/ 587312 w 1909857"/>
                <a:gd name="connsiteY73" fmla="*/ 1671733 h 1909857"/>
                <a:gd name="connsiteX74" fmla="*/ 103251 w 1909857"/>
                <a:gd name="connsiteY74" fmla="*/ 954881 h 1909857"/>
                <a:gd name="connsiteX75" fmla="*/ 145923 w 1909857"/>
                <a:gd name="connsiteY75" fmla="*/ 685324 h 1909857"/>
                <a:gd name="connsiteX76" fmla="*/ 150590 w 1909857"/>
                <a:gd name="connsiteY76" fmla="*/ 684562 h 1909857"/>
                <a:gd name="connsiteX77" fmla="*/ 153353 w 1909857"/>
                <a:gd name="connsiteY77" fmla="*/ 687991 h 1909857"/>
                <a:gd name="connsiteX78" fmla="*/ 121730 w 1909857"/>
                <a:gd name="connsiteY78" fmla="*/ 891445 h 1909857"/>
                <a:gd name="connsiteX79" fmla="*/ 230124 w 1909857"/>
                <a:gd name="connsiteY79" fmla="*/ 1076611 h 1909857"/>
                <a:gd name="connsiteX80" fmla="*/ 293656 w 1909857"/>
                <a:gd name="connsiteY80" fmla="*/ 1013174 h 1909857"/>
                <a:gd name="connsiteX81" fmla="*/ 206407 w 1909857"/>
                <a:gd name="connsiteY81" fmla="*/ 780383 h 1909857"/>
                <a:gd name="connsiteX82" fmla="*/ 240792 w 1909857"/>
                <a:gd name="connsiteY82" fmla="*/ 587216 h 1909857"/>
                <a:gd name="connsiteX83" fmla="*/ 955072 w 1909857"/>
                <a:gd name="connsiteY83" fmla="*/ 103156 h 1909857"/>
                <a:gd name="connsiteX84" fmla="*/ 1224820 w 1909857"/>
                <a:gd name="connsiteY84" fmla="*/ 148114 h 1909857"/>
                <a:gd name="connsiteX85" fmla="*/ 1225582 w 1909857"/>
                <a:gd name="connsiteY85" fmla="*/ 152876 h 1909857"/>
                <a:gd name="connsiteX86" fmla="*/ 1222153 w 1909857"/>
                <a:gd name="connsiteY86" fmla="*/ 155543 h 1909857"/>
                <a:gd name="connsiteX87" fmla="*/ 1018413 w 1909857"/>
                <a:gd name="connsiteY87" fmla="*/ 121730 h 1909857"/>
                <a:gd name="connsiteX88" fmla="*/ 833342 w 1909857"/>
                <a:gd name="connsiteY88" fmla="*/ 230219 h 1909857"/>
                <a:gd name="connsiteX89" fmla="*/ 899446 w 1909857"/>
                <a:gd name="connsiteY89" fmla="*/ 293656 h 1909857"/>
                <a:gd name="connsiteX90" fmla="*/ 1129570 w 1909857"/>
                <a:gd name="connsiteY90" fmla="*/ 206407 h 1909857"/>
                <a:gd name="connsiteX91" fmla="*/ 1322642 w 1909857"/>
                <a:gd name="connsiteY91" fmla="*/ 240792 h 1909857"/>
                <a:gd name="connsiteX92" fmla="*/ 1806702 w 1909857"/>
                <a:gd name="connsiteY92" fmla="*/ 954977 h 1909857"/>
                <a:gd name="connsiteX93" fmla="*/ 1764125 w 1909857"/>
                <a:gd name="connsiteY93" fmla="*/ 1227106 h 1909857"/>
                <a:gd name="connsiteX94" fmla="*/ 954977 w 1909857"/>
                <a:gd name="connsiteY94" fmla="*/ 44958 h 1909857"/>
                <a:gd name="connsiteX95" fmla="*/ 44958 w 1909857"/>
                <a:gd name="connsiteY95" fmla="*/ 954881 h 1909857"/>
                <a:gd name="connsiteX96" fmla="*/ 954977 w 1909857"/>
                <a:gd name="connsiteY96" fmla="*/ 1864805 h 1909857"/>
                <a:gd name="connsiteX97" fmla="*/ 1864805 w 1909857"/>
                <a:gd name="connsiteY97" fmla="*/ 954881 h 1909857"/>
                <a:gd name="connsiteX98" fmla="*/ 954977 w 1909857"/>
                <a:gd name="connsiteY98" fmla="*/ 44958 h 1909857"/>
                <a:gd name="connsiteX99" fmla="*/ 954977 w 1909857"/>
                <a:gd name="connsiteY99" fmla="*/ 1909858 h 1909857"/>
                <a:gd name="connsiteX100" fmla="*/ 0 w 1909857"/>
                <a:gd name="connsiteY100" fmla="*/ 954881 h 1909857"/>
                <a:gd name="connsiteX101" fmla="*/ 954977 w 1909857"/>
                <a:gd name="connsiteY101" fmla="*/ 0 h 1909857"/>
                <a:gd name="connsiteX102" fmla="*/ 1909858 w 1909857"/>
                <a:gd name="connsiteY102" fmla="*/ 954881 h 1909857"/>
                <a:gd name="connsiteX103" fmla="*/ 954977 w 1909857"/>
                <a:gd name="connsiteY103" fmla="*/ 1909858 h 1909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1909857" h="1909857">
                  <a:moveTo>
                    <a:pt x="1169194" y="706279"/>
                  </a:moveTo>
                  <a:cubicBezTo>
                    <a:pt x="1169194" y="597789"/>
                    <a:pt x="1242536" y="492347"/>
                    <a:pt x="1282732" y="512350"/>
                  </a:cubicBezTo>
                  <a:cubicBezTo>
                    <a:pt x="1328452" y="535210"/>
                    <a:pt x="1248632" y="637508"/>
                    <a:pt x="1169194" y="706279"/>
                  </a:cubicBezTo>
                  <a:moveTo>
                    <a:pt x="669227" y="745998"/>
                  </a:moveTo>
                  <a:cubicBezTo>
                    <a:pt x="669227" y="658749"/>
                    <a:pt x="755428" y="492728"/>
                    <a:pt x="808101" y="510254"/>
                  </a:cubicBezTo>
                  <a:cubicBezTo>
                    <a:pt x="870204" y="530924"/>
                    <a:pt x="756571" y="698278"/>
                    <a:pt x="669227" y="745998"/>
                  </a:cubicBezTo>
                  <a:close/>
                  <a:moveTo>
                    <a:pt x="581978" y="1370267"/>
                  </a:moveTo>
                  <a:cubicBezTo>
                    <a:pt x="542354" y="1372076"/>
                    <a:pt x="515874" y="1346740"/>
                    <a:pt x="515874" y="1304354"/>
                  </a:cubicBezTo>
                  <a:cubicBezTo>
                    <a:pt x="515874" y="1190625"/>
                    <a:pt x="673513" y="1082040"/>
                    <a:pt x="792575" y="1023842"/>
                  </a:cubicBezTo>
                  <a:cubicBezTo>
                    <a:pt x="771430" y="1182529"/>
                    <a:pt x="717899" y="1364075"/>
                    <a:pt x="581978" y="1370267"/>
                  </a:cubicBezTo>
                  <a:close/>
                  <a:moveTo>
                    <a:pt x="1309402" y="999935"/>
                  </a:moveTo>
                  <a:cubicBezTo>
                    <a:pt x="1219581" y="999935"/>
                    <a:pt x="1150715" y="1066133"/>
                    <a:pt x="1150715" y="1145381"/>
                  </a:cubicBezTo>
                  <a:cubicBezTo>
                    <a:pt x="1150715" y="1211580"/>
                    <a:pt x="1190339" y="1264349"/>
                    <a:pt x="1243298" y="1264349"/>
                  </a:cubicBezTo>
                  <a:cubicBezTo>
                    <a:pt x="1261872" y="1264349"/>
                    <a:pt x="1280255" y="1253776"/>
                    <a:pt x="1280255" y="1229963"/>
                  </a:cubicBezTo>
                  <a:cubicBezTo>
                    <a:pt x="1280255" y="1195578"/>
                    <a:pt x="1234726" y="1187196"/>
                    <a:pt x="1238250" y="1135761"/>
                  </a:cubicBezTo>
                  <a:cubicBezTo>
                    <a:pt x="1240441" y="1101852"/>
                    <a:pt x="1272445" y="1079183"/>
                    <a:pt x="1304163" y="1079183"/>
                  </a:cubicBezTo>
                  <a:cubicBezTo>
                    <a:pt x="1367695" y="1079183"/>
                    <a:pt x="1397318" y="1140714"/>
                    <a:pt x="1397318" y="1204151"/>
                  </a:cubicBezTo>
                  <a:cubicBezTo>
                    <a:pt x="1394651" y="1302068"/>
                    <a:pt x="1322642" y="1370171"/>
                    <a:pt x="1238060" y="1370171"/>
                  </a:cubicBezTo>
                  <a:cubicBezTo>
                    <a:pt x="1126903" y="1370171"/>
                    <a:pt x="1055561" y="1264349"/>
                    <a:pt x="1055561" y="1150525"/>
                  </a:cubicBezTo>
                  <a:cubicBezTo>
                    <a:pt x="1055561" y="981265"/>
                    <a:pt x="1166622" y="915067"/>
                    <a:pt x="1224820" y="899255"/>
                  </a:cubicBezTo>
                  <a:cubicBezTo>
                    <a:pt x="1225391" y="899160"/>
                    <a:pt x="1377029" y="926306"/>
                    <a:pt x="1372172" y="859441"/>
                  </a:cubicBezTo>
                  <a:cubicBezTo>
                    <a:pt x="1370171" y="830104"/>
                    <a:pt x="1326356" y="818864"/>
                    <a:pt x="1294733" y="817531"/>
                  </a:cubicBezTo>
                  <a:cubicBezTo>
                    <a:pt x="1259586" y="816102"/>
                    <a:pt x="1224343" y="828770"/>
                    <a:pt x="1224343" y="828770"/>
                  </a:cubicBezTo>
                  <a:cubicBezTo>
                    <a:pt x="1205865" y="819436"/>
                    <a:pt x="1193102" y="801243"/>
                    <a:pt x="1185196" y="780193"/>
                  </a:cubicBezTo>
                  <a:cubicBezTo>
                    <a:pt x="1293590" y="698183"/>
                    <a:pt x="1370362" y="618839"/>
                    <a:pt x="1370362" y="528923"/>
                  </a:cubicBezTo>
                  <a:cubicBezTo>
                    <a:pt x="1370362" y="481298"/>
                    <a:pt x="1338643" y="438912"/>
                    <a:pt x="1277779" y="438912"/>
                  </a:cubicBezTo>
                  <a:cubicBezTo>
                    <a:pt x="1169384" y="438912"/>
                    <a:pt x="1087279" y="576453"/>
                    <a:pt x="1087279" y="700754"/>
                  </a:cubicBezTo>
                  <a:cubicBezTo>
                    <a:pt x="1087279" y="721900"/>
                    <a:pt x="1087279" y="743140"/>
                    <a:pt x="1092613" y="761619"/>
                  </a:cubicBezTo>
                  <a:cubicBezTo>
                    <a:pt x="1023842" y="811911"/>
                    <a:pt x="972693" y="843058"/>
                    <a:pt x="880110" y="898588"/>
                  </a:cubicBezTo>
                  <a:cubicBezTo>
                    <a:pt x="880110" y="886968"/>
                    <a:pt x="882491" y="857155"/>
                    <a:pt x="890302" y="818388"/>
                  </a:cubicBezTo>
                  <a:cubicBezTo>
                    <a:pt x="922020" y="784003"/>
                    <a:pt x="965645" y="732568"/>
                    <a:pt x="965645" y="692849"/>
                  </a:cubicBezTo>
                  <a:cubicBezTo>
                    <a:pt x="965645" y="674370"/>
                    <a:pt x="955167" y="658463"/>
                    <a:pt x="933926" y="658463"/>
                  </a:cubicBezTo>
                  <a:cubicBezTo>
                    <a:pt x="881063" y="658463"/>
                    <a:pt x="841343" y="737807"/>
                    <a:pt x="830771" y="793337"/>
                  </a:cubicBezTo>
                  <a:cubicBezTo>
                    <a:pt x="806958" y="822388"/>
                    <a:pt x="759333" y="859536"/>
                    <a:pt x="719709" y="859536"/>
                  </a:cubicBezTo>
                  <a:cubicBezTo>
                    <a:pt x="687991" y="859536"/>
                    <a:pt x="677418" y="830390"/>
                    <a:pt x="674751" y="819817"/>
                  </a:cubicBezTo>
                  <a:cubicBezTo>
                    <a:pt x="775335" y="785336"/>
                    <a:pt x="899636" y="647890"/>
                    <a:pt x="899636" y="523494"/>
                  </a:cubicBezTo>
                  <a:cubicBezTo>
                    <a:pt x="899636" y="497015"/>
                    <a:pt x="889063" y="438817"/>
                    <a:pt x="809720" y="438817"/>
                  </a:cubicBezTo>
                  <a:cubicBezTo>
                    <a:pt x="690658" y="438817"/>
                    <a:pt x="590169" y="616077"/>
                    <a:pt x="590169" y="753618"/>
                  </a:cubicBezTo>
                  <a:cubicBezTo>
                    <a:pt x="547783" y="753618"/>
                    <a:pt x="531971" y="708660"/>
                    <a:pt x="531971" y="674275"/>
                  </a:cubicBezTo>
                  <a:cubicBezTo>
                    <a:pt x="531971" y="639890"/>
                    <a:pt x="545211" y="605504"/>
                    <a:pt x="545211" y="594932"/>
                  </a:cubicBezTo>
                  <a:cubicBezTo>
                    <a:pt x="545211" y="584359"/>
                    <a:pt x="539877" y="571119"/>
                    <a:pt x="524066" y="571119"/>
                  </a:cubicBezTo>
                  <a:cubicBezTo>
                    <a:pt x="484346" y="571119"/>
                    <a:pt x="460534" y="624078"/>
                    <a:pt x="460534" y="684848"/>
                  </a:cubicBezTo>
                  <a:cubicBezTo>
                    <a:pt x="463201" y="769525"/>
                    <a:pt x="518732" y="822388"/>
                    <a:pt x="592836" y="827723"/>
                  </a:cubicBezTo>
                  <a:cubicBezTo>
                    <a:pt x="603409" y="878015"/>
                    <a:pt x="648367" y="925544"/>
                    <a:pt x="703898" y="925544"/>
                  </a:cubicBezTo>
                  <a:cubicBezTo>
                    <a:pt x="738378" y="925544"/>
                    <a:pt x="780574" y="914972"/>
                    <a:pt x="809720" y="888587"/>
                  </a:cubicBezTo>
                  <a:cubicBezTo>
                    <a:pt x="807053" y="907161"/>
                    <a:pt x="804482" y="922973"/>
                    <a:pt x="801719" y="938879"/>
                  </a:cubicBezTo>
                  <a:cubicBezTo>
                    <a:pt x="685324" y="999744"/>
                    <a:pt x="600742" y="1042035"/>
                    <a:pt x="523970" y="1110806"/>
                  </a:cubicBezTo>
                  <a:cubicBezTo>
                    <a:pt x="463106" y="1166432"/>
                    <a:pt x="428720" y="1240441"/>
                    <a:pt x="428720" y="1298639"/>
                  </a:cubicBezTo>
                  <a:cubicBezTo>
                    <a:pt x="428720" y="1377982"/>
                    <a:pt x="479012" y="1451991"/>
                    <a:pt x="582168" y="1451991"/>
                  </a:cubicBezTo>
                  <a:cubicBezTo>
                    <a:pt x="703802" y="1451991"/>
                    <a:pt x="796481" y="1354169"/>
                    <a:pt x="841438" y="1219200"/>
                  </a:cubicBezTo>
                  <a:cubicBezTo>
                    <a:pt x="862679" y="1155764"/>
                    <a:pt x="871061" y="1063371"/>
                    <a:pt x="876395" y="978694"/>
                  </a:cubicBezTo>
                  <a:cubicBezTo>
                    <a:pt x="998125" y="909923"/>
                    <a:pt x="1055751" y="870109"/>
                    <a:pt x="1119188" y="825151"/>
                  </a:cubicBezTo>
                  <a:cubicBezTo>
                    <a:pt x="1127093" y="838390"/>
                    <a:pt x="1135190" y="848963"/>
                    <a:pt x="1145667" y="856869"/>
                  </a:cubicBezTo>
                  <a:cubicBezTo>
                    <a:pt x="1090136" y="886015"/>
                    <a:pt x="957929" y="968026"/>
                    <a:pt x="957929" y="1161002"/>
                  </a:cubicBezTo>
                  <a:cubicBezTo>
                    <a:pt x="957929" y="1298639"/>
                    <a:pt x="1050512" y="1451991"/>
                    <a:pt x="1233011" y="1451991"/>
                  </a:cubicBezTo>
                  <a:cubicBezTo>
                    <a:pt x="1383792" y="1451991"/>
                    <a:pt x="1487043" y="1327785"/>
                    <a:pt x="1487043" y="1208723"/>
                  </a:cubicBezTo>
                  <a:cubicBezTo>
                    <a:pt x="1486662" y="1100423"/>
                    <a:pt x="1425797" y="999935"/>
                    <a:pt x="1309402" y="999935"/>
                  </a:cubicBezTo>
                  <a:close/>
                  <a:moveTo>
                    <a:pt x="1764125" y="1227106"/>
                  </a:moveTo>
                  <a:cubicBezTo>
                    <a:pt x="1763649" y="1227963"/>
                    <a:pt x="1762125" y="1229201"/>
                    <a:pt x="1759268" y="1228154"/>
                  </a:cubicBezTo>
                  <a:cubicBezTo>
                    <a:pt x="1757077" y="1227296"/>
                    <a:pt x="1756315" y="1226153"/>
                    <a:pt x="1756410" y="1224725"/>
                  </a:cubicBezTo>
                  <a:cubicBezTo>
                    <a:pt x="1756601" y="1223201"/>
                    <a:pt x="1788414" y="1129094"/>
                    <a:pt x="1788224" y="1021080"/>
                  </a:cubicBezTo>
                  <a:cubicBezTo>
                    <a:pt x="1787843" y="904685"/>
                    <a:pt x="1740599" y="833247"/>
                    <a:pt x="1679829" y="833247"/>
                  </a:cubicBezTo>
                  <a:cubicBezTo>
                    <a:pt x="1642777" y="833247"/>
                    <a:pt x="1616297" y="859727"/>
                    <a:pt x="1616297" y="899351"/>
                  </a:cubicBezTo>
                  <a:cubicBezTo>
                    <a:pt x="1616297" y="970788"/>
                    <a:pt x="1703546" y="976027"/>
                    <a:pt x="1703546" y="1132142"/>
                  </a:cubicBezTo>
                  <a:cubicBezTo>
                    <a:pt x="1703546" y="1195578"/>
                    <a:pt x="1690307" y="1256348"/>
                    <a:pt x="1669161" y="1322546"/>
                  </a:cubicBezTo>
                  <a:cubicBezTo>
                    <a:pt x="1571244" y="1653159"/>
                    <a:pt x="1259110" y="1806512"/>
                    <a:pt x="954977" y="1806512"/>
                  </a:cubicBezTo>
                  <a:cubicBezTo>
                    <a:pt x="814769" y="1806512"/>
                    <a:pt x="715137" y="1777746"/>
                    <a:pt x="685419" y="1764411"/>
                  </a:cubicBezTo>
                  <a:cubicBezTo>
                    <a:pt x="684181" y="1763839"/>
                    <a:pt x="683228" y="1761458"/>
                    <a:pt x="684181" y="1759172"/>
                  </a:cubicBezTo>
                  <a:cubicBezTo>
                    <a:pt x="684848" y="1757267"/>
                    <a:pt x="686943" y="1755934"/>
                    <a:pt x="688086" y="1756505"/>
                  </a:cubicBezTo>
                  <a:cubicBezTo>
                    <a:pt x="700183" y="1761268"/>
                    <a:pt x="785717" y="1788128"/>
                    <a:pt x="891540" y="1788128"/>
                  </a:cubicBezTo>
                  <a:cubicBezTo>
                    <a:pt x="1007936" y="1788128"/>
                    <a:pt x="1076706" y="1740599"/>
                    <a:pt x="1076706" y="1682210"/>
                  </a:cubicBezTo>
                  <a:cubicBezTo>
                    <a:pt x="1076706" y="1645253"/>
                    <a:pt x="1047655" y="1616202"/>
                    <a:pt x="1010507" y="1616202"/>
                  </a:cubicBezTo>
                  <a:cubicBezTo>
                    <a:pt x="939070" y="1616202"/>
                    <a:pt x="933736" y="1706118"/>
                    <a:pt x="780383" y="1706118"/>
                  </a:cubicBezTo>
                  <a:cubicBezTo>
                    <a:pt x="714280" y="1706118"/>
                    <a:pt x="656082" y="1692974"/>
                    <a:pt x="587312" y="1671733"/>
                  </a:cubicBezTo>
                  <a:cubicBezTo>
                    <a:pt x="259271" y="1571244"/>
                    <a:pt x="102965" y="1261682"/>
                    <a:pt x="103251" y="954881"/>
                  </a:cubicBezTo>
                  <a:cubicBezTo>
                    <a:pt x="103346" y="805529"/>
                    <a:pt x="145256" y="686467"/>
                    <a:pt x="145923" y="685324"/>
                  </a:cubicBezTo>
                  <a:cubicBezTo>
                    <a:pt x="146399" y="684562"/>
                    <a:pt x="148304" y="683705"/>
                    <a:pt x="150590" y="684562"/>
                  </a:cubicBezTo>
                  <a:cubicBezTo>
                    <a:pt x="152972" y="685324"/>
                    <a:pt x="153638" y="687419"/>
                    <a:pt x="153353" y="687991"/>
                  </a:cubicBezTo>
                  <a:cubicBezTo>
                    <a:pt x="149447" y="700373"/>
                    <a:pt x="121730" y="785717"/>
                    <a:pt x="121730" y="891445"/>
                  </a:cubicBezTo>
                  <a:cubicBezTo>
                    <a:pt x="121730" y="1007936"/>
                    <a:pt x="169355" y="1076611"/>
                    <a:pt x="230124" y="1076611"/>
                  </a:cubicBezTo>
                  <a:cubicBezTo>
                    <a:pt x="264509" y="1076611"/>
                    <a:pt x="293656" y="1050131"/>
                    <a:pt x="293656" y="1013174"/>
                  </a:cubicBezTo>
                  <a:cubicBezTo>
                    <a:pt x="293656" y="941737"/>
                    <a:pt x="206407" y="933831"/>
                    <a:pt x="206407" y="780383"/>
                  </a:cubicBezTo>
                  <a:cubicBezTo>
                    <a:pt x="206407" y="714185"/>
                    <a:pt x="219647" y="655987"/>
                    <a:pt x="240792" y="587216"/>
                  </a:cubicBezTo>
                  <a:cubicBezTo>
                    <a:pt x="341281" y="259175"/>
                    <a:pt x="650843" y="105442"/>
                    <a:pt x="955072" y="103156"/>
                  </a:cubicBezTo>
                  <a:cubicBezTo>
                    <a:pt x="1096423" y="102108"/>
                    <a:pt x="1220153" y="144399"/>
                    <a:pt x="1224820" y="148114"/>
                  </a:cubicBezTo>
                  <a:cubicBezTo>
                    <a:pt x="1225582" y="148781"/>
                    <a:pt x="1226534" y="150686"/>
                    <a:pt x="1225582" y="152876"/>
                  </a:cubicBezTo>
                  <a:cubicBezTo>
                    <a:pt x="1224629" y="155353"/>
                    <a:pt x="1223010" y="155639"/>
                    <a:pt x="1222153" y="155543"/>
                  </a:cubicBezTo>
                  <a:cubicBezTo>
                    <a:pt x="1220629" y="155353"/>
                    <a:pt x="1140238" y="121730"/>
                    <a:pt x="1018413" y="121730"/>
                  </a:cubicBezTo>
                  <a:cubicBezTo>
                    <a:pt x="904780" y="121634"/>
                    <a:pt x="833342" y="169259"/>
                    <a:pt x="833342" y="230219"/>
                  </a:cubicBezTo>
                  <a:cubicBezTo>
                    <a:pt x="833342" y="264605"/>
                    <a:pt x="859727" y="293656"/>
                    <a:pt x="899446" y="293656"/>
                  </a:cubicBezTo>
                  <a:cubicBezTo>
                    <a:pt x="970883" y="293656"/>
                    <a:pt x="976217" y="206407"/>
                    <a:pt x="1129570" y="206407"/>
                  </a:cubicBezTo>
                  <a:cubicBezTo>
                    <a:pt x="1195769" y="206407"/>
                    <a:pt x="1253871" y="219647"/>
                    <a:pt x="1322642" y="240792"/>
                  </a:cubicBezTo>
                  <a:cubicBezTo>
                    <a:pt x="1653350" y="341281"/>
                    <a:pt x="1803940" y="653510"/>
                    <a:pt x="1806702" y="954977"/>
                  </a:cubicBezTo>
                  <a:cubicBezTo>
                    <a:pt x="1808131" y="1109377"/>
                    <a:pt x="1764602" y="1226344"/>
                    <a:pt x="1764125" y="1227106"/>
                  </a:cubicBezTo>
                  <a:close/>
                  <a:moveTo>
                    <a:pt x="954977" y="44958"/>
                  </a:moveTo>
                  <a:cubicBezTo>
                    <a:pt x="452342" y="44958"/>
                    <a:pt x="44958" y="452342"/>
                    <a:pt x="44958" y="954881"/>
                  </a:cubicBezTo>
                  <a:cubicBezTo>
                    <a:pt x="44958" y="1457516"/>
                    <a:pt x="452438" y="1864805"/>
                    <a:pt x="954977" y="1864805"/>
                  </a:cubicBezTo>
                  <a:cubicBezTo>
                    <a:pt x="1457516" y="1864805"/>
                    <a:pt x="1864805" y="1457516"/>
                    <a:pt x="1864805" y="954881"/>
                  </a:cubicBezTo>
                  <a:cubicBezTo>
                    <a:pt x="1864805" y="455009"/>
                    <a:pt x="1457516" y="44958"/>
                    <a:pt x="954977" y="44958"/>
                  </a:cubicBezTo>
                  <a:close/>
                  <a:moveTo>
                    <a:pt x="954977" y="1909858"/>
                  </a:moveTo>
                  <a:cubicBezTo>
                    <a:pt x="428530" y="1909858"/>
                    <a:pt x="0" y="1483995"/>
                    <a:pt x="0" y="954881"/>
                  </a:cubicBezTo>
                  <a:cubicBezTo>
                    <a:pt x="0" y="428530"/>
                    <a:pt x="428530" y="0"/>
                    <a:pt x="954977" y="0"/>
                  </a:cubicBezTo>
                  <a:cubicBezTo>
                    <a:pt x="1481233" y="0"/>
                    <a:pt x="1909858" y="428530"/>
                    <a:pt x="1909858" y="954881"/>
                  </a:cubicBezTo>
                  <a:cubicBezTo>
                    <a:pt x="1909858" y="1483995"/>
                    <a:pt x="1481233" y="1909858"/>
                    <a:pt x="954977" y="1909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03061732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onogram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>
            <a:extLst>
              <a:ext uri="{FF2B5EF4-FFF2-40B4-BE49-F238E27FC236}">
                <a16:creationId xmlns:a16="http://schemas.microsoft.com/office/drawing/2014/main" id="{2BCCCB42-DBB6-4C8E-828D-6493684B0843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734718" y="2068512"/>
            <a:ext cx="2722563" cy="2720975"/>
          </a:xfrm>
          <a:custGeom>
            <a:avLst/>
            <a:gdLst>
              <a:gd name="T0" fmla="*/ 2386 w 5760"/>
              <a:gd name="T1" fmla="*/ 3095 h 5760"/>
              <a:gd name="T2" fmla="*/ 1754 w 5760"/>
              <a:gd name="T3" fmla="*/ 4131 h 5760"/>
              <a:gd name="T4" fmla="*/ 2386 w 5760"/>
              <a:gd name="T5" fmla="*/ 3095 h 5760"/>
              <a:gd name="T6" fmla="*/ 2480 w 5760"/>
              <a:gd name="T7" fmla="*/ 1601 h 5760"/>
              <a:gd name="T8" fmla="*/ 2019 w 5760"/>
              <a:gd name="T9" fmla="*/ 2248 h 5760"/>
              <a:gd name="T10" fmla="*/ 2480 w 5760"/>
              <a:gd name="T11" fmla="*/ 1601 h 5760"/>
              <a:gd name="T12" fmla="*/ 3894 w 5760"/>
              <a:gd name="T13" fmla="*/ 1634 h 5760"/>
              <a:gd name="T14" fmla="*/ 3527 w 5760"/>
              <a:gd name="T15" fmla="*/ 2129 h 5760"/>
              <a:gd name="T16" fmla="*/ 3894 w 5760"/>
              <a:gd name="T17" fmla="*/ 1634 h 5760"/>
              <a:gd name="T18" fmla="*/ 4482 w 5760"/>
              <a:gd name="T19" fmla="*/ 3645 h 5760"/>
              <a:gd name="T20" fmla="*/ 2889 w 5760"/>
              <a:gd name="T21" fmla="*/ 3501 h 5760"/>
              <a:gd name="T22" fmla="*/ 3375 w 5760"/>
              <a:gd name="T23" fmla="*/ 2488 h 5760"/>
              <a:gd name="T24" fmla="*/ 2536 w 5760"/>
              <a:gd name="T25" fmla="*/ 3678 h 5760"/>
              <a:gd name="T26" fmla="*/ 1293 w 5760"/>
              <a:gd name="T27" fmla="*/ 3916 h 5760"/>
              <a:gd name="T28" fmla="*/ 2417 w 5760"/>
              <a:gd name="T29" fmla="*/ 2830 h 5760"/>
              <a:gd name="T30" fmla="*/ 2121 w 5760"/>
              <a:gd name="T31" fmla="*/ 2791 h 5760"/>
              <a:gd name="T32" fmla="*/ 1387 w 5760"/>
              <a:gd name="T33" fmla="*/ 2065 h 5760"/>
              <a:gd name="T34" fmla="*/ 1643 w 5760"/>
              <a:gd name="T35" fmla="*/ 1794 h 5760"/>
              <a:gd name="T36" fmla="*/ 1779 w 5760"/>
              <a:gd name="T37" fmla="*/ 2272 h 5760"/>
              <a:gd name="T38" fmla="*/ 2712 w 5760"/>
              <a:gd name="T39" fmla="*/ 1579 h 5760"/>
              <a:gd name="T40" fmla="*/ 2170 w 5760"/>
              <a:gd name="T41" fmla="*/ 2592 h 5760"/>
              <a:gd name="T42" fmla="*/ 2817 w 5760"/>
              <a:gd name="T43" fmla="*/ 1985 h 5760"/>
              <a:gd name="T44" fmla="*/ 2688 w 5760"/>
              <a:gd name="T45" fmla="*/ 2463 h 5760"/>
              <a:gd name="T46" fmla="*/ 3295 w 5760"/>
              <a:gd name="T47" fmla="*/ 2297 h 5760"/>
              <a:gd name="T48" fmla="*/ 3853 w 5760"/>
              <a:gd name="T49" fmla="*/ 1322 h 5760"/>
              <a:gd name="T50" fmla="*/ 3574 w 5760"/>
              <a:gd name="T51" fmla="*/ 2352 h 5760"/>
              <a:gd name="T52" fmla="*/ 3900 w 5760"/>
              <a:gd name="T53" fmla="*/ 2471 h 5760"/>
              <a:gd name="T54" fmla="*/ 3861 w 5760"/>
              <a:gd name="T55" fmla="*/ 2728 h 5760"/>
              <a:gd name="T56" fmla="*/ 3182 w 5760"/>
              <a:gd name="T57" fmla="*/ 3468 h 5760"/>
              <a:gd name="T58" fmla="*/ 4203 w 5760"/>
              <a:gd name="T59" fmla="*/ 3645 h 5760"/>
              <a:gd name="T60" fmla="*/ 3750 w 5760"/>
              <a:gd name="T61" fmla="*/ 3429 h 5760"/>
              <a:gd name="T62" fmla="*/ 3750 w 5760"/>
              <a:gd name="T63" fmla="*/ 3813 h 5760"/>
              <a:gd name="T64" fmla="*/ 3949 w 5760"/>
              <a:gd name="T65" fmla="*/ 3015 h 5760"/>
              <a:gd name="T66" fmla="*/ 4482 w 5760"/>
              <a:gd name="T67" fmla="*/ 3645 h 5760"/>
              <a:gd name="T68" fmla="*/ 5449 w 5760"/>
              <a:gd name="T69" fmla="*/ 2880 h 5760"/>
              <a:gd name="T70" fmla="*/ 3406 w 5760"/>
              <a:gd name="T71" fmla="*/ 621 h 5760"/>
              <a:gd name="T72" fmla="*/ 2513 w 5760"/>
              <a:gd name="T73" fmla="*/ 693 h 5760"/>
              <a:gd name="T74" fmla="*/ 3685 w 5760"/>
              <a:gd name="T75" fmla="*/ 469 h 5760"/>
              <a:gd name="T76" fmla="*/ 2880 w 5760"/>
              <a:gd name="T77" fmla="*/ 309 h 5760"/>
              <a:gd name="T78" fmla="*/ 622 w 5760"/>
              <a:gd name="T79" fmla="*/ 2352 h 5760"/>
              <a:gd name="T80" fmla="*/ 694 w 5760"/>
              <a:gd name="T81" fmla="*/ 3247 h 5760"/>
              <a:gd name="T82" fmla="*/ 462 w 5760"/>
              <a:gd name="T83" fmla="*/ 2073 h 5760"/>
              <a:gd name="T84" fmla="*/ 310 w 5760"/>
              <a:gd name="T85" fmla="*/ 2880 h 5760"/>
              <a:gd name="T86" fmla="*/ 2353 w 5760"/>
              <a:gd name="T87" fmla="*/ 5144 h 5760"/>
              <a:gd name="T88" fmla="*/ 3248 w 5760"/>
              <a:gd name="T89" fmla="*/ 5072 h 5760"/>
              <a:gd name="T90" fmla="*/ 2074 w 5760"/>
              <a:gd name="T91" fmla="*/ 5296 h 5760"/>
              <a:gd name="T92" fmla="*/ 2880 w 5760"/>
              <a:gd name="T93" fmla="*/ 5448 h 5760"/>
              <a:gd name="T94" fmla="*/ 5137 w 5760"/>
              <a:gd name="T95" fmla="*/ 3413 h 5760"/>
              <a:gd name="T96" fmla="*/ 5065 w 5760"/>
              <a:gd name="T97" fmla="*/ 2512 h 5760"/>
              <a:gd name="T98" fmla="*/ 5297 w 5760"/>
              <a:gd name="T99" fmla="*/ 3692 h 5760"/>
              <a:gd name="T100" fmla="*/ 5449 w 5760"/>
              <a:gd name="T101" fmla="*/ 2880 h 5760"/>
              <a:gd name="T102" fmla="*/ 5623 w 5760"/>
              <a:gd name="T103" fmla="*/ 2880 h 5760"/>
              <a:gd name="T104" fmla="*/ 2880 w 5760"/>
              <a:gd name="T105" fmla="*/ 5622 h 5760"/>
              <a:gd name="T106" fmla="*/ 2880 w 5760"/>
              <a:gd name="T107" fmla="*/ 135 h 5760"/>
              <a:gd name="T108" fmla="*/ 5623 w 5760"/>
              <a:gd name="T109" fmla="*/ 2880 h 5760"/>
              <a:gd name="T110" fmla="*/ 5760 w 5760"/>
              <a:gd name="T111" fmla="*/ 2880 h 5760"/>
              <a:gd name="T112" fmla="*/ 0 w 5760"/>
              <a:gd name="T113" fmla="*/ 2880 h 5760"/>
              <a:gd name="T114" fmla="*/ 5760 w 5760"/>
              <a:gd name="T115" fmla="*/ 2880 h 5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760" h="5760">
                <a:moveTo>
                  <a:pt x="2386" y="3095"/>
                </a:moveTo>
                <a:lnTo>
                  <a:pt x="2386" y="3095"/>
                </a:lnTo>
                <a:cubicBezTo>
                  <a:pt x="2027" y="3269"/>
                  <a:pt x="1572" y="3581"/>
                  <a:pt x="1572" y="3924"/>
                </a:cubicBezTo>
                <a:cubicBezTo>
                  <a:pt x="1572" y="4051"/>
                  <a:pt x="1635" y="4131"/>
                  <a:pt x="1754" y="4131"/>
                </a:cubicBezTo>
                <a:cubicBezTo>
                  <a:pt x="2105" y="4131"/>
                  <a:pt x="2320" y="3573"/>
                  <a:pt x="2386" y="3095"/>
                </a:cubicBezTo>
                <a:lnTo>
                  <a:pt x="2386" y="3095"/>
                </a:lnTo>
                <a:close/>
                <a:moveTo>
                  <a:pt x="2480" y="1601"/>
                </a:moveTo>
                <a:lnTo>
                  <a:pt x="2480" y="1601"/>
                </a:lnTo>
                <a:cubicBezTo>
                  <a:pt x="2480" y="1563"/>
                  <a:pt x="2458" y="1546"/>
                  <a:pt x="2425" y="1546"/>
                </a:cubicBezTo>
                <a:cubicBezTo>
                  <a:pt x="2257" y="1546"/>
                  <a:pt x="2019" y="1985"/>
                  <a:pt x="2019" y="2248"/>
                </a:cubicBezTo>
                <a:cubicBezTo>
                  <a:pt x="2281" y="2104"/>
                  <a:pt x="2480" y="1778"/>
                  <a:pt x="2480" y="1601"/>
                </a:cubicBezTo>
                <a:lnTo>
                  <a:pt x="2480" y="1601"/>
                </a:lnTo>
                <a:close/>
                <a:moveTo>
                  <a:pt x="3894" y="1634"/>
                </a:moveTo>
                <a:lnTo>
                  <a:pt x="3894" y="1634"/>
                </a:lnTo>
                <a:cubicBezTo>
                  <a:pt x="3894" y="1595"/>
                  <a:pt x="3885" y="1546"/>
                  <a:pt x="3836" y="1546"/>
                </a:cubicBezTo>
                <a:cubicBezTo>
                  <a:pt x="3717" y="1546"/>
                  <a:pt x="3527" y="1803"/>
                  <a:pt x="3527" y="2129"/>
                </a:cubicBezTo>
                <a:cubicBezTo>
                  <a:pt x="3765" y="1921"/>
                  <a:pt x="3894" y="1745"/>
                  <a:pt x="3894" y="1634"/>
                </a:cubicBezTo>
                <a:lnTo>
                  <a:pt x="3894" y="1634"/>
                </a:lnTo>
                <a:close/>
                <a:moveTo>
                  <a:pt x="4482" y="3645"/>
                </a:moveTo>
                <a:lnTo>
                  <a:pt x="4482" y="3645"/>
                </a:lnTo>
                <a:cubicBezTo>
                  <a:pt x="4482" y="4004"/>
                  <a:pt x="4173" y="4379"/>
                  <a:pt x="3717" y="4379"/>
                </a:cubicBezTo>
                <a:cubicBezTo>
                  <a:pt x="3168" y="4379"/>
                  <a:pt x="2889" y="3916"/>
                  <a:pt x="2889" y="3501"/>
                </a:cubicBezTo>
                <a:cubicBezTo>
                  <a:pt x="2889" y="2919"/>
                  <a:pt x="3287" y="2672"/>
                  <a:pt x="3455" y="2584"/>
                </a:cubicBezTo>
                <a:cubicBezTo>
                  <a:pt x="3422" y="2559"/>
                  <a:pt x="3397" y="2529"/>
                  <a:pt x="3375" y="2488"/>
                </a:cubicBezTo>
                <a:cubicBezTo>
                  <a:pt x="3182" y="2623"/>
                  <a:pt x="3008" y="2744"/>
                  <a:pt x="2640" y="2951"/>
                </a:cubicBezTo>
                <a:cubicBezTo>
                  <a:pt x="2624" y="3206"/>
                  <a:pt x="2601" y="3485"/>
                  <a:pt x="2536" y="3678"/>
                </a:cubicBezTo>
                <a:cubicBezTo>
                  <a:pt x="2400" y="4084"/>
                  <a:pt x="2121" y="4379"/>
                  <a:pt x="1754" y="4379"/>
                </a:cubicBezTo>
                <a:cubicBezTo>
                  <a:pt x="1444" y="4379"/>
                  <a:pt x="1293" y="4155"/>
                  <a:pt x="1293" y="3916"/>
                </a:cubicBezTo>
                <a:cubicBezTo>
                  <a:pt x="1293" y="3741"/>
                  <a:pt x="1395" y="3518"/>
                  <a:pt x="1580" y="3349"/>
                </a:cubicBezTo>
                <a:cubicBezTo>
                  <a:pt x="1812" y="3142"/>
                  <a:pt x="2066" y="3015"/>
                  <a:pt x="2417" y="2830"/>
                </a:cubicBezTo>
                <a:cubicBezTo>
                  <a:pt x="2425" y="2783"/>
                  <a:pt x="2433" y="2736"/>
                  <a:pt x="2442" y="2678"/>
                </a:cubicBezTo>
                <a:cubicBezTo>
                  <a:pt x="2353" y="2758"/>
                  <a:pt x="2226" y="2791"/>
                  <a:pt x="2121" y="2791"/>
                </a:cubicBezTo>
                <a:cubicBezTo>
                  <a:pt x="1955" y="2791"/>
                  <a:pt x="1818" y="2648"/>
                  <a:pt x="1787" y="2496"/>
                </a:cubicBezTo>
                <a:cubicBezTo>
                  <a:pt x="1563" y="2480"/>
                  <a:pt x="1395" y="2320"/>
                  <a:pt x="1387" y="2065"/>
                </a:cubicBezTo>
                <a:cubicBezTo>
                  <a:pt x="1387" y="1882"/>
                  <a:pt x="1459" y="1723"/>
                  <a:pt x="1580" y="1723"/>
                </a:cubicBezTo>
                <a:cubicBezTo>
                  <a:pt x="1627" y="1723"/>
                  <a:pt x="1643" y="1762"/>
                  <a:pt x="1643" y="1794"/>
                </a:cubicBezTo>
                <a:cubicBezTo>
                  <a:pt x="1643" y="1825"/>
                  <a:pt x="1602" y="1930"/>
                  <a:pt x="1602" y="2032"/>
                </a:cubicBezTo>
                <a:cubicBezTo>
                  <a:pt x="1602" y="2137"/>
                  <a:pt x="1652" y="2272"/>
                  <a:pt x="1779" y="2272"/>
                </a:cubicBezTo>
                <a:cubicBezTo>
                  <a:pt x="1779" y="1858"/>
                  <a:pt x="2082" y="1322"/>
                  <a:pt x="2442" y="1322"/>
                </a:cubicBezTo>
                <a:cubicBezTo>
                  <a:pt x="2680" y="1322"/>
                  <a:pt x="2712" y="1499"/>
                  <a:pt x="2712" y="1579"/>
                </a:cubicBezTo>
                <a:cubicBezTo>
                  <a:pt x="2712" y="1954"/>
                  <a:pt x="2337" y="2369"/>
                  <a:pt x="2033" y="2471"/>
                </a:cubicBezTo>
                <a:cubicBezTo>
                  <a:pt x="2042" y="2504"/>
                  <a:pt x="2074" y="2592"/>
                  <a:pt x="2170" y="2592"/>
                </a:cubicBezTo>
                <a:cubicBezTo>
                  <a:pt x="2290" y="2592"/>
                  <a:pt x="2433" y="2480"/>
                  <a:pt x="2505" y="2391"/>
                </a:cubicBezTo>
                <a:cubicBezTo>
                  <a:pt x="2536" y="2225"/>
                  <a:pt x="2657" y="1985"/>
                  <a:pt x="2817" y="1985"/>
                </a:cubicBezTo>
                <a:cubicBezTo>
                  <a:pt x="2880" y="1985"/>
                  <a:pt x="2911" y="2032"/>
                  <a:pt x="2911" y="2090"/>
                </a:cubicBezTo>
                <a:cubicBezTo>
                  <a:pt x="2911" y="2209"/>
                  <a:pt x="2784" y="2361"/>
                  <a:pt x="2688" y="2463"/>
                </a:cubicBezTo>
                <a:cubicBezTo>
                  <a:pt x="2673" y="2543"/>
                  <a:pt x="2665" y="2631"/>
                  <a:pt x="2665" y="2703"/>
                </a:cubicBezTo>
                <a:cubicBezTo>
                  <a:pt x="2944" y="2535"/>
                  <a:pt x="3088" y="2449"/>
                  <a:pt x="3295" y="2297"/>
                </a:cubicBezTo>
                <a:cubicBezTo>
                  <a:pt x="3279" y="2242"/>
                  <a:pt x="3279" y="2176"/>
                  <a:pt x="3279" y="2112"/>
                </a:cubicBezTo>
                <a:cubicBezTo>
                  <a:pt x="3279" y="1739"/>
                  <a:pt x="3527" y="1322"/>
                  <a:pt x="3853" y="1322"/>
                </a:cubicBezTo>
                <a:cubicBezTo>
                  <a:pt x="4037" y="1322"/>
                  <a:pt x="4131" y="1452"/>
                  <a:pt x="4131" y="1595"/>
                </a:cubicBezTo>
                <a:cubicBezTo>
                  <a:pt x="4131" y="1866"/>
                  <a:pt x="3900" y="2104"/>
                  <a:pt x="3574" y="2352"/>
                </a:cubicBezTo>
                <a:cubicBezTo>
                  <a:pt x="3599" y="2416"/>
                  <a:pt x="3637" y="2471"/>
                  <a:pt x="3701" y="2504"/>
                </a:cubicBezTo>
                <a:cubicBezTo>
                  <a:pt x="3709" y="2488"/>
                  <a:pt x="3813" y="2471"/>
                  <a:pt x="3900" y="2471"/>
                </a:cubicBezTo>
                <a:cubicBezTo>
                  <a:pt x="3996" y="2471"/>
                  <a:pt x="4131" y="2496"/>
                  <a:pt x="4131" y="2592"/>
                </a:cubicBezTo>
                <a:cubicBezTo>
                  <a:pt x="4131" y="2703"/>
                  <a:pt x="3980" y="2728"/>
                  <a:pt x="3861" y="2728"/>
                </a:cubicBezTo>
                <a:cubicBezTo>
                  <a:pt x="3797" y="2736"/>
                  <a:pt x="3693" y="2711"/>
                  <a:pt x="3693" y="2711"/>
                </a:cubicBezTo>
                <a:cubicBezTo>
                  <a:pt x="3518" y="2758"/>
                  <a:pt x="3182" y="2959"/>
                  <a:pt x="3182" y="3468"/>
                </a:cubicBezTo>
                <a:cubicBezTo>
                  <a:pt x="3182" y="3813"/>
                  <a:pt x="3397" y="4131"/>
                  <a:pt x="3734" y="4131"/>
                </a:cubicBezTo>
                <a:cubicBezTo>
                  <a:pt x="3988" y="4131"/>
                  <a:pt x="4195" y="3940"/>
                  <a:pt x="4203" y="3645"/>
                </a:cubicBezTo>
                <a:cubicBezTo>
                  <a:pt x="4204" y="3454"/>
                  <a:pt x="4123" y="3253"/>
                  <a:pt x="3933" y="3253"/>
                </a:cubicBezTo>
                <a:cubicBezTo>
                  <a:pt x="3836" y="3253"/>
                  <a:pt x="3750" y="3325"/>
                  <a:pt x="3750" y="3429"/>
                </a:cubicBezTo>
                <a:cubicBezTo>
                  <a:pt x="3742" y="3589"/>
                  <a:pt x="3861" y="3606"/>
                  <a:pt x="3861" y="3708"/>
                </a:cubicBezTo>
                <a:cubicBezTo>
                  <a:pt x="3861" y="3780"/>
                  <a:pt x="3806" y="3813"/>
                  <a:pt x="3750" y="3813"/>
                </a:cubicBezTo>
                <a:cubicBezTo>
                  <a:pt x="3590" y="3813"/>
                  <a:pt x="3469" y="3653"/>
                  <a:pt x="3469" y="3454"/>
                </a:cubicBezTo>
                <a:cubicBezTo>
                  <a:pt x="3469" y="3214"/>
                  <a:pt x="3678" y="3015"/>
                  <a:pt x="3949" y="3015"/>
                </a:cubicBezTo>
                <a:cubicBezTo>
                  <a:pt x="4300" y="3015"/>
                  <a:pt x="4482" y="3319"/>
                  <a:pt x="4482" y="3645"/>
                </a:cubicBezTo>
                <a:lnTo>
                  <a:pt x="4482" y="3645"/>
                </a:lnTo>
                <a:close/>
                <a:moveTo>
                  <a:pt x="5449" y="2880"/>
                </a:moveTo>
                <a:lnTo>
                  <a:pt x="5449" y="2880"/>
                </a:lnTo>
                <a:cubicBezTo>
                  <a:pt x="5449" y="1969"/>
                  <a:pt x="4985" y="1027"/>
                  <a:pt x="3988" y="726"/>
                </a:cubicBezTo>
                <a:cubicBezTo>
                  <a:pt x="3781" y="662"/>
                  <a:pt x="3607" y="621"/>
                  <a:pt x="3406" y="621"/>
                </a:cubicBezTo>
                <a:cubicBezTo>
                  <a:pt x="2944" y="621"/>
                  <a:pt x="2928" y="884"/>
                  <a:pt x="2712" y="884"/>
                </a:cubicBezTo>
                <a:cubicBezTo>
                  <a:pt x="2593" y="884"/>
                  <a:pt x="2513" y="798"/>
                  <a:pt x="2513" y="693"/>
                </a:cubicBezTo>
                <a:cubicBezTo>
                  <a:pt x="2513" y="510"/>
                  <a:pt x="2729" y="367"/>
                  <a:pt x="3071" y="367"/>
                </a:cubicBezTo>
                <a:cubicBezTo>
                  <a:pt x="3391" y="367"/>
                  <a:pt x="3637" y="447"/>
                  <a:pt x="3685" y="469"/>
                </a:cubicBezTo>
                <a:lnTo>
                  <a:pt x="3693" y="447"/>
                </a:lnTo>
                <a:cubicBezTo>
                  <a:pt x="3607" y="414"/>
                  <a:pt x="3303" y="309"/>
                  <a:pt x="2880" y="309"/>
                </a:cubicBezTo>
                <a:cubicBezTo>
                  <a:pt x="1961" y="309"/>
                  <a:pt x="1028" y="781"/>
                  <a:pt x="727" y="1770"/>
                </a:cubicBezTo>
                <a:cubicBezTo>
                  <a:pt x="663" y="1977"/>
                  <a:pt x="622" y="2154"/>
                  <a:pt x="622" y="2352"/>
                </a:cubicBezTo>
                <a:cubicBezTo>
                  <a:pt x="622" y="2816"/>
                  <a:pt x="885" y="2838"/>
                  <a:pt x="885" y="3054"/>
                </a:cubicBezTo>
                <a:cubicBezTo>
                  <a:pt x="885" y="3167"/>
                  <a:pt x="798" y="3247"/>
                  <a:pt x="694" y="3247"/>
                </a:cubicBezTo>
                <a:cubicBezTo>
                  <a:pt x="511" y="3247"/>
                  <a:pt x="368" y="3037"/>
                  <a:pt x="368" y="2687"/>
                </a:cubicBezTo>
                <a:cubicBezTo>
                  <a:pt x="368" y="2369"/>
                  <a:pt x="448" y="2121"/>
                  <a:pt x="462" y="2073"/>
                </a:cubicBezTo>
                <a:lnTo>
                  <a:pt x="440" y="2065"/>
                </a:lnTo>
                <a:cubicBezTo>
                  <a:pt x="415" y="2161"/>
                  <a:pt x="310" y="2457"/>
                  <a:pt x="310" y="2880"/>
                </a:cubicBezTo>
                <a:cubicBezTo>
                  <a:pt x="310" y="3805"/>
                  <a:pt x="782" y="4738"/>
                  <a:pt x="1771" y="5041"/>
                </a:cubicBezTo>
                <a:cubicBezTo>
                  <a:pt x="1978" y="5105"/>
                  <a:pt x="2154" y="5144"/>
                  <a:pt x="2353" y="5144"/>
                </a:cubicBezTo>
                <a:cubicBezTo>
                  <a:pt x="2817" y="5144"/>
                  <a:pt x="2831" y="4873"/>
                  <a:pt x="3047" y="4873"/>
                </a:cubicBezTo>
                <a:cubicBezTo>
                  <a:pt x="3160" y="4873"/>
                  <a:pt x="3248" y="4961"/>
                  <a:pt x="3248" y="5072"/>
                </a:cubicBezTo>
                <a:cubicBezTo>
                  <a:pt x="3248" y="5249"/>
                  <a:pt x="3038" y="5392"/>
                  <a:pt x="2688" y="5392"/>
                </a:cubicBezTo>
                <a:cubicBezTo>
                  <a:pt x="2370" y="5392"/>
                  <a:pt x="2113" y="5312"/>
                  <a:pt x="2074" y="5296"/>
                </a:cubicBezTo>
                <a:lnTo>
                  <a:pt x="2066" y="5320"/>
                </a:lnTo>
                <a:cubicBezTo>
                  <a:pt x="2154" y="5359"/>
                  <a:pt x="2458" y="5448"/>
                  <a:pt x="2880" y="5448"/>
                </a:cubicBezTo>
                <a:cubicBezTo>
                  <a:pt x="3797" y="5448"/>
                  <a:pt x="4739" y="4984"/>
                  <a:pt x="5034" y="3987"/>
                </a:cubicBezTo>
                <a:cubicBezTo>
                  <a:pt x="5098" y="3788"/>
                  <a:pt x="5137" y="3606"/>
                  <a:pt x="5137" y="3413"/>
                </a:cubicBezTo>
                <a:cubicBezTo>
                  <a:pt x="5137" y="2943"/>
                  <a:pt x="4874" y="2927"/>
                  <a:pt x="4874" y="2711"/>
                </a:cubicBezTo>
                <a:cubicBezTo>
                  <a:pt x="4874" y="2592"/>
                  <a:pt x="4954" y="2512"/>
                  <a:pt x="5065" y="2512"/>
                </a:cubicBezTo>
                <a:cubicBezTo>
                  <a:pt x="5250" y="2512"/>
                  <a:pt x="5393" y="2728"/>
                  <a:pt x="5393" y="3079"/>
                </a:cubicBezTo>
                <a:cubicBezTo>
                  <a:pt x="5393" y="3390"/>
                  <a:pt x="5313" y="3637"/>
                  <a:pt x="5297" y="3692"/>
                </a:cubicBezTo>
                <a:lnTo>
                  <a:pt x="5322" y="3700"/>
                </a:lnTo>
                <a:cubicBezTo>
                  <a:pt x="5352" y="3606"/>
                  <a:pt x="5449" y="3310"/>
                  <a:pt x="5449" y="2880"/>
                </a:cubicBezTo>
                <a:lnTo>
                  <a:pt x="5449" y="2880"/>
                </a:lnTo>
                <a:close/>
                <a:moveTo>
                  <a:pt x="5623" y="2880"/>
                </a:moveTo>
                <a:lnTo>
                  <a:pt x="5623" y="2880"/>
                </a:lnTo>
                <a:cubicBezTo>
                  <a:pt x="5623" y="4395"/>
                  <a:pt x="4396" y="5622"/>
                  <a:pt x="2880" y="5622"/>
                </a:cubicBezTo>
                <a:cubicBezTo>
                  <a:pt x="1364" y="5622"/>
                  <a:pt x="136" y="4395"/>
                  <a:pt x="136" y="2880"/>
                </a:cubicBezTo>
                <a:cubicBezTo>
                  <a:pt x="136" y="1363"/>
                  <a:pt x="1364" y="135"/>
                  <a:pt x="2880" y="135"/>
                </a:cubicBezTo>
                <a:cubicBezTo>
                  <a:pt x="4396" y="135"/>
                  <a:pt x="5623" y="1372"/>
                  <a:pt x="5623" y="2880"/>
                </a:cubicBezTo>
                <a:lnTo>
                  <a:pt x="5623" y="2880"/>
                </a:lnTo>
                <a:close/>
                <a:moveTo>
                  <a:pt x="5760" y="2880"/>
                </a:moveTo>
                <a:lnTo>
                  <a:pt x="5760" y="2880"/>
                </a:lnTo>
                <a:cubicBezTo>
                  <a:pt x="5760" y="1292"/>
                  <a:pt x="4468" y="0"/>
                  <a:pt x="2880" y="0"/>
                </a:cubicBezTo>
                <a:cubicBezTo>
                  <a:pt x="1293" y="0"/>
                  <a:pt x="0" y="1292"/>
                  <a:pt x="0" y="2880"/>
                </a:cubicBezTo>
                <a:cubicBezTo>
                  <a:pt x="0" y="4473"/>
                  <a:pt x="1293" y="5760"/>
                  <a:pt x="2880" y="5760"/>
                </a:cubicBezTo>
                <a:cubicBezTo>
                  <a:pt x="4468" y="5760"/>
                  <a:pt x="5760" y="4473"/>
                  <a:pt x="5760" y="2880"/>
                </a:cubicBezTo>
                <a:close/>
              </a:path>
            </a:pathLst>
          </a:custGeom>
          <a:solidFill>
            <a:srgbClr val="FEFEF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691200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Intro slide – image white log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1EDA6804-5DFF-0F47-9799-B370D29E52FF}"/>
              </a:ext>
            </a:extLst>
          </p:cNvPr>
          <p:cNvSpPr txBox="1">
            <a:spLocks/>
          </p:cNvSpPr>
          <p:nvPr userDrawn="1"/>
        </p:nvSpPr>
        <p:spPr>
          <a:xfrm>
            <a:off x="515938" y="758457"/>
            <a:ext cx="8361498" cy="2915786"/>
          </a:xfrm>
          <a:prstGeom prst="rect">
            <a:avLst/>
          </a:prstGeom>
        </p:spPr>
        <p:txBody>
          <a:bodyPr vert="horz" wrap="square" lIns="0" tIns="45720" rIns="90000" bIns="45720" rtlCol="0" anchor="t">
            <a:noAutofit/>
          </a:bodyPr>
          <a:lstStyle>
            <a:lvl1pPr algn="l" defTabSz="914400" rtl="0" eaLnBrk="1" latinLnBrk="0" hangingPunct="1">
              <a:lnSpc>
                <a:spcPts val="7200"/>
              </a:lnSpc>
              <a:spcBef>
                <a:spcPct val="0"/>
              </a:spcBef>
              <a:buNone/>
              <a:defRPr sz="5400" b="0" i="0" kern="1200" spc="-100" baseline="0">
                <a:solidFill>
                  <a:schemeClr val="bg1"/>
                </a:solidFill>
                <a:latin typeface="GE Inspira Sans" panose="020B0503060000000003" pitchFamily="34" charset="77"/>
                <a:ea typeface="+mj-ea"/>
                <a:cs typeface="+mj-cs"/>
              </a:defRPr>
            </a:lvl1pPr>
          </a:lstStyle>
          <a:p>
            <a:endParaRPr lang="en-GB" dirty="0"/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6C155388-2ED0-124B-A584-E6A3D9F997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40600" y="6125384"/>
            <a:ext cx="3124200" cy="365125"/>
          </a:xfrm>
          <a:prstGeom prst="rect">
            <a:avLst/>
          </a:prstGeom>
        </p:spPr>
        <p:txBody>
          <a:bodyPr vert="horz" lIns="18288" tIns="0" rIns="0" bIns="0" rtlCol="0" anchor="ctr"/>
          <a:lstStyle>
            <a:lvl1pPr algn="l">
              <a:defRPr sz="1100" b="1" i="0" cap="none" spc="200" baseline="0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endParaRPr lang="en-GB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35AF69B-B0A2-0D4B-85CF-C5E467C3956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5800" y="2331720"/>
            <a:ext cx="6654800" cy="2686539"/>
          </a:xfrm>
        </p:spPr>
        <p:txBody>
          <a:bodyPr wrap="square" lIns="18288" rIns="457200" anchor="t">
            <a:noAutofit/>
          </a:bodyPr>
          <a:lstStyle>
            <a:lvl1pPr algn="l">
              <a:lnSpc>
                <a:spcPct val="100000"/>
              </a:lnSpc>
              <a:defRPr sz="4600" b="0" i="0" spc="0" baseline="0">
                <a:solidFill>
                  <a:srgbClr val="002D5D"/>
                </a:solidFill>
                <a:latin typeface="GE Inspira Sans" panose="020B0503060000000003" pitchFamily="34" charset="77"/>
              </a:defRPr>
            </a:lvl1pPr>
          </a:lstStyle>
          <a:p>
            <a:r>
              <a:rPr lang="en-US" dirty="0"/>
              <a:t>GE’s presentation</a:t>
            </a:r>
            <a:br>
              <a:rPr lang="en-US" dirty="0"/>
            </a:br>
            <a:r>
              <a:rPr lang="en-US" dirty="0"/>
              <a:t>template title example</a:t>
            </a:r>
            <a:endParaRPr lang="en-GB" dirty="0"/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F23FB371-010F-3F48-A088-7E87BEE55B4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60864" y="6553200"/>
            <a:ext cx="2231136" cy="304800"/>
          </a:xfrm>
          <a:prstGeom prst="rect">
            <a:avLst/>
          </a:prstGeom>
        </p:spPr>
        <p:txBody>
          <a:bodyPr lIns="0" rIns="90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lang="en-GB" sz="850" smtClean="0">
                <a:solidFill>
                  <a:srgbClr val="FFFFFF">
                    <a:alpha val="73000"/>
                  </a:srgbClr>
                </a:solidFill>
                <a:effectLst/>
              </a:defRPr>
            </a:lvl1pPr>
            <a:lvl2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2pPr>
            <a:lvl3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3pPr>
            <a:lvl4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4pPr>
            <a:lvl5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5pPr>
          </a:lstStyle>
          <a:p>
            <a:r>
              <a:rPr lang="en-GB" dirty="0">
                <a:solidFill>
                  <a:srgbClr val="FFFFFF"/>
                </a:solidFill>
                <a:effectLst/>
                <a:latin typeface="GE Inspira Sans" panose="020B0503060000000003" pitchFamily="34" charset="77"/>
              </a:rPr>
              <a:t>Placeholder confidentiality disclosure. 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BD4A227A-44EA-684D-9C39-C73C559FFEFC}"/>
              </a:ext>
            </a:extLst>
          </p:cNvPr>
          <p:cNvSpPr>
            <a:spLocks/>
          </p:cNvSpPr>
          <p:nvPr userDrawn="1"/>
        </p:nvSpPr>
        <p:spPr bwMode="auto">
          <a:xfrm>
            <a:off x="661931" y="2202895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rgbClr val="D1DAE3"/>
          </a:solidFill>
          <a:ln w="12700">
            <a:solidFill>
              <a:srgbClr val="D1DAE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62081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Intro slide – image white log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1EDA6804-5DFF-0F47-9799-B370D29E52FF}"/>
              </a:ext>
            </a:extLst>
          </p:cNvPr>
          <p:cNvSpPr txBox="1">
            <a:spLocks/>
          </p:cNvSpPr>
          <p:nvPr userDrawn="1"/>
        </p:nvSpPr>
        <p:spPr>
          <a:xfrm>
            <a:off x="515938" y="758457"/>
            <a:ext cx="8361498" cy="2915786"/>
          </a:xfrm>
          <a:prstGeom prst="rect">
            <a:avLst/>
          </a:prstGeom>
        </p:spPr>
        <p:txBody>
          <a:bodyPr vert="horz" wrap="square" lIns="0" tIns="45720" rIns="90000" bIns="45720" rtlCol="0" anchor="t">
            <a:noAutofit/>
          </a:bodyPr>
          <a:lstStyle>
            <a:lvl1pPr algn="l" defTabSz="914400" rtl="0" eaLnBrk="1" latinLnBrk="0" hangingPunct="1">
              <a:lnSpc>
                <a:spcPts val="7200"/>
              </a:lnSpc>
              <a:spcBef>
                <a:spcPct val="0"/>
              </a:spcBef>
              <a:buNone/>
              <a:defRPr sz="5400" b="0" i="0" kern="1200" spc="-100" baseline="0">
                <a:solidFill>
                  <a:schemeClr val="bg1"/>
                </a:solidFill>
                <a:latin typeface="GE Inspira Sans" panose="020B0503060000000003" pitchFamily="34" charset="77"/>
                <a:ea typeface="+mj-ea"/>
                <a:cs typeface="+mj-cs"/>
              </a:defRPr>
            </a:lvl1pPr>
          </a:lstStyle>
          <a:p>
            <a:endParaRPr lang="en-GB" dirty="0"/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6C155388-2ED0-124B-A584-E6A3D9F997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40600" y="6125384"/>
            <a:ext cx="3124200" cy="365125"/>
          </a:xfrm>
          <a:prstGeom prst="rect">
            <a:avLst/>
          </a:prstGeom>
        </p:spPr>
        <p:txBody>
          <a:bodyPr vert="horz" lIns="18288" tIns="0" rIns="0" bIns="0" rtlCol="0" anchor="ctr"/>
          <a:lstStyle>
            <a:lvl1pPr algn="l">
              <a:defRPr sz="1100" b="1" i="0" cap="none" spc="200" baseline="0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endParaRPr lang="en-GB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35AF69B-B0A2-0D4B-85CF-C5E467C3956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5800" y="2331720"/>
            <a:ext cx="6654800" cy="2686539"/>
          </a:xfrm>
        </p:spPr>
        <p:txBody>
          <a:bodyPr wrap="square" lIns="18288" rIns="457200" anchor="t">
            <a:noAutofit/>
          </a:bodyPr>
          <a:lstStyle>
            <a:lvl1pPr algn="l">
              <a:lnSpc>
                <a:spcPct val="100000"/>
              </a:lnSpc>
              <a:defRPr sz="4600" b="0" i="0" spc="0" baseline="0">
                <a:solidFill>
                  <a:srgbClr val="002D5D"/>
                </a:solidFill>
                <a:latin typeface="GE Inspira Sans" panose="020B0503060000000003" pitchFamily="34" charset="77"/>
              </a:defRPr>
            </a:lvl1pPr>
          </a:lstStyle>
          <a:p>
            <a:r>
              <a:rPr lang="en-US" dirty="0"/>
              <a:t>GE’s presentation</a:t>
            </a:r>
            <a:br>
              <a:rPr lang="en-US" dirty="0"/>
            </a:br>
            <a:r>
              <a:rPr lang="en-US" dirty="0"/>
              <a:t>template title example</a:t>
            </a:r>
            <a:endParaRPr lang="en-GB" dirty="0"/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F23FB371-010F-3F48-A088-7E87BEE55B4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60864" y="6553200"/>
            <a:ext cx="2231136" cy="304800"/>
          </a:xfrm>
          <a:prstGeom prst="rect">
            <a:avLst/>
          </a:prstGeom>
        </p:spPr>
        <p:txBody>
          <a:bodyPr lIns="0" rIns="90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lang="en-GB" sz="850" smtClean="0">
                <a:solidFill>
                  <a:srgbClr val="FFFFFF">
                    <a:alpha val="73000"/>
                  </a:srgbClr>
                </a:solidFill>
                <a:effectLst/>
              </a:defRPr>
            </a:lvl1pPr>
            <a:lvl2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2pPr>
            <a:lvl3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3pPr>
            <a:lvl4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4pPr>
            <a:lvl5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5pPr>
          </a:lstStyle>
          <a:p>
            <a:r>
              <a:rPr lang="en-GB" dirty="0">
                <a:solidFill>
                  <a:srgbClr val="FFFFFF"/>
                </a:solidFill>
                <a:effectLst/>
                <a:latin typeface="GE Inspira Sans" panose="020B0503060000000003" pitchFamily="34" charset="77"/>
              </a:rPr>
              <a:t>Placeholder confidentiality disclosure. 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BD4A227A-44EA-684D-9C39-C73C559FFEFC}"/>
              </a:ext>
            </a:extLst>
          </p:cNvPr>
          <p:cNvSpPr>
            <a:spLocks/>
          </p:cNvSpPr>
          <p:nvPr userDrawn="1"/>
        </p:nvSpPr>
        <p:spPr bwMode="auto">
          <a:xfrm>
            <a:off x="661931" y="2202895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rgbClr val="D1DAE3"/>
          </a:solidFill>
          <a:ln w="12700">
            <a:solidFill>
              <a:srgbClr val="D1DAE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7675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Intro slide – image white log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1EDA6804-5DFF-0F47-9799-B370D29E52FF}"/>
              </a:ext>
            </a:extLst>
          </p:cNvPr>
          <p:cNvSpPr txBox="1">
            <a:spLocks/>
          </p:cNvSpPr>
          <p:nvPr userDrawn="1"/>
        </p:nvSpPr>
        <p:spPr>
          <a:xfrm>
            <a:off x="515938" y="758457"/>
            <a:ext cx="8361498" cy="2915786"/>
          </a:xfrm>
          <a:prstGeom prst="rect">
            <a:avLst/>
          </a:prstGeom>
        </p:spPr>
        <p:txBody>
          <a:bodyPr vert="horz" wrap="square" lIns="0" tIns="45720" rIns="90000" bIns="45720" rtlCol="0" anchor="t">
            <a:noAutofit/>
          </a:bodyPr>
          <a:lstStyle>
            <a:lvl1pPr algn="l" defTabSz="914400" rtl="0" eaLnBrk="1" latinLnBrk="0" hangingPunct="1">
              <a:lnSpc>
                <a:spcPts val="7200"/>
              </a:lnSpc>
              <a:spcBef>
                <a:spcPct val="0"/>
              </a:spcBef>
              <a:buNone/>
              <a:defRPr sz="5400" b="0" i="0" kern="1200" spc="-100" baseline="0">
                <a:solidFill>
                  <a:schemeClr val="bg1"/>
                </a:solidFill>
                <a:latin typeface="GE Inspira Sans" panose="020B0503060000000003" pitchFamily="34" charset="77"/>
                <a:ea typeface="+mj-ea"/>
                <a:cs typeface="+mj-cs"/>
              </a:defRPr>
            </a:lvl1pPr>
          </a:lstStyle>
          <a:p>
            <a:endParaRPr lang="en-GB" dirty="0"/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6C155388-2ED0-124B-A584-E6A3D9F997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40600" y="6125384"/>
            <a:ext cx="3124200" cy="365125"/>
          </a:xfrm>
          <a:prstGeom prst="rect">
            <a:avLst/>
          </a:prstGeom>
        </p:spPr>
        <p:txBody>
          <a:bodyPr vert="horz" lIns="18288" tIns="0" rIns="0" bIns="0" rtlCol="0" anchor="ctr"/>
          <a:lstStyle>
            <a:lvl1pPr algn="l">
              <a:defRPr sz="1100" b="1" i="0" cap="none" spc="200" baseline="0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endParaRPr lang="en-GB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35AF69B-B0A2-0D4B-85CF-C5E467C3956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5800" y="2331720"/>
            <a:ext cx="6654800" cy="2686539"/>
          </a:xfrm>
        </p:spPr>
        <p:txBody>
          <a:bodyPr wrap="square" lIns="18288" rIns="457200" anchor="t">
            <a:noAutofit/>
          </a:bodyPr>
          <a:lstStyle>
            <a:lvl1pPr algn="l">
              <a:lnSpc>
                <a:spcPct val="100000"/>
              </a:lnSpc>
              <a:defRPr sz="4600" b="0" i="0" spc="0" baseline="0">
                <a:solidFill>
                  <a:srgbClr val="002D5D"/>
                </a:solidFill>
                <a:latin typeface="GE Inspira Sans" panose="020B0503060000000003" pitchFamily="34" charset="77"/>
              </a:defRPr>
            </a:lvl1pPr>
          </a:lstStyle>
          <a:p>
            <a:r>
              <a:rPr lang="en-US" dirty="0"/>
              <a:t>GE’s presentation</a:t>
            </a:r>
            <a:br>
              <a:rPr lang="en-US" dirty="0"/>
            </a:br>
            <a:r>
              <a:rPr lang="en-US" dirty="0"/>
              <a:t>template title example</a:t>
            </a:r>
            <a:endParaRPr lang="en-GB" dirty="0"/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F23FB371-010F-3F48-A088-7E87BEE55B4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60864" y="6553200"/>
            <a:ext cx="2231136" cy="304800"/>
          </a:xfrm>
          <a:prstGeom prst="rect">
            <a:avLst/>
          </a:prstGeom>
        </p:spPr>
        <p:txBody>
          <a:bodyPr lIns="0" rIns="90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lang="en-GB" sz="850" smtClean="0">
                <a:solidFill>
                  <a:srgbClr val="FFFFFF">
                    <a:alpha val="73000"/>
                  </a:srgbClr>
                </a:solidFill>
                <a:effectLst/>
              </a:defRPr>
            </a:lvl1pPr>
            <a:lvl2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2pPr>
            <a:lvl3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3pPr>
            <a:lvl4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4pPr>
            <a:lvl5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5pPr>
          </a:lstStyle>
          <a:p>
            <a:r>
              <a:rPr lang="en-GB" dirty="0">
                <a:solidFill>
                  <a:srgbClr val="FFFFFF"/>
                </a:solidFill>
                <a:effectLst/>
                <a:latin typeface="GE Inspira Sans" panose="020B0503060000000003" pitchFamily="34" charset="77"/>
              </a:rPr>
              <a:t>Placeholder confidentiality disclosure. 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BD4A227A-44EA-684D-9C39-C73C559FFEFC}"/>
              </a:ext>
            </a:extLst>
          </p:cNvPr>
          <p:cNvSpPr>
            <a:spLocks/>
          </p:cNvSpPr>
          <p:nvPr userDrawn="1"/>
        </p:nvSpPr>
        <p:spPr bwMode="auto">
          <a:xfrm>
            <a:off x="661931" y="2202895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rgbClr val="D1DAE3"/>
          </a:solidFill>
          <a:ln w="12700">
            <a:solidFill>
              <a:srgbClr val="D1DAE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72862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Intro slide – image white log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1EDA6804-5DFF-0F47-9799-B370D29E52FF}"/>
              </a:ext>
            </a:extLst>
          </p:cNvPr>
          <p:cNvSpPr txBox="1">
            <a:spLocks/>
          </p:cNvSpPr>
          <p:nvPr userDrawn="1"/>
        </p:nvSpPr>
        <p:spPr>
          <a:xfrm>
            <a:off x="515938" y="758457"/>
            <a:ext cx="8361498" cy="2915786"/>
          </a:xfrm>
          <a:prstGeom prst="rect">
            <a:avLst/>
          </a:prstGeom>
        </p:spPr>
        <p:txBody>
          <a:bodyPr vert="horz" wrap="square" lIns="0" tIns="45720" rIns="90000" bIns="45720" rtlCol="0" anchor="t">
            <a:noAutofit/>
          </a:bodyPr>
          <a:lstStyle>
            <a:lvl1pPr algn="l" defTabSz="914400" rtl="0" eaLnBrk="1" latinLnBrk="0" hangingPunct="1">
              <a:lnSpc>
                <a:spcPts val="7200"/>
              </a:lnSpc>
              <a:spcBef>
                <a:spcPct val="0"/>
              </a:spcBef>
              <a:buNone/>
              <a:defRPr sz="5400" b="0" i="0" kern="1200" spc="-100" baseline="0">
                <a:solidFill>
                  <a:schemeClr val="bg1"/>
                </a:solidFill>
                <a:latin typeface="GE Inspira Sans" panose="020B0503060000000003" pitchFamily="34" charset="77"/>
                <a:ea typeface="+mj-ea"/>
                <a:cs typeface="+mj-cs"/>
              </a:defRPr>
            </a:lvl1pPr>
          </a:lstStyle>
          <a:p>
            <a:endParaRPr lang="en-GB" dirty="0"/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6C155388-2ED0-124B-A584-E6A3D9F997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40600" y="6125384"/>
            <a:ext cx="3124200" cy="365125"/>
          </a:xfrm>
          <a:prstGeom prst="rect">
            <a:avLst/>
          </a:prstGeom>
        </p:spPr>
        <p:txBody>
          <a:bodyPr vert="horz" lIns="18288" tIns="0" rIns="0" bIns="0" rtlCol="0" anchor="ctr"/>
          <a:lstStyle>
            <a:lvl1pPr algn="l">
              <a:defRPr sz="1100" b="1" i="0" cap="none" spc="200" baseline="0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endParaRPr lang="en-GB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35AF69B-B0A2-0D4B-85CF-C5E467C3956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5800" y="2331720"/>
            <a:ext cx="6654800" cy="2686539"/>
          </a:xfrm>
        </p:spPr>
        <p:txBody>
          <a:bodyPr wrap="square" lIns="18288" rIns="457200" anchor="t">
            <a:noAutofit/>
          </a:bodyPr>
          <a:lstStyle>
            <a:lvl1pPr algn="l">
              <a:lnSpc>
                <a:spcPct val="100000"/>
              </a:lnSpc>
              <a:defRPr sz="4600" b="0" i="0" spc="0" baseline="0">
                <a:solidFill>
                  <a:srgbClr val="002D5D"/>
                </a:solidFill>
                <a:latin typeface="GE Inspira Sans" panose="020B0503060000000003" pitchFamily="34" charset="77"/>
              </a:defRPr>
            </a:lvl1pPr>
          </a:lstStyle>
          <a:p>
            <a:r>
              <a:rPr lang="en-US" dirty="0"/>
              <a:t>GE’s presentation</a:t>
            </a:r>
            <a:br>
              <a:rPr lang="en-US" dirty="0"/>
            </a:br>
            <a:r>
              <a:rPr lang="en-US" dirty="0"/>
              <a:t>template title example</a:t>
            </a:r>
            <a:endParaRPr lang="en-GB" dirty="0"/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F23FB371-010F-3F48-A088-7E87BEE55B4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60864" y="6553200"/>
            <a:ext cx="2231136" cy="304800"/>
          </a:xfrm>
          <a:prstGeom prst="rect">
            <a:avLst/>
          </a:prstGeom>
        </p:spPr>
        <p:txBody>
          <a:bodyPr lIns="0" rIns="90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lang="en-GB" sz="850" smtClean="0">
                <a:solidFill>
                  <a:srgbClr val="FFFFFF">
                    <a:alpha val="73000"/>
                  </a:srgbClr>
                </a:solidFill>
                <a:effectLst/>
              </a:defRPr>
            </a:lvl1pPr>
            <a:lvl2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2pPr>
            <a:lvl3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3pPr>
            <a:lvl4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4pPr>
            <a:lvl5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5pPr>
          </a:lstStyle>
          <a:p>
            <a:r>
              <a:rPr lang="en-GB" dirty="0">
                <a:solidFill>
                  <a:srgbClr val="FFFFFF"/>
                </a:solidFill>
                <a:effectLst/>
                <a:latin typeface="GE Inspira Sans" panose="020B0503060000000003" pitchFamily="34" charset="77"/>
              </a:rPr>
              <a:t>Placeholder confidentiality disclosure. 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BD4A227A-44EA-684D-9C39-C73C559FFEFC}"/>
              </a:ext>
            </a:extLst>
          </p:cNvPr>
          <p:cNvSpPr>
            <a:spLocks/>
          </p:cNvSpPr>
          <p:nvPr userDrawn="1"/>
        </p:nvSpPr>
        <p:spPr bwMode="auto">
          <a:xfrm>
            <a:off x="661931" y="2202895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rgbClr val="D1DAE3"/>
          </a:solidFill>
          <a:ln w="12700">
            <a:solidFill>
              <a:srgbClr val="D1DAE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90906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image" Target="../media/image1.jp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2ADD9F9-1BB4-D046-9F22-670879F39E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9" y="403351"/>
            <a:ext cx="10436080" cy="97462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2F3E5F1-D8A5-204C-9DE2-35C6F5AFDB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5939" y="1805592"/>
            <a:ext cx="11160124" cy="410093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68598EF-0FB1-374D-BC33-2853AB3BDD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7479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712" r:id="rId2"/>
    <p:sldLayoutId id="2147483710" r:id="rId3"/>
    <p:sldLayoutId id="2147483711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650" r:id="rId10"/>
    <p:sldLayoutId id="2147483705" r:id="rId11"/>
    <p:sldLayoutId id="2147483706" r:id="rId12"/>
    <p:sldLayoutId id="2147483707" r:id="rId13"/>
    <p:sldLayoutId id="2147483709" r:id="rId14"/>
    <p:sldLayoutId id="2147483708" r:id="rId15"/>
    <p:sldLayoutId id="2147483669" r:id="rId16"/>
    <p:sldLayoutId id="2147483697" r:id="rId17"/>
    <p:sldLayoutId id="2147483651" r:id="rId18"/>
    <p:sldLayoutId id="2147483683" r:id="rId19"/>
    <p:sldLayoutId id="2147483678" r:id="rId20"/>
    <p:sldLayoutId id="2147483691" r:id="rId21"/>
    <p:sldLayoutId id="2147483690" r:id="rId22"/>
    <p:sldLayoutId id="2147483692" r:id="rId23"/>
    <p:sldLayoutId id="2147483662" r:id="rId24"/>
    <p:sldLayoutId id="2147483675" r:id="rId25"/>
    <p:sldLayoutId id="2147483698" r:id="rId26"/>
    <p:sldLayoutId id="2147483674" r:id="rId27"/>
    <p:sldLayoutId id="2147483680" r:id="rId28"/>
    <p:sldLayoutId id="2147483677" r:id="rId29"/>
    <p:sldLayoutId id="2147483682" r:id="rId30"/>
    <p:sldLayoutId id="2147483664" r:id="rId31"/>
    <p:sldLayoutId id="2147483718" r:id="rId32"/>
    <p:sldLayoutId id="2147483720" r:id="rId33"/>
    <p:sldLayoutId id="2147483719" r:id="rId34"/>
    <p:sldLayoutId id="2147483663" r:id="rId35"/>
    <p:sldLayoutId id="2147483670" r:id="rId36"/>
    <p:sldLayoutId id="2147483721" r:id="rId37"/>
    <p:sldLayoutId id="2147483672" r:id="rId38"/>
    <p:sldLayoutId id="2147483722" r:id="rId39"/>
    <p:sldLayoutId id="2147483673" r:id="rId40"/>
    <p:sldLayoutId id="2147483723" r:id="rId41"/>
    <p:sldLayoutId id="2147483666" r:id="rId42"/>
    <p:sldLayoutId id="2147483693" r:id="rId43"/>
    <p:sldLayoutId id="2147483676" r:id="rId44"/>
    <p:sldLayoutId id="2147483687" r:id="rId45"/>
    <p:sldLayoutId id="2147483699" r:id="rId46"/>
    <p:sldLayoutId id="2147483655" r:id="rId47"/>
    <p:sldLayoutId id="2147483652" r:id="rId48"/>
    <p:sldLayoutId id="2147483696" r:id="rId49"/>
    <p:sldLayoutId id="2147483685" r:id="rId50"/>
    <p:sldLayoutId id="2147483701" r:id="rId51"/>
    <p:sldLayoutId id="2147483700" r:id="rId52"/>
    <p:sldLayoutId id="2147483702" r:id="rId53"/>
    <p:sldLayoutId id="2147483694" r:id="rId54"/>
  </p:sldLayoutIdLst>
  <p:hf hd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kern="1200" spc="0" baseline="0">
          <a:solidFill>
            <a:schemeClr val="tx1"/>
          </a:solidFill>
          <a:latin typeface="GE Inspira Sans" panose="020B0503060000000003" pitchFamily="34" charset="77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SzPct val="100000"/>
        <a:buFontTx/>
        <a:buNone/>
        <a:defRPr sz="2000" kern="1200">
          <a:solidFill>
            <a:schemeClr val="tx1"/>
          </a:solidFill>
          <a:latin typeface="GE Inspira Sans" panose="020B0503060000000003" pitchFamily="34" charset="77"/>
          <a:ea typeface="+mn-ea"/>
          <a:cs typeface="+mn-cs"/>
        </a:defRPr>
      </a:lvl1pPr>
      <a:lvl2pPr marL="190500" indent="-149225" algn="l" defTabSz="9144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bg2"/>
        </a:buClr>
        <a:buSzPct val="100000"/>
        <a:buFont typeface="GE Inspira Sans" panose="020B0604020202020204" pitchFamily="34" charset="0"/>
        <a:buChar char="•"/>
        <a:tabLst/>
        <a:defRPr sz="1800" kern="1200">
          <a:solidFill>
            <a:schemeClr val="tx1"/>
          </a:solidFill>
          <a:latin typeface="GE Inspira Sans" panose="020B0503060000000003" pitchFamily="34" charset="77"/>
          <a:ea typeface="+mn-ea"/>
          <a:cs typeface="+mn-cs"/>
        </a:defRPr>
      </a:lvl2pPr>
      <a:lvl3pPr marL="404813" indent="-163513" algn="l" defTabSz="914400" rtl="0" eaLnBrk="1" latinLnBrk="0" hangingPunct="1">
        <a:lnSpc>
          <a:spcPct val="100000"/>
        </a:lnSpc>
        <a:spcBef>
          <a:spcPts val="400"/>
        </a:spcBef>
        <a:spcAft>
          <a:spcPts val="0"/>
        </a:spcAft>
        <a:buClr>
          <a:schemeClr val="bg2"/>
        </a:buClr>
        <a:buSzPct val="46000"/>
        <a:buFont typeface="Wingdings 2" panose="05020102010507070707" pitchFamily="18" charset="2"/>
        <a:buChar char=""/>
        <a:tabLst/>
        <a:defRPr sz="1600" kern="1200">
          <a:solidFill>
            <a:schemeClr val="tx1"/>
          </a:solidFill>
          <a:latin typeface="GE Inspira Sans" panose="020B0503060000000003" pitchFamily="34" charset="77"/>
          <a:ea typeface="+mn-ea"/>
          <a:cs typeface="+mn-cs"/>
        </a:defRPr>
      </a:lvl3pPr>
      <a:lvl4pPr marL="617538" indent="-155575" algn="l" defTabSz="914400" rtl="0" eaLnBrk="1" latinLnBrk="0" hangingPunct="1">
        <a:lnSpc>
          <a:spcPct val="100000"/>
        </a:lnSpc>
        <a:spcBef>
          <a:spcPts val="300"/>
        </a:spcBef>
        <a:spcAft>
          <a:spcPts val="0"/>
        </a:spcAft>
        <a:buSzPct val="100000"/>
        <a:buFont typeface="GE Inspira Sans" panose="020B0604020202020204" pitchFamily="34" charset="0"/>
        <a:buChar char="•"/>
        <a:tabLst/>
        <a:defRPr sz="1400" b="0" kern="1200">
          <a:solidFill>
            <a:schemeClr val="tx1"/>
          </a:solidFill>
          <a:latin typeface="GE Inspira Sans" panose="020B0503060000000003" pitchFamily="34" charset="77"/>
          <a:ea typeface="+mn-ea"/>
          <a:cs typeface="+mn-cs"/>
        </a:defRPr>
      </a:lvl4pPr>
      <a:lvl5pPr marL="812800" indent="-146050" algn="l" defTabSz="914400" rtl="0" eaLnBrk="1" latinLnBrk="0" hangingPunct="1">
        <a:lnSpc>
          <a:spcPct val="100000"/>
        </a:lnSpc>
        <a:spcBef>
          <a:spcPts val="200"/>
        </a:spcBef>
        <a:spcAft>
          <a:spcPts val="0"/>
        </a:spcAft>
        <a:buSzPct val="46000"/>
        <a:buFont typeface="Wingdings 2" panose="05020102010507070707" pitchFamily="18" charset="2"/>
        <a:buChar char=""/>
        <a:tabLst/>
        <a:defRPr sz="1200" kern="1200">
          <a:solidFill>
            <a:schemeClr val="tx1"/>
          </a:solidFill>
          <a:latin typeface="GE Inspira Sans" panose="020B0503060000000003" pitchFamily="34" charset="77"/>
          <a:ea typeface="+mn-ea"/>
          <a:cs typeface="+mn-cs"/>
        </a:defRPr>
      </a:lvl5pPr>
      <a:lvl6pPr marL="533400" indent="-177800" algn="l" defTabSz="914400" rtl="0" eaLnBrk="1" latinLnBrk="0" hangingPunct="1">
        <a:lnSpc>
          <a:spcPct val="90000"/>
        </a:lnSpc>
        <a:spcBef>
          <a:spcPts val="500"/>
        </a:spcBef>
        <a:buFont typeface="GE Inspira Sans"/>
        <a:buChar char="–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GE Inspira Sans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GE Inspira Sans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GE Inspira Sans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325">
          <p15:clr>
            <a:srgbClr val="F26B43"/>
          </p15:clr>
        </p15:guide>
        <p15:guide id="4" pos="7355">
          <p15:clr>
            <a:srgbClr val="F26B43"/>
          </p15:clr>
        </p15:guide>
        <p15:guide id="5" orient="horz" pos="323">
          <p15:clr>
            <a:srgbClr val="F26B43"/>
          </p15:clr>
        </p15:guide>
        <p15:guide id="6" orient="horz" pos="3997">
          <p15:clr>
            <a:srgbClr val="F26B43"/>
          </p15:clr>
        </p15:guide>
        <p15:guide id="8" orient="horz" pos="4156">
          <p15:clr>
            <a:srgbClr val="F26B43"/>
          </p15:clr>
        </p15:guide>
        <p15:guide id="9" orient="horz" pos="1185">
          <p15:clr>
            <a:srgbClr val="F26B43"/>
          </p15:clr>
        </p15:guide>
        <p15:guide id="11" orient="horz" pos="150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svg"/><Relationship Id="rId3" Type="http://schemas.openxmlformats.org/officeDocument/2006/relationships/image" Target="../media/image41.svg"/><Relationship Id="rId7" Type="http://schemas.openxmlformats.org/officeDocument/2006/relationships/image" Target="../media/image45.svg"/><Relationship Id="rId12" Type="http://schemas.openxmlformats.org/officeDocument/2006/relationships/image" Target="../media/image50.png"/><Relationship Id="rId17" Type="http://schemas.openxmlformats.org/officeDocument/2006/relationships/image" Target="../media/image55.svg"/><Relationship Id="rId2" Type="http://schemas.openxmlformats.org/officeDocument/2006/relationships/image" Target="../media/image40.png"/><Relationship Id="rId16" Type="http://schemas.openxmlformats.org/officeDocument/2006/relationships/image" Target="../media/image54.png"/><Relationship Id="rId1" Type="http://schemas.openxmlformats.org/officeDocument/2006/relationships/slideLayout" Target="../slideLayouts/slideLayout50.xml"/><Relationship Id="rId6" Type="http://schemas.openxmlformats.org/officeDocument/2006/relationships/image" Target="../media/image44.png"/><Relationship Id="rId11" Type="http://schemas.openxmlformats.org/officeDocument/2006/relationships/image" Target="../media/image49.svg"/><Relationship Id="rId5" Type="http://schemas.openxmlformats.org/officeDocument/2006/relationships/image" Target="../media/image43.svg"/><Relationship Id="rId15" Type="http://schemas.openxmlformats.org/officeDocument/2006/relationships/image" Target="../media/image53.sv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svg"/><Relationship Id="rId14" Type="http://schemas.openxmlformats.org/officeDocument/2006/relationships/image" Target="../media/image5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svg"/><Relationship Id="rId7" Type="http://schemas.openxmlformats.org/officeDocument/2006/relationships/image" Target="../media/image61.sv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48.xml"/><Relationship Id="rId6" Type="http://schemas.openxmlformats.org/officeDocument/2006/relationships/image" Target="../media/image60.png"/><Relationship Id="rId5" Type="http://schemas.openxmlformats.org/officeDocument/2006/relationships/image" Target="../media/image59.svg"/><Relationship Id="rId4" Type="http://schemas.openxmlformats.org/officeDocument/2006/relationships/image" Target="../media/image5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6.xml"/><Relationship Id="rId1" Type="http://schemas.openxmlformats.org/officeDocument/2006/relationships/video" Target="https://www.youtube.com/embed/cMBM7K_yHog?feature=oembed" TargetMode="External"/><Relationship Id="rId4" Type="http://schemas.openxmlformats.org/officeDocument/2006/relationships/image" Target="../media/image6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3.xml"/><Relationship Id="rId4" Type="http://schemas.openxmlformats.org/officeDocument/2006/relationships/hyperlink" Target="https://www.psychologytoday.com/us/blog/understand-other-people/201507/developing-time-management-skills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6.xml"/><Relationship Id="rId1" Type="http://schemas.openxmlformats.org/officeDocument/2006/relationships/video" Target="https://www.youtube.com/embed/tT89OZ7TNwc?feature=oembed" TargetMode="External"/><Relationship Id="rId4" Type="http://schemas.openxmlformats.org/officeDocument/2006/relationships/image" Target="../media/image64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svg"/><Relationship Id="rId7" Type="http://schemas.openxmlformats.org/officeDocument/2006/relationships/image" Target="../media/image26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25.png"/><Relationship Id="rId11" Type="http://schemas.openxmlformats.org/officeDocument/2006/relationships/image" Target="../media/image30.svg"/><Relationship Id="rId5" Type="http://schemas.openxmlformats.org/officeDocument/2006/relationships/image" Target="../media/image24.sv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sv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2.xml"/><Relationship Id="rId4" Type="http://schemas.openxmlformats.org/officeDocument/2006/relationships/hyperlink" Target="https://www.nimh.nih.gov/health/publications/so-stressed-out-fact-sheet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svg"/><Relationship Id="rId3" Type="http://schemas.openxmlformats.org/officeDocument/2006/relationships/diagramLayout" Target="../diagrams/layout1.xml"/><Relationship Id="rId7" Type="http://schemas.openxmlformats.org/officeDocument/2006/relationships/image" Target="../media/image33.png"/><Relationship Id="rId12" Type="http://schemas.openxmlformats.org/officeDocument/2006/relationships/image" Target="../media/image38.sv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0.xml"/><Relationship Id="rId6" Type="http://schemas.microsoft.com/office/2007/relationships/diagramDrawing" Target="../diagrams/drawing1.xml"/><Relationship Id="rId11" Type="http://schemas.openxmlformats.org/officeDocument/2006/relationships/image" Target="../media/image37.png"/><Relationship Id="rId5" Type="http://schemas.openxmlformats.org/officeDocument/2006/relationships/diagramColors" Target="../diagrams/colors1.xml"/><Relationship Id="rId10" Type="http://schemas.openxmlformats.org/officeDocument/2006/relationships/image" Target="../media/image36.sv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3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6.xml"/><Relationship Id="rId1" Type="http://schemas.openxmlformats.org/officeDocument/2006/relationships/video" Target="https://www.youtube.com/embed/FrfYcNFKi3A?feature=oembed" TargetMode="External"/><Relationship Id="rId4" Type="http://schemas.openxmlformats.org/officeDocument/2006/relationships/image" Target="../media/image3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8340EB-17EC-0642-AC58-A96BDAC960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5800" y="1668303"/>
            <a:ext cx="8361498" cy="365125"/>
          </a:xfrm>
        </p:spPr>
        <p:txBody>
          <a:bodyPr/>
          <a:lstStyle/>
          <a:p>
            <a:r>
              <a:rPr lang="en-GB" sz="1800" dirty="0"/>
              <a:t>Engineering Academy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8A75170-6A7C-0C44-8DBE-68766E95A1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2357120"/>
            <a:ext cx="8361498" cy="2686539"/>
          </a:xfrm>
        </p:spPr>
        <p:txBody>
          <a:bodyPr/>
          <a:lstStyle/>
          <a:p>
            <a:r>
              <a:rPr lang="en-US" dirty="0"/>
              <a:t>Stress and Time Management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3A7152A-109A-C748-8A2D-AEA9FD1B736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57607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69BCF5BD-D7A0-673C-5AC9-28F1B36BB99B}"/>
              </a:ext>
            </a:extLst>
          </p:cNvPr>
          <p:cNvSpPr/>
          <p:nvPr/>
        </p:nvSpPr>
        <p:spPr>
          <a:xfrm>
            <a:off x="1707814" y="3019206"/>
            <a:ext cx="5098199" cy="54864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Make time for quiet and relaxation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38CB7F6-E090-4CA9-197E-AF5AC0C4663C}"/>
              </a:ext>
            </a:extLst>
          </p:cNvPr>
          <p:cNvSpPr/>
          <p:nvPr/>
        </p:nvSpPr>
        <p:spPr>
          <a:xfrm>
            <a:off x="1707814" y="1213017"/>
            <a:ext cx="5098199" cy="5486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Exercise and physical activity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A7DFACE-8DAC-2D3E-85F7-64A76C353612}"/>
              </a:ext>
            </a:extLst>
          </p:cNvPr>
          <p:cNvSpPr/>
          <p:nvPr/>
        </p:nvSpPr>
        <p:spPr>
          <a:xfrm>
            <a:off x="1707814" y="1815080"/>
            <a:ext cx="5098199" cy="54864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Healthy eating and sleep habits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4D9B719-9EBB-AECF-39A6-F4DD5CC7E044}"/>
              </a:ext>
            </a:extLst>
          </p:cNvPr>
          <p:cNvSpPr/>
          <p:nvPr/>
        </p:nvSpPr>
        <p:spPr>
          <a:xfrm>
            <a:off x="1707814" y="2417143"/>
            <a:ext cx="5098199" cy="54864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Talk about your problems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5FF677D-E4E7-0DD1-3355-6D52D81007A4}"/>
              </a:ext>
            </a:extLst>
          </p:cNvPr>
          <p:cNvSpPr/>
          <p:nvPr/>
        </p:nvSpPr>
        <p:spPr>
          <a:xfrm>
            <a:off x="1707814" y="3621269"/>
            <a:ext cx="5098199" cy="54864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Use social support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B704C31-3CCD-E9B4-F720-A5E2A1A2C66B}"/>
              </a:ext>
            </a:extLst>
          </p:cNvPr>
          <p:cNvSpPr/>
          <p:nvPr/>
        </p:nvSpPr>
        <p:spPr>
          <a:xfrm>
            <a:off x="1707814" y="4223332"/>
            <a:ext cx="5098199" cy="54864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Get organized / make a plan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70E1D1CD-7622-BB59-CF99-F1CEBF9CB83A}"/>
              </a:ext>
            </a:extLst>
          </p:cNvPr>
          <p:cNvSpPr/>
          <p:nvPr/>
        </p:nvSpPr>
        <p:spPr>
          <a:xfrm>
            <a:off x="1707814" y="4825395"/>
            <a:ext cx="5098199" cy="54864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Humor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BCCBA8C-DD3A-E145-4B5C-55531CF03F0E}"/>
              </a:ext>
            </a:extLst>
          </p:cNvPr>
          <p:cNvSpPr/>
          <p:nvPr/>
        </p:nvSpPr>
        <p:spPr>
          <a:xfrm>
            <a:off x="1707814" y="5427456"/>
            <a:ext cx="5098199" cy="54864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Ask for help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9E84AE7-62C1-424D-6153-A78CB6FF66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Healthy Coping Strategies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7A4CF3-924D-17E0-525E-3A776882E2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4719505-AD43-774F-936C-A3AE71DD4EEA}" type="slidenum">
              <a:rPr lang="en-GB" smtClean="0"/>
              <a:pPr/>
              <a:t>10</a:t>
            </a:fld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AC01B7F-B797-7474-3569-7CE0D00628CF}"/>
              </a:ext>
            </a:extLst>
          </p:cNvPr>
          <p:cNvSpPr txBox="1"/>
          <p:nvPr/>
        </p:nvSpPr>
        <p:spPr>
          <a:xfrm>
            <a:off x="8242849" y="1612526"/>
            <a:ext cx="2674619" cy="3632947"/>
          </a:xfrm>
          <a:prstGeom prst="rect">
            <a:avLst/>
          </a:prstGeom>
          <a:solidFill>
            <a:srgbClr val="D1DAE3"/>
          </a:solidFill>
        </p:spPr>
        <p:txBody>
          <a:bodyPr wrap="square" rtlCol="0" anchor="ctr">
            <a:noAutofit/>
          </a:bodyPr>
          <a:lstStyle/>
          <a:p>
            <a:pPr algn="ctr">
              <a:spcBef>
                <a:spcPts val="1200"/>
              </a:spcBef>
            </a:pPr>
            <a:r>
              <a:rPr lang="en-US" sz="2000" b="1" i="1" dirty="0">
                <a:solidFill>
                  <a:srgbClr val="005CB9"/>
                </a:solidFill>
              </a:rPr>
              <a:t>Remember:</a:t>
            </a:r>
          </a:p>
          <a:p>
            <a:pPr algn="ctr">
              <a:spcBef>
                <a:spcPts val="1200"/>
              </a:spcBef>
            </a:pPr>
            <a:r>
              <a:rPr lang="en-US" dirty="0">
                <a:solidFill>
                  <a:srgbClr val="002D5D"/>
                </a:solidFill>
              </a:rPr>
              <a:t>Unhealthy coping strategies don’t relieve our stress – they are a temporary distraction from it. </a:t>
            </a:r>
          </a:p>
          <a:p>
            <a:pPr algn="ctr">
              <a:spcBef>
                <a:spcPts val="1200"/>
              </a:spcBef>
            </a:pPr>
            <a:r>
              <a:rPr lang="en-US" dirty="0">
                <a:solidFill>
                  <a:srgbClr val="002D5D"/>
                </a:solidFill>
              </a:rPr>
              <a:t>Healthy coping strategies are better at relieving stress in the long-term.</a:t>
            </a:r>
          </a:p>
        </p:txBody>
      </p:sp>
      <p:pic>
        <p:nvPicPr>
          <p:cNvPr id="7" name="Graphic 6" descr="Cheers with solid fill">
            <a:extLst>
              <a:ext uri="{FF2B5EF4-FFF2-40B4-BE49-F238E27FC236}">
                <a16:creationId xmlns:a16="http://schemas.microsoft.com/office/drawing/2014/main" id="{8FE98C08-7425-3B94-A690-14EDF5C7F1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54050" y="5473176"/>
            <a:ext cx="457200" cy="457200"/>
          </a:xfrm>
          <a:prstGeom prst="rect">
            <a:avLst/>
          </a:prstGeom>
        </p:spPr>
      </p:pic>
      <p:pic>
        <p:nvPicPr>
          <p:cNvPr id="9" name="Graphic 8" descr="Funny face outline with solid fill">
            <a:extLst>
              <a:ext uri="{FF2B5EF4-FFF2-40B4-BE49-F238E27FC236}">
                <a16:creationId xmlns:a16="http://schemas.microsoft.com/office/drawing/2014/main" id="{A3FC768F-E953-1244-0801-2C33CB2A14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867694" y="4871115"/>
            <a:ext cx="457200" cy="457200"/>
          </a:xfrm>
          <a:prstGeom prst="rect">
            <a:avLst/>
          </a:prstGeom>
        </p:spPr>
      </p:pic>
      <p:pic>
        <p:nvPicPr>
          <p:cNvPr id="11" name="Graphic 10" descr="Checklist with solid fill">
            <a:extLst>
              <a:ext uri="{FF2B5EF4-FFF2-40B4-BE49-F238E27FC236}">
                <a16:creationId xmlns:a16="http://schemas.microsoft.com/office/drawing/2014/main" id="{2E8EBAC6-F4F3-EF7F-9151-5E3517425BD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154050" y="4269052"/>
            <a:ext cx="457200" cy="457200"/>
          </a:xfrm>
          <a:prstGeom prst="rect">
            <a:avLst/>
          </a:prstGeom>
        </p:spPr>
      </p:pic>
      <p:pic>
        <p:nvPicPr>
          <p:cNvPr id="13" name="Graphic 12" descr="Follow with solid fill">
            <a:extLst>
              <a:ext uri="{FF2B5EF4-FFF2-40B4-BE49-F238E27FC236}">
                <a16:creationId xmlns:a16="http://schemas.microsoft.com/office/drawing/2014/main" id="{138CB908-A463-0286-D764-1D313F5C121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867694" y="3662877"/>
            <a:ext cx="457200" cy="457200"/>
          </a:xfrm>
          <a:prstGeom prst="rect">
            <a:avLst/>
          </a:prstGeom>
        </p:spPr>
      </p:pic>
      <p:pic>
        <p:nvPicPr>
          <p:cNvPr id="15" name="Graphic 14" descr="Mute speaker with solid fill">
            <a:extLst>
              <a:ext uri="{FF2B5EF4-FFF2-40B4-BE49-F238E27FC236}">
                <a16:creationId xmlns:a16="http://schemas.microsoft.com/office/drawing/2014/main" id="{C19C20D2-5376-06E9-D4D8-6B2173C1B2B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154050" y="3064926"/>
            <a:ext cx="457200" cy="457200"/>
          </a:xfrm>
          <a:prstGeom prst="rect">
            <a:avLst/>
          </a:prstGeom>
        </p:spPr>
      </p:pic>
      <p:pic>
        <p:nvPicPr>
          <p:cNvPr id="17" name="Graphic 16" descr="Table setting with solid fill">
            <a:extLst>
              <a:ext uri="{FF2B5EF4-FFF2-40B4-BE49-F238E27FC236}">
                <a16:creationId xmlns:a16="http://schemas.microsoft.com/office/drawing/2014/main" id="{E0E9EA64-879A-8403-8A6A-39B2557620E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154050" y="1845100"/>
            <a:ext cx="457200" cy="457200"/>
          </a:xfrm>
          <a:prstGeom prst="rect">
            <a:avLst/>
          </a:prstGeom>
        </p:spPr>
      </p:pic>
      <p:pic>
        <p:nvPicPr>
          <p:cNvPr id="19" name="Graphic 18" descr="Chat with solid fill">
            <a:extLst>
              <a:ext uri="{FF2B5EF4-FFF2-40B4-BE49-F238E27FC236}">
                <a16:creationId xmlns:a16="http://schemas.microsoft.com/office/drawing/2014/main" id="{57757415-CEE6-703B-B4B4-E6FE95EF0D9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867694" y="2462863"/>
            <a:ext cx="457200" cy="457200"/>
          </a:xfrm>
          <a:prstGeom prst="rect">
            <a:avLst/>
          </a:prstGeom>
        </p:spPr>
      </p:pic>
      <p:pic>
        <p:nvPicPr>
          <p:cNvPr id="21" name="Graphic 20" descr="Body builder with solid fill">
            <a:extLst>
              <a:ext uri="{FF2B5EF4-FFF2-40B4-BE49-F238E27FC236}">
                <a16:creationId xmlns:a16="http://schemas.microsoft.com/office/drawing/2014/main" id="{52D62AC0-43DC-F3D2-F816-E505D9712A6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867694" y="1258737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788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2E0A7FB-E1BE-6994-F8CA-016CB59440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5800" y="1441616"/>
            <a:ext cx="3040625" cy="1804503"/>
          </a:xfrm>
        </p:spPr>
        <p:txBody>
          <a:bodyPr>
            <a:normAutofit lnSpcReduction="10000"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Step 1: </a:t>
            </a:r>
            <a:r>
              <a:rPr lang="en-US" dirty="0"/>
              <a:t>Write down the things that fill up your stress bucket. Think about the external and internal stressors you experience in a typical week.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1822236-4824-801E-2877-E4B1B92123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Empty Your Stress Bucket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40F2FA-136F-78E6-8A07-FD905881D7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4719505-AD43-774F-936C-A3AE71DD4EEA}" type="slidenum">
              <a:rPr lang="en-GB" smtClean="0"/>
              <a:pPr/>
              <a:t>11</a:t>
            </a:fld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1EC4773-F3FE-99EC-BFC2-7A6ED7B83D6B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8168976" y="3151991"/>
            <a:ext cx="3082768" cy="1871830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Step 2: </a:t>
            </a:r>
            <a:r>
              <a:rPr lang="en-US" dirty="0"/>
              <a:t>Write down a list of healthy coping strategies that will help you empty the bucket. Try to think of 1 or 2 strategies for each stressor you listed in step one.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625D3B23-5C8D-E2F5-F4FF-1D3D4CD2D212}"/>
              </a:ext>
            </a:extLst>
          </p:cNvPr>
          <p:cNvGrpSpPr/>
          <p:nvPr/>
        </p:nvGrpSpPr>
        <p:grpSpPr>
          <a:xfrm>
            <a:off x="3851550" y="1479938"/>
            <a:ext cx="3947864" cy="4297274"/>
            <a:chOff x="3361958" y="1663634"/>
            <a:chExt cx="3947864" cy="4297274"/>
          </a:xfrm>
        </p:grpSpPr>
        <p:pic>
          <p:nvPicPr>
            <p:cNvPr id="7" name="Graphic 6" descr="Leaky Tap with solid fill">
              <a:extLst>
                <a:ext uri="{FF2B5EF4-FFF2-40B4-BE49-F238E27FC236}">
                  <a16:creationId xmlns:a16="http://schemas.microsoft.com/office/drawing/2014/main" id="{B8B13AFA-D9B2-DC0B-C683-5E4C5EFC1D8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97388" y="4648474"/>
              <a:ext cx="1312434" cy="1312434"/>
            </a:xfrm>
            <a:prstGeom prst="rect">
              <a:avLst/>
            </a:prstGeom>
          </p:spPr>
        </p:pic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1329E709-45C2-8B96-8955-A11ED628AEFA}"/>
                </a:ext>
              </a:extLst>
            </p:cNvPr>
            <p:cNvSpPr/>
            <p:nvPr/>
          </p:nvSpPr>
          <p:spPr>
            <a:xfrm>
              <a:off x="3361958" y="2689412"/>
              <a:ext cx="3311096" cy="3087800"/>
            </a:xfrm>
            <a:custGeom>
              <a:avLst/>
              <a:gdLst>
                <a:gd name="connsiteX0" fmla="*/ 2940143 w 2946905"/>
                <a:gd name="connsiteY0" fmla="*/ 608623 h 2840242"/>
                <a:gd name="connsiteX1" fmla="*/ 2946906 w 2946905"/>
                <a:gd name="connsiteY1" fmla="*/ 540999 h 2840242"/>
                <a:gd name="connsiteX2" fmla="*/ 1594403 w 2946905"/>
                <a:gd name="connsiteY2" fmla="*/ 0 h 2840242"/>
                <a:gd name="connsiteX3" fmla="*/ 241901 w 2946905"/>
                <a:gd name="connsiteY3" fmla="*/ 540999 h 2840242"/>
                <a:gd name="connsiteX4" fmla="*/ 248664 w 2946905"/>
                <a:gd name="connsiteY4" fmla="*/ 615386 h 2840242"/>
                <a:gd name="connsiteX5" fmla="*/ 296001 w 2946905"/>
                <a:gd name="connsiteY5" fmla="*/ 831785 h 2840242"/>
                <a:gd name="connsiteX6" fmla="*/ 255426 w 2946905"/>
                <a:gd name="connsiteY6" fmla="*/ 642436 h 2840242"/>
                <a:gd name="connsiteX7" fmla="*/ 181039 w 2946905"/>
                <a:gd name="connsiteY7" fmla="*/ 1961120 h 2840242"/>
                <a:gd name="connsiteX8" fmla="*/ 586789 w 2946905"/>
                <a:gd name="connsiteY8" fmla="*/ 2157232 h 2840242"/>
                <a:gd name="connsiteX9" fmla="*/ 715277 w 2946905"/>
                <a:gd name="connsiteY9" fmla="*/ 2163994 h 2840242"/>
                <a:gd name="connsiteX10" fmla="*/ 715277 w 2946905"/>
                <a:gd name="connsiteY10" fmla="*/ 2163994 h 2840242"/>
                <a:gd name="connsiteX11" fmla="*/ 2209792 w 2946905"/>
                <a:gd name="connsiteY11" fmla="*/ 1440409 h 2840242"/>
                <a:gd name="connsiteX12" fmla="*/ 2250367 w 2946905"/>
                <a:gd name="connsiteY12" fmla="*/ 1399833 h 2840242"/>
                <a:gd name="connsiteX13" fmla="*/ 2250367 w 2946905"/>
                <a:gd name="connsiteY13" fmla="*/ 1399833 h 2840242"/>
                <a:gd name="connsiteX14" fmla="*/ 2250367 w 2946905"/>
                <a:gd name="connsiteY14" fmla="*/ 1399833 h 2840242"/>
                <a:gd name="connsiteX15" fmla="*/ 2351805 w 2946905"/>
                <a:gd name="connsiteY15" fmla="*/ 1298396 h 2840242"/>
                <a:gd name="connsiteX16" fmla="*/ 2378855 w 2946905"/>
                <a:gd name="connsiteY16" fmla="*/ 1305159 h 2840242"/>
                <a:gd name="connsiteX17" fmla="*/ 2514105 w 2946905"/>
                <a:gd name="connsiteY17" fmla="*/ 1169910 h 2840242"/>
                <a:gd name="connsiteX18" fmla="*/ 2378855 w 2946905"/>
                <a:gd name="connsiteY18" fmla="*/ 1034660 h 2840242"/>
                <a:gd name="connsiteX19" fmla="*/ 2243604 w 2946905"/>
                <a:gd name="connsiteY19" fmla="*/ 1169910 h 2840242"/>
                <a:gd name="connsiteX20" fmla="*/ 2250367 w 2946905"/>
                <a:gd name="connsiteY20" fmla="*/ 1210484 h 2840242"/>
                <a:gd name="connsiteX21" fmla="*/ 2148929 w 2946905"/>
                <a:gd name="connsiteY21" fmla="*/ 1311922 h 2840242"/>
                <a:gd name="connsiteX22" fmla="*/ 2108354 w 2946905"/>
                <a:gd name="connsiteY22" fmla="*/ 1169910 h 2840242"/>
                <a:gd name="connsiteX23" fmla="*/ 2378855 w 2946905"/>
                <a:gd name="connsiteY23" fmla="*/ 899410 h 2840242"/>
                <a:gd name="connsiteX24" fmla="*/ 2649355 w 2946905"/>
                <a:gd name="connsiteY24" fmla="*/ 1169910 h 2840242"/>
                <a:gd name="connsiteX25" fmla="*/ 2405905 w 2946905"/>
                <a:gd name="connsiteY25" fmla="*/ 1440409 h 2840242"/>
                <a:gd name="connsiteX26" fmla="*/ 2297705 w 2946905"/>
                <a:gd name="connsiteY26" fmla="*/ 1548608 h 2840242"/>
                <a:gd name="connsiteX27" fmla="*/ 722040 w 2946905"/>
                <a:gd name="connsiteY27" fmla="*/ 2299244 h 2840242"/>
                <a:gd name="connsiteX28" fmla="*/ 620602 w 2946905"/>
                <a:gd name="connsiteY28" fmla="*/ 2292481 h 2840242"/>
                <a:gd name="connsiteX29" fmla="*/ 654414 w 2946905"/>
                <a:gd name="connsiteY29" fmla="*/ 2454781 h 2840242"/>
                <a:gd name="connsiteX30" fmla="*/ 654414 w 2946905"/>
                <a:gd name="connsiteY30" fmla="*/ 2454781 h 2840242"/>
                <a:gd name="connsiteX31" fmla="*/ 1601166 w 2946905"/>
                <a:gd name="connsiteY31" fmla="*/ 2840242 h 2840242"/>
                <a:gd name="connsiteX32" fmla="*/ 2547917 w 2946905"/>
                <a:gd name="connsiteY32" fmla="*/ 2454781 h 2840242"/>
                <a:gd name="connsiteX33" fmla="*/ 2547917 w 2946905"/>
                <a:gd name="connsiteY33" fmla="*/ 2454781 h 2840242"/>
                <a:gd name="connsiteX34" fmla="*/ 2940143 w 2946905"/>
                <a:gd name="connsiteY34" fmla="*/ 608623 h 2840242"/>
                <a:gd name="connsiteX35" fmla="*/ 2940143 w 2946905"/>
                <a:gd name="connsiteY35" fmla="*/ 608623 h 2840242"/>
                <a:gd name="connsiteX36" fmla="*/ 275714 w 2946905"/>
                <a:gd name="connsiteY36" fmla="*/ 1866445 h 2840242"/>
                <a:gd name="connsiteX37" fmla="*/ 302764 w 2946905"/>
                <a:gd name="connsiteY37" fmla="*/ 845310 h 2840242"/>
                <a:gd name="connsiteX38" fmla="*/ 552977 w 2946905"/>
                <a:gd name="connsiteY38" fmla="*/ 2015220 h 2840242"/>
                <a:gd name="connsiteX39" fmla="*/ 275714 w 2946905"/>
                <a:gd name="connsiteY39" fmla="*/ 1866445 h 2840242"/>
                <a:gd name="connsiteX40" fmla="*/ 1601166 w 2946905"/>
                <a:gd name="connsiteY40" fmla="*/ 811498 h 2840242"/>
                <a:gd name="connsiteX41" fmla="*/ 519164 w 2946905"/>
                <a:gd name="connsiteY41" fmla="*/ 540999 h 2840242"/>
                <a:gd name="connsiteX42" fmla="*/ 1601166 w 2946905"/>
                <a:gd name="connsiteY42" fmla="*/ 270499 h 2840242"/>
                <a:gd name="connsiteX43" fmla="*/ 2683168 w 2946905"/>
                <a:gd name="connsiteY43" fmla="*/ 540999 h 2840242"/>
                <a:gd name="connsiteX44" fmla="*/ 1601166 w 2946905"/>
                <a:gd name="connsiteY44" fmla="*/ 811498 h 2840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2946905" h="2840242">
                  <a:moveTo>
                    <a:pt x="2940143" y="608623"/>
                  </a:moveTo>
                  <a:cubicBezTo>
                    <a:pt x="2940143" y="608623"/>
                    <a:pt x="2946906" y="561286"/>
                    <a:pt x="2946906" y="540999"/>
                  </a:cubicBezTo>
                  <a:cubicBezTo>
                    <a:pt x="2946906" y="169062"/>
                    <a:pt x="2243604" y="0"/>
                    <a:pt x="1594403" y="0"/>
                  </a:cubicBezTo>
                  <a:cubicBezTo>
                    <a:pt x="945202" y="0"/>
                    <a:pt x="241901" y="169062"/>
                    <a:pt x="241901" y="540999"/>
                  </a:cubicBezTo>
                  <a:cubicBezTo>
                    <a:pt x="241901" y="561286"/>
                    <a:pt x="248664" y="608623"/>
                    <a:pt x="248664" y="615386"/>
                  </a:cubicBezTo>
                  <a:lnTo>
                    <a:pt x="296001" y="831785"/>
                  </a:lnTo>
                  <a:lnTo>
                    <a:pt x="255426" y="642436"/>
                  </a:lnTo>
                  <a:cubicBezTo>
                    <a:pt x="-42124" y="1163147"/>
                    <a:pt x="-96224" y="1670333"/>
                    <a:pt x="181039" y="1961120"/>
                  </a:cubicBezTo>
                  <a:cubicBezTo>
                    <a:pt x="282476" y="2069319"/>
                    <a:pt x="424489" y="2130182"/>
                    <a:pt x="586789" y="2157232"/>
                  </a:cubicBezTo>
                  <a:cubicBezTo>
                    <a:pt x="627364" y="2163994"/>
                    <a:pt x="674702" y="2163994"/>
                    <a:pt x="715277" y="2163994"/>
                  </a:cubicBezTo>
                  <a:lnTo>
                    <a:pt x="715277" y="2163994"/>
                  </a:lnTo>
                  <a:cubicBezTo>
                    <a:pt x="1161603" y="2163994"/>
                    <a:pt x="1736416" y="1886732"/>
                    <a:pt x="2209792" y="1440409"/>
                  </a:cubicBezTo>
                  <a:cubicBezTo>
                    <a:pt x="2223317" y="1426884"/>
                    <a:pt x="2236842" y="1413359"/>
                    <a:pt x="2250367" y="1399833"/>
                  </a:cubicBezTo>
                  <a:cubicBezTo>
                    <a:pt x="2250367" y="1399833"/>
                    <a:pt x="2250367" y="1399833"/>
                    <a:pt x="2250367" y="1399833"/>
                  </a:cubicBezTo>
                  <a:lnTo>
                    <a:pt x="2250367" y="1399833"/>
                  </a:lnTo>
                  <a:cubicBezTo>
                    <a:pt x="2284180" y="1366021"/>
                    <a:pt x="2317992" y="1332209"/>
                    <a:pt x="2351805" y="1298396"/>
                  </a:cubicBezTo>
                  <a:cubicBezTo>
                    <a:pt x="2358567" y="1298396"/>
                    <a:pt x="2372092" y="1305159"/>
                    <a:pt x="2378855" y="1305159"/>
                  </a:cubicBezTo>
                  <a:cubicBezTo>
                    <a:pt x="2453242" y="1305159"/>
                    <a:pt x="2514105" y="1244297"/>
                    <a:pt x="2514105" y="1169910"/>
                  </a:cubicBezTo>
                  <a:cubicBezTo>
                    <a:pt x="2514105" y="1095522"/>
                    <a:pt x="2453242" y="1034660"/>
                    <a:pt x="2378855" y="1034660"/>
                  </a:cubicBezTo>
                  <a:cubicBezTo>
                    <a:pt x="2304467" y="1034660"/>
                    <a:pt x="2243604" y="1095522"/>
                    <a:pt x="2243604" y="1169910"/>
                  </a:cubicBezTo>
                  <a:cubicBezTo>
                    <a:pt x="2243604" y="1183434"/>
                    <a:pt x="2243604" y="1196959"/>
                    <a:pt x="2250367" y="1210484"/>
                  </a:cubicBezTo>
                  <a:cubicBezTo>
                    <a:pt x="2216555" y="1244297"/>
                    <a:pt x="2182742" y="1278109"/>
                    <a:pt x="2148929" y="1311922"/>
                  </a:cubicBezTo>
                  <a:cubicBezTo>
                    <a:pt x="2121879" y="1271347"/>
                    <a:pt x="2108354" y="1224009"/>
                    <a:pt x="2108354" y="1169910"/>
                  </a:cubicBezTo>
                  <a:cubicBezTo>
                    <a:pt x="2108354" y="1021135"/>
                    <a:pt x="2230080" y="899410"/>
                    <a:pt x="2378855" y="899410"/>
                  </a:cubicBezTo>
                  <a:cubicBezTo>
                    <a:pt x="2527630" y="899410"/>
                    <a:pt x="2649355" y="1021135"/>
                    <a:pt x="2649355" y="1169910"/>
                  </a:cubicBezTo>
                  <a:cubicBezTo>
                    <a:pt x="2649355" y="1311922"/>
                    <a:pt x="2541155" y="1426884"/>
                    <a:pt x="2405905" y="1440409"/>
                  </a:cubicBezTo>
                  <a:cubicBezTo>
                    <a:pt x="2365330" y="1480984"/>
                    <a:pt x="2331517" y="1521558"/>
                    <a:pt x="2297705" y="1548608"/>
                  </a:cubicBezTo>
                  <a:cubicBezTo>
                    <a:pt x="1810804" y="2008457"/>
                    <a:pt x="1202178" y="2299244"/>
                    <a:pt x="722040" y="2299244"/>
                  </a:cubicBezTo>
                  <a:cubicBezTo>
                    <a:pt x="688227" y="2299244"/>
                    <a:pt x="654414" y="2299244"/>
                    <a:pt x="620602" y="2292481"/>
                  </a:cubicBezTo>
                  <a:lnTo>
                    <a:pt x="654414" y="2454781"/>
                  </a:lnTo>
                  <a:lnTo>
                    <a:pt x="654414" y="2454781"/>
                  </a:lnTo>
                  <a:cubicBezTo>
                    <a:pt x="681464" y="2671180"/>
                    <a:pt x="1093978" y="2840242"/>
                    <a:pt x="1601166" y="2840242"/>
                  </a:cubicBezTo>
                  <a:cubicBezTo>
                    <a:pt x="2108354" y="2840242"/>
                    <a:pt x="2520868" y="2671180"/>
                    <a:pt x="2547917" y="2454781"/>
                  </a:cubicBezTo>
                  <a:lnTo>
                    <a:pt x="2547917" y="2454781"/>
                  </a:lnTo>
                  <a:lnTo>
                    <a:pt x="2940143" y="608623"/>
                  </a:lnTo>
                  <a:cubicBezTo>
                    <a:pt x="2940143" y="608623"/>
                    <a:pt x="2940143" y="608623"/>
                    <a:pt x="2940143" y="608623"/>
                  </a:cubicBezTo>
                  <a:close/>
                  <a:moveTo>
                    <a:pt x="275714" y="1866445"/>
                  </a:moveTo>
                  <a:cubicBezTo>
                    <a:pt x="72838" y="1650046"/>
                    <a:pt x="93126" y="1257821"/>
                    <a:pt x="302764" y="845310"/>
                  </a:cubicBezTo>
                  <a:lnTo>
                    <a:pt x="552977" y="2015220"/>
                  </a:lnTo>
                  <a:cubicBezTo>
                    <a:pt x="444777" y="1988170"/>
                    <a:pt x="350101" y="1940832"/>
                    <a:pt x="275714" y="1866445"/>
                  </a:cubicBezTo>
                  <a:close/>
                  <a:moveTo>
                    <a:pt x="1601166" y="811498"/>
                  </a:moveTo>
                  <a:cubicBezTo>
                    <a:pt x="891102" y="811498"/>
                    <a:pt x="519164" y="608623"/>
                    <a:pt x="519164" y="540999"/>
                  </a:cubicBezTo>
                  <a:cubicBezTo>
                    <a:pt x="519164" y="473374"/>
                    <a:pt x="891102" y="270499"/>
                    <a:pt x="1601166" y="270499"/>
                  </a:cubicBezTo>
                  <a:cubicBezTo>
                    <a:pt x="2311230" y="270499"/>
                    <a:pt x="2683168" y="473374"/>
                    <a:pt x="2683168" y="540999"/>
                  </a:cubicBezTo>
                  <a:cubicBezTo>
                    <a:pt x="2683168" y="608623"/>
                    <a:pt x="2311230" y="811498"/>
                    <a:pt x="1601166" y="811498"/>
                  </a:cubicBezTo>
                  <a:close/>
                </a:path>
              </a:pathLst>
            </a:custGeom>
            <a:solidFill>
              <a:schemeClr val="bg2"/>
            </a:solidFill>
            <a:ln w="370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pic>
          <p:nvPicPr>
            <p:cNvPr id="19" name="Graphic 18" descr="Water outline">
              <a:extLst>
                <a:ext uri="{FF2B5EF4-FFF2-40B4-BE49-F238E27FC236}">
                  <a16:creationId xmlns:a16="http://schemas.microsoft.com/office/drawing/2014/main" id="{755EDD38-5A8B-010B-B6DB-6FF06101EAB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618263" y="1663634"/>
              <a:ext cx="478406" cy="478406"/>
            </a:xfrm>
            <a:prstGeom prst="rect">
              <a:avLst/>
            </a:prstGeom>
          </p:spPr>
        </p:pic>
        <p:pic>
          <p:nvPicPr>
            <p:cNvPr id="21" name="Graphic 20" descr="Water with solid fill">
              <a:extLst>
                <a:ext uri="{FF2B5EF4-FFF2-40B4-BE49-F238E27FC236}">
                  <a16:creationId xmlns:a16="http://schemas.microsoft.com/office/drawing/2014/main" id="{98E9A38F-4ED0-C047-1DDD-E649A5CBCCA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508440" y="2812167"/>
              <a:ext cx="516058" cy="516058"/>
            </a:xfrm>
            <a:prstGeom prst="rect">
              <a:avLst/>
            </a:prstGeom>
          </p:spPr>
        </p:pic>
        <p:pic>
          <p:nvPicPr>
            <p:cNvPr id="22" name="Graphic 21" descr="Water outline">
              <a:extLst>
                <a:ext uri="{FF2B5EF4-FFF2-40B4-BE49-F238E27FC236}">
                  <a16:creationId xmlns:a16="http://schemas.microsoft.com/office/drawing/2014/main" id="{68606220-6DA7-BC08-F050-827309BF54A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065372" y="2938168"/>
              <a:ext cx="640080" cy="640080"/>
            </a:xfrm>
            <a:prstGeom prst="rect">
              <a:avLst/>
            </a:prstGeom>
          </p:spPr>
        </p:pic>
        <p:pic>
          <p:nvPicPr>
            <p:cNvPr id="23" name="Graphic 22" descr="Water with solid fill">
              <a:extLst>
                <a:ext uri="{FF2B5EF4-FFF2-40B4-BE49-F238E27FC236}">
                  <a16:creationId xmlns:a16="http://schemas.microsoft.com/office/drawing/2014/main" id="{0EE7C343-59CE-0695-B01F-EBE53925CA2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553438" y="2529653"/>
              <a:ext cx="304028" cy="304028"/>
            </a:xfrm>
            <a:prstGeom prst="rect">
              <a:avLst/>
            </a:prstGeom>
          </p:spPr>
        </p:pic>
        <p:pic>
          <p:nvPicPr>
            <p:cNvPr id="24" name="Graphic 23" descr="Water outline">
              <a:extLst>
                <a:ext uri="{FF2B5EF4-FFF2-40B4-BE49-F238E27FC236}">
                  <a16:creationId xmlns:a16="http://schemas.microsoft.com/office/drawing/2014/main" id="{BA6BECA3-9325-6EFB-D3A7-031320B092E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277885" y="2225407"/>
              <a:ext cx="378727" cy="378727"/>
            </a:xfrm>
            <a:prstGeom prst="rect">
              <a:avLst/>
            </a:prstGeom>
          </p:spPr>
        </p:pic>
        <p:pic>
          <p:nvPicPr>
            <p:cNvPr id="25" name="Graphic 24" descr="Water with solid fill">
              <a:extLst>
                <a:ext uri="{FF2B5EF4-FFF2-40B4-BE49-F238E27FC236}">
                  <a16:creationId xmlns:a16="http://schemas.microsoft.com/office/drawing/2014/main" id="{2FF02283-B46C-43F6-F603-69325225B35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810803" y="1690373"/>
              <a:ext cx="640080" cy="6400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38179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A8B6C5F-B781-98E2-4BA8-9B7C5ED2366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Time Management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6D82C84-A7F7-0CF4-A4A2-B579900E87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4719505-AD43-774F-936C-A3AE71DD4EEA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385014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ADFC421-2F5D-B259-7B05-AAB4D7B4D49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How long is a minute?</a:t>
            </a:r>
            <a:br>
              <a:rPr lang="en-US" dirty="0"/>
            </a:br>
            <a:r>
              <a:rPr lang="en-US" sz="2800" i="1" dirty="0">
                <a:solidFill>
                  <a:srgbClr val="002D5D"/>
                </a:solidFill>
              </a:rPr>
              <a:t>Sit down when you think enough time has passed.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F8F505D-088C-5C0B-B446-5566CEC6CF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4719505-AD43-774F-936C-A3AE71DD4EEA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3616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A3866DF-2ECB-3E3B-4317-E7C4DAAC75E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85800" y="3852545"/>
            <a:ext cx="10808208" cy="1254124"/>
          </a:xfrm>
        </p:spPr>
        <p:txBody>
          <a:bodyPr/>
          <a:lstStyle/>
          <a:p>
            <a:pPr algn="ctr"/>
            <a:r>
              <a:rPr lang="en-US" sz="2800" b="1" dirty="0"/>
              <a:t>We all have the same amount of time in a day, </a:t>
            </a:r>
          </a:p>
          <a:p>
            <a:pPr algn="ctr"/>
            <a:r>
              <a:rPr lang="en-US" sz="2800" b="1" dirty="0"/>
              <a:t>but how we experience it and how we use it will differ.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E01F09-40A4-28BA-88BD-B08B96EC5FF4}"/>
              </a:ext>
            </a:extLst>
          </p:cNvPr>
          <p:cNvSpPr>
            <a:spLocks noGrp="1"/>
          </p:cNvSpPr>
          <p:nvPr>
            <p:ph type="body" idx="19"/>
          </p:nvPr>
        </p:nvSpPr>
        <p:spPr/>
        <p:txBody>
          <a:bodyPr/>
          <a:lstStyle/>
          <a:p>
            <a:r>
              <a:rPr lang="en-US" sz="2000" dirty="0"/>
              <a:t>hours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8DA3258-CB31-3B71-7E3D-FCB6A352D5A0}"/>
              </a:ext>
            </a:extLst>
          </p:cNvPr>
          <p:cNvSpPr>
            <a:spLocks noGrp="1"/>
          </p:cNvSpPr>
          <p:nvPr>
            <p:ph type="body" idx="20"/>
          </p:nvPr>
        </p:nvSpPr>
        <p:spPr/>
        <p:txBody>
          <a:bodyPr/>
          <a:lstStyle/>
          <a:p>
            <a:r>
              <a:rPr lang="en-US" sz="2000" dirty="0"/>
              <a:t>minutes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2E417E-0334-5FA9-0FE1-27B05E480CD3}"/>
              </a:ext>
            </a:extLst>
          </p:cNvPr>
          <p:cNvSpPr>
            <a:spLocks noGrp="1"/>
          </p:cNvSpPr>
          <p:nvPr>
            <p:ph type="body" idx="21"/>
          </p:nvPr>
        </p:nvSpPr>
        <p:spPr/>
        <p:txBody>
          <a:bodyPr/>
          <a:lstStyle/>
          <a:p>
            <a:r>
              <a:rPr lang="en-US" sz="2000" dirty="0"/>
              <a:t>seconds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6669A21-6E1D-A9B0-129C-42E1F560E19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1440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D717501-30DA-208D-4365-0055237DF93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86400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2DE2B84-2636-8807-2AF9-F2227547E13D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/>
              <a:t>24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F7A875F1-541C-5EBA-F3C8-E9CA4B588A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4719505-AD43-774F-936C-A3AE71DD4EEA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45799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4B6F55-9E2F-749F-5438-D464DE97E9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rgbClr val="005CB9"/>
                </a:solidFill>
              </a:rPr>
              <a:t>Video: The Jar of Life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CDE9A37-9A1E-74BA-F48E-145CAC238F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4719505-AD43-774F-936C-A3AE71DD4EEA}" type="slidenum">
              <a:rPr lang="en-GB" smtClean="0"/>
              <a:pPr/>
              <a:t>15</a:t>
            </a:fld>
            <a:endParaRPr lang="en-GB" dirty="0"/>
          </a:p>
        </p:txBody>
      </p:sp>
      <p:pic>
        <p:nvPicPr>
          <p:cNvPr id="5" name="Online Media 4" title="The Jar of Life">
            <a:hlinkClick r:id="" action="ppaction://media"/>
            <a:extLst>
              <a:ext uri="{FF2B5EF4-FFF2-40B4-BE49-F238E27FC236}">
                <a16:creationId xmlns:a16="http://schemas.microsoft.com/office/drawing/2014/main" id="{2A9DDDC6-CB37-6B13-91BA-396294F003A3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751776" y="1312357"/>
            <a:ext cx="8688448" cy="4908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17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2C3F6D43-A9A1-51A1-3608-0020A21DFB3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036E8C-9EEC-4A65-FFD6-7681485C9D10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337220" y="5001442"/>
            <a:ext cx="2736850" cy="165100"/>
          </a:xfrm>
        </p:spPr>
        <p:txBody>
          <a:bodyPr/>
          <a:lstStyle/>
          <a:p>
            <a:r>
              <a:rPr lang="en-US" dirty="0"/>
              <a:t>Beverly Flaxington, </a:t>
            </a:r>
            <a:r>
              <a:rPr lang="en-US" dirty="0">
                <a:solidFill>
                  <a:srgbClr val="005CB9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Psychology Today</a:t>
            </a:r>
            <a:endParaRPr lang="en-US" dirty="0">
              <a:solidFill>
                <a:srgbClr val="005CB9"/>
              </a:solidFill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5273B41-2D14-59AB-05E3-0DCEFBBECB38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i="0" dirty="0"/>
              <a:t>Time management is not about having all the things done; it’s about </a:t>
            </a:r>
            <a:r>
              <a:rPr lang="en-US" b="1" i="0" dirty="0">
                <a:solidFill>
                  <a:srgbClr val="FE5000"/>
                </a:solidFill>
              </a:rPr>
              <a:t>having enough time for what matters most</a:t>
            </a:r>
            <a:r>
              <a:rPr lang="en-US" i="0" dirty="0"/>
              <a:t> to you. Time management is a skill necessary for achieving better quality of life.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299B0D-6B85-2FCF-F41C-0541083B1B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4719505-AD43-774F-936C-A3AE71DD4EEA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537580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4B6F55-9E2F-749F-5438-D464DE97E9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>
                <a:solidFill>
                  <a:srgbClr val="005CB9"/>
                </a:solidFill>
              </a:rPr>
              <a:t>Video: The Eisenhower Matrix: How to manage your tasks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CDE9A37-9A1E-74BA-F48E-145CAC238F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4719505-AD43-774F-936C-A3AE71DD4EEA}" type="slidenum">
              <a:rPr lang="en-GB" smtClean="0"/>
              <a:pPr/>
              <a:t>17</a:t>
            </a:fld>
            <a:endParaRPr lang="en-GB" dirty="0"/>
          </a:p>
        </p:txBody>
      </p:sp>
      <p:pic>
        <p:nvPicPr>
          <p:cNvPr id="4" name="Online Media 3" title="The Eisenhower matrix: How to manage your tasks with EISENHOWER">
            <a:hlinkClick r:id="" action="ppaction://media"/>
            <a:extLst>
              <a:ext uri="{FF2B5EF4-FFF2-40B4-BE49-F238E27FC236}">
                <a16:creationId xmlns:a16="http://schemas.microsoft.com/office/drawing/2014/main" id="{C740A454-0B03-672D-E643-D8E00BFA5F2B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751776" y="1312357"/>
            <a:ext cx="8688448" cy="4908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476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3062F-F76D-E32E-D591-467F1AB52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rgbClr val="0C2340"/>
                </a:solidFill>
              </a:rPr>
              <a:t>Urgent-Important</a:t>
            </a:r>
            <a:r>
              <a:rPr lang="en-US" sz="3600" dirty="0"/>
              <a:t> Matrix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051EFB9-6D71-4459-C358-9B9DD8EADD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4719505-AD43-774F-936C-A3AE71DD4EEA}" type="slidenum">
              <a:rPr lang="en-GB" smtClean="0"/>
              <a:pPr/>
              <a:t>18</a:t>
            </a:fld>
            <a:endParaRPr lang="en-GB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0A19ABA-037E-BDBD-5D8B-75197E0456A9}"/>
              </a:ext>
            </a:extLst>
          </p:cNvPr>
          <p:cNvCxnSpPr>
            <a:cxnSpLocks/>
          </p:cNvCxnSpPr>
          <p:nvPr/>
        </p:nvCxnSpPr>
        <p:spPr>
          <a:xfrm>
            <a:off x="6278880" y="1708785"/>
            <a:ext cx="0" cy="4011930"/>
          </a:xfrm>
          <a:prstGeom prst="lin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EAC52CD-3D68-A6C8-14BF-4917B2DBA8CF}"/>
              </a:ext>
            </a:extLst>
          </p:cNvPr>
          <p:cNvCxnSpPr>
            <a:cxnSpLocks/>
          </p:cNvCxnSpPr>
          <p:nvPr/>
        </p:nvCxnSpPr>
        <p:spPr>
          <a:xfrm>
            <a:off x="2511743" y="3714750"/>
            <a:ext cx="7534275" cy="0"/>
          </a:xfrm>
          <a:prstGeom prst="lin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8443CBF-4B0D-052C-A0B8-6A2536A8E043}"/>
              </a:ext>
            </a:extLst>
          </p:cNvPr>
          <p:cNvSpPr/>
          <p:nvPr/>
        </p:nvSpPr>
        <p:spPr>
          <a:xfrm>
            <a:off x="2804158" y="1977390"/>
            <a:ext cx="3154679" cy="1520189"/>
          </a:xfrm>
          <a:prstGeom prst="roundRect">
            <a:avLst/>
          </a:prstGeom>
          <a:solidFill>
            <a:srgbClr val="00BD6D"/>
          </a:solidFill>
          <a:ln>
            <a:solidFill>
              <a:srgbClr val="00BF6F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DO FIRST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A58A0398-10B2-2CB2-9E74-483C49B9D557}"/>
              </a:ext>
            </a:extLst>
          </p:cNvPr>
          <p:cNvSpPr/>
          <p:nvPr/>
        </p:nvSpPr>
        <p:spPr>
          <a:xfrm>
            <a:off x="6598923" y="3931920"/>
            <a:ext cx="3154679" cy="1520189"/>
          </a:xfrm>
          <a:prstGeom prst="roundRect">
            <a:avLst/>
          </a:prstGeom>
          <a:solidFill>
            <a:srgbClr val="FE5000"/>
          </a:solidFill>
          <a:ln>
            <a:solidFill>
              <a:srgbClr val="FE5000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DON’T DO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9334E81A-51AC-C229-8EA8-9C98948EF6E4}"/>
              </a:ext>
            </a:extLst>
          </p:cNvPr>
          <p:cNvSpPr/>
          <p:nvPr/>
        </p:nvSpPr>
        <p:spPr>
          <a:xfrm>
            <a:off x="2804157" y="3931920"/>
            <a:ext cx="3154679" cy="1520189"/>
          </a:xfrm>
          <a:prstGeom prst="roundRect">
            <a:avLst/>
          </a:prstGeom>
          <a:solidFill>
            <a:srgbClr val="FFC72B"/>
          </a:solidFill>
          <a:ln>
            <a:solidFill>
              <a:schemeClr val="accent3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DELEGATE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D352EFCF-6C0C-4CB8-B9FB-575A13FDDA3E}"/>
              </a:ext>
            </a:extLst>
          </p:cNvPr>
          <p:cNvSpPr/>
          <p:nvPr/>
        </p:nvSpPr>
        <p:spPr>
          <a:xfrm>
            <a:off x="6598923" y="1977390"/>
            <a:ext cx="3154679" cy="1520189"/>
          </a:xfrm>
          <a:prstGeom prst="roundRect">
            <a:avLst/>
          </a:prstGeom>
          <a:solidFill>
            <a:srgbClr val="59CBE8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SCHEDULE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92A4A95-8126-E65A-18A1-97297591E4D2}"/>
              </a:ext>
            </a:extLst>
          </p:cNvPr>
          <p:cNvSpPr txBox="1"/>
          <p:nvPr/>
        </p:nvSpPr>
        <p:spPr>
          <a:xfrm rot="16200000">
            <a:off x="1101141" y="4537858"/>
            <a:ext cx="1997861" cy="3678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spcBef>
                <a:spcPts val="1200"/>
              </a:spcBef>
            </a:pPr>
            <a:r>
              <a:rPr lang="en-US" b="1" dirty="0"/>
              <a:t>Not Important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5A7F5A1-BD4D-F6E5-FCD4-04D1CCE9218C}"/>
              </a:ext>
            </a:extLst>
          </p:cNvPr>
          <p:cNvSpPr txBox="1"/>
          <p:nvPr/>
        </p:nvSpPr>
        <p:spPr>
          <a:xfrm rot="16200000">
            <a:off x="1318647" y="2519271"/>
            <a:ext cx="1588763" cy="3678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spcBef>
                <a:spcPts val="1200"/>
              </a:spcBef>
            </a:pPr>
            <a:r>
              <a:rPr lang="en-US" b="1" dirty="0"/>
              <a:t>Important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BD9C8FB-5694-9A09-5858-8900873E21D4}"/>
              </a:ext>
            </a:extLst>
          </p:cNvPr>
          <p:cNvSpPr txBox="1"/>
          <p:nvPr/>
        </p:nvSpPr>
        <p:spPr>
          <a:xfrm>
            <a:off x="3600930" y="1348362"/>
            <a:ext cx="1588763" cy="3678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spcBef>
                <a:spcPts val="1200"/>
              </a:spcBef>
            </a:pPr>
            <a:r>
              <a:rPr lang="en-US" b="1" dirty="0"/>
              <a:t>Urgent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7C5325C-A721-9C5A-96BC-CE4C957977F7}"/>
              </a:ext>
            </a:extLst>
          </p:cNvPr>
          <p:cNvSpPr txBox="1"/>
          <p:nvPr/>
        </p:nvSpPr>
        <p:spPr>
          <a:xfrm>
            <a:off x="7381880" y="1312357"/>
            <a:ext cx="1588763" cy="3678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spcBef>
                <a:spcPts val="1200"/>
              </a:spcBef>
            </a:pPr>
            <a:r>
              <a:rPr lang="en-US" b="1" dirty="0"/>
              <a:t>Not Urgent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5B10EB4-8AB1-9AA2-E94C-13C323F4F10B}"/>
              </a:ext>
            </a:extLst>
          </p:cNvPr>
          <p:cNvSpPr txBox="1"/>
          <p:nvPr/>
        </p:nvSpPr>
        <p:spPr>
          <a:xfrm rot="16200000">
            <a:off x="1318648" y="2519271"/>
            <a:ext cx="1588763" cy="3678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spcBef>
                <a:spcPts val="1200"/>
              </a:spcBef>
            </a:pPr>
            <a:r>
              <a:rPr lang="en-US" b="1" dirty="0"/>
              <a:t>Important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3E552CF-F8FE-AED9-6670-B06BFE4CE719}"/>
              </a:ext>
            </a:extLst>
          </p:cNvPr>
          <p:cNvSpPr txBox="1"/>
          <p:nvPr/>
        </p:nvSpPr>
        <p:spPr>
          <a:xfrm>
            <a:off x="3600931" y="1348362"/>
            <a:ext cx="1588763" cy="3678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spcBef>
                <a:spcPts val="1200"/>
              </a:spcBef>
            </a:pPr>
            <a:r>
              <a:rPr lang="en-US" b="1" dirty="0"/>
              <a:t>Urgent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D16B4B6-B4D8-0B12-BABF-734F5904EBD3}"/>
              </a:ext>
            </a:extLst>
          </p:cNvPr>
          <p:cNvSpPr txBox="1"/>
          <p:nvPr/>
        </p:nvSpPr>
        <p:spPr>
          <a:xfrm>
            <a:off x="7381881" y="1312357"/>
            <a:ext cx="1588763" cy="3678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spcBef>
                <a:spcPts val="1200"/>
              </a:spcBef>
            </a:pPr>
            <a:r>
              <a:rPr lang="en-US" b="1" dirty="0"/>
              <a:t>Not Urgent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5677B6B-7F92-B28A-D26B-C65D2E05E0E0}"/>
              </a:ext>
            </a:extLst>
          </p:cNvPr>
          <p:cNvSpPr txBox="1"/>
          <p:nvPr/>
        </p:nvSpPr>
        <p:spPr>
          <a:xfrm rot="16200000">
            <a:off x="1101142" y="4537858"/>
            <a:ext cx="1997861" cy="3678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spcBef>
                <a:spcPts val="1200"/>
              </a:spcBef>
            </a:pPr>
            <a:r>
              <a:rPr lang="en-US" b="1" dirty="0">
                <a:solidFill>
                  <a:srgbClr val="005CB9"/>
                </a:solidFill>
              </a:rPr>
              <a:t>Not Important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8E650D7-D7E9-DE18-1FB4-7ABECF34AEC6}"/>
              </a:ext>
            </a:extLst>
          </p:cNvPr>
          <p:cNvSpPr txBox="1"/>
          <p:nvPr/>
        </p:nvSpPr>
        <p:spPr>
          <a:xfrm rot="16200000">
            <a:off x="1318649" y="2519271"/>
            <a:ext cx="1588763" cy="3678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spcBef>
                <a:spcPts val="1200"/>
              </a:spcBef>
            </a:pPr>
            <a:r>
              <a:rPr lang="en-US" b="1" dirty="0">
                <a:solidFill>
                  <a:srgbClr val="005CB9"/>
                </a:solidFill>
              </a:rPr>
              <a:t>Important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422B4A1-B446-554F-BAE6-A2679514DDEF}"/>
              </a:ext>
            </a:extLst>
          </p:cNvPr>
          <p:cNvSpPr txBox="1"/>
          <p:nvPr/>
        </p:nvSpPr>
        <p:spPr>
          <a:xfrm>
            <a:off x="3600932" y="1348362"/>
            <a:ext cx="1588763" cy="3678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spcBef>
                <a:spcPts val="1200"/>
              </a:spcBef>
            </a:pPr>
            <a:r>
              <a:rPr lang="en-US" b="1" dirty="0">
                <a:solidFill>
                  <a:srgbClr val="005CB9"/>
                </a:solidFill>
              </a:rPr>
              <a:t>Urgent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FB3DFE1-F5EB-A9E1-C709-324AFC7EA14D}"/>
              </a:ext>
            </a:extLst>
          </p:cNvPr>
          <p:cNvSpPr txBox="1"/>
          <p:nvPr/>
        </p:nvSpPr>
        <p:spPr>
          <a:xfrm>
            <a:off x="7381882" y="1312357"/>
            <a:ext cx="1588763" cy="3678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spcBef>
                <a:spcPts val="1200"/>
              </a:spcBef>
            </a:pPr>
            <a:r>
              <a:rPr lang="en-US" b="1" dirty="0">
                <a:solidFill>
                  <a:srgbClr val="005CB9"/>
                </a:solidFill>
              </a:rPr>
              <a:t>Not Urgent</a:t>
            </a:r>
          </a:p>
        </p:txBody>
      </p:sp>
    </p:spTree>
    <p:extLst>
      <p:ext uri="{BB962C8B-B14F-4D97-AF65-F5344CB8AC3E}">
        <p14:creationId xmlns:p14="http://schemas.microsoft.com/office/powerpoint/2010/main" val="430237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A51159-65A9-6FA6-F9CB-3B5D2830B0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Reflection Questions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4D8C33-F9F8-5CE5-A5AF-C0708175443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457200" indent="-457200">
              <a:buClr>
                <a:srgbClr val="005CB9"/>
              </a:buClr>
              <a:buFont typeface="+mj-lt"/>
              <a:buAutoNum type="arabicPeriod"/>
            </a:pPr>
            <a:r>
              <a:rPr lang="en-US" sz="2800" dirty="0"/>
              <a:t>Why is it important to have multiple healthy coping strategies?</a:t>
            </a:r>
          </a:p>
          <a:p>
            <a:pPr marL="457200" indent="-457200">
              <a:buClr>
                <a:srgbClr val="005CB9"/>
              </a:buClr>
              <a:buFont typeface="+mj-lt"/>
              <a:buAutoNum type="arabicPeriod"/>
            </a:pPr>
            <a:endParaRPr lang="en-US" sz="2800" dirty="0"/>
          </a:p>
          <a:p>
            <a:pPr marL="457200" indent="-457200">
              <a:buClr>
                <a:srgbClr val="005CB9"/>
              </a:buClr>
              <a:buFont typeface="+mj-lt"/>
              <a:buAutoNum type="arabicPeriod"/>
            </a:pPr>
            <a:r>
              <a:rPr lang="en-US" sz="2800" dirty="0"/>
              <a:t>Think about the Jar of Life demonstration, what are the big rocks that you want to add to your jar in the next 5 years? How will you create space?</a:t>
            </a:r>
          </a:p>
          <a:p>
            <a:pPr marL="457200" indent="-457200">
              <a:buFont typeface="+mj-lt"/>
              <a:buAutoNum type="arabicPeriod"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AFB72F-7A3B-D170-6A3B-817823D256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4719505-AD43-774F-936C-A3AE71DD4EEA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936063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BC6070-374C-A7FF-2AE6-9E29D59EE1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Grounding Exercise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4BBCE10-42C8-0DA8-116A-8F90008DA5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4719505-AD43-774F-936C-A3AE71DD4EEA}" type="slidenum">
              <a:rPr lang="en-GB" smtClean="0"/>
              <a:pPr/>
              <a:t>2</a:t>
            </a:fld>
            <a:endParaRPr lang="en-GB" dirty="0"/>
          </a:p>
        </p:txBody>
      </p:sp>
      <p:pic>
        <p:nvPicPr>
          <p:cNvPr id="5" name="Graphic 4" descr="Heart with pulse with solid fill">
            <a:extLst>
              <a:ext uri="{FF2B5EF4-FFF2-40B4-BE49-F238E27FC236}">
                <a16:creationId xmlns:a16="http://schemas.microsoft.com/office/drawing/2014/main" id="{C36026D3-F110-38DE-6645-91FD4B64C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121713" y="1701422"/>
            <a:ext cx="1828800" cy="1828800"/>
          </a:xfrm>
          <a:prstGeom prst="rect">
            <a:avLst/>
          </a:prstGeom>
        </p:spPr>
      </p:pic>
      <p:pic>
        <p:nvPicPr>
          <p:cNvPr id="7" name="Graphic 6" descr="Nose outline">
            <a:extLst>
              <a:ext uri="{FF2B5EF4-FFF2-40B4-BE49-F238E27FC236}">
                <a16:creationId xmlns:a16="http://schemas.microsoft.com/office/drawing/2014/main" id="{10E33B68-9B4E-6D5D-B98D-E4EB3AE892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012734" y="1701422"/>
            <a:ext cx="1828800" cy="1828800"/>
          </a:xfrm>
          <a:prstGeom prst="rect">
            <a:avLst/>
          </a:prstGeom>
        </p:spPr>
      </p:pic>
      <p:pic>
        <p:nvPicPr>
          <p:cNvPr id="9" name="Graphic 8" descr="Ear outline">
            <a:extLst>
              <a:ext uri="{FF2B5EF4-FFF2-40B4-BE49-F238E27FC236}">
                <a16:creationId xmlns:a16="http://schemas.microsoft.com/office/drawing/2014/main" id="{EF017E76-4C20-E260-B4A9-7D7A652DF58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903756" y="1701422"/>
            <a:ext cx="1828800" cy="1828800"/>
          </a:xfrm>
          <a:prstGeom prst="rect">
            <a:avLst/>
          </a:prstGeom>
        </p:spPr>
      </p:pic>
      <p:pic>
        <p:nvPicPr>
          <p:cNvPr id="11" name="Graphic 10" descr="Eye with solid fill">
            <a:extLst>
              <a:ext uri="{FF2B5EF4-FFF2-40B4-BE49-F238E27FC236}">
                <a16:creationId xmlns:a16="http://schemas.microsoft.com/office/drawing/2014/main" id="{2DD93278-8A0D-1E15-06F2-58E3621AED4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85800" y="1701422"/>
            <a:ext cx="1828800" cy="1828800"/>
          </a:xfrm>
          <a:prstGeom prst="rect">
            <a:avLst/>
          </a:prstGeom>
        </p:spPr>
      </p:pic>
      <p:pic>
        <p:nvPicPr>
          <p:cNvPr id="13" name="Graphic 12" descr="Raised hand with solid fill">
            <a:extLst>
              <a:ext uri="{FF2B5EF4-FFF2-40B4-BE49-F238E27FC236}">
                <a16:creationId xmlns:a16="http://schemas.microsoft.com/office/drawing/2014/main" id="{F136B212-DCDE-87C3-59FC-ABC38FBA2F7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794778" y="1701422"/>
            <a:ext cx="1828800" cy="18288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42EDEBE-5D41-C03F-AFF8-BCDD119252AC}"/>
              </a:ext>
            </a:extLst>
          </p:cNvPr>
          <p:cNvSpPr txBox="1"/>
          <p:nvPr/>
        </p:nvSpPr>
        <p:spPr>
          <a:xfrm>
            <a:off x="826980" y="3687503"/>
            <a:ext cx="1546440" cy="125092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spcBef>
                <a:spcPts val="1200"/>
              </a:spcBef>
            </a:pPr>
            <a:r>
              <a:rPr lang="en-US" sz="5400" dirty="0">
                <a:solidFill>
                  <a:srgbClr val="005CB9"/>
                </a:solidFill>
              </a:rPr>
              <a:t>5</a:t>
            </a:r>
          </a:p>
          <a:p>
            <a:pPr algn="ctr">
              <a:spcBef>
                <a:spcPts val="1200"/>
              </a:spcBef>
            </a:pPr>
            <a:r>
              <a:rPr lang="en-US" dirty="0"/>
              <a:t>things you can see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2FC48A9-7F6E-3063-EAA5-E53A018B1C8E}"/>
              </a:ext>
            </a:extLst>
          </p:cNvPr>
          <p:cNvSpPr txBox="1"/>
          <p:nvPr/>
        </p:nvSpPr>
        <p:spPr>
          <a:xfrm>
            <a:off x="2935958" y="3687503"/>
            <a:ext cx="1546440" cy="125092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spcBef>
                <a:spcPts val="1200"/>
              </a:spcBef>
            </a:pPr>
            <a:r>
              <a:rPr lang="en-US" sz="5400" dirty="0">
                <a:solidFill>
                  <a:srgbClr val="00BF6F"/>
                </a:solidFill>
              </a:rPr>
              <a:t>4</a:t>
            </a:r>
          </a:p>
          <a:p>
            <a:pPr algn="ctr">
              <a:spcBef>
                <a:spcPts val="1200"/>
              </a:spcBef>
            </a:pPr>
            <a:r>
              <a:rPr lang="en-US" dirty="0"/>
              <a:t>things you can touch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7AB3620-8E4C-8D6C-8F21-EB94FC9502DC}"/>
              </a:ext>
            </a:extLst>
          </p:cNvPr>
          <p:cNvSpPr txBox="1"/>
          <p:nvPr/>
        </p:nvSpPr>
        <p:spPr>
          <a:xfrm>
            <a:off x="5128980" y="3687503"/>
            <a:ext cx="1546440" cy="125092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spcBef>
                <a:spcPts val="1200"/>
              </a:spcBef>
            </a:pPr>
            <a:r>
              <a:rPr lang="en-US" sz="5400" dirty="0">
                <a:solidFill>
                  <a:schemeClr val="accent6"/>
                </a:solidFill>
              </a:rPr>
              <a:t>3</a:t>
            </a:r>
          </a:p>
          <a:p>
            <a:pPr algn="ctr">
              <a:spcBef>
                <a:spcPts val="1200"/>
              </a:spcBef>
            </a:pPr>
            <a:r>
              <a:rPr lang="en-US" dirty="0"/>
              <a:t>things you can hear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62E100C-AC8B-B878-5DE7-58F8F504196B}"/>
              </a:ext>
            </a:extLst>
          </p:cNvPr>
          <p:cNvSpPr txBox="1"/>
          <p:nvPr/>
        </p:nvSpPr>
        <p:spPr>
          <a:xfrm>
            <a:off x="7153914" y="3687503"/>
            <a:ext cx="1546440" cy="125092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spcBef>
                <a:spcPts val="1200"/>
              </a:spcBef>
            </a:pPr>
            <a:r>
              <a:rPr lang="en-US" sz="5400" dirty="0">
                <a:solidFill>
                  <a:srgbClr val="FE5000"/>
                </a:solidFill>
              </a:rPr>
              <a:t>2</a:t>
            </a:r>
          </a:p>
          <a:p>
            <a:pPr algn="ctr">
              <a:spcBef>
                <a:spcPts val="1200"/>
              </a:spcBef>
            </a:pPr>
            <a:r>
              <a:rPr lang="en-US" dirty="0"/>
              <a:t>things you can smell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F4CA8CD-585F-4732-DA1B-A8C4C3C833C8}"/>
              </a:ext>
            </a:extLst>
          </p:cNvPr>
          <p:cNvSpPr txBox="1"/>
          <p:nvPr/>
        </p:nvSpPr>
        <p:spPr>
          <a:xfrm>
            <a:off x="9262893" y="3687503"/>
            <a:ext cx="1546440" cy="125092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spcBef>
                <a:spcPts val="1200"/>
              </a:spcBef>
            </a:pPr>
            <a:r>
              <a:rPr lang="en-US" sz="5400" dirty="0">
                <a:solidFill>
                  <a:srgbClr val="FFC72C"/>
                </a:solidFill>
              </a:rPr>
              <a:t>1</a:t>
            </a:r>
          </a:p>
          <a:p>
            <a:pPr algn="ctr">
              <a:spcBef>
                <a:spcPts val="1200"/>
              </a:spcBef>
            </a:pPr>
            <a:r>
              <a:rPr lang="en-US" dirty="0"/>
              <a:t>emotion that you feel</a:t>
            </a:r>
          </a:p>
        </p:txBody>
      </p:sp>
    </p:spTree>
    <p:extLst>
      <p:ext uri="{BB962C8B-B14F-4D97-AF65-F5344CB8AC3E}">
        <p14:creationId xmlns:p14="http://schemas.microsoft.com/office/powerpoint/2010/main" val="13194823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8EB7494-4797-4554-9019-4E2DBD33B33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8000" dirty="0"/>
              <a:t>What is </a:t>
            </a:r>
            <a:r>
              <a:rPr lang="en-US" sz="8000" b="1" dirty="0"/>
              <a:t>stress</a:t>
            </a:r>
            <a:r>
              <a:rPr lang="en-US" sz="8000" dirty="0"/>
              <a:t>?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85443A-0C62-454D-8D28-A78D0CB26A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4719505-AD43-774F-936C-A3AE71DD4EEA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842262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Logo&#10;&#10;Description automatically generated">
            <a:extLst>
              <a:ext uri="{FF2B5EF4-FFF2-40B4-BE49-F238E27FC236}">
                <a16:creationId xmlns:a16="http://schemas.microsoft.com/office/drawing/2014/main" id="{F8104445-0B0B-0AB1-9769-9C31296B65AB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3"/>
          <a:srcRect/>
          <a:stretch/>
        </p:blipFill>
        <p:spPr/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DA0FA9E-9BDB-3429-555B-FA764B501AF2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255CBB5-2A99-8D86-673F-200A8C71BA21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>
                <a:solidFill>
                  <a:srgbClr val="005CB9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National Institute of Mental Health</a:t>
            </a:r>
            <a:endParaRPr lang="en-US" dirty="0">
              <a:solidFill>
                <a:srgbClr val="005CB9"/>
              </a:solidFill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0FE2E31-E04E-83CC-81D5-95147F5ACA33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b="1" i="0" dirty="0">
                <a:solidFill>
                  <a:schemeClr val="accent2"/>
                </a:solidFill>
              </a:rPr>
              <a:t>Stress</a:t>
            </a:r>
            <a:r>
              <a:rPr lang="en-US" i="0" dirty="0"/>
              <a:t> is the physical or mental response to an internal or external cause, such as having a lot of homework or having an illness. A </a:t>
            </a:r>
            <a:r>
              <a:rPr lang="en-US" b="1" i="0" dirty="0">
                <a:solidFill>
                  <a:srgbClr val="00BF6F"/>
                </a:solidFill>
              </a:rPr>
              <a:t>stressor</a:t>
            </a:r>
            <a:r>
              <a:rPr lang="en-US" i="0" dirty="0"/>
              <a:t> may be a one-time or short-term occurrence, or it can happen repeatedly over a long time.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1E1D79-0E5E-C7DA-DD8E-28886FC587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4719505-AD43-774F-936C-A3AE71DD4EEA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496253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B02C75B-AA00-2430-4D1B-506032F2BCD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School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Life changes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Social pressure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Money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Work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Relationships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91A636C-FD51-29D1-AB9E-EA14DBEE05F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Negative thoughts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Poor diet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Pain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Disease or illness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Lack of sleep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Harmful substances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B5B60984-411F-8309-16EE-75D5C591D674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sz="2400" dirty="0"/>
              <a:t>External Stressors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5DD14CE-0CB6-CCE9-A48A-B18ADF3BBCBF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sz="2400" dirty="0"/>
              <a:t>Internal Stressors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C5BB081-D990-A4CA-594A-7191BDBCF1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What causes stress?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2906C0-E24A-9141-EA94-74BDC2DB51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4719505-AD43-774F-936C-A3AE71DD4EEA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04987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CD01066-6A25-2947-9A0B-59FA1CCD09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Not all stress is bad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7F3A06-A0B6-5DEE-0B7B-2B8CD8D17D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4719505-AD43-774F-936C-A3AE71DD4EEA}" type="slidenum">
              <a:rPr lang="en-GB" smtClean="0"/>
              <a:pPr/>
              <a:t>6</a:t>
            </a:fld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2D42AED-5E9B-85D6-3767-C8C8D9316D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01" y="1242616"/>
            <a:ext cx="7135009" cy="475815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E5C44F8-295D-9531-2E2F-4DC81063C918}"/>
              </a:ext>
            </a:extLst>
          </p:cNvPr>
          <p:cNvSpPr txBox="1"/>
          <p:nvPr/>
        </p:nvSpPr>
        <p:spPr>
          <a:xfrm>
            <a:off x="8770170" y="1242616"/>
            <a:ext cx="2431229" cy="4758159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>
              <a:spcBef>
                <a:spcPts val="1200"/>
              </a:spcBef>
            </a:pPr>
            <a:r>
              <a:rPr lang="en-US" sz="2000" dirty="0">
                <a:solidFill>
                  <a:schemeClr val="bg2"/>
                </a:solidFill>
              </a:rPr>
              <a:t>Can you recall a time when too much stress had a </a:t>
            </a:r>
            <a:r>
              <a:rPr lang="en-US" sz="2000" b="1" i="1" dirty="0">
                <a:solidFill>
                  <a:schemeClr val="bg2"/>
                </a:solidFill>
              </a:rPr>
              <a:t>negative impact </a:t>
            </a:r>
            <a:r>
              <a:rPr lang="en-US" sz="2000" dirty="0">
                <a:solidFill>
                  <a:schemeClr val="bg2"/>
                </a:solidFill>
              </a:rPr>
              <a:t>on your performance at school or at home? </a:t>
            </a:r>
          </a:p>
          <a:p>
            <a:pPr algn="ctr">
              <a:spcBef>
                <a:spcPts val="1200"/>
              </a:spcBef>
            </a:pPr>
            <a:r>
              <a:rPr lang="en-US" sz="2000" dirty="0">
                <a:solidFill>
                  <a:schemeClr val="bg2"/>
                </a:solidFill>
              </a:rPr>
              <a:t>How about a time when just enough stress had a </a:t>
            </a:r>
            <a:r>
              <a:rPr lang="en-US" sz="2000" b="1" i="1" dirty="0">
                <a:solidFill>
                  <a:schemeClr val="bg2"/>
                </a:solidFill>
              </a:rPr>
              <a:t>positive impact</a:t>
            </a:r>
            <a:r>
              <a:rPr lang="en-US" sz="2000" dirty="0">
                <a:solidFill>
                  <a:schemeClr val="bg2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1338732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2576F2-56EF-A24D-9F4F-0DEC9FB6EB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Signs of Stress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1F146F-B8F9-911C-AC55-06964C4ECC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4719505-AD43-774F-936C-A3AE71DD4EEA}" type="slidenum">
              <a:rPr lang="en-GB" smtClean="0"/>
              <a:pPr/>
              <a:t>7</a:t>
            </a:fld>
            <a:endParaRPr lang="en-GB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C637F93-6FD7-DCFF-0FF5-DFE5DDB13CD6}"/>
              </a:ext>
            </a:extLst>
          </p:cNvPr>
          <p:cNvGrpSpPr/>
          <p:nvPr/>
        </p:nvGrpSpPr>
        <p:grpSpPr>
          <a:xfrm>
            <a:off x="913948" y="1226371"/>
            <a:ext cx="10364104" cy="4703682"/>
            <a:chOff x="913948" y="1226371"/>
            <a:chExt cx="10364104" cy="4703682"/>
          </a:xfrm>
        </p:grpSpPr>
        <p:graphicFrame>
          <p:nvGraphicFramePr>
            <p:cNvPr id="5" name="Diagram 4">
              <a:extLst>
                <a:ext uri="{FF2B5EF4-FFF2-40B4-BE49-F238E27FC236}">
                  <a16:creationId xmlns:a16="http://schemas.microsoft.com/office/drawing/2014/main" id="{A63DC38D-14F3-EA4A-EDC0-40A8F549FE26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776320475"/>
                </p:ext>
              </p:extLst>
            </p:nvPr>
          </p:nvGraphicFramePr>
          <p:xfrm>
            <a:off x="913948" y="1226372"/>
            <a:ext cx="10364104" cy="4703681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55698FE4-370B-E0F7-4D27-83F41DAB602F}"/>
                </a:ext>
              </a:extLst>
            </p:cNvPr>
            <p:cNvSpPr/>
            <p:nvPr/>
          </p:nvSpPr>
          <p:spPr>
            <a:xfrm>
              <a:off x="2271050" y="1226371"/>
              <a:ext cx="1371600" cy="1371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89028400-326A-5A08-4F05-4A173B50B7B7}"/>
                </a:ext>
              </a:extLst>
            </p:cNvPr>
            <p:cNvSpPr/>
            <p:nvPr/>
          </p:nvSpPr>
          <p:spPr>
            <a:xfrm>
              <a:off x="2271050" y="2892412"/>
              <a:ext cx="1371600" cy="1371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8A7446EA-3E84-CB85-9787-9733718C1BBF}"/>
                </a:ext>
              </a:extLst>
            </p:cNvPr>
            <p:cNvSpPr/>
            <p:nvPr/>
          </p:nvSpPr>
          <p:spPr>
            <a:xfrm>
              <a:off x="2271050" y="4558453"/>
              <a:ext cx="1371600" cy="1371600"/>
            </a:xfrm>
            <a:prstGeom prst="ellipse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1" name="Graphic 10" descr="Confused face with solid fill with solid fill">
              <a:extLst>
                <a:ext uri="{FF2B5EF4-FFF2-40B4-BE49-F238E27FC236}">
                  <a16:creationId xmlns:a16="http://schemas.microsoft.com/office/drawing/2014/main" id="{3126FF45-2A6A-D591-1BF6-693D34AB0B8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2499650" y="3121012"/>
              <a:ext cx="914400" cy="914400"/>
            </a:xfrm>
            <a:prstGeom prst="rect">
              <a:avLst/>
            </a:prstGeom>
          </p:spPr>
        </p:pic>
        <p:pic>
          <p:nvPicPr>
            <p:cNvPr id="13" name="Graphic 12" descr="Skeleton with solid fill">
              <a:extLst>
                <a:ext uri="{FF2B5EF4-FFF2-40B4-BE49-F238E27FC236}">
                  <a16:creationId xmlns:a16="http://schemas.microsoft.com/office/drawing/2014/main" id="{EF8590CF-4826-69B5-248B-1FA093E83D2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2499650" y="1454971"/>
              <a:ext cx="914400" cy="914400"/>
            </a:xfrm>
            <a:prstGeom prst="rect">
              <a:avLst/>
            </a:prstGeom>
          </p:spPr>
        </p:pic>
        <p:pic>
          <p:nvPicPr>
            <p:cNvPr id="9" name="Graphic 8" descr="Warning with solid fill">
              <a:extLst>
                <a:ext uri="{FF2B5EF4-FFF2-40B4-BE49-F238E27FC236}">
                  <a16:creationId xmlns:a16="http://schemas.microsoft.com/office/drawing/2014/main" id="{2DC87D6D-DC2A-8AE4-6709-45DF206B932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2499650" y="4717228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544089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10BB845-3B26-017B-DA56-988AB6D791D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GE Inspira Sans" panose="020B0503060000000003" pitchFamily="34" charset="77"/>
                <a:ea typeface="+mn-ea"/>
                <a:cs typeface="+mn-cs"/>
              </a:rPr>
              <a:t>Fatigue (tiredness)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GE Inspira Sans" panose="020B0503060000000003" pitchFamily="34" charset="77"/>
                <a:ea typeface="+mn-ea"/>
                <a:cs typeface="+mn-cs"/>
              </a:rPr>
              <a:t>Muscle tension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GE Inspira Sans" panose="020B0503060000000003" pitchFamily="34" charset="77"/>
                <a:ea typeface="+mn-ea"/>
                <a:cs typeface="+mn-cs"/>
              </a:rPr>
              <a:t>Chest pain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GE Inspira Sans" panose="020B0503060000000003" pitchFamily="34" charset="77"/>
                <a:ea typeface="+mn-ea"/>
                <a:cs typeface="+mn-cs"/>
              </a:rPr>
              <a:t>Headaches or dizziness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GE Inspira Sans" panose="020B0503060000000003" pitchFamily="34" charset="77"/>
                <a:ea typeface="+mn-ea"/>
                <a:cs typeface="+mn-cs"/>
              </a:rPr>
              <a:t>Upset stomach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GE Inspira Sans" panose="020B0503060000000003" pitchFamily="34" charset="77"/>
                <a:ea typeface="+mn-ea"/>
                <a:cs typeface="+mn-cs"/>
              </a:rPr>
              <a:t>Sweating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5BBB25-0642-DBC7-88D6-6880F011B62F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GE Inspira Sans" panose="020B0503060000000003" pitchFamily="34" charset="77"/>
                <a:ea typeface="+mn-ea"/>
                <a:cs typeface="+mn-cs"/>
              </a:rPr>
              <a:t>Loss of motivation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GE Inspira Sans" panose="020B0503060000000003" pitchFamily="34" charset="77"/>
                <a:ea typeface="+mn-ea"/>
                <a:cs typeface="+mn-cs"/>
              </a:rPr>
              <a:t>Irritable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GE Inspira Sans" panose="020B0503060000000003" pitchFamily="34" charset="77"/>
                <a:ea typeface="+mn-ea"/>
                <a:cs typeface="+mn-cs"/>
              </a:rPr>
              <a:t>Angry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GE Inspira Sans" panose="020B0503060000000003" pitchFamily="34" charset="77"/>
                <a:ea typeface="+mn-ea"/>
                <a:cs typeface="+mn-cs"/>
              </a:rPr>
              <a:t>Anxious or restlessness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GE Inspira Sans" panose="020B0503060000000003" pitchFamily="34" charset="77"/>
                <a:ea typeface="+mn-ea"/>
                <a:cs typeface="+mn-cs"/>
              </a:rPr>
              <a:t>Sadness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GE Inspira Sans" panose="020B0503060000000003" pitchFamily="34" charset="77"/>
                <a:ea typeface="+mn-ea"/>
                <a:cs typeface="+mn-cs"/>
              </a:rPr>
              <a:t>Lack of focus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771583-938E-370E-370A-C3EE5BC0097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GE Inspira Sans" panose="020B0503060000000003" pitchFamily="34" charset="77"/>
                <a:ea typeface="+mn-ea"/>
                <a:cs typeface="+mn-cs"/>
              </a:rPr>
              <a:t>Change in appetite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GE Inspira Sans" panose="020B0503060000000003" pitchFamily="34" charset="77"/>
                <a:ea typeface="+mn-ea"/>
                <a:cs typeface="+mn-cs"/>
              </a:rPr>
              <a:t>Change in sleep habits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GE Inspira Sans" panose="020B0503060000000003" pitchFamily="34" charset="77"/>
                <a:ea typeface="+mn-ea"/>
                <a:cs typeface="+mn-cs"/>
              </a:rPr>
              <a:t>Social withdrawal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GE Inspira Sans" panose="020B0503060000000003" pitchFamily="34" charset="77"/>
                <a:ea typeface="+mn-ea"/>
                <a:cs typeface="+mn-cs"/>
              </a:rPr>
              <a:t>Substance abuse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GE Inspira Sans" panose="020B0503060000000003" pitchFamily="34" charset="77"/>
                <a:ea typeface="+mn-ea"/>
                <a:cs typeface="+mn-cs"/>
              </a:rPr>
              <a:t>Nail biting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GE Inspira Sans" panose="020B0503060000000003" pitchFamily="34" charset="77"/>
                <a:ea typeface="+mn-ea"/>
                <a:cs typeface="+mn-cs"/>
              </a:rPr>
              <a:t>Constant thoughts about stress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24FF1E5-FF77-8871-545E-1757D3CFB267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5EB8"/>
                </a:solidFill>
                <a:effectLst/>
                <a:uLnTx/>
                <a:uFillTx/>
                <a:latin typeface="GE Inspira Sans" panose="020B0503060000000003" pitchFamily="34" charset="77"/>
                <a:ea typeface="+mn-ea"/>
                <a:cs typeface="+mn-cs"/>
              </a:rPr>
              <a:t>Physical</a:t>
            </a:r>
          </a:p>
          <a:p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DFD74C6-D5B9-07B8-0B6B-E998744C3127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5EB8"/>
                </a:solidFill>
                <a:effectLst/>
                <a:uLnTx/>
                <a:uFillTx/>
                <a:latin typeface="GE Inspira Sans" panose="020B0503060000000003" pitchFamily="34" charset="77"/>
                <a:ea typeface="+mn-ea"/>
                <a:cs typeface="+mn-cs"/>
              </a:rPr>
              <a:t>Emotional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E85E23B-BF3C-4ADB-85ED-6D6436F67CD0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5EB8"/>
                </a:solidFill>
                <a:effectLst/>
                <a:uLnTx/>
                <a:uFillTx/>
                <a:latin typeface="GE Inspira Sans" panose="020B0503060000000003" pitchFamily="34" charset="77"/>
                <a:ea typeface="+mn-ea"/>
                <a:cs typeface="+mn-cs"/>
              </a:rPr>
              <a:t>Behavioral</a:t>
            </a:r>
          </a:p>
          <a:p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ACFE00C6-E06C-EBCC-D1B6-24EA62FB2A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GE Inspira Sans"/>
                <a:ea typeface="+mj-ea"/>
                <a:cs typeface="+mj-cs"/>
              </a:rPr>
              <a:t>Signs of Stress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6CFC60C-ABD3-2E33-28FC-95228D388F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4719505-AD43-774F-936C-A3AE71DD4EEA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62274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4B6F55-9E2F-749F-5438-D464DE97E9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rgbClr val="005CB9"/>
                </a:solidFill>
              </a:rPr>
              <a:t>Video: The Stress Bucket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CDE9A37-9A1E-74BA-F48E-145CAC238F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4719505-AD43-774F-936C-A3AE71DD4EEA}" type="slidenum">
              <a:rPr lang="en-GB" smtClean="0"/>
              <a:pPr/>
              <a:t>9</a:t>
            </a:fld>
            <a:endParaRPr lang="en-GB" dirty="0"/>
          </a:p>
        </p:txBody>
      </p:sp>
      <p:pic>
        <p:nvPicPr>
          <p:cNvPr id="4" name="Online Media 3" title="The Stress Bucket">
            <a:hlinkClick r:id="" action="ppaction://media"/>
            <a:extLst>
              <a:ext uri="{FF2B5EF4-FFF2-40B4-BE49-F238E27FC236}">
                <a16:creationId xmlns:a16="http://schemas.microsoft.com/office/drawing/2014/main" id="{F425607C-DCED-51A7-EAEF-F218D35D2C00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751776" y="1312357"/>
            <a:ext cx="8688448" cy="4908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565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GE Next Engineers">
      <a:dk1>
        <a:srgbClr val="0C2340"/>
      </a:dk1>
      <a:lt1>
        <a:srgbClr val="FFFFFF"/>
      </a:lt1>
      <a:dk2>
        <a:srgbClr val="59CBE8"/>
      </a:dk2>
      <a:lt2>
        <a:srgbClr val="0C2340"/>
      </a:lt2>
      <a:accent1>
        <a:srgbClr val="005EB8"/>
      </a:accent1>
      <a:accent2>
        <a:srgbClr val="00BD6D"/>
      </a:accent2>
      <a:accent3>
        <a:srgbClr val="FFC72B"/>
      </a:accent3>
      <a:accent4>
        <a:srgbClr val="002E5D"/>
      </a:accent4>
      <a:accent5>
        <a:srgbClr val="FE5000"/>
      </a:accent5>
      <a:accent6>
        <a:srgbClr val="58CBE8"/>
      </a:accent6>
      <a:hlink>
        <a:srgbClr val="FFFFFF"/>
      </a:hlink>
      <a:folHlink>
        <a:srgbClr val="F0F3F7"/>
      </a:folHlink>
    </a:clrScheme>
    <a:fontScheme name="GE PPT Template">
      <a:majorFont>
        <a:latin typeface="GE Inspira Sans"/>
        <a:ea typeface=""/>
        <a:cs typeface=""/>
      </a:majorFont>
      <a:minorFont>
        <a:latin typeface="GE Inspira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noAutofit/>
      </a:bodyPr>
      <a:lstStyle>
        <a:defPPr algn="l">
          <a:spcBef>
            <a:spcPts val="1200"/>
          </a:spcBef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30" id="{222BF995-F48A-C34F-97B2-06BDC8D7E3B2}" vid="{3C5F9A63-2495-3A4F-B958-17AFA430D0A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GE Inspira Sans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GE Inspira Sans"/>
        <a:font script="Hebr" typeface="GE Inspira Sans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GE Inspira Sans"/>
        <a:font script="Uigh" typeface="Microsoft Uighur"/>
        <a:font script="Geor" typeface="Sylfaen"/>
        <a:font script="Armn" typeface="GE Inspira Sans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GE Colors">
      <a:dk1>
        <a:srgbClr val="63666A"/>
      </a:dk1>
      <a:lt1>
        <a:sysClr val="window" lastClr="FFFFFF"/>
      </a:lt1>
      <a:dk2>
        <a:srgbClr val="B1B3B3"/>
      </a:dk2>
      <a:lt2>
        <a:srgbClr val="F0F0F0"/>
      </a:lt2>
      <a:accent1>
        <a:srgbClr val="005EB8"/>
      </a:accent1>
      <a:accent2>
        <a:srgbClr val="63666A"/>
      </a:accent2>
      <a:accent3>
        <a:srgbClr val="00B5E2"/>
      </a:accent3>
      <a:accent4>
        <a:srgbClr val="13294B"/>
      </a:accent4>
      <a:accent5>
        <a:srgbClr val="B1B3B3"/>
      </a:accent5>
      <a:accent6>
        <a:srgbClr val="00BF6F"/>
      </a:accent6>
      <a:hlink>
        <a:srgbClr val="005CB9"/>
      </a:hlink>
      <a:folHlink>
        <a:srgbClr val="00B5E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GE Inspira Sans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GE Inspira Sans"/>
        <a:font script="Hebr" typeface="GE Inspira Sans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GE Inspira Sans"/>
        <a:font script="Uigh" typeface="Microsoft Uighur"/>
        <a:font script="Geor" typeface="Sylfaen"/>
        <a:font script="Armn" typeface="GE Inspira Sans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5321155CBED8E4AAF4F046413B3C05D" ma:contentTypeVersion="18" ma:contentTypeDescription="Create a new document." ma:contentTypeScope="" ma:versionID="35b2653067b28e46ee5b2c0aab271c9d">
  <xsd:schema xmlns:xsd="http://www.w3.org/2001/XMLSchema" xmlns:xs="http://www.w3.org/2001/XMLSchema" xmlns:p="http://schemas.microsoft.com/office/2006/metadata/properties" xmlns:ns1="http://schemas.microsoft.com/sharepoint/v3" xmlns:ns2="42252d84-eba6-4a30-add5-89ed5b4f24ce" xmlns:ns3="013d5bed-8dde-4dc6-a390-d932e55a79df" targetNamespace="http://schemas.microsoft.com/office/2006/metadata/properties" ma:root="true" ma:fieldsID="25ae33094e4c50fba549b02b88ba7b6a" ns1:_="" ns2:_="" ns3:_="">
    <xsd:import namespace="http://schemas.microsoft.com/sharepoint/v3"/>
    <xsd:import namespace="42252d84-eba6-4a30-add5-89ed5b4f24ce"/>
    <xsd:import namespace="013d5bed-8dde-4dc6-a390-d932e55a79df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LengthInSeconds" minOccurs="0"/>
                <xsd:element ref="ns1:_ip_UnifiedCompliancePolicyProperties" minOccurs="0"/>
                <xsd:element ref="ns1:_ip_UnifiedCompliancePolicyUIAction" minOccurs="0"/>
                <xsd:element ref="ns3:MediaServiceLocation" minOccurs="0"/>
                <xsd:element ref="ns3:lcf76f155ced4ddcb4097134ff3c332f" minOccurs="0"/>
                <xsd:element ref="ns2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2252d84-eba6-4a30-add5-89ed5b4f24ce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ffd1693e-c15b-4460-aeef-a301a32d4f3b}" ma:internalName="TaxCatchAll" ma:showField="CatchAllData" ma:web="42252d84-eba6-4a30-add5-89ed5b4f24c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3d5bed-8dde-4dc6-a390-d932e55a79d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a955067c-4844-4e4f-970b-73b17f1117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42252d84-eba6-4a30-add5-89ed5b4f24ce">
      <UserInfo>
        <DisplayName/>
        <AccountId xsi:nil="true"/>
        <AccountType/>
      </UserInfo>
    </SharedWithUsers>
    <MediaLengthInSeconds xmlns="013d5bed-8dde-4dc6-a390-d932e55a79df" xsi:nil="true"/>
    <_ip_UnifiedCompliancePolicyUIAction xmlns="http://schemas.microsoft.com/sharepoint/v3" xsi:nil="true"/>
    <_ip_UnifiedCompliancePolicyProperties xmlns="http://schemas.microsoft.com/sharepoint/v3" xsi:nil="true"/>
    <TaxCatchAll xmlns="42252d84-eba6-4a30-add5-89ed5b4f24ce" xsi:nil="true"/>
    <lcf76f155ced4ddcb4097134ff3c332f xmlns="013d5bed-8dde-4dc6-a390-d932e55a79df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7AB2354-DC8D-47D1-9136-A062267407C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42252d84-eba6-4a30-add5-89ed5b4f24ce"/>
    <ds:schemaRef ds:uri="013d5bed-8dde-4dc6-a390-d932e55a79d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DC5E55A-059E-44C7-8054-8B7CAB1DED04}">
  <ds:schemaRefs>
    <ds:schemaRef ds:uri="http://purl.org/dc/terms/"/>
    <ds:schemaRef ds:uri="http://schemas.microsoft.com/office/2006/metadata/properties"/>
    <ds:schemaRef ds:uri="http://schemas.microsoft.com/sharepoint/v3"/>
    <ds:schemaRef ds:uri="013d5bed-8dde-4dc6-a390-d932e55a79df"/>
    <ds:schemaRef ds:uri="http://www.w3.org/XML/1998/namespace"/>
    <ds:schemaRef ds:uri="http://schemas.microsoft.com/office/2006/documentManagement/types"/>
    <ds:schemaRef ds:uri="http://purl.org/dc/elements/1.1/"/>
    <ds:schemaRef ds:uri="42252d84-eba6-4a30-add5-89ed5b4f24ce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40449B2A-3B26-45B0-8111-01E1676BE15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16769</TotalTime>
  <Words>677</Words>
  <Application>Microsoft Office PowerPoint</Application>
  <PresentationFormat>Widescreen</PresentationFormat>
  <Paragraphs>145</Paragraphs>
  <Slides>19</Slides>
  <Notes>8</Notes>
  <HiddenSlides>0</HiddenSlides>
  <MMClips>3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Wingdings 2</vt:lpstr>
      <vt:lpstr>GE Inspira Sans</vt:lpstr>
      <vt:lpstr>Office Theme</vt:lpstr>
      <vt:lpstr>Stress and Time Management</vt:lpstr>
      <vt:lpstr>Grounding Exercise</vt:lpstr>
      <vt:lpstr>PowerPoint Presentation</vt:lpstr>
      <vt:lpstr>PowerPoint Presentation</vt:lpstr>
      <vt:lpstr>What causes stress?</vt:lpstr>
      <vt:lpstr>Not all stress is bad</vt:lpstr>
      <vt:lpstr>Signs of Stress</vt:lpstr>
      <vt:lpstr>Signs of Stress</vt:lpstr>
      <vt:lpstr>Video: The Stress Bucket</vt:lpstr>
      <vt:lpstr>Healthy Coping Strategies</vt:lpstr>
      <vt:lpstr>Empty Your Stress Bucket</vt:lpstr>
      <vt:lpstr>PowerPoint Presentation</vt:lpstr>
      <vt:lpstr>PowerPoint Presentation</vt:lpstr>
      <vt:lpstr>PowerPoint Presentation</vt:lpstr>
      <vt:lpstr>Video: The Jar of Life</vt:lpstr>
      <vt:lpstr>PowerPoint Presentation</vt:lpstr>
      <vt:lpstr>Video: The Eisenhower Matrix: How to manage your tasks</vt:lpstr>
      <vt:lpstr>Urgent-Important Matrix</vt:lpstr>
      <vt:lpstr>Reflection Questions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Caywood, Jeff (GE Corporate)</dc:creator>
  <cp:keywords/>
  <dc:description/>
  <cp:lastModifiedBy>Kendra Northington</cp:lastModifiedBy>
  <cp:revision>16</cp:revision>
  <dcterms:created xsi:type="dcterms:W3CDTF">2021-06-23T18:44:24Z</dcterms:created>
  <dcterms:modified xsi:type="dcterms:W3CDTF">2022-10-10T00:31:08Z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r8>14000</vt:r8>
  </property>
  <property fmtid="{D5CDD505-2E9C-101B-9397-08002B2CF9AE}" pid="3" name="ContentTypeId">
    <vt:lpwstr>0x01010035321155CBED8E4AAF4F046413B3C05D</vt:lpwstr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MediaServiceImageTags">
    <vt:lpwstr/>
  </property>
</Properties>
</file>