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22D_707BF82B.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omments/modernComment_285_E6BF0612.xml" ContentType="application/vnd.ms-powerpoint.comment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77"/>
  </p:notesMasterIdLst>
  <p:handoutMasterIdLst>
    <p:handoutMasterId r:id="rId78"/>
  </p:handoutMasterIdLst>
  <p:sldIdLst>
    <p:sldId id="473" r:id="rId5"/>
    <p:sldId id="549" r:id="rId6"/>
    <p:sldId id="557" r:id="rId7"/>
    <p:sldId id="558" r:id="rId8"/>
    <p:sldId id="559" r:id="rId9"/>
    <p:sldId id="560" r:id="rId10"/>
    <p:sldId id="561" r:id="rId11"/>
    <p:sldId id="562" r:id="rId12"/>
    <p:sldId id="627" r:id="rId13"/>
    <p:sldId id="479" r:id="rId14"/>
    <p:sldId id="480" r:id="rId15"/>
    <p:sldId id="546" r:id="rId16"/>
    <p:sldId id="533" r:id="rId17"/>
    <p:sldId id="628" r:id="rId18"/>
    <p:sldId id="629" r:id="rId19"/>
    <p:sldId id="630" r:id="rId20"/>
    <p:sldId id="631" r:id="rId21"/>
    <p:sldId id="632" r:id="rId22"/>
    <p:sldId id="633" r:id="rId23"/>
    <p:sldId id="526" r:id="rId24"/>
    <p:sldId id="634" r:id="rId25"/>
    <p:sldId id="635" r:id="rId26"/>
    <p:sldId id="637" r:id="rId27"/>
    <p:sldId id="636" r:id="rId28"/>
    <p:sldId id="525" r:id="rId29"/>
    <p:sldId id="639" r:id="rId30"/>
    <p:sldId id="640" r:id="rId31"/>
    <p:sldId id="641" r:id="rId32"/>
    <p:sldId id="642" r:id="rId33"/>
    <p:sldId id="485" r:id="rId34"/>
    <p:sldId id="643" r:id="rId35"/>
    <p:sldId id="645" r:id="rId36"/>
    <p:sldId id="644" r:id="rId37"/>
    <p:sldId id="486" r:id="rId38"/>
    <p:sldId id="484" r:id="rId39"/>
    <p:sldId id="646" r:id="rId40"/>
    <p:sldId id="487" r:id="rId41"/>
    <p:sldId id="647" r:id="rId42"/>
    <p:sldId id="648" r:id="rId43"/>
    <p:sldId id="488" r:id="rId44"/>
    <p:sldId id="649" r:id="rId45"/>
    <p:sldId id="650" r:id="rId46"/>
    <p:sldId id="563" r:id="rId47"/>
    <p:sldId id="564" r:id="rId48"/>
    <p:sldId id="651" r:id="rId49"/>
    <p:sldId id="590" r:id="rId50"/>
    <p:sldId id="652" r:id="rId51"/>
    <p:sldId id="653" r:id="rId52"/>
    <p:sldId id="654" r:id="rId53"/>
    <p:sldId id="544" r:id="rId54"/>
    <p:sldId id="655" r:id="rId55"/>
    <p:sldId id="656" r:id="rId56"/>
    <p:sldId id="658" r:id="rId57"/>
    <p:sldId id="659" r:id="rId58"/>
    <p:sldId id="567" r:id="rId59"/>
    <p:sldId id="664" r:id="rId60"/>
    <p:sldId id="665" r:id="rId61"/>
    <p:sldId id="638" r:id="rId62"/>
    <p:sldId id="661" r:id="rId63"/>
    <p:sldId id="662" r:id="rId64"/>
    <p:sldId id="663" r:id="rId65"/>
    <p:sldId id="666" r:id="rId66"/>
    <p:sldId id="668" r:id="rId67"/>
    <p:sldId id="667" r:id="rId68"/>
    <p:sldId id="671" r:id="rId69"/>
    <p:sldId id="672" r:id="rId70"/>
    <p:sldId id="669" r:id="rId71"/>
    <p:sldId id="670" r:id="rId72"/>
    <p:sldId id="573" r:id="rId73"/>
    <p:sldId id="574" r:id="rId74"/>
    <p:sldId id="575" r:id="rId75"/>
    <p:sldId id="576" r:id="rId76"/>
  </p:sldIdLst>
  <p:sldSz cx="12192000" cy="6858000"/>
  <p:notesSz cx="6858000" cy="9144000"/>
  <p:embeddedFontLst>
    <p:embeddedFont>
      <p:font typeface="Cambria Math" panose="02040503050406030204" pitchFamily="18" charset="0"/>
      <p:regular r:id="rId79"/>
    </p:embeddedFont>
    <p:embeddedFont>
      <p:font typeface="GE Inspira Sans" panose="020B0503060000000003" pitchFamily="34" charset="77"/>
      <p:regular r:id="rId80"/>
      <p:bold r:id="rId81"/>
      <p:italic r:id="rId82"/>
      <p:boldItalic r:id="rId83"/>
    </p:embeddedFont>
    <p:embeddedFont>
      <p:font typeface="Wingdings 2" pitchFamily="2" charset="2"/>
      <p:regular r:id="rId8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3456"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F101F3-03A8-4B9C-E381-66C7D5EEF83C}" name="Jessica Baker" initials="JB" userId="S::JeBaker@fhi360.org::ec6199f2-1393-4d61-bf43-949919d0f5d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3C26"/>
    <a:srgbClr val="0E141F"/>
    <a:srgbClr val="0E0701"/>
    <a:srgbClr val="005CB9"/>
    <a:srgbClr val="B5CDEB"/>
    <a:srgbClr val="002D5D"/>
    <a:srgbClr val="DBE2E9"/>
    <a:srgbClr val="00BF6F"/>
    <a:srgbClr val="FFC72C"/>
    <a:srgbClr val="FE5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02F1DC-98B7-2147-BF69-22ECFA1CD71B}" v="4" dt="2022-11-04T08:44:04.709"/>
  </p1510:revLst>
</p1510:revInfo>
</file>

<file path=ppt/tableStyles.xml><?xml version="1.0" encoding="utf-8"?>
<a:tblStyleLst xmlns:a="http://schemas.openxmlformats.org/drawingml/2006/main" def="{69012ECD-51FC-41F1-AA8D-1B2483CD663E}">
  <a:tblStyle styleId="{0817EA92-75D0-4044-A80A-286907CE0DDB}" styleName="Custom Table Style">
    <a:wholeTbl>
      <a:tcTxStyle>
        <a:fontRef idx="minor">
          <a:scrgbClr r="30" g="47" b="70"/>
        </a:fontRef>
        <a:schemeClr val="tx1"/>
      </a:tcTxStyle>
      <a:tcStyle>
        <a:tcBdr>
          <a:left>
            <a:lnRef idx="2">
              <a:schemeClr val="accent1"/>
            </a:lnRef>
          </a:left>
          <a:right>
            <a:lnRef idx="2">
              <a:schemeClr val="accent1"/>
            </a:lnRef>
          </a:right>
          <a:top>
            <a:lnRef idx="2">
              <a:schemeClr val="accent1"/>
            </a:lnRef>
          </a:top>
          <a:bottom>
            <a:lnRef idx="2">
              <a:schemeClr val="accent1"/>
            </a:lnRef>
          </a:bottom>
          <a:insideH>
            <a:lnRef idx="2">
              <a:schemeClr val="accent1"/>
            </a:lnRef>
          </a:insideH>
          <a:insideV>
            <a:lnRef idx="2">
              <a:schemeClr val="accent1"/>
            </a:lnRef>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2"/>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02"/>
    <p:restoredTop sz="76215"/>
  </p:normalViewPr>
  <p:slideViewPr>
    <p:cSldViewPr snapToGrid="0" snapToObjects="1">
      <p:cViewPr varScale="1">
        <p:scale>
          <a:sx n="88" d="100"/>
          <a:sy n="88" d="100"/>
        </p:scale>
        <p:origin x="1576" y="176"/>
      </p:cViewPr>
      <p:guideLst>
        <p:guide pos="3840"/>
        <p:guide orient="horz" pos="3456"/>
      </p:guideLst>
    </p:cSldViewPr>
  </p:slideViewPr>
  <p:outlineViewPr>
    <p:cViewPr>
      <p:scale>
        <a:sx n="33" d="100"/>
        <a:sy n="33" d="100"/>
      </p:scale>
      <p:origin x="0" y="-13504"/>
    </p:cViewPr>
  </p:outlin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115" d="100"/>
          <a:sy n="115" d="100"/>
        </p:scale>
        <p:origin x="5084"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font" Target="fonts/font6.fntdata"/><Relationship Id="rId89" Type="http://schemas.microsoft.com/office/2016/11/relationships/changesInfo" Target="changesInfos/changesInfo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font" Target="fonts/font1.fntdata"/><Relationship Id="rId5" Type="http://schemas.openxmlformats.org/officeDocument/2006/relationships/slide" Target="slides/slide1.xml"/><Relationship Id="rId90" Type="http://schemas.microsoft.com/office/2015/10/relationships/revisionInfo" Target="revisionInfo.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font" Target="fonts/font2.fntdata"/><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font" Target="fonts/font5.fntdata"/><Relationship Id="rId88" Type="http://schemas.openxmlformats.org/officeDocument/2006/relationships/tableStyles" Target="tableStyles.xml"/><Relationship Id="rId9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81" Type="http://schemas.openxmlformats.org/officeDocument/2006/relationships/font" Target="fonts/font3.fntdata"/><Relationship Id="rId86"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font" Target="fonts/font4.fntdata"/><Relationship Id="rId19"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ylan Busa" userId="f83bd475-b5ef-49a4-aa3c-b458bfc6d835" providerId="ADAL" clId="{CA02F1DC-98B7-2147-BF69-22ECFA1CD71B}"/>
    <pc:docChg chg="delSld modSld sldOrd">
      <pc:chgData name="Dylan Busa" userId="f83bd475-b5ef-49a4-aa3c-b458bfc6d835" providerId="ADAL" clId="{CA02F1DC-98B7-2147-BF69-22ECFA1CD71B}" dt="2022-11-04T08:44:04.708" v="12" actId="18331"/>
      <pc:docMkLst>
        <pc:docMk/>
      </pc:docMkLst>
      <pc:sldChg chg="del">
        <pc:chgData name="Dylan Busa" userId="f83bd475-b5ef-49a4-aa3c-b458bfc6d835" providerId="ADAL" clId="{CA02F1DC-98B7-2147-BF69-22ECFA1CD71B}" dt="2022-11-04T08:21:23.366" v="0" actId="2696"/>
        <pc:sldMkLst>
          <pc:docMk/>
          <pc:sldMk cId="1492345342" sldId="475"/>
        </pc:sldMkLst>
      </pc:sldChg>
      <pc:sldChg chg="modSp">
        <pc:chgData name="Dylan Busa" userId="f83bd475-b5ef-49a4-aa3c-b458bfc6d835" providerId="ADAL" clId="{CA02F1DC-98B7-2147-BF69-22ECFA1CD71B}" dt="2022-11-04T08:44:04.708" v="12" actId="18331"/>
        <pc:sldMkLst>
          <pc:docMk/>
          <pc:sldMk cId="1581505800" sldId="549"/>
        </pc:sldMkLst>
        <pc:picChg chg="mod">
          <ac:chgData name="Dylan Busa" userId="f83bd475-b5ef-49a4-aa3c-b458bfc6d835" providerId="ADAL" clId="{CA02F1DC-98B7-2147-BF69-22ECFA1CD71B}" dt="2022-11-04T08:44:04.708" v="12" actId="18331"/>
          <ac:picMkLst>
            <pc:docMk/>
            <pc:sldMk cId="1581505800" sldId="549"/>
            <ac:picMk id="3" creationId="{F5A5F0CE-C213-5152-D15C-D6C310CA3672}"/>
          </ac:picMkLst>
        </pc:picChg>
      </pc:sldChg>
      <pc:sldChg chg="addSp modSp modCm modNotesTx">
        <pc:chgData name="Dylan Busa" userId="f83bd475-b5ef-49a4-aa3c-b458bfc6d835" providerId="ADAL" clId="{CA02F1DC-98B7-2147-BF69-22ECFA1CD71B}" dt="2022-11-04T08:29:53.787" v="7"/>
        <pc:sldMkLst>
          <pc:docMk/>
          <pc:sldMk cId="1887172651" sldId="557"/>
        </pc:sldMkLst>
        <pc:picChg chg="add mod">
          <ac:chgData name="Dylan Busa" userId="f83bd475-b5ef-49a4-aa3c-b458bfc6d835" providerId="ADAL" clId="{CA02F1DC-98B7-2147-BF69-22ECFA1CD71B}" dt="2022-11-04T08:29:31.051" v="3" actId="14100"/>
          <ac:picMkLst>
            <pc:docMk/>
            <pc:sldMk cId="1887172651" sldId="557"/>
            <ac:picMk id="1026" creationId="{4CA4AA65-2995-5D65-754E-FED8B70F046A}"/>
          </ac:picMkLst>
        </pc:picChg>
      </pc:sldChg>
      <pc:sldChg chg="ord modCm">
        <pc:chgData name="Dylan Busa" userId="f83bd475-b5ef-49a4-aa3c-b458bfc6d835" providerId="ADAL" clId="{CA02F1DC-98B7-2147-BF69-22ECFA1CD71B}" dt="2022-11-04T08:34:03.211" v="11"/>
        <pc:sldMkLst>
          <pc:docMk/>
          <pc:sldMk cId="3871278610" sldId="645"/>
        </pc:sldMkLst>
      </pc:sldChg>
    </pc:docChg>
  </pc:docChgLst>
  <pc:docChgLst>
    <pc:chgData name="Dylan Busa" userId="f83bd475-b5ef-49a4-aa3c-b458bfc6d835" providerId="ADAL" clId="{8E237451-A0E5-794F-8BE5-4A64F5AF7962}"/>
    <pc:docChg chg="undo redo custSel addSld delSld modSld sldOrd">
      <pc:chgData name="Dylan Busa" userId="f83bd475-b5ef-49a4-aa3c-b458bfc6d835" providerId="ADAL" clId="{8E237451-A0E5-794F-8BE5-4A64F5AF7962}" dt="2022-10-14T11:56:01.117" v="2170" actId="20577"/>
      <pc:docMkLst>
        <pc:docMk/>
      </pc:docMkLst>
      <pc:sldChg chg="addSp delSp modSp mod modClrScheme chgLayout">
        <pc:chgData name="Dylan Busa" userId="f83bd475-b5ef-49a4-aa3c-b458bfc6d835" providerId="ADAL" clId="{8E237451-A0E5-794F-8BE5-4A64F5AF7962}" dt="2022-10-13T13:13:42.186" v="1" actId="478"/>
        <pc:sldMkLst>
          <pc:docMk/>
          <pc:sldMk cId="4015924877" sldId="473"/>
        </pc:sldMkLst>
        <pc:spChg chg="del mod ord">
          <ac:chgData name="Dylan Busa" userId="f83bd475-b5ef-49a4-aa3c-b458bfc6d835" providerId="ADAL" clId="{8E237451-A0E5-794F-8BE5-4A64F5AF7962}" dt="2022-10-13T13:13:42.186" v="1" actId="478"/>
          <ac:spMkLst>
            <pc:docMk/>
            <pc:sldMk cId="4015924877" sldId="473"/>
            <ac:spMk id="2" creationId="{6D4F707A-6073-C04F-9493-299B6989B54C}"/>
          </ac:spMkLst>
        </pc:spChg>
        <pc:spChg chg="mod ord">
          <ac:chgData name="Dylan Busa" userId="f83bd475-b5ef-49a4-aa3c-b458bfc6d835" providerId="ADAL" clId="{8E237451-A0E5-794F-8BE5-4A64F5AF7962}" dt="2022-10-13T13:13:23.790" v="0" actId="700"/>
          <ac:spMkLst>
            <pc:docMk/>
            <pc:sldMk cId="4015924877" sldId="473"/>
            <ac:spMk id="3" creationId="{B42A497E-EDF8-FF49-926D-E33D5F8FA1D6}"/>
          </ac:spMkLst>
        </pc:spChg>
        <pc:spChg chg="del mod ord">
          <ac:chgData name="Dylan Busa" userId="f83bd475-b5ef-49a4-aa3c-b458bfc6d835" providerId="ADAL" clId="{8E237451-A0E5-794F-8BE5-4A64F5AF7962}" dt="2022-10-13T13:13:23.790" v="0" actId="700"/>
          <ac:spMkLst>
            <pc:docMk/>
            <pc:sldMk cId="4015924877" sldId="473"/>
            <ac:spMk id="4" creationId="{DE9863FD-9B4E-484B-B408-103142DE7E75}"/>
          </ac:spMkLst>
        </pc:spChg>
        <pc:spChg chg="add mod ord">
          <ac:chgData name="Dylan Busa" userId="f83bd475-b5ef-49a4-aa3c-b458bfc6d835" providerId="ADAL" clId="{8E237451-A0E5-794F-8BE5-4A64F5AF7962}" dt="2022-10-13T13:13:23.790" v="0" actId="700"/>
          <ac:spMkLst>
            <pc:docMk/>
            <pc:sldMk cId="4015924877" sldId="473"/>
            <ac:spMk id="6" creationId="{3E210F2A-F425-655A-4AD5-49093291F4F3}"/>
          </ac:spMkLst>
        </pc:spChg>
      </pc:sldChg>
      <pc:sldChg chg="del">
        <pc:chgData name="Dylan Busa" userId="f83bd475-b5ef-49a4-aa3c-b458bfc6d835" providerId="ADAL" clId="{8E237451-A0E5-794F-8BE5-4A64F5AF7962}" dt="2022-10-13T14:20:42.888" v="1508" actId="2696"/>
        <pc:sldMkLst>
          <pc:docMk/>
          <pc:sldMk cId="555057515" sldId="476"/>
        </pc:sldMkLst>
      </pc:sldChg>
      <pc:sldChg chg="del">
        <pc:chgData name="Dylan Busa" userId="f83bd475-b5ef-49a4-aa3c-b458bfc6d835" providerId="ADAL" clId="{8E237451-A0E5-794F-8BE5-4A64F5AF7962}" dt="2022-10-13T13:17:38.909" v="73" actId="2696"/>
        <pc:sldMkLst>
          <pc:docMk/>
          <pc:sldMk cId="2740428361" sldId="477"/>
        </pc:sldMkLst>
      </pc:sldChg>
      <pc:sldChg chg="del">
        <pc:chgData name="Dylan Busa" userId="f83bd475-b5ef-49a4-aa3c-b458bfc6d835" providerId="ADAL" clId="{8E237451-A0E5-794F-8BE5-4A64F5AF7962}" dt="2022-10-13T13:24:39.937" v="197" actId="2696"/>
        <pc:sldMkLst>
          <pc:docMk/>
          <pc:sldMk cId="3786662474" sldId="478"/>
        </pc:sldMkLst>
      </pc:sldChg>
      <pc:sldChg chg="modSp mod ord modNotesTx">
        <pc:chgData name="Dylan Busa" userId="f83bd475-b5ef-49a4-aa3c-b458bfc6d835" providerId="ADAL" clId="{8E237451-A0E5-794F-8BE5-4A64F5AF7962}" dt="2022-10-13T13:31:09.026" v="341" actId="20577"/>
        <pc:sldMkLst>
          <pc:docMk/>
          <pc:sldMk cId="2809664130" sldId="479"/>
        </pc:sldMkLst>
        <pc:spChg chg="mod">
          <ac:chgData name="Dylan Busa" userId="f83bd475-b5ef-49a4-aa3c-b458bfc6d835" providerId="ADAL" clId="{8E237451-A0E5-794F-8BE5-4A64F5AF7962}" dt="2022-10-13T13:29:46.156" v="325" actId="20577"/>
          <ac:spMkLst>
            <pc:docMk/>
            <pc:sldMk cId="2809664130" sldId="479"/>
            <ac:spMk id="3" creationId="{EBC8A3EA-4CAE-B448-A6AB-3FF266601E1D}"/>
          </ac:spMkLst>
        </pc:spChg>
        <pc:spChg chg="mod">
          <ac:chgData name="Dylan Busa" userId="f83bd475-b5ef-49a4-aa3c-b458bfc6d835" providerId="ADAL" clId="{8E237451-A0E5-794F-8BE5-4A64F5AF7962}" dt="2022-10-13T13:29:52.946" v="326" actId="20577"/>
          <ac:spMkLst>
            <pc:docMk/>
            <pc:sldMk cId="2809664130" sldId="479"/>
            <ac:spMk id="7" creationId="{CDB99102-ECC0-4A48-922E-E8B247C7D7E7}"/>
          </ac:spMkLst>
        </pc:spChg>
      </pc:sldChg>
      <pc:sldChg chg="addSp delSp modSp mod ord modNotesTx">
        <pc:chgData name="Dylan Busa" userId="f83bd475-b5ef-49a4-aa3c-b458bfc6d835" providerId="ADAL" clId="{8E237451-A0E5-794F-8BE5-4A64F5AF7962}" dt="2022-10-13T13:31:23.702" v="347" actId="1076"/>
        <pc:sldMkLst>
          <pc:docMk/>
          <pc:sldMk cId="1538659730" sldId="480"/>
        </pc:sldMkLst>
        <pc:spChg chg="mod">
          <ac:chgData name="Dylan Busa" userId="f83bd475-b5ef-49a4-aa3c-b458bfc6d835" providerId="ADAL" clId="{8E237451-A0E5-794F-8BE5-4A64F5AF7962}" dt="2022-10-13T13:31:20.180" v="346"/>
          <ac:spMkLst>
            <pc:docMk/>
            <pc:sldMk cId="1538659730" sldId="480"/>
            <ac:spMk id="20" creationId="{A08319C9-F573-774C-B4DC-A005F471AD30}"/>
          </ac:spMkLst>
        </pc:spChg>
        <pc:spChg chg="mod">
          <ac:chgData name="Dylan Busa" userId="f83bd475-b5ef-49a4-aa3c-b458bfc6d835" providerId="ADAL" clId="{8E237451-A0E5-794F-8BE5-4A64F5AF7962}" dt="2022-10-13T13:31:20.180" v="346"/>
          <ac:spMkLst>
            <pc:docMk/>
            <pc:sldMk cId="1538659730" sldId="480"/>
            <ac:spMk id="21" creationId="{619465D4-07C9-03B3-74AD-48FE9C6FB35E}"/>
          </ac:spMkLst>
        </pc:spChg>
        <pc:spChg chg="mod">
          <ac:chgData name="Dylan Busa" userId="f83bd475-b5ef-49a4-aa3c-b458bfc6d835" providerId="ADAL" clId="{8E237451-A0E5-794F-8BE5-4A64F5AF7962}" dt="2022-10-13T13:31:20.180" v="346"/>
          <ac:spMkLst>
            <pc:docMk/>
            <pc:sldMk cId="1538659730" sldId="480"/>
            <ac:spMk id="22" creationId="{9C02FBB1-8B00-21A1-489F-134904DD7833}"/>
          </ac:spMkLst>
        </pc:spChg>
        <pc:spChg chg="mod">
          <ac:chgData name="Dylan Busa" userId="f83bd475-b5ef-49a4-aa3c-b458bfc6d835" providerId="ADAL" clId="{8E237451-A0E5-794F-8BE5-4A64F5AF7962}" dt="2022-10-13T13:31:20.180" v="346"/>
          <ac:spMkLst>
            <pc:docMk/>
            <pc:sldMk cId="1538659730" sldId="480"/>
            <ac:spMk id="23" creationId="{74194A04-2869-A49F-C39D-0E7643614A25}"/>
          </ac:spMkLst>
        </pc:spChg>
        <pc:spChg chg="mod">
          <ac:chgData name="Dylan Busa" userId="f83bd475-b5ef-49a4-aa3c-b458bfc6d835" providerId="ADAL" clId="{8E237451-A0E5-794F-8BE5-4A64F5AF7962}" dt="2022-10-13T13:31:20.180" v="346"/>
          <ac:spMkLst>
            <pc:docMk/>
            <pc:sldMk cId="1538659730" sldId="480"/>
            <ac:spMk id="24" creationId="{53848861-FD09-6F7E-BE1F-FC1B9D71EAB6}"/>
          </ac:spMkLst>
        </pc:spChg>
        <pc:spChg chg="mod">
          <ac:chgData name="Dylan Busa" userId="f83bd475-b5ef-49a4-aa3c-b458bfc6d835" providerId="ADAL" clId="{8E237451-A0E5-794F-8BE5-4A64F5AF7962}" dt="2022-10-13T13:31:20.180" v="346"/>
          <ac:spMkLst>
            <pc:docMk/>
            <pc:sldMk cId="1538659730" sldId="480"/>
            <ac:spMk id="25" creationId="{1B2238A7-F749-7511-689F-15539B380C4E}"/>
          </ac:spMkLst>
        </pc:spChg>
        <pc:spChg chg="mod">
          <ac:chgData name="Dylan Busa" userId="f83bd475-b5ef-49a4-aa3c-b458bfc6d835" providerId="ADAL" clId="{8E237451-A0E5-794F-8BE5-4A64F5AF7962}" dt="2022-10-13T13:31:20.180" v="346"/>
          <ac:spMkLst>
            <pc:docMk/>
            <pc:sldMk cId="1538659730" sldId="480"/>
            <ac:spMk id="26" creationId="{59265499-2BE3-3899-A780-80EB7D7C5EA4}"/>
          </ac:spMkLst>
        </pc:spChg>
        <pc:spChg chg="mod">
          <ac:chgData name="Dylan Busa" userId="f83bd475-b5ef-49a4-aa3c-b458bfc6d835" providerId="ADAL" clId="{8E237451-A0E5-794F-8BE5-4A64F5AF7962}" dt="2022-10-13T13:31:20.180" v="346"/>
          <ac:spMkLst>
            <pc:docMk/>
            <pc:sldMk cId="1538659730" sldId="480"/>
            <ac:spMk id="27" creationId="{1AC4E2AF-FBA7-8C01-7393-37CE6BED41B8}"/>
          </ac:spMkLst>
        </pc:spChg>
        <pc:spChg chg="mod">
          <ac:chgData name="Dylan Busa" userId="f83bd475-b5ef-49a4-aa3c-b458bfc6d835" providerId="ADAL" clId="{8E237451-A0E5-794F-8BE5-4A64F5AF7962}" dt="2022-10-13T13:31:20.180" v="346"/>
          <ac:spMkLst>
            <pc:docMk/>
            <pc:sldMk cId="1538659730" sldId="480"/>
            <ac:spMk id="28" creationId="{8EC33E62-8421-A44D-B5B7-6288056ABA9C}"/>
          </ac:spMkLst>
        </pc:spChg>
        <pc:spChg chg="mod">
          <ac:chgData name="Dylan Busa" userId="f83bd475-b5ef-49a4-aa3c-b458bfc6d835" providerId="ADAL" clId="{8E237451-A0E5-794F-8BE5-4A64F5AF7962}" dt="2022-10-13T13:31:20.180" v="346"/>
          <ac:spMkLst>
            <pc:docMk/>
            <pc:sldMk cId="1538659730" sldId="480"/>
            <ac:spMk id="29" creationId="{05FE6332-46D6-8FD2-18B7-BAFF23A9E007}"/>
          </ac:spMkLst>
        </pc:spChg>
        <pc:spChg chg="mod">
          <ac:chgData name="Dylan Busa" userId="f83bd475-b5ef-49a4-aa3c-b458bfc6d835" providerId="ADAL" clId="{8E237451-A0E5-794F-8BE5-4A64F5AF7962}" dt="2022-10-13T13:31:20.180" v="346"/>
          <ac:spMkLst>
            <pc:docMk/>
            <pc:sldMk cId="1538659730" sldId="480"/>
            <ac:spMk id="30" creationId="{F62DBF8E-37F1-7A68-1771-DA06DF06AB16}"/>
          </ac:spMkLst>
        </pc:spChg>
        <pc:spChg chg="mod">
          <ac:chgData name="Dylan Busa" userId="f83bd475-b5ef-49a4-aa3c-b458bfc6d835" providerId="ADAL" clId="{8E237451-A0E5-794F-8BE5-4A64F5AF7962}" dt="2022-10-13T13:31:20.180" v="346"/>
          <ac:spMkLst>
            <pc:docMk/>
            <pc:sldMk cId="1538659730" sldId="480"/>
            <ac:spMk id="31" creationId="{079D3E76-A7E3-9F33-89E3-35C1609C20A8}"/>
          </ac:spMkLst>
        </pc:spChg>
        <pc:spChg chg="mod">
          <ac:chgData name="Dylan Busa" userId="f83bd475-b5ef-49a4-aa3c-b458bfc6d835" providerId="ADAL" clId="{8E237451-A0E5-794F-8BE5-4A64F5AF7962}" dt="2022-10-13T13:31:20.180" v="346"/>
          <ac:spMkLst>
            <pc:docMk/>
            <pc:sldMk cId="1538659730" sldId="480"/>
            <ac:spMk id="32" creationId="{0FD9F8A3-0CE8-02D7-AD05-2E8FAE2C33BA}"/>
          </ac:spMkLst>
        </pc:spChg>
        <pc:spChg chg="mod">
          <ac:chgData name="Dylan Busa" userId="f83bd475-b5ef-49a4-aa3c-b458bfc6d835" providerId="ADAL" clId="{8E237451-A0E5-794F-8BE5-4A64F5AF7962}" dt="2022-10-13T13:31:20.180" v="346"/>
          <ac:spMkLst>
            <pc:docMk/>
            <pc:sldMk cId="1538659730" sldId="480"/>
            <ac:spMk id="33" creationId="{44CE81BB-838F-0BF3-62B5-A7E642F1E8D5}"/>
          </ac:spMkLst>
        </pc:spChg>
        <pc:spChg chg="mod">
          <ac:chgData name="Dylan Busa" userId="f83bd475-b5ef-49a4-aa3c-b458bfc6d835" providerId="ADAL" clId="{8E237451-A0E5-794F-8BE5-4A64F5AF7962}" dt="2022-10-13T13:31:20.180" v="346"/>
          <ac:spMkLst>
            <pc:docMk/>
            <pc:sldMk cId="1538659730" sldId="480"/>
            <ac:spMk id="34" creationId="{36773621-5F91-A296-E1C1-DBE3546220CF}"/>
          </ac:spMkLst>
        </pc:spChg>
        <pc:spChg chg="mod">
          <ac:chgData name="Dylan Busa" userId="f83bd475-b5ef-49a4-aa3c-b458bfc6d835" providerId="ADAL" clId="{8E237451-A0E5-794F-8BE5-4A64F5AF7962}" dt="2022-10-13T13:31:20.180" v="346"/>
          <ac:spMkLst>
            <pc:docMk/>
            <pc:sldMk cId="1538659730" sldId="480"/>
            <ac:spMk id="35" creationId="{422C369D-6068-4ED6-F7EC-82F8399BCC23}"/>
          </ac:spMkLst>
        </pc:spChg>
        <pc:grpChg chg="add mod">
          <ac:chgData name="Dylan Busa" userId="f83bd475-b5ef-49a4-aa3c-b458bfc6d835" providerId="ADAL" clId="{8E237451-A0E5-794F-8BE5-4A64F5AF7962}" dt="2022-10-13T13:31:23.702" v="347" actId="1076"/>
          <ac:grpSpMkLst>
            <pc:docMk/>
            <pc:sldMk cId="1538659730" sldId="480"/>
            <ac:grpSpMk id="4" creationId="{F32EA4D6-0C41-7EF8-17A0-403381EA47D8}"/>
          </ac:grpSpMkLst>
        </pc:grpChg>
        <pc:grpChg chg="mod">
          <ac:chgData name="Dylan Busa" userId="f83bd475-b5ef-49a4-aa3c-b458bfc6d835" providerId="ADAL" clId="{8E237451-A0E5-794F-8BE5-4A64F5AF7962}" dt="2022-10-13T13:31:20.180" v="346"/>
          <ac:grpSpMkLst>
            <pc:docMk/>
            <pc:sldMk cId="1538659730" sldId="480"/>
            <ac:grpSpMk id="6" creationId="{EF41D220-B317-A4A9-AD4B-E5519143A7F7}"/>
          </ac:grpSpMkLst>
        </pc:grpChg>
        <pc:grpChg chg="mod">
          <ac:chgData name="Dylan Busa" userId="f83bd475-b5ef-49a4-aa3c-b458bfc6d835" providerId="ADAL" clId="{8E237451-A0E5-794F-8BE5-4A64F5AF7962}" dt="2022-10-13T13:31:20.180" v="346"/>
          <ac:grpSpMkLst>
            <pc:docMk/>
            <pc:sldMk cId="1538659730" sldId="480"/>
            <ac:grpSpMk id="7" creationId="{C08B6EBC-C91F-AA1D-4466-48AAD960FAF2}"/>
          </ac:grpSpMkLst>
        </pc:grpChg>
        <pc:grpChg chg="mod">
          <ac:chgData name="Dylan Busa" userId="f83bd475-b5ef-49a4-aa3c-b458bfc6d835" providerId="ADAL" clId="{8E237451-A0E5-794F-8BE5-4A64F5AF7962}" dt="2022-10-13T13:31:20.180" v="346"/>
          <ac:grpSpMkLst>
            <pc:docMk/>
            <pc:sldMk cId="1538659730" sldId="480"/>
            <ac:grpSpMk id="8" creationId="{FD6A1AD3-2C0D-EAD4-59BA-A2577E2B6B4F}"/>
          </ac:grpSpMkLst>
        </pc:grpChg>
        <pc:grpChg chg="mod">
          <ac:chgData name="Dylan Busa" userId="f83bd475-b5ef-49a4-aa3c-b458bfc6d835" providerId="ADAL" clId="{8E237451-A0E5-794F-8BE5-4A64F5AF7962}" dt="2022-10-13T13:31:20.180" v="346"/>
          <ac:grpSpMkLst>
            <pc:docMk/>
            <pc:sldMk cId="1538659730" sldId="480"/>
            <ac:grpSpMk id="9" creationId="{732101FF-0D88-59E0-B3E2-61290297E614}"/>
          </ac:grpSpMkLst>
        </pc:grpChg>
        <pc:grpChg chg="mod">
          <ac:chgData name="Dylan Busa" userId="f83bd475-b5ef-49a4-aa3c-b458bfc6d835" providerId="ADAL" clId="{8E237451-A0E5-794F-8BE5-4A64F5AF7962}" dt="2022-10-13T13:31:20.180" v="346"/>
          <ac:grpSpMkLst>
            <pc:docMk/>
            <pc:sldMk cId="1538659730" sldId="480"/>
            <ac:grpSpMk id="10" creationId="{0F5711A5-1615-74BB-21F6-8E0582CD9E16}"/>
          </ac:grpSpMkLst>
        </pc:grpChg>
        <pc:grpChg chg="mod">
          <ac:chgData name="Dylan Busa" userId="f83bd475-b5ef-49a4-aa3c-b458bfc6d835" providerId="ADAL" clId="{8E237451-A0E5-794F-8BE5-4A64F5AF7962}" dt="2022-10-13T13:31:20.180" v="346"/>
          <ac:grpSpMkLst>
            <pc:docMk/>
            <pc:sldMk cId="1538659730" sldId="480"/>
            <ac:grpSpMk id="11" creationId="{08C75726-CB08-012B-9E56-297CDF90049A}"/>
          </ac:grpSpMkLst>
        </pc:grpChg>
        <pc:grpChg chg="mod">
          <ac:chgData name="Dylan Busa" userId="f83bd475-b5ef-49a4-aa3c-b458bfc6d835" providerId="ADAL" clId="{8E237451-A0E5-794F-8BE5-4A64F5AF7962}" dt="2022-10-13T13:31:20.180" v="346"/>
          <ac:grpSpMkLst>
            <pc:docMk/>
            <pc:sldMk cId="1538659730" sldId="480"/>
            <ac:grpSpMk id="12" creationId="{4C921029-00BB-011F-2A72-0E13AE155E7D}"/>
          </ac:grpSpMkLst>
        </pc:grpChg>
        <pc:grpChg chg="mod">
          <ac:chgData name="Dylan Busa" userId="f83bd475-b5ef-49a4-aa3c-b458bfc6d835" providerId="ADAL" clId="{8E237451-A0E5-794F-8BE5-4A64F5AF7962}" dt="2022-10-13T13:31:20.180" v="346"/>
          <ac:grpSpMkLst>
            <pc:docMk/>
            <pc:sldMk cId="1538659730" sldId="480"/>
            <ac:grpSpMk id="19" creationId="{B2AA3B10-50AA-84BF-F65A-C7F0742D97D6}"/>
          </ac:grpSpMkLst>
        </pc:grpChg>
        <pc:picChg chg="del">
          <ac:chgData name="Dylan Busa" userId="f83bd475-b5ef-49a4-aa3c-b458bfc6d835" providerId="ADAL" clId="{8E237451-A0E5-794F-8BE5-4A64F5AF7962}" dt="2022-10-13T13:31:19.882" v="345" actId="478"/>
          <ac:picMkLst>
            <pc:docMk/>
            <pc:sldMk cId="1538659730" sldId="480"/>
            <ac:picMk id="5" creationId="{E43CF4BB-3A89-E541-A246-EF1A568B471B}"/>
          </ac:picMkLst>
        </pc:picChg>
        <pc:picChg chg="mod">
          <ac:chgData name="Dylan Busa" userId="f83bd475-b5ef-49a4-aa3c-b458bfc6d835" providerId="ADAL" clId="{8E237451-A0E5-794F-8BE5-4A64F5AF7962}" dt="2022-10-13T13:31:20.180" v="346"/>
          <ac:picMkLst>
            <pc:docMk/>
            <pc:sldMk cId="1538659730" sldId="480"/>
            <ac:picMk id="13" creationId="{014960EE-F1D7-8489-917D-C0B25E633EB5}"/>
          </ac:picMkLst>
        </pc:picChg>
        <pc:picChg chg="mod">
          <ac:chgData name="Dylan Busa" userId="f83bd475-b5ef-49a4-aa3c-b458bfc6d835" providerId="ADAL" clId="{8E237451-A0E5-794F-8BE5-4A64F5AF7962}" dt="2022-10-13T13:31:20.180" v="346"/>
          <ac:picMkLst>
            <pc:docMk/>
            <pc:sldMk cId="1538659730" sldId="480"/>
            <ac:picMk id="14" creationId="{7C605ED2-320E-1C78-5253-929ABA8A1CBE}"/>
          </ac:picMkLst>
        </pc:picChg>
        <pc:picChg chg="mod">
          <ac:chgData name="Dylan Busa" userId="f83bd475-b5ef-49a4-aa3c-b458bfc6d835" providerId="ADAL" clId="{8E237451-A0E5-794F-8BE5-4A64F5AF7962}" dt="2022-10-13T13:31:20.180" v="346"/>
          <ac:picMkLst>
            <pc:docMk/>
            <pc:sldMk cId="1538659730" sldId="480"/>
            <ac:picMk id="15" creationId="{97158ECE-5233-DF39-0CA0-F4030A602110}"/>
          </ac:picMkLst>
        </pc:picChg>
        <pc:picChg chg="mod">
          <ac:chgData name="Dylan Busa" userId="f83bd475-b5ef-49a4-aa3c-b458bfc6d835" providerId="ADAL" clId="{8E237451-A0E5-794F-8BE5-4A64F5AF7962}" dt="2022-10-13T13:31:20.180" v="346"/>
          <ac:picMkLst>
            <pc:docMk/>
            <pc:sldMk cId="1538659730" sldId="480"/>
            <ac:picMk id="16" creationId="{E6391FC0-94D2-9B9F-57C6-3C31A1226694}"/>
          </ac:picMkLst>
        </pc:picChg>
        <pc:picChg chg="mod">
          <ac:chgData name="Dylan Busa" userId="f83bd475-b5ef-49a4-aa3c-b458bfc6d835" providerId="ADAL" clId="{8E237451-A0E5-794F-8BE5-4A64F5AF7962}" dt="2022-10-13T13:31:20.180" v="346"/>
          <ac:picMkLst>
            <pc:docMk/>
            <pc:sldMk cId="1538659730" sldId="480"/>
            <ac:picMk id="17" creationId="{0C7C2C42-D7B9-F799-7D4D-2C9B05B3533F}"/>
          </ac:picMkLst>
        </pc:picChg>
        <pc:picChg chg="mod">
          <ac:chgData name="Dylan Busa" userId="f83bd475-b5ef-49a4-aa3c-b458bfc6d835" providerId="ADAL" clId="{8E237451-A0E5-794F-8BE5-4A64F5AF7962}" dt="2022-10-13T13:31:20.180" v="346"/>
          <ac:picMkLst>
            <pc:docMk/>
            <pc:sldMk cId="1538659730" sldId="480"/>
            <ac:picMk id="18" creationId="{8B7841FA-C865-4C67-4287-5A3FF7B02C13}"/>
          </ac:picMkLst>
        </pc:picChg>
      </pc:sldChg>
      <pc:sldChg chg="del">
        <pc:chgData name="Dylan Busa" userId="f83bd475-b5ef-49a4-aa3c-b458bfc6d835" providerId="ADAL" clId="{8E237451-A0E5-794F-8BE5-4A64F5AF7962}" dt="2022-10-13T13:24:44.534" v="199" actId="2696"/>
        <pc:sldMkLst>
          <pc:docMk/>
          <pc:sldMk cId="359702283" sldId="481"/>
        </pc:sldMkLst>
      </pc:sldChg>
      <pc:sldChg chg="del ord">
        <pc:chgData name="Dylan Busa" userId="f83bd475-b5ef-49a4-aa3c-b458bfc6d835" providerId="ADAL" clId="{8E237451-A0E5-794F-8BE5-4A64F5AF7962}" dt="2022-10-13T14:20:40.298" v="1507" actId="2696"/>
        <pc:sldMkLst>
          <pc:docMk/>
          <pc:sldMk cId="545432568" sldId="482"/>
        </pc:sldMkLst>
      </pc:sldChg>
      <pc:sldChg chg="del">
        <pc:chgData name="Dylan Busa" userId="f83bd475-b5ef-49a4-aa3c-b458bfc6d835" providerId="ADAL" clId="{8E237451-A0E5-794F-8BE5-4A64F5AF7962}" dt="2022-10-13T14:20:43.865" v="1510" actId="2696"/>
        <pc:sldMkLst>
          <pc:docMk/>
          <pc:sldMk cId="3557565956" sldId="483"/>
        </pc:sldMkLst>
      </pc:sldChg>
      <pc:sldChg chg="addSp delSp modSp add mod delAnim modNotesTx">
        <pc:chgData name="Dylan Busa" userId="f83bd475-b5ef-49a4-aa3c-b458bfc6d835" providerId="ADAL" clId="{8E237451-A0E5-794F-8BE5-4A64F5AF7962}" dt="2022-10-13T14:28:33.161" v="1558" actId="20577"/>
        <pc:sldMkLst>
          <pc:docMk/>
          <pc:sldMk cId="1612970653" sldId="484"/>
        </pc:sldMkLst>
        <pc:spChg chg="del">
          <ac:chgData name="Dylan Busa" userId="f83bd475-b5ef-49a4-aa3c-b458bfc6d835" providerId="ADAL" clId="{8E237451-A0E5-794F-8BE5-4A64F5AF7962}" dt="2022-10-13T14:28:03.288" v="1548" actId="478"/>
          <ac:spMkLst>
            <pc:docMk/>
            <pc:sldMk cId="1612970653" sldId="484"/>
            <ac:spMk id="5" creationId="{F51FD241-98BF-43F1-16D2-A971470F8CB7}"/>
          </ac:spMkLst>
        </pc:spChg>
        <pc:spChg chg="del">
          <ac:chgData name="Dylan Busa" userId="f83bd475-b5ef-49a4-aa3c-b458bfc6d835" providerId="ADAL" clId="{8E237451-A0E5-794F-8BE5-4A64F5AF7962}" dt="2022-10-13T14:28:06.089" v="1549" actId="478"/>
          <ac:spMkLst>
            <pc:docMk/>
            <pc:sldMk cId="1612970653" sldId="484"/>
            <ac:spMk id="10" creationId="{9C2AAACF-F9DD-C0DD-E1E6-260DCD1AB0D6}"/>
          </ac:spMkLst>
        </pc:spChg>
        <pc:spChg chg="del">
          <ac:chgData name="Dylan Busa" userId="f83bd475-b5ef-49a4-aa3c-b458bfc6d835" providerId="ADAL" clId="{8E237451-A0E5-794F-8BE5-4A64F5AF7962}" dt="2022-10-13T14:28:06.089" v="1549" actId="478"/>
          <ac:spMkLst>
            <pc:docMk/>
            <pc:sldMk cId="1612970653" sldId="484"/>
            <ac:spMk id="13" creationId="{29AE53CB-643D-246D-9687-B73605320FE8}"/>
          </ac:spMkLst>
        </pc:spChg>
        <pc:picChg chg="add mod">
          <ac:chgData name="Dylan Busa" userId="f83bd475-b5ef-49a4-aa3c-b458bfc6d835" providerId="ADAL" clId="{8E237451-A0E5-794F-8BE5-4A64F5AF7962}" dt="2022-10-13T14:28:16.671" v="1554" actId="1076"/>
          <ac:picMkLst>
            <pc:docMk/>
            <pc:sldMk cId="1612970653" sldId="484"/>
            <ac:picMk id="12290" creationId="{0CD833E7-F95F-9C7A-B569-29A71FC48D54}"/>
          </ac:picMkLst>
        </pc:picChg>
        <pc:cxnChg chg="del">
          <ac:chgData name="Dylan Busa" userId="f83bd475-b5ef-49a4-aa3c-b458bfc6d835" providerId="ADAL" clId="{8E237451-A0E5-794F-8BE5-4A64F5AF7962}" dt="2022-10-13T14:28:03.288" v="1548" actId="478"/>
          <ac:cxnSpMkLst>
            <pc:docMk/>
            <pc:sldMk cId="1612970653" sldId="484"/>
            <ac:cxnSpMk id="4" creationId="{A02AAC2B-CCFA-55E3-E45A-B14238C36C6C}"/>
          </ac:cxnSpMkLst>
        </pc:cxnChg>
        <pc:cxnChg chg="del">
          <ac:chgData name="Dylan Busa" userId="f83bd475-b5ef-49a4-aa3c-b458bfc6d835" providerId="ADAL" clId="{8E237451-A0E5-794F-8BE5-4A64F5AF7962}" dt="2022-10-13T14:28:03.288" v="1548" actId="478"/>
          <ac:cxnSpMkLst>
            <pc:docMk/>
            <pc:sldMk cId="1612970653" sldId="484"/>
            <ac:cxnSpMk id="7" creationId="{BF8F65EE-394F-63D7-1C63-AB2ABB96936C}"/>
          </ac:cxnSpMkLst>
        </pc:cxnChg>
        <pc:cxnChg chg="del">
          <ac:chgData name="Dylan Busa" userId="f83bd475-b5ef-49a4-aa3c-b458bfc6d835" providerId="ADAL" clId="{8E237451-A0E5-794F-8BE5-4A64F5AF7962}" dt="2022-10-13T14:28:03.288" v="1548" actId="478"/>
          <ac:cxnSpMkLst>
            <pc:docMk/>
            <pc:sldMk cId="1612970653" sldId="484"/>
            <ac:cxnSpMk id="8" creationId="{9A5C947E-4172-422A-D902-D2505C0AA3D4}"/>
          </ac:cxnSpMkLst>
        </pc:cxnChg>
      </pc:sldChg>
      <pc:sldChg chg="add modNotesTx">
        <pc:chgData name="Dylan Busa" userId="f83bd475-b5ef-49a4-aa3c-b458bfc6d835" providerId="ADAL" clId="{8E237451-A0E5-794F-8BE5-4A64F5AF7962}" dt="2022-10-13T14:21:52.352" v="1516" actId="20577"/>
        <pc:sldMkLst>
          <pc:docMk/>
          <pc:sldMk cId="3797023717" sldId="485"/>
        </pc:sldMkLst>
      </pc:sldChg>
      <pc:sldChg chg="addSp modSp add mod modNotesTx">
        <pc:chgData name="Dylan Busa" userId="f83bd475-b5ef-49a4-aa3c-b458bfc6d835" providerId="ADAL" clId="{8E237451-A0E5-794F-8BE5-4A64F5AF7962}" dt="2022-10-13T14:26:53.704" v="1539" actId="1076"/>
        <pc:sldMkLst>
          <pc:docMk/>
          <pc:sldMk cId="4190371110" sldId="486"/>
        </pc:sldMkLst>
        <pc:spChg chg="mod">
          <ac:chgData name="Dylan Busa" userId="f83bd475-b5ef-49a4-aa3c-b458bfc6d835" providerId="ADAL" clId="{8E237451-A0E5-794F-8BE5-4A64F5AF7962}" dt="2022-10-13T14:23:51.925" v="1527" actId="1076"/>
          <ac:spMkLst>
            <pc:docMk/>
            <pc:sldMk cId="4190371110" sldId="486"/>
            <ac:spMk id="3" creationId="{E273E7BF-8C53-0BC2-D59D-FBCE053FBD1F}"/>
          </ac:spMkLst>
        </pc:spChg>
        <pc:spChg chg="mod">
          <ac:chgData name="Dylan Busa" userId="f83bd475-b5ef-49a4-aa3c-b458bfc6d835" providerId="ADAL" clId="{8E237451-A0E5-794F-8BE5-4A64F5AF7962}" dt="2022-10-13T14:23:57.203" v="1529" actId="1076"/>
          <ac:spMkLst>
            <pc:docMk/>
            <pc:sldMk cId="4190371110" sldId="486"/>
            <ac:spMk id="4" creationId="{0A979A2E-28C4-4AA7-50CB-BCA106D02D35}"/>
          </ac:spMkLst>
        </pc:spChg>
        <pc:picChg chg="add mod">
          <ac:chgData name="Dylan Busa" userId="f83bd475-b5ef-49a4-aa3c-b458bfc6d835" providerId="ADAL" clId="{8E237451-A0E5-794F-8BE5-4A64F5AF7962}" dt="2022-10-13T14:26:40.880" v="1536" actId="1076"/>
          <ac:picMkLst>
            <pc:docMk/>
            <pc:sldMk cId="4190371110" sldId="486"/>
            <ac:picMk id="11266" creationId="{F60E238F-F8DF-3374-178A-24395AE33F9B}"/>
          </ac:picMkLst>
        </pc:picChg>
        <pc:picChg chg="add mod">
          <ac:chgData name="Dylan Busa" userId="f83bd475-b5ef-49a4-aa3c-b458bfc6d835" providerId="ADAL" clId="{8E237451-A0E5-794F-8BE5-4A64F5AF7962}" dt="2022-10-13T14:26:53.704" v="1539" actId="1076"/>
          <ac:picMkLst>
            <pc:docMk/>
            <pc:sldMk cId="4190371110" sldId="486"/>
            <ac:picMk id="11268" creationId="{3D2AEE5A-7013-7F03-E8A1-FB14E26ADCF8}"/>
          </ac:picMkLst>
        </pc:picChg>
      </pc:sldChg>
      <pc:sldChg chg="add">
        <pc:chgData name="Dylan Busa" userId="f83bd475-b5ef-49a4-aa3c-b458bfc6d835" providerId="ADAL" clId="{8E237451-A0E5-794F-8BE5-4A64F5AF7962}" dt="2022-10-13T14:20:32.541" v="1503"/>
        <pc:sldMkLst>
          <pc:docMk/>
          <pc:sldMk cId="1499094840" sldId="487"/>
        </pc:sldMkLst>
      </pc:sldChg>
      <pc:sldChg chg="add modNotesTx">
        <pc:chgData name="Dylan Busa" userId="f83bd475-b5ef-49a4-aa3c-b458bfc6d835" providerId="ADAL" clId="{8E237451-A0E5-794F-8BE5-4A64F5AF7962}" dt="2022-10-13T14:30:44.656" v="1592"/>
        <pc:sldMkLst>
          <pc:docMk/>
          <pc:sldMk cId="1096062927" sldId="488"/>
        </pc:sldMkLst>
      </pc:sldChg>
      <pc:sldChg chg="del">
        <pc:chgData name="Dylan Busa" userId="f83bd475-b5ef-49a4-aa3c-b458bfc6d835" providerId="ADAL" clId="{8E237451-A0E5-794F-8BE5-4A64F5AF7962}" dt="2022-10-14T11:30:48.931" v="1840" actId="2696"/>
        <pc:sldMkLst>
          <pc:docMk/>
          <pc:sldMk cId="1485204602" sldId="502"/>
        </pc:sldMkLst>
      </pc:sldChg>
      <pc:sldChg chg="del">
        <pc:chgData name="Dylan Busa" userId="f83bd475-b5ef-49a4-aa3c-b458bfc6d835" providerId="ADAL" clId="{8E237451-A0E5-794F-8BE5-4A64F5AF7962}" dt="2022-10-14T11:55:52.161" v="2165" actId="2696"/>
        <pc:sldMkLst>
          <pc:docMk/>
          <pc:sldMk cId="4069829708" sldId="511"/>
        </pc:sldMkLst>
      </pc:sldChg>
      <pc:sldChg chg="del">
        <pc:chgData name="Dylan Busa" userId="f83bd475-b5ef-49a4-aa3c-b458bfc6d835" providerId="ADAL" clId="{8E237451-A0E5-794F-8BE5-4A64F5AF7962}" dt="2022-10-13T14:14:36.507" v="1379" actId="2696"/>
        <pc:sldMkLst>
          <pc:docMk/>
          <pc:sldMk cId="1180694409" sldId="512"/>
        </pc:sldMkLst>
      </pc:sldChg>
      <pc:sldChg chg="del">
        <pc:chgData name="Dylan Busa" userId="f83bd475-b5ef-49a4-aa3c-b458bfc6d835" providerId="ADAL" clId="{8E237451-A0E5-794F-8BE5-4A64F5AF7962}" dt="2022-10-14T11:55:52.161" v="2165" actId="2696"/>
        <pc:sldMkLst>
          <pc:docMk/>
          <pc:sldMk cId="3974242842" sldId="513"/>
        </pc:sldMkLst>
      </pc:sldChg>
      <pc:sldChg chg="del">
        <pc:chgData name="Dylan Busa" userId="f83bd475-b5ef-49a4-aa3c-b458bfc6d835" providerId="ADAL" clId="{8E237451-A0E5-794F-8BE5-4A64F5AF7962}" dt="2022-10-14T11:55:52.161" v="2165" actId="2696"/>
        <pc:sldMkLst>
          <pc:docMk/>
          <pc:sldMk cId="4152961297" sldId="514"/>
        </pc:sldMkLst>
      </pc:sldChg>
      <pc:sldChg chg="del">
        <pc:chgData name="Dylan Busa" userId="f83bd475-b5ef-49a4-aa3c-b458bfc6d835" providerId="ADAL" clId="{8E237451-A0E5-794F-8BE5-4A64F5AF7962}" dt="2022-10-14T11:55:52.161" v="2165" actId="2696"/>
        <pc:sldMkLst>
          <pc:docMk/>
          <pc:sldMk cId="123497877" sldId="515"/>
        </pc:sldMkLst>
      </pc:sldChg>
      <pc:sldChg chg="del">
        <pc:chgData name="Dylan Busa" userId="f83bd475-b5ef-49a4-aa3c-b458bfc6d835" providerId="ADAL" clId="{8E237451-A0E5-794F-8BE5-4A64F5AF7962}" dt="2022-10-14T11:55:52.161" v="2165" actId="2696"/>
        <pc:sldMkLst>
          <pc:docMk/>
          <pc:sldMk cId="2895113953" sldId="516"/>
        </pc:sldMkLst>
      </pc:sldChg>
      <pc:sldChg chg="del">
        <pc:chgData name="Dylan Busa" userId="f83bd475-b5ef-49a4-aa3c-b458bfc6d835" providerId="ADAL" clId="{8E237451-A0E5-794F-8BE5-4A64F5AF7962}" dt="2022-10-13T13:33:41.915" v="412" actId="2696"/>
        <pc:sldMkLst>
          <pc:docMk/>
          <pc:sldMk cId="3358489153" sldId="517"/>
        </pc:sldMkLst>
      </pc:sldChg>
      <pc:sldChg chg="del">
        <pc:chgData name="Dylan Busa" userId="f83bd475-b5ef-49a4-aa3c-b458bfc6d835" providerId="ADAL" clId="{8E237451-A0E5-794F-8BE5-4A64F5AF7962}" dt="2022-10-13T14:18:45.988" v="1467" actId="2696"/>
        <pc:sldMkLst>
          <pc:docMk/>
          <pc:sldMk cId="1710457806" sldId="518"/>
        </pc:sldMkLst>
      </pc:sldChg>
      <pc:sldChg chg="modSp mod ord modNotesTx">
        <pc:chgData name="Dylan Busa" userId="f83bd475-b5ef-49a4-aa3c-b458bfc6d835" providerId="ADAL" clId="{8E237451-A0E5-794F-8BE5-4A64F5AF7962}" dt="2022-10-13T14:14:28.729" v="1378" actId="20577"/>
        <pc:sldMkLst>
          <pc:docMk/>
          <pc:sldMk cId="3252579819" sldId="525"/>
        </pc:sldMkLst>
        <pc:spChg chg="mod">
          <ac:chgData name="Dylan Busa" userId="f83bd475-b5ef-49a4-aa3c-b458bfc6d835" providerId="ADAL" clId="{8E237451-A0E5-794F-8BE5-4A64F5AF7962}" dt="2022-10-13T14:14:06.170" v="1375" actId="20577"/>
          <ac:spMkLst>
            <pc:docMk/>
            <pc:sldMk cId="3252579819" sldId="525"/>
            <ac:spMk id="4" creationId="{54678F9F-491B-3A41-AA86-CA7DF4C081C4}"/>
          </ac:spMkLst>
        </pc:spChg>
        <pc:spChg chg="mod">
          <ac:chgData name="Dylan Busa" userId="f83bd475-b5ef-49a4-aa3c-b458bfc6d835" providerId="ADAL" clId="{8E237451-A0E5-794F-8BE5-4A64F5AF7962}" dt="2022-10-13T14:13:18.031" v="1272" actId="1037"/>
          <ac:spMkLst>
            <pc:docMk/>
            <pc:sldMk cId="3252579819" sldId="525"/>
            <ac:spMk id="7" creationId="{72C4C6D5-71B3-DA42-89D3-BCCA92D25612}"/>
          </ac:spMkLst>
        </pc:spChg>
      </pc:sldChg>
      <pc:sldChg chg="addSp delSp modSp mod modNotesTx">
        <pc:chgData name="Dylan Busa" userId="f83bd475-b5ef-49a4-aa3c-b458bfc6d835" providerId="ADAL" clId="{8E237451-A0E5-794F-8BE5-4A64F5AF7962}" dt="2022-10-14T10:58:10.026" v="1620"/>
        <pc:sldMkLst>
          <pc:docMk/>
          <pc:sldMk cId="238952860" sldId="526"/>
        </pc:sldMkLst>
        <pc:spChg chg="mod">
          <ac:chgData name="Dylan Busa" userId="f83bd475-b5ef-49a4-aa3c-b458bfc6d835" providerId="ADAL" clId="{8E237451-A0E5-794F-8BE5-4A64F5AF7962}" dt="2022-10-13T13:56:47.119" v="919" actId="20577"/>
          <ac:spMkLst>
            <pc:docMk/>
            <pc:sldMk cId="238952860" sldId="526"/>
            <ac:spMk id="4" creationId="{54678F9F-491B-3A41-AA86-CA7DF4C081C4}"/>
          </ac:spMkLst>
        </pc:spChg>
        <pc:spChg chg="del">
          <ac:chgData name="Dylan Busa" userId="f83bd475-b5ef-49a4-aa3c-b458bfc6d835" providerId="ADAL" clId="{8E237451-A0E5-794F-8BE5-4A64F5AF7962}" dt="2022-10-13T13:56:51.030" v="921" actId="478"/>
          <ac:spMkLst>
            <pc:docMk/>
            <pc:sldMk cId="238952860" sldId="526"/>
            <ac:spMk id="9" creationId="{507C9DBC-6187-D14D-84BA-C9549DF6FAF6}"/>
          </ac:spMkLst>
        </pc:spChg>
        <pc:picChg chg="del">
          <ac:chgData name="Dylan Busa" userId="f83bd475-b5ef-49a4-aa3c-b458bfc6d835" providerId="ADAL" clId="{8E237451-A0E5-794F-8BE5-4A64F5AF7962}" dt="2022-10-13T13:56:48.975" v="920" actId="478"/>
          <ac:picMkLst>
            <pc:docMk/>
            <pc:sldMk cId="238952860" sldId="526"/>
            <ac:picMk id="2" creationId="{CFF939CF-FBFD-7C4D-B481-CADF9AE869EF}"/>
          </ac:picMkLst>
        </pc:picChg>
        <pc:picChg chg="add mod">
          <ac:chgData name="Dylan Busa" userId="f83bd475-b5ef-49a4-aa3c-b458bfc6d835" providerId="ADAL" clId="{8E237451-A0E5-794F-8BE5-4A64F5AF7962}" dt="2022-10-14T10:58:10.026" v="1620"/>
          <ac:picMkLst>
            <pc:docMk/>
            <pc:sldMk cId="238952860" sldId="526"/>
            <ac:picMk id="5" creationId="{9444C020-F43C-5459-DA03-771D9D7BC0F6}"/>
          </ac:picMkLst>
        </pc:picChg>
      </pc:sldChg>
      <pc:sldChg chg="del">
        <pc:chgData name="Dylan Busa" userId="f83bd475-b5ef-49a4-aa3c-b458bfc6d835" providerId="ADAL" clId="{8E237451-A0E5-794F-8BE5-4A64F5AF7962}" dt="2022-10-14T11:55:52.161" v="2165" actId="2696"/>
        <pc:sldMkLst>
          <pc:docMk/>
          <pc:sldMk cId="1736257900" sldId="531"/>
        </pc:sldMkLst>
      </pc:sldChg>
      <pc:sldChg chg="del">
        <pc:chgData name="Dylan Busa" userId="f83bd475-b5ef-49a4-aa3c-b458bfc6d835" providerId="ADAL" clId="{8E237451-A0E5-794F-8BE5-4A64F5AF7962}" dt="2022-10-14T11:55:52.161" v="2165" actId="2696"/>
        <pc:sldMkLst>
          <pc:docMk/>
          <pc:sldMk cId="2684286970" sldId="532"/>
        </pc:sldMkLst>
      </pc:sldChg>
      <pc:sldChg chg="addSp delSp modSp mod ord modNotesTx">
        <pc:chgData name="Dylan Busa" userId="f83bd475-b5ef-49a4-aa3c-b458bfc6d835" providerId="ADAL" clId="{8E237451-A0E5-794F-8BE5-4A64F5AF7962}" dt="2022-10-13T13:33:17.255" v="410" actId="20577"/>
        <pc:sldMkLst>
          <pc:docMk/>
          <pc:sldMk cId="638272120" sldId="533"/>
        </pc:sldMkLst>
        <pc:spChg chg="mod">
          <ac:chgData name="Dylan Busa" userId="f83bd475-b5ef-49a4-aa3c-b458bfc6d835" providerId="ADAL" clId="{8E237451-A0E5-794F-8BE5-4A64F5AF7962}" dt="2022-10-13T13:32:39.761" v="399" actId="27636"/>
          <ac:spMkLst>
            <pc:docMk/>
            <pc:sldMk cId="638272120" sldId="533"/>
            <ac:spMk id="4" creationId="{54678F9F-491B-3A41-AA86-CA7DF4C081C4}"/>
          </ac:spMkLst>
        </pc:spChg>
        <pc:spChg chg="add del">
          <ac:chgData name="Dylan Busa" userId="f83bd475-b5ef-49a4-aa3c-b458bfc6d835" providerId="ADAL" clId="{8E237451-A0E5-794F-8BE5-4A64F5AF7962}" dt="2022-10-13T13:31:53.246" v="353" actId="478"/>
          <ac:spMkLst>
            <pc:docMk/>
            <pc:sldMk cId="638272120" sldId="533"/>
            <ac:spMk id="7" creationId="{72C4C6D5-71B3-DA42-89D3-BCCA92D25612}"/>
          </ac:spMkLst>
        </pc:spChg>
      </pc:sldChg>
      <pc:sldChg chg="del">
        <pc:chgData name="Dylan Busa" userId="f83bd475-b5ef-49a4-aa3c-b458bfc6d835" providerId="ADAL" clId="{8E237451-A0E5-794F-8BE5-4A64F5AF7962}" dt="2022-10-14T11:55:52.161" v="2165" actId="2696"/>
        <pc:sldMkLst>
          <pc:docMk/>
          <pc:sldMk cId="420017706" sldId="536"/>
        </pc:sldMkLst>
      </pc:sldChg>
      <pc:sldChg chg="del">
        <pc:chgData name="Dylan Busa" userId="f83bd475-b5ef-49a4-aa3c-b458bfc6d835" providerId="ADAL" clId="{8E237451-A0E5-794F-8BE5-4A64F5AF7962}" dt="2022-10-13T13:24:44.534" v="199" actId="2696"/>
        <pc:sldMkLst>
          <pc:docMk/>
          <pc:sldMk cId="963149797" sldId="538"/>
        </pc:sldMkLst>
      </pc:sldChg>
      <pc:sldChg chg="del">
        <pc:chgData name="Dylan Busa" userId="f83bd475-b5ef-49a4-aa3c-b458bfc6d835" providerId="ADAL" clId="{8E237451-A0E5-794F-8BE5-4A64F5AF7962}" dt="2022-10-13T13:24:44.534" v="199" actId="2696"/>
        <pc:sldMkLst>
          <pc:docMk/>
          <pc:sldMk cId="1845988045" sldId="539"/>
        </pc:sldMkLst>
      </pc:sldChg>
      <pc:sldChg chg="del">
        <pc:chgData name="Dylan Busa" userId="f83bd475-b5ef-49a4-aa3c-b458bfc6d835" providerId="ADAL" clId="{8E237451-A0E5-794F-8BE5-4A64F5AF7962}" dt="2022-10-13T13:24:44.534" v="199" actId="2696"/>
        <pc:sldMkLst>
          <pc:docMk/>
          <pc:sldMk cId="172876527" sldId="540"/>
        </pc:sldMkLst>
      </pc:sldChg>
      <pc:sldChg chg="del">
        <pc:chgData name="Dylan Busa" userId="f83bd475-b5ef-49a4-aa3c-b458bfc6d835" providerId="ADAL" clId="{8E237451-A0E5-794F-8BE5-4A64F5AF7962}" dt="2022-10-13T13:24:45.958" v="200" actId="2696"/>
        <pc:sldMkLst>
          <pc:docMk/>
          <pc:sldMk cId="4275722401" sldId="541"/>
        </pc:sldMkLst>
      </pc:sldChg>
      <pc:sldChg chg="del">
        <pc:chgData name="Dylan Busa" userId="f83bd475-b5ef-49a4-aa3c-b458bfc6d835" providerId="ADAL" clId="{8E237451-A0E5-794F-8BE5-4A64F5AF7962}" dt="2022-10-13T13:24:47.098" v="201" actId="2696"/>
        <pc:sldMkLst>
          <pc:docMk/>
          <pc:sldMk cId="3776649222" sldId="542"/>
        </pc:sldMkLst>
      </pc:sldChg>
      <pc:sldChg chg="del">
        <pc:chgData name="Dylan Busa" userId="f83bd475-b5ef-49a4-aa3c-b458bfc6d835" providerId="ADAL" clId="{8E237451-A0E5-794F-8BE5-4A64F5AF7962}" dt="2022-10-13T13:24:48.484" v="202" actId="2696"/>
        <pc:sldMkLst>
          <pc:docMk/>
          <pc:sldMk cId="2718400171" sldId="543"/>
        </pc:sldMkLst>
      </pc:sldChg>
      <pc:sldChg chg="del">
        <pc:chgData name="Dylan Busa" userId="f83bd475-b5ef-49a4-aa3c-b458bfc6d835" providerId="ADAL" clId="{8E237451-A0E5-794F-8BE5-4A64F5AF7962}" dt="2022-10-13T13:24:49.737" v="203" actId="2696"/>
        <pc:sldMkLst>
          <pc:docMk/>
          <pc:sldMk cId="2435534372" sldId="544"/>
        </pc:sldMkLst>
      </pc:sldChg>
      <pc:sldChg chg="addSp delSp modSp add mod modClrScheme chgLayout modNotesTx">
        <pc:chgData name="Dylan Busa" userId="f83bd475-b5ef-49a4-aa3c-b458bfc6d835" providerId="ADAL" clId="{8E237451-A0E5-794F-8BE5-4A64F5AF7962}" dt="2022-10-14T11:38:35.222" v="1932" actId="20577"/>
        <pc:sldMkLst>
          <pc:docMk/>
          <pc:sldMk cId="3281449761" sldId="544"/>
        </pc:sldMkLst>
        <pc:spChg chg="mod ord">
          <ac:chgData name="Dylan Busa" userId="f83bd475-b5ef-49a4-aa3c-b458bfc6d835" providerId="ADAL" clId="{8E237451-A0E5-794F-8BE5-4A64F5AF7962}" dt="2022-10-14T11:37:44.825" v="1916" actId="700"/>
          <ac:spMkLst>
            <pc:docMk/>
            <pc:sldMk cId="3281449761" sldId="544"/>
            <ac:spMk id="3" creationId="{A9656863-8410-CA4B-B150-927565BE85C6}"/>
          </ac:spMkLst>
        </pc:spChg>
        <pc:spChg chg="mod ord">
          <ac:chgData name="Dylan Busa" userId="f83bd475-b5ef-49a4-aa3c-b458bfc6d835" providerId="ADAL" clId="{8E237451-A0E5-794F-8BE5-4A64F5AF7962}" dt="2022-10-14T11:37:44.825" v="1916" actId="700"/>
          <ac:spMkLst>
            <pc:docMk/>
            <pc:sldMk cId="3281449761" sldId="544"/>
            <ac:spMk id="4" creationId="{13A9FD50-2A78-760D-5D9B-25BBDA30C0F0}"/>
          </ac:spMkLst>
        </pc:spChg>
        <pc:spChg chg="add del mod ord">
          <ac:chgData name="Dylan Busa" userId="f83bd475-b5ef-49a4-aa3c-b458bfc6d835" providerId="ADAL" clId="{8E237451-A0E5-794F-8BE5-4A64F5AF7962}" dt="2022-10-14T11:37:44.825" v="1916" actId="700"/>
          <ac:spMkLst>
            <pc:docMk/>
            <pc:sldMk cId="3281449761" sldId="544"/>
            <ac:spMk id="6" creationId="{049300E4-F264-D0AE-7474-E8D7C14236E9}"/>
          </ac:spMkLst>
        </pc:spChg>
        <pc:spChg chg="add mod ord">
          <ac:chgData name="Dylan Busa" userId="f83bd475-b5ef-49a4-aa3c-b458bfc6d835" providerId="ADAL" clId="{8E237451-A0E5-794F-8BE5-4A64F5AF7962}" dt="2022-10-14T11:38:05.356" v="1921" actId="403"/>
          <ac:spMkLst>
            <pc:docMk/>
            <pc:sldMk cId="3281449761" sldId="544"/>
            <ac:spMk id="7" creationId="{7A573714-8205-41AF-3924-1D6873979E7A}"/>
          </ac:spMkLst>
        </pc:spChg>
        <pc:spChg chg="add mod ord">
          <ac:chgData name="Dylan Busa" userId="f83bd475-b5ef-49a4-aa3c-b458bfc6d835" providerId="ADAL" clId="{8E237451-A0E5-794F-8BE5-4A64F5AF7962}" dt="2022-10-14T11:38:13.737" v="1926" actId="403"/>
          <ac:spMkLst>
            <pc:docMk/>
            <pc:sldMk cId="3281449761" sldId="544"/>
            <ac:spMk id="8" creationId="{84E15F97-A58E-ED11-7571-BB39E6B8FA6B}"/>
          </ac:spMkLst>
        </pc:spChg>
        <pc:spChg chg="mod ord">
          <ac:chgData name="Dylan Busa" userId="f83bd475-b5ef-49a4-aa3c-b458bfc6d835" providerId="ADAL" clId="{8E237451-A0E5-794F-8BE5-4A64F5AF7962}" dt="2022-10-14T11:37:55.288" v="1917" actId="21"/>
          <ac:spMkLst>
            <pc:docMk/>
            <pc:sldMk cId="3281449761" sldId="544"/>
            <ac:spMk id="9" creationId="{949A14B7-932F-1768-974C-E887244ADF9C}"/>
          </ac:spMkLst>
        </pc:spChg>
        <pc:spChg chg="add mod ord">
          <ac:chgData name="Dylan Busa" userId="f83bd475-b5ef-49a4-aa3c-b458bfc6d835" providerId="ADAL" clId="{8E237451-A0E5-794F-8BE5-4A64F5AF7962}" dt="2022-10-14T11:37:44.825" v="1916" actId="700"/>
          <ac:spMkLst>
            <pc:docMk/>
            <pc:sldMk cId="3281449761" sldId="544"/>
            <ac:spMk id="10" creationId="{F43E2712-16CA-A36D-57B8-F9CFA6D969F9}"/>
          </ac:spMkLst>
        </pc:spChg>
        <pc:spChg chg="mod ord">
          <ac:chgData name="Dylan Busa" userId="f83bd475-b5ef-49a4-aa3c-b458bfc6d835" providerId="ADAL" clId="{8E237451-A0E5-794F-8BE5-4A64F5AF7962}" dt="2022-10-14T11:37:44.825" v="1916" actId="700"/>
          <ac:spMkLst>
            <pc:docMk/>
            <pc:sldMk cId="3281449761" sldId="544"/>
            <ac:spMk id="11" creationId="{7F2933F3-A35B-EB31-38D3-B7A932E4BA6A}"/>
          </ac:spMkLst>
        </pc:spChg>
        <pc:spChg chg="mod ord">
          <ac:chgData name="Dylan Busa" userId="f83bd475-b5ef-49a4-aa3c-b458bfc6d835" providerId="ADAL" clId="{8E237451-A0E5-794F-8BE5-4A64F5AF7962}" dt="2022-10-14T11:38:09.901" v="1922" actId="21"/>
          <ac:spMkLst>
            <pc:docMk/>
            <pc:sldMk cId="3281449761" sldId="544"/>
            <ac:spMk id="16" creationId="{A04CDDB7-F015-6B9A-FE81-8C8A6813A703}"/>
          </ac:spMkLst>
        </pc:spChg>
        <pc:spChg chg="del">
          <ac:chgData name="Dylan Busa" userId="f83bd475-b5ef-49a4-aa3c-b458bfc6d835" providerId="ADAL" clId="{8E237451-A0E5-794F-8BE5-4A64F5AF7962}" dt="2022-10-14T11:37:39.619" v="1915" actId="478"/>
          <ac:spMkLst>
            <pc:docMk/>
            <pc:sldMk cId="3281449761" sldId="544"/>
            <ac:spMk id="35" creationId="{13F5C661-06BE-4CA2-BECF-FD918A90D2CE}"/>
          </ac:spMkLst>
        </pc:spChg>
        <pc:picChg chg="del">
          <ac:chgData name="Dylan Busa" userId="f83bd475-b5ef-49a4-aa3c-b458bfc6d835" providerId="ADAL" clId="{8E237451-A0E5-794F-8BE5-4A64F5AF7962}" dt="2022-10-14T11:37:39.619" v="1915" actId="478"/>
          <ac:picMkLst>
            <pc:docMk/>
            <pc:sldMk cId="3281449761" sldId="544"/>
            <ac:picMk id="5" creationId="{33EC41AB-CD63-FFD8-D458-5CD3D9F78242}"/>
          </ac:picMkLst>
        </pc:picChg>
        <pc:picChg chg="mod">
          <ac:chgData name="Dylan Busa" userId="f83bd475-b5ef-49a4-aa3c-b458bfc6d835" providerId="ADAL" clId="{8E237451-A0E5-794F-8BE5-4A64F5AF7962}" dt="2022-10-14T11:38:23.269" v="1928" actId="1076"/>
          <ac:picMkLst>
            <pc:docMk/>
            <pc:sldMk cId="3281449761" sldId="544"/>
            <ac:picMk id="13" creationId="{81387CC2-F2BF-628F-1CBA-FC766B986BEF}"/>
          </ac:picMkLst>
        </pc:picChg>
        <pc:picChg chg="mod">
          <ac:chgData name="Dylan Busa" userId="f83bd475-b5ef-49a4-aa3c-b458bfc6d835" providerId="ADAL" clId="{8E237451-A0E5-794F-8BE5-4A64F5AF7962}" dt="2022-10-14T11:38:20.689" v="1927" actId="1076"/>
          <ac:picMkLst>
            <pc:docMk/>
            <pc:sldMk cId="3281449761" sldId="544"/>
            <ac:picMk id="15" creationId="{00C371F0-5D3B-B53F-2F8E-8E7D5E098C73}"/>
          </ac:picMkLst>
        </pc:picChg>
        <pc:picChg chg="mod">
          <ac:chgData name="Dylan Busa" userId="f83bd475-b5ef-49a4-aa3c-b458bfc6d835" providerId="ADAL" clId="{8E237451-A0E5-794F-8BE5-4A64F5AF7962}" dt="2022-10-14T11:38:25.372" v="1929" actId="1076"/>
          <ac:picMkLst>
            <pc:docMk/>
            <pc:sldMk cId="3281449761" sldId="544"/>
            <ac:picMk id="17" creationId="{CA841A9C-8D41-719F-5A7D-0867F30E3AFE}"/>
          </ac:picMkLst>
        </pc:picChg>
      </pc:sldChg>
      <pc:sldChg chg="del">
        <pc:chgData name="Dylan Busa" userId="f83bd475-b5ef-49a4-aa3c-b458bfc6d835" providerId="ADAL" clId="{8E237451-A0E5-794F-8BE5-4A64F5AF7962}" dt="2022-10-13T13:24:41.591" v="198" actId="2696"/>
        <pc:sldMkLst>
          <pc:docMk/>
          <pc:sldMk cId="1300208202" sldId="545"/>
        </pc:sldMkLst>
      </pc:sldChg>
      <pc:sldChg chg="ord modNotesTx">
        <pc:chgData name="Dylan Busa" userId="f83bd475-b5ef-49a4-aa3c-b458bfc6d835" providerId="ADAL" clId="{8E237451-A0E5-794F-8BE5-4A64F5AF7962}" dt="2022-10-13T13:30:47.627" v="338" actId="20577"/>
        <pc:sldMkLst>
          <pc:docMk/>
          <pc:sldMk cId="3247620961" sldId="546"/>
        </pc:sldMkLst>
      </pc:sldChg>
      <pc:sldChg chg="del ord">
        <pc:chgData name="Dylan Busa" userId="f83bd475-b5ef-49a4-aa3c-b458bfc6d835" providerId="ADAL" clId="{8E237451-A0E5-794F-8BE5-4A64F5AF7962}" dt="2022-10-13T14:14:22.567" v="1376" actId="2696"/>
        <pc:sldMkLst>
          <pc:docMk/>
          <pc:sldMk cId="3010766596" sldId="547"/>
        </pc:sldMkLst>
      </pc:sldChg>
      <pc:sldChg chg="del">
        <pc:chgData name="Dylan Busa" userId="f83bd475-b5ef-49a4-aa3c-b458bfc6d835" providerId="ADAL" clId="{8E237451-A0E5-794F-8BE5-4A64F5AF7962}" dt="2022-10-13T14:17:40.452" v="1458" actId="2696"/>
        <pc:sldMkLst>
          <pc:docMk/>
          <pc:sldMk cId="2608187754" sldId="548"/>
        </pc:sldMkLst>
      </pc:sldChg>
      <pc:sldChg chg="addSp delSp modSp add mod modNotesTx">
        <pc:chgData name="Dylan Busa" userId="f83bd475-b5ef-49a4-aa3c-b458bfc6d835" providerId="ADAL" clId="{8E237451-A0E5-794F-8BE5-4A64F5AF7962}" dt="2022-10-13T13:17:07.950" v="52"/>
        <pc:sldMkLst>
          <pc:docMk/>
          <pc:sldMk cId="1581505800" sldId="549"/>
        </pc:sldMkLst>
        <pc:spChg chg="mod">
          <ac:chgData name="Dylan Busa" userId="f83bd475-b5ef-49a4-aa3c-b458bfc6d835" providerId="ADAL" clId="{8E237451-A0E5-794F-8BE5-4A64F5AF7962}" dt="2022-10-13T13:16:01.521" v="43" actId="20577"/>
          <ac:spMkLst>
            <pc:docMk/>
            <pc:sldMk cId="1581505800" sldId="549"/>
            <ac:spMk id="4" creationId="{6D18C328-A2FD-4945-33A2-E678E91CB8E5}"/>
          </ac:spMkLst>
        </pc:spChg>
        <pc:picChg chg="add mod">
          <ac:chgData name="Dylan Busa" userId="f83bd475-b5ef-49a4-aa3c-b458bfc6d835" providerId="ADAL" clId="{8E237451-A0E5-794F-8BE5-4A64F5AF7962}" dt="2022-10-13T13:16:23.708" v="48" actId="14100"/>
          <ac:picMkLst>
            <pc:docMk/>
            <pc:sldMk cId="1581505800" sldId="549"/>
            <ac:picMk id="3" creationId="{F5A5F0CE-C213-5152-D15C-D6C310CA3672}"/>
          </ac:picMkLst>
        </pc:picChg>
        <pc:picChg chg="add del mod">
          <ac:chgData name="Dylan Busa" userId="f83bd475-b5ef-49a4-aa3c-b458bfc6d835" providerId="ADAL" clId="{8E237451-A0E5-794F-8BE5-4A64F5AF7962}" dt="2022-10-13T13:16:03.166" v="44" actId="478"/>
          <ac:picMkLst>
            <pc:docMk/>
            <pc:sldMk cId="1581505800" sldId="549"/>
            <ac:picMk id="1026" creationId="{C4D66BCA-A92F-E06F-8773-D88EDDDEC369}"/>
          </ac:picMkLst>
        </pc:picChg>
        <pc:picChg chg="del">
          <ac:chgData name="Dylan Busa" userId="f83bd475-b5ef-49a4-aa3c-b458bfc6d835" providerId="ADAL" clId="{8E237451-A0E5-794F-8BE5-4A64F5AF7962}" dt="2022-10-13T13:14:07.661" v="29" actId="478"/>
          <ac:picMkLst>
            <pc:docMk/>
            <pc:sldMk cId="1581505800" sldId="549"/>
            <ac:picMk id="1028" creationId="{1A251206-A0D1-632C-0D89-FB00A93F0A24}"/>
          </ac:picMkLst>
        </pc:picChg>
      </pc:sldChg>
      <pc:sldChg chg="add del">
        <pc:chgData name="Dylan Busa" userId="f83bd475-b5ef-49a4-aa3c-b458bfc6d835" providerId="ADAL" clId="{8E237451-A0E5-794F-8BE5-4A64F5AF7962}" dt="2022-10-13T14:20:39.055" v="1506" actId="2696"/>
        <pc:sldMkLst>
          <pc:docMk/>
          <pc:sldMk cId="2182450724" sldId="550"/>
        </pc:sldMkLst>
      </pc:sldChg>
      <pc:sldChg chg="del">
        <pc:chgData name="Dylan Busa" userId="f83bd475-b5ef-49a4-aa3c-b458bfc6d835" providerId="ADAL" clId="{8E237451-A0E5-794F-8BE5-4A64F5AF7962}" dt="2022-10-13T14:18:42.484" v="1466" actId="2696"/>
        <pc:sldMkLst>
          <pc:docMk/>
          <pc:sldMk cId="3394501531" sldId="551"/>
        </pc:sldMkLst>
      </pc:sldChg>
      <pc:sldChg chg="del">
        <pc:chgData name="Dylan Busa" userId="f83bd475-b5ef-49a4-aa3c-b458bfc6d835" providerId="ADAL" clId="{8E237451-A0E5-794F-8BE5-4A64F5AF7962}" dt="2022-10-13T14:20:43.205" v="1509" actId="2696"/>
        <pc:sldMkLst>
          <pc:docMk/>
          <pc:sldMk cId="672914478" sldId="552"/>
        </pc:sldMkLst>
      </pc:sldChg>
      <pc:sldChg chg="del">
        <pc:chgData name="Dylan Busa" userId="f83bd475-b5ef-49a4-aa3c-b458bfc6d835" providerId="ADAL" clId="{8E237451-A0E5-794F-8BE5-4A64F5AF7962}" dt="2022-10-14T11:31:14.428" v="1842" actId="2696"/>
        <pc:sldMkLst>
          <pc:docMk/>
          <pc:sldMk cId="3644768179" sldId="553"/>
        </pc:sldMkLst>
      </pc:sldChg>
      <pc:sldChg chg="del">
        <pc:chgData name="Dylan Busa" userId="f83bd475-b5ef-49a4-aa3c-b458bfc6d835" providerId="ADAL" clId="{8E237451-A0E5-794F-8BE5-4A64F5AF7962}" dt="2022-10-14T11:55:52.161" v="2165" actId="2696"/>
        <pc:sldMkLst>
          <pc:docMk/>
          <pc:sldMk cId="1293166171" sldId="554"/>
        </pc:sldMkLst>
      </pc:sldChg>
      <pc:sldChg chg="del">
        <pc:chgData name="Dylan Busa" userId="f83bd475-b5ef-49a4-aa3c-b458bfc6d835" providerId="ADAL" clId="{8E237451-A0E5-794F-8BE5-4A64F5AF7962}" dt="2022-10-14T11:55:52.161" v="2165" actId="2696"/>
        <pc:sldMkLst>
          <pc:docMk/>
          <pc:sldMk cId="2307686729" sldId="555"/>
        </pc:sldMkLst>
      </pc:sldChg>
      <pc:sldChg chg="del">
        <pc:chgData name="Dylan Busa" userId="f83bd475-b5ef-49a4-aa3c-b458bfc6d835" providerId="ADAL" clId="{8E237451-A0E5-794F-8BE5-4A64F5AF7962}" dt="2022-10-14T11:55:52.161" v="2165" actId="2696"/>
        <pc:sldMkLst>
          <pc:docMk/>
          <pc:sldMk cId="141927804" sldId="556"/>
        </pc:sldMkLst>
      </pc:sldChg>
      <pc:sldChg chg="modSp new mod ord modNotesTx">
        <pc:chgData name="Dylan Busa" userId="f83bd475-b5ef-49a4-aa3c-b458bfc6d835" providerId="ADAL" clId="{8E237451-A0E5-794F-8BE5-4A64F5AF7962}" dt="2022-10-13T13:22:53.345" v="167" actId="20577"/>
        <pc:sldMkLst>
          <pc:docMk/>
          <pc:sldMk cId="1887172651" sldId="557"/>
        </pc:sldMkLst>
        <pc:spChg chg="mod">
          <ac:chgData name="Dylan Busa" userId="f83bd475-b5ef-49a4-aa3c-b458bfc6d835" providerId="ADAL" clId="{8E237451-A0E5-794F-8BE5-4A64F5AF7962}" dt="2022-10-13T13:17:34.397" v="71" actId="20577"/>
          <ac:spMkLst>
            <pc:docMk/>
            <pc:sldMk cId="1887172651" sldId="557"/>
            <ac:spMk id="2" creationId="{FDF5A7DA-FCAD-AC26-41D5-0396E79D3057}"/>
          </ac:spMkLst>
        </pc:spChg>
      </pc:sldChg>
      <pc:sldChg chg="addSp delSp modSp new mod chgLayout modNotesTx">
        <pc:chgData name="Dylan Busa" userId="f83bd475-b5ef-49a4-aa3c-b458bfc6d835" providerId="ADAL" clId="{8E237451-A0E5-794F-8BE5-4A64F5AF7962}" dt="2022-10-13T13:23:03.368" v="171" actId="20577"/>
        <pc:sldMkLst>
          <pc:docMk/>
          <pc:sldMk cId="1993044817" sldId="558"/>
        </pc:sldMkLst>
        <pc:spChg chg="del mod ord">
          <ac:chgData name="Dylan Busa" userId="f83bd475-b5ef-49a4-aa3c-b458bfc6d835" providerId="ADAL" clId="{8E237451-A0E5-794F-8BE5-4A64F5AF7962}" dt="2022-10-13T13:17:51.486" v="75" actId="700"/>
          <ac:spMkLst>
            <pc:docMk/>
            <pc:sldMk cId="1993044817" sldId="558"/>
            <ac:spMk id="2" creationId="{D8B6A41A-D9EE-39BE-F8CB-10776AB691FD}"/>
          </ac:spMkLst>
        </pc:spChg>
        <pc:spChg chg="mod ord">
          <ac:chgData name="Dylan Busa" userId="f83bd475-b5ef-49a4-aa3c-b458bfc6d835" providerId="ADAL" clId="{8E237451-A0E5-794F-8BE5-4A64F5AF7962}" dt="2022-10-13T13:17:51.486" v="75" actId="700"/>
          <ac:spMkLst>
            <pc:docMk/>
            <pc:sldMk cId="1993044817" sldId="558"/>
            <ac:spMk id="3" creationId="{0B96B521-BF92-3CFB-BAF3-2533BA2FCC47}"/>
          </ac:spMkLst>
        </pc:spChg>
        <pc:spChg chg="add mod ord">
          <ac:chgData name="Dylan Busa" userId="f83bd475-b5ef-49a4-aa3c-b458bfc6d835" providerId="ADAL" clId="{8E237451-A0E5-794F-8BE5-4A64F5AF7962}" dt="2022-10-13T13:18:13.545" v="85" actId="20577"/>
          <ac:spMkLst>
            <pc:docMk/>
            <pc:sldMk cId="1993044817" sldId="558"/>
            <ac:spMk id="4" creationId="{7293AB0F-D731-A5E6-04AC-8CF0CEA12CD5}"/>
          </ac:spMkLst>
        </pc:spChg>
        <pc:picChg chg="add mod">
          <ac:chgData name="Dylan Busa" userId="f83bd475-b5ef-49a4-aa3c-b458bfc6d835" providerId="ADAL" clId="{8E237451-A0E5-794F-8BE5-4A64F5AF7962}" dt="2022-10-13T13:19:18.063" v="94" actId="1076"/>
          <ac:picMkLst>
            <pc:docMk/>
            <pc:sldMk cId="1993044817" sldId="558"/>
            <ac:picMk id="2050" creationId="{DD8F2D22-8F4D-11A7-58B2-70FD9A2A0CA4}"/>
          </ac:picMkLst>
        </pc:picChg>
      </pc:sldChg>
      <pc:sldChg chg="modSp add mod modNotesTx">
        <pc:chgData name="Dylan Busa" userId="f83bd475-b5ef-49a4-aa3c-b458bfc6d835" providerId="ADAL" clId="{8E237451-A0E5-794F-8BE5-4A64F5AF7962}" dt="2022-10-13T13:23:12.726" v="173" actId="20577"/>
        <pc:sldMkLst>
          <pc:docMk/>
          <pc:sldMk cId="1662298552" sldId="559"/>
        </pc:sldMkLst>
        <pc:spChg chg="mod">
          <ac:chgData name="Dylan Busa" userId="f83bd475-b5ef-49a4-aa3c-b458bfc6d835" providerId="ADAL" clId="{8E237451-A0E5-794F-8BE5-4A64F5AF7962}" dt="2022-10-13T13:19:43.558" v="125" actId="20577"/>
          <ac:spMkLst>
            <pc:docMk/>
            <pc:sldMk cId="1662298552" sldId="559"/>
            <ac:spMk id="2" creationId="{FDF5A7DA-FCAD-AC26-41D5-0396E79D3057}"/>
          </ac:spMkLst>
        </pc:spChg>
      </pc:sldChg>
      <pc:sldChg chg="addSp modSp new mod modAnim modNotesTx">
        <pc:chgData name="Dylan Busa" userId="f83bd475-b5ef-49a4-aa3c-b458bfc6d835" providerId="ADAL" clId="{8E237451-A0E5-794F-8BE5-4A64F5AF7962}" dt="2022-10-13T13:23:20.535" v="175" actId="20577"/>
        <pc:sldMkLst>
          <pc:docMk/>
          <pc:sldMk cId="530900305" sldId="560"/>
        </pc:sldMkLst>
        <pc:picChg chg="add mod">
          <ac:chgData name="Dylan Busa" userId="f83bd475-b5ef-49a4-aa3c-b458bfc6d835" providerId="ADAL" clId="{8E237451-A0E5-794F-8BE5-4A64F5AF7962}" dt="2022-10-13T13:21:48.742" v="129" actId="14100"/>
          <ac:picMkLst>
            <pc:docMk/>
            <pc:sldMk cId="530900305" sldId="560"/>
            <ac:picMk id="3" creationId="{818A09E5-9225-E9B5-FAD1-60506816BD6B}"/>
          </ac:picMkLst>
        </pc:picChg>
      </pc:sldChg>
      <pc:sldChg chg="addSp delSp modSp new mod chgLayout modNotesTx">
        <pc:chgData name="Dylan Busa" userId="f83bd475-b5ef-49a4-aa3c-b458bfc6d835" providerId="ADAL" clId="{8E237451-A0E5-794F-8BE5-4A64F5AF7962}" dt="2022-10-13T13:23:39.155" v="178" actId="20577"/>
        <pc:sldMkLst>
          <pc:docMk/>
          <pc:sldMk cId="126442543" sldId="561"/>
        </pc:sldMkLst>
        <pc:spChg chg="mod ord">
          <ac:chgData name="Dylan Busa" userId="f83bd475-b5ef-49a4-aa3c-b458bfc6d835" providerId="ADAL" clId="{8E237451-A0E5-794F-8BE5-4A64F5AF7962}" dt="2022-10-13T13:22:14.560" v="137" actId="700"/>
          <ac:spMkLst>
            <pc:docMk/>
            <pc:sldMk cId="126442543" sldId="561"/>
            <ac:spMk id="2" creationId="{F018407B-7FC5-4BB0-BC8A-D0F79FFD0A38}"/>
          </ac:spMkLst>
        </pc:spChg>
        <pc:spChg chg="add mod ord">
          <ac:chgData name="Dylan Busa" userId="f83bd475-b5ef-49a4-aa3c-b458bfc6d835" providerId="ADAL" clId="{8E237451-A0E5-794F-8BE5-4A64F5AF7962}" dt="2022-10-13T13:22:23.520" v="163" actId="20577"/>
          <ac:spMkLst>
            <pc:docMk/>
            <pc:sldMk cId="126442543" sldId="561"/>
            <ac:spMk id="5" creationId="{0FD21914-F3ED-0E79-5898-225F1A3CB11F}"/>
          </ac:spMkLst>
        </pc:spChg>
        <pc:picChg chg="add mod">
          <ac:chgData name="Dylan Busa" userId="f83bd475-b5ef-49a4-aa3c-b458bfc6d835" providerId="ADAL" clId="{8E237451-A0E5-794F-8BE5-4A64F5AF7962}" dt="2022-10-13T13:22:27.239" v="164" actId="1076"/>
          <ac:picMkLst>
            <pc:docMk/>
            <pc:sldMk cId="126442543" sldId="561"/>
            <ac:picMk id="3" creationId="{36D3A5C1-3973-28F4-D908-964021E2E864}"/>
          </ac:picMkLst>
        </pc:picChg>
        <pc:picChg chg="add del mod">
          <ac:chgData name="Dylan Busa" userId="f83bd475-b5ef-49a4-aa3c-b458bfc6d835" providerId="ADAL" clId="{8E237451-A0E5-794F-8BE5-4A64F5AF7962}" dt="2022-10-13T13:22:03.201" v="133" actId="478"/>
          <ac:picMkLst>
            <pc:docMk/>
            <pc:sldMk cId="126442543" sldId="561"/>
            <ac:picMk id="4" creationId="{B7A2DAEF-96D9-5340-E95D-10CAE055EBE1}"/>
          </ac:picMkLst>
        </pc:picChg>
      </pc:sldChg>
      <pc:sldChg chg="addSp modSp new modNotesTx">
        <pc:chgData name="Dylan Busa" userId="f83bd475-b5ef-49a4-aa3c-b458bfc6d835" providerId="ADAL" clId="{8E237451-A0E5-794F-8BE5-4A64F5AF7962}" dt="2022-10-13T13:24:33.653" v="196" actId="20577"/>
        <pc:sldMkLst>
          <pc:docMk/>
          <pc:sldMk cId="2779517807" sldId="562"/>
        </pc:sldMkLst>
        <pc:picChg chg="add mod">
          <ac:chgData name="Dylan Busa" userId="f83bd475-b5ef-49a4-aa3c-b458bfc6d835" providerId="ADAL" clId="{8E237451-A0E5-794F-8BE5-4A64F5AF7962}" dt="2022-10-13T13:24:03.393" v="184" actId="1076"/>
          <ac:picMkLst>
            <pc:docMk/>
            <pc:sldMk cId="2779517807" sldId="562"/>
            <ac:picMk id="3" creationId="{46190742-D146-4A51-D98A-23DC76587560}"/>
          </ac:picMkLst>
        </pc:picChg>
        <pc:picChg chg="add mod">
          <ac:chgData name="Dylan Busa" userId="f83bd475-b5ef-49a4-aa3c-b458bfc6d835" providerId="ADAL" clId="{8E237451-A0E5-794F-8BE5-4A64F5AF7962}" dt="2022-10-13T13:24:01.897" v="183" actId="1076"/>
          <ac:picMkLst>
            <pc:docMk/>
            <pc:sldMk cId="2779517807" sldId="562"/>
            <ac:picMk id="4" creationId="{98BD287F-9857-6908-AF58-9742C480F194}"/>
          </ac:picMkLst>
        </pc:picChg>
      </pc:sldChg>
      <pc:sldChg chg="new del">
        <pc:chgData name="Dylan Busa" userId="f83bd475-b5ef-49a4-aa3c-b458bfc6d835" providerId="ADAL" clId="{8E237451-A0E5-794F-8BE5-4A64F5AF7962}" dt="2022-10-13T13:22:11.189" v="136" actId="680"/>
        <pc:sldMkLst>
          <pc:docMk/>
          <pc:sldMk cId="3471361599" sldId="562"/>
        </pc:sldMkLst>
      </pc:sldChg>
      <pc:sldChg chg="addSp delSp modSp new del mod">
        <pc:chgData name="Dylan Busa" userId="f83bd475-b5ef-49a4-aa3c-b458bfc6d835" providerId="ADAL" clId="{8E237451-A0E5-794F-8BE5-4A64F5AF7962}" dt="2022-10-13T13:26:22.887" v="237" actId="2696"/>
        <pc:sldMkLst>
          <pc:docMk/>
          <pc:sldMk cId="3523448628" sldId="563"/>
        </pc:sldMkLst>
        <pc:spChg chg="mod">
          <ac:chgData name="Dylan Busa" userId="f83bd475-b5ef-49a4-aa3c-b458bfc6d835" providerId="ADAL" clId="{8E237451-A0E5-794F-8BE5-4A64F5AF7962}" dt="2022-10-13T13:25:36.318" v="226" actId="20577"/>
          <ac:spMkLst>
            <pc:docMk/>
            <pc:sldMk cId="3523448628" sldId="563"/>
            <ac:spMk id="2" creationId="{01AD8A83-783B-5AA5-A2CC-A0409C23101F}"/>
          </ac:spMkLst>
        </pc:spChg>
        <pc:spChg chg="add del mod">
          <ac:chgData name="Dylan Busa" userId="f83bd475-b5ef-49a4-aa3c-b458bfc6d835" providerId="ADAL" clId="{8E237451-A0E5-794F-8BE5-4A64F5AF7962}" dt="2022-10-13T13:26:03.561" v="236" actId="21"/>
          <ac:spMkLst>
            <pc:docMk/>
            <pc:sldMk cId="3523448628" sldId="563"/>
            <ac:spMk id="5" creationId="{21982BED-515F-31CE-0827-2BA67344328E}"/>
          </ac:spMkLst>
        </pc:spChg>
      </pc:sldChg>
      <pc:sldChg chg="add modNotesTx">
        <pc:chgData name="Dylan Busa" userId="f83bd475-b5ef-49a4-aa3c-b458bfc6d835" providerId="ADAL" clId="{8E237451-A0E5-794F-8BE5-4A64F5AF7962}" dt="2022-10-14T11:31:41.779" v="1848" actId="20577"/>
        <pc:sldMkLst>
          <pc:docMk/>
          <pc:sldMk cId="4233462057" sldId="563"/>
        </pc:sldMkLst>
      </pc:sldChg>
      <pc:sldChg chg="add modNotesTx">
        <pc:chgData name="Dylan Busa" userId="f83bd475-b5ef-49a4-aa3c-b458bfc6d835" providerId="ADAL" clId="{8E237451-A0E5-794F-8BE5-4A64F5AF7962}" dt="2022-10-14T11:32:16.311" v="1856" actId="20577"/>
        <pc:sldMkLst>
          <pc:docMk/>
          <pc:sldMk cId="1869169419" sldId="564"/>
        </pc:sldMkLst>
      </pc:sldChg>
      <pc:sldChg chg="add">
        <pc:chgData name="Dylan Busa" userId="f83bd475-b5ef-49a4-aa3c-b458bfc6d835" providerId="ADAL" clId="{8E237451-A0E5-794F-8BE5-4A64F5AF7962}" dt="2022-10-14T11:39:09.675" v="1934"/>
        <pc:sldMkLst>
          <pc:docMk/>
          <pc:sldMk cId="4030645237" sldId="567"/>
        </pc:sldMkLst>
      </pc:sldChg>
      <pc:sldChg chg="add">
        <pc:chgData name="Dylan Busa" userId="f83bd475-b5ef-49a4-aa3c-b458bfc6d835" providerId="ADAL" clId="{8E237451-A0E5-794F-8BE5-4A64F5AF7962}" dt="2022-10-14T11:50:57.351" v="2126"/>
        <pc:sldMkLst>
          <pc:docMk/>
          <pc:sldMk cId="2370244014" sldId="573"/>
        </pc:sldMkLst>
      </pc:sldChg>
      <pc:sldChg chg="modSp add mod">
        <pc:chgData name="Dylan Busa" userId="f83bd475-b5ef-49a4-aa3c-b458bfc6d835" providerId="ADAL" clId="{8E237451-A0E5-794F-8BE5-4A64F5AF7962}" dt="2022-10-14T11:56:01.117" v="2170" actId="20577"/>
        <pc:sldMkLst>
          <pc:docMk/>
          <pc:sldMk cId="2923522413" sldId="574"/>
        </pc:sldMkLst>
        <pc:spChg chg="mod">
          <ac:chgData name="Dylan Busa" userId="f83bd475-b5ef-49a4-aa3c-b458bfc6d835" providerId="ADAL" clId="{8E237451-A0E5-794F-8BE5-4A64F5AF7962}" dt="2022-10-14T11:56:01.117" v="2170" actId="20577"/>
          <ac:spMkLst>
            <pc:docMk/>
            <pc:sldMk cId="2923522413" sldId="574"/>
            <ac:spMk id="5" creationId="{59B568E6-0980-C143-BB59-966F476FD4B8}"/>
          </ac:spMkLst>
        </pc:spChg>
      </pc:sldChg>
      <pc:sldChg chg="modSp add mod">
        <pc:chgData name="Dylan Busa" userId="f83bd475-b5ef-49a4-aa3c-b458bfc6d835" providerId="ADAL" clId="{8E237451-A0E5-794F-8BE5-4A64F5AF7962}" dt="2022-10-14T11:55:43.190" v="2164" actId="2710"/>
        <pc:sldMkLst>
          <pc:docMk/>
          <pc:sldMk cId="3979052751" sldId="575"/>
        </pc:sldMkLst>
        <pc:spChg chg="mod">
          <ac:chgData name="Dylan Busa" userId="f83bd475-b5ef-49a4-aa3c-b458bfc6d835" providerId="ADAL" clId="{8E237451-A0E5-794F-8BE5-4A64F5AF7962}" dt="2022-10-14T11:55:43.190" v="2164" actId="2710"/>
          <ac:spMkLst>
            <pc:docMk/>
            <pc:sldMk cId="3979052751" sldId="575"/>
            <ac:spMk id="7" creationId="{72C4C6D5-71B3-DA42-89D3-BCCA92D25612}"/>
          </ac:spMkLst>
        </pc:spChg>
      </pc:sldChg>
      <pc:sldChg chg="add">
        <pc:chgData name="Dylan Busa" userId="f83bd475-b5ef-49a4-aa3c-b458bfc6d835" providerId="ADAL" clId="{8E237451-A0E5-794F-8BE5-4A64F5AF7962}" dt="2022-10-14T11:50:57.351" v="2126"/>
        <pc:sldMkLst>
          <pc:docMk/>
          <pc:sldMk cId="2424464471" sldId="576"/>
        </pc:sldMkLst>
      </pc:sldChg>
      <pc:sldChg chg="modSp add mod modNotesTx">
        <pc:chgData name="Dylan Busa" userId="f83bd475-b5ef-49a4-aa3c-b458bfc6d835" providerId="ADAL" clId="{8E237451-A0E5-794F-8BE5-4A64F5AF7962}" dt="2022-10-14T11:34:04.789" v="1874" actId="12"/>
        <pc:sldMkLst>
          <pc:docMk/>
          <pc:sldMk cId="2575428309" sldId="590"/>
        </pc:sldMkLst>
        <pc:spChg chg="mod">
          <ac:chgData name="Dylan Busa" userId="f83bd475-b5ef-49a4-aa3c-b458bfc6d835" providerId="ADAL" clId="{8E237451-A0E5-794F-8BE5-4A64F5AF7962}" dt="2022-10-14T11:34:04.789" v="1874" actId="12"/>
          <ac:spMkLst>
            <pc:docMk/>
            <pc:sldMk cId="2575428309" sldId="590"/>
            <ac:spMk id="4" creationId="{1C531549-E445-6E35-B1A5-A8DC04232E08}"/>
          </ac:spMkLst>
        </pc:spChg>
      </pc:sldChg>
      <pc:sldChg chg="modSp add mod modNotesTx">
        <pc:chgData name="Dylan Busa" userId="f83bd475-b5ef-49a4-aa3c-b458bfc6d835" providerId="ADAL" clId="{8E237451-A0E5-794F-8BE5-4A64F5AF7962}" dt="2022-10-13T13:28:57.116" v="299" actId="20577"/>
        <pc:sldMkLst>
          <pc:docMk/>
          <pc:sldMk cId="3263089846" sldId="627"/>
        </pc:sldMkLst>
        <pc:spChg chg="mod">
          <ac:chgData name="Dylan Busa" userId="f83bd475-b5ef-49a4-aa3c-b458bfc6d835" providerId="ADAL" clId="{8E237451-A0E5-794F-8BE5-4A64F5AF7962}" dt="2022-10-13T13:26:29.953" v="252" actId="20577"/>
          <ac:spMkLst>
            <pc:docMk/>
            <pc:sldMk cId="3263089846" sldId="627"/>
            <ac:spMk id="2" creationId="{E16B0693-8162-7D43-127D-0D1097D9A184}"/>
          </ac:spMkLst>
        </pc:spChg>
        <pc:spChg chg="mod">
          <ac:chgData name="Dylan Busa" userId="f83bd475-b5ef-49a4-aa3c-b458bfc6d835" providerId="ADAL" clId="{8E237451-A0E5-794F-8BE5-4A64F5AF7962}" dt="2022-10-13T13:27:44.201" v="277" actId="404"/>
          <ac:spMkLst>
            <pc:docMk/>
            <pc:sldMk cId="3263089846" sldId="627"/>
            <ac:spMk id="6" creationId="{E3777325-6EEF-4FB5-CED2-4168583DACC5}"/>
          </ac:spMkLst>
        </pc:spChg>
      </pc:sldChg>
      <pc:sldChg chg="add">
        <pc:chgData name="Dylan Busa" userId="f83bd475-b5ef-49a4-aa3c-b458bfc6d835" providerId="ADAL" clId="{8E237451-A0E5-794F-8BE5-4A64F5AF7962}" dt="2022-10-13T13:33:39.527" v="411"/>
        <pc:sldMkLst>
          <pc:docMk/>
          <pc:sldMk cId="2550882634" sldId="628"/>
        </pc:sldMkLst>
      </pc:sldChg>
      <pc:sldChg chg="addSp modSp new mod modNotesTx">
        <pc:chgData name="Dylan Busa" userId="f83bd475-b5ef-49a4-aa3c-b458bfc6d835" providerId="ADAL" clId="{8E237451-A0E5-794F-8BE5-4A64F5AF7962}" dt="2022-10-13T13:35:48.111" v="462" actId="20577"/>
        <pc:sldMkLst>
          <pc:docMk/>
          <pc:sldMk cId="2678501739" sldId="629"/>
        </pc:sldMkLst>
        <pc:spChg chg="mod">
          <ac:chgData name="Dylan Busa" userId="f83bd475-b5ef-49a4-aa3c-b458bfc6d835" providerId="ADAL" clId="{8E237451-A0E5-794F-8BE5-4A64F5AF7962}" dt="2022-10-13T13:35:15.486" v="455" actId="14100"/>
          <ac:spMkLst>
            <pc:docMk/>
            <pc:sldMk cId="2678501739" sldId="629"/>
            <ac:spMk id="2" creationId="{BB049E18-B456-7605-5748-7DA34DB37351}"/>
          </ac:spMkLst>
        </pc:spChg>
        <pc:picChg chg="add mod">
          <ac:chgData name="Dylan Busa" userId="f83bd475-b5ef-49a4-aa3c-b458bfc6d835" providerId="ADAL" clId="{8E237451-A0E5-794F-8BE5-4A64F5AF7962}" dt="2022-10-13T13:35:12.398" v="454" actId="1076"/>
          <ac:picMkLst>
            <pc:docMk/>
            <pc:sldMk cId="2678501739" sldId="629"/>
            <ac:picMk id="5122" creationId="{5EC0799A-7B89-E2DA-018C-A7CFE211ED8D}"/>
          </ac:picMkLst>
        </pc:picChg>
      </pc:sldChg>
      <pc:sldChg chg="addSp modSp new mod chgLayout modNotesTx">
        <pc:chgData name="Dylan Busa" userId="f83bd475-b5ef-49a4-aa3c-b458bfc6d835" providerId="ADAL" clId="{8E237451-A0E5-794F-8BE5-4A64F5AF7962}" dt="2022-10-13T13:36:13.480" v="516" actId="20577"/>
        <pc:sldMkLst>
          <pc:docMk/>
          <pc:sldMk cId="12566348" sldId="630"/>
        </pc:sldMkLst>
        <pc:spChg chg="mod ord">
          <ac:chgData name="Dylan Busa" userId="f83bd475-b5ef-49a4-aa3c-b458bfc6d835" providerId="ADAL" clId="{8E237451-A0E5-794F-8BE5-4A64F5AF7962}" dt="2022-10-13T13:36:03.528" v="466" actId="700"/>
          <ac:spMkLst>
            <pc:docMk/>
            <pc:sldMk cId="12566348" sldId="630"/>
            <ac:spMk id="2" creationId="{2821A0B2-9A2F-E407-7E1D-A400C060C213}"/>
          </ac:spMkLst>
        </pc:spChg>
        <pc:spChg chg="add mod ord">
          <ac:chgData name="Dylan Busa" userId="f83bd475-b5ef-49a4-aa3c-b458bfc6d835" providerId="ADAL" clId="{8E237451-A0E5-794F-8BE5-4A64F5AF7962}" dt="2022-10-13T13:36:13.480" v="516" actId="20577"/>
          <ac:spMkLst>
            <pc:docMk/>
            <pc:sldMk cId="12566348" sldId="630"/>
            <ac:spMk id="3" creationId="{B288B157-ACEB-E097-3795-EBB1DAE7D682}"/>
          </ac:spMkLst>
        </pc:spChg>
      </pc:sldChg>
      <pc:sldChg chg="addSp delSp modSp new mod modNotesTx">
        <pc:chgData name="Dylan Busa" userId="f83bd475-b5ef-49a4-aa3c-b458bfc6d835" providerId="ADAL" clId="{8E237451-A0E5-794F-8BE5-4A64F5AF7962}" dt="2022-10-13T13:51:25.075" v="564" actId="1076"/>
        <pc:sldMkLst>
          <pc:docMk/>
          <pc:sldMk cId="4177063489" sldId="631"/>
        </pc:sldMkLst>
        <pc:spChg chg="add mod">
          <ac:chgData name="Dylan Busa" userId="f83bd475-b5ef-49a4-aa3c-b458bfc6d835" providerId="ADAL" clId="{8E237451-A0E5-794F-8BE5-4A64F5AF7962}" dt="2022-10-13T13:51:25.075" v="564" actId="1076"/>
          <ac:spMkLst>
            <pc:docMk/>
            <pc:sldMk cId="4177063489" sldId="631"/>
            <ac:spMk id="3" creationId="{A5DB4EAC-63F6-FDE2-AE8F-BFCD9B804015}"/>
          </ac:spMkLst>
        </pc:spChg>
        <pc:picChg chg="add del mod">
          <ac:chgData name="Dylan Busa" userId="f83bd475-b5ef-49a4-aa3c-b458bfc6d835" providerId="ADAL" clId="{8E237451-A0E5-794F-8BE5-4A64F5AF7962}" dt="2022-10-13T13:49:51.315" v="537" actId="478"/>
          <ac:picMkLst>
            <pc:docMk/>
            <pc:sldMk cId="4177063489" sldId="631"/>
            <ac:picMk id="6146" creationId="{E113266A-C96E-D7C8-AF86-8C703FE6312D}"/>
          </ac:picMkLst>
        </pc:picChg>
        <pc:picChg chg="add del">
          <ac:chgData name="Dylan Busa" userId="f83bd475-b5ef-49a4-aa3c-b458bfc6d835" providerId="ADAL" clId="{8E237451-A0E5-794F-8BE5-4A64F5AF7962}" dt="2022-10-13T13:41:32.802" v="531" actId="478"/>
          <ac:picMkLst>
            <pc:docMk/>
            <pc:sldMk cId="4177063489" sldId="631"/>
            <ac:picMk id="6148" creationId="{0088E82A-34FD-A672-7C5F-3BD96A01264C}"/>
          </ac:picMkLst>
        </pc:picChg>
        <pc:picChg chg="add mod">
          <ac:chgData name="Dylan Busa" userId="f83bd475-b5ef-49a4-aa3c-b458bfc6d835" providerId="ADAL" clId="{8E237451-A0E5-794F-8BE5-4A64F5AF7962}" dt="2022-10-13T13:51:08.206" v="540" actId="14100"/>
          <ac:picMkLst>
            <pc:docMk/>
            <pc:sldMk cId="4177063489" sldId="631"/>
            <ac:picMk id="6150" creationId="{18FB8576-FA74-C055-9F0B-383A698E2788}"/>
          </ac:picMkLst>
        </pc:picChg>
      </pc:sldChg>
      <pc:sldChg chg="addSp delSp modSp new mod modAnim modNotesTx">
        <pc:chgData name="Dylan Busa" userId="f83bd475-b5ef-49a4-aa3c-b458bfc6d835" providerId="ADAL" clId="{8E237451-A0E5-794F-8BE5-4A64F5AF7962}" dt="2022-10-13T13:51:59.356" v="587" actId="207"/>
        <pc:sldMkLst>
          <pc:docMk/>
          <pc:sldMk cId="4138549627" sldId="632"/>
        </pc:sldMkLst>
        <pc:spChg chg="add del">
          <ac:chgData name="Dylan Busa" userId="f83bd475-b5ef-49a4-aa3c-b458bfc6d835" providerId="ADAL" clId="{8E237451-A0E5-794F-8BE5-4A64F5AF7962}" dt="2022-10-13T13:45:08.305" v="534" actId="478"/>
          <ac:spMkLst>
            <pc:docMk/>
            <pc:sldMk cId="4138549627" sldId="632"/>
            <ac:spMk id="4" creationId="{E92E9CB2-6F2F-35F3-2EAE-4CC2EA00A748}"/>
          </ac:spMkLst>
        </pc:spChg>
        <pc:spChg chg="add mod">
          <ac:chgData name="Dylan Busa" userId="f83bd475-b5ef-49a4-aa3c-b458bfc6d835" providerId="ADAL" clId="{8E237451-A0E5-794F-8BE5-4A64F5AF7962}" dt="2022-10-13T13:51:59.356" v="587" actId="207"/>
          <ac:spMkLst>
            <pc:docMk/>
            <pc:sldMk cId="4138549627" sldId="632"/>
            <ac:spMk id="6" creationId="{5EEC1B3C-7D71-70CD-F267-1630FF6EC3DE}"/>
          </ac:spMkLst>
        </pc:spChg>
        <pc:picChg chg="add mod">
          <ac:chgData name="Dylan Busa" userId="f83bd475-b5ef-49a4-aa3c-b458bfc6d835" providerId="ADAL" clId="{8E237451-A0E5-794F-8BE5-4A64F5AF7962}" dt="2022-10-13T13:51:33.707" v="566" actId="14100"/>
          <ac:picMkLst>
            <pc:docMk/>
            <pc:sldMk cId="4138549627" sldId="632"/>
            <ac:picMk id="5" creationId="{328A41F7-5196-4BA3-F4A5-287F2C89DF91}"/>
          </ac:picMkLst>
        </pc:picChg>
      </pc:sldChg>
      <pc:sldChg chg="addSp modSp new mod chgLayout modNotesTx">
        <pc:chgData name="Dylan Busa" userId="f83bd475-b5ef-49a4-aa3c-b458bfc6d835" providerId="ADAL" clId="{8E237451-A0E5-794F-8BE5-4A64F5AF7962}" dt="2022-10-13T13:56:14.210" v="886"/>
        <pc:sldMkLst>
          <pc:docMk/>
          <pc:sldMk cId="1056736299" sldId="633"/>
        </pc:sldMkLst>
        <pc:spChg chg="mod ord">
          <ac:chgData name="Dylan Busa" userId="f83bd475-b5ef-49a4-aa3c-b458bfc6d835" providerId="ADAL" clId="{8E237451-A0E5-794F-8BE5-4A64F5AF7962}" dt="2022-10-13T13:52:51.028" v="589" actId="700"/>
          <ac:spMkLst>
            <pc:docMk/>
            <pc:sldMk cId="1056736299" sldId="633"/>
            <ac:spMk id="2" creationId="{E217DBAF-3141-5C23-6003-13B65EAB774D}"/>
          </ac:spMkLst>
        </pc:spChg>
        <pc:spChg chg="add mod ord">
          <ac:chgData name="Dylan Busa" userId="f83bd475-b5ef-49a4-aa3c-b458bfc6d835" providerId="ADAL" clId="{8E237451-A0E5-794F-8BE5-4A64F5AF7962}" dt="2022-10-13T13:56:02.324" v="885" actId="20577"/>
          <ac:spMkLst>
            <pc:docMk/>
            <pc:sldMk cId="1056736299" sldId="633"/>
            <ac:spMk id="3" creationId="{558A2A76-4EAB-B252-B8F8-40D64B768494}"/>
          </ac:spMkLst>
        </pc:spChg>
        <pc:spChg chg="add mod ord">
          <ac:chgData name="Dylan Busa" userId="f83bd475-b5ef-49a4-aa3c-b458bfc6d835" providerId="ADAL" clId="{8E237451-A0E5-794F-8BE5-4A64F5AF7962}" dt="2022-10-13T13:55:48.014" v="836" actId="403"/>
          <ac:spMkLst>
            <pc:docMk/>
            <pc:sldMk cId="1056736299" sldId="633"/>
            <ac:spMk id="4" creationId="{0AE93709-FA9A-D08C-96D2-EADCD51E7DD0}"/>
          </ac:spMkLst>
        </pc:spChg>
        <pc:spChg chg="add mod ord">
          <ac:chgData name="Dylan Busa" userId="f83bd475-b5ef-49a4-aa3c-b458bfc6d835" providerId="ADAL" clId="{8E237451-A0E5-794F-8BE5-4A64F5AF7962}" dt="2022-10-13T13:55:48.014" v="836" actId="403"/>
          <ac:spMkLst>
            <pc:docMk/>
            <pc:sldMk cId="1056736299" sldId="633"/>
            <ac:spMk id="5" creationId="{C21341D4-EA3E-2ED8-C84B-478714958DF4}"/>
          </ac:spMkLst>
        </pc:spChg>
        <pc:spChg chg="add mod ord">
          <ac:chgData name="Dylan Busa" userId="f83bd475-b5ef-49a4-aa3c-b458bfc6d835" providerId="ADAL" clId="{8E237451-A0E5-794F-8BE5-4A64F5AF7962}" dt="2022-10-13T13:55:48.014" v="836" actId="403"/>
          <ac:spMkLst>
            <pc:docMk/>
            <pc:sldMk cId="1056736299" sldId="633"/>
            <ac:spMk id="6" creationId="{CA09654D-5430-35E3-E330-3F0ABFFDC46A}"/>
          </ac:spMkLst>
        </pc:spChg>
        <pc:spChg chg="add mod ord">
          <ac:chgData name="Dylan Busa" userId="f83bd475-b5ef-49a4-aa3c-b458bfc6d835" providerId="ADAL" clId="{8E237451-A0E5-794F-8BE5-4A64F5AF7962}" dt="2022-10-13T13:55:44.326" v="835" actId="403"/>
          <ac:spMkLst>
            <pc:docMk/>
            <pc:sldMk cId="1056736299" sldId="633"/>
            <ac:spMk id="7" creationId="{5B514BA1-6D6F-CD53-79A8-8D71A9AF2412}"/>
          </ac:spMkLst>
        </pc:spChg>
        <pc:spChg chg="add mod ord">
          <ac:chgData name="Dylan Busa" userId="f83bd475-b5ef-49a4-aa3c-b458bfc6d835" providerId="ADAL" clId="{8E237451-A0E5-794F-8BE5-4A64F5AF7962}" dt="2022-10-13T13:55:52.897" v="837" actId="403"/>
          <ac:spMkLst>
            <pc:docMk/>
            <pc:sldMk cId="1056736299" sldId="633"/>
            <ac:spMk id="8" creationId="{DB98941D-A180-C027-76C8-ACB1596F7510}"/>
          </ac:spMkLst>
        </pc:spChg>
        <pc:spChg chg="add mod ord">
          <ac:chgData name="Dylan Busa" userId="f83bd475-b5ef-49a4-aa3c-b458bfc6d835" providerId="ADAL" clId="{8E237451-A0E5-794F-8BE5-4A64F5AF7962}" dt="2022-10-13T13:55:52.897" v="837" actId="403"/>
          <ac:spMkLst>
            <pc:docMk/>
            <pc:sldMk cId="1056736299" sldId="633"/>
            <ac:spMk id="9" creationId="{F6AA9CE6-2271-B511-107E-C7C7945525DD}"/>
          </ac:spMkLst>
        </pc:spChg>
        <pc:spChg chg="add mod ord">
          <ac:chgData name="Dylan Busa" userId="f83bd475-b5ef-49a4-aa3c-b458bfc6d835" providerId="ADAL" clId="{8E237451-A0E5-794F-8BE5-4A64F5AF7962}" dt="2022-10-13T13:55:52.897" v="837" actId="403"/>
          <ac:spMkLst>
            <pc:docMk/>
            <pc:sldMk cId="1056736299" sldId="633"/>
            <ac:spMk id="10" creationId="{E0AC2D09-BBC9-072F-0E68-EC429A62A901}"/>
          </ac:spMkLst>
        </pc:spChg>
        <pc:spChg chg="add mod ord">
          <ac:chgData name="Dylan Busa" userId="f83bd475-b5ef-49a4-aa3c-b458bfc6d835" providerId="ADAL" clId="{8E237451-A0E5-794F-8BE5-4A64F5AF7962}" dt="2022-10-13T13:55:52.897" v="837" actId="403"/>
          <ac:spMkLst>
            <pc:docMk/>
            <pc:sldMk cId="1056736299" sldId="633"/>
            <ac:spMk id="11" creationId="{39C5E277-EA34-B1D2-F078-A1F8731305C2}"/>
          </ac:spMkLst>
        </pc:spChg>
      </pc:sldChg>
      <pc:sldChg chg="addSp delSp modSp new mod modClrScheme chgLayout modNotesTx">
        <pc:chgData name="Dylan Busa" userId="f83bd475-b5ef-49a4-aa3c-b458bfc6d835" providerId="ADAL" clId="{8E237451-A0E5-794F-8BE5-4A64F5AF7962}" dt="2022-10-13T14:05:32.853" v="1112" actId="20577"/>
        <pc:sldMkLst>
          <pc:docMk/>
          <pc:sldMk cId="3975896752" sldId="634"/>
        </pc:sldMkLst>
        <pc:spChg chg="mod ord">
          <ac:chgData name="Dylan Busa" userId="f83bd475-b5ef-49a4-aa3c-b458bfc6d835" providerId="ADAL" clId="{8E237451-A0E5-794F-8BE5-4A64F5AF7962}" dt="2022-10-13T13:57:32.259" v="929" actId="700"/>
          <ac:spMkLst>
            <pc:docMk/>
            <pc:sldMk cId="3975896752" sldId="634"/>
            <ac:spMk id="2" creationId="{2407479D-C558-D4AC-347D-081E542EECBA}"/>
          </ac:spMkLst>
        </pc:spChg>
        <pc:spChg chg="add del mod ord">
          <ac:chgData name="Dylan Busa" userId="f83bd475-b5ef-49a4-aa3c-b458bfc6d835" providerId="ADAL" clId="{8E237451-A0E5-794F-8BE5-4A64F5AF7962}" dt="2022-10-13T13:57:39.255" v="934" actId="20577"/>
          <ac:spMkLst>
            <pc:docMk/>
            <pc:sldMk cId="3975896752" sldId="634"/>
            <ac:spMk id="3" creationId="{66B8C841-2451-1679-13E4-AFA807D3F78B}"/>
          </ac:spMkLst>
        </pc:spChg>
        <pc:spChg chg="add mod">
          <ac:chgData name="Dylan Busa" userId="f83bd475-b5ef-49a4-aa3c-b458bfc6d835" providerId="ADAL" clId="{8E237451-A0E5-794F-8BE5-4A64F5AF7962}" dt="2022-10-13T13:59:56.294" v="988" actId="1076"/>
          <ac:spMkLst>
            <pc:docMk/>
            <pc:sldMk cId="3975896752" sldId="634"/>
            <ac:spMk id="5" creationId="{187A7B72-2269-F9E1-3C17-804EB724A60C}"/>
          </ac:spMkLst>
        </pc:spChg>
        <pc:spChg chg="add mod">
          <ac:chgData name="Dylan Busa" userId="f83bd475-b5ef-49a4-aa3c-b458bfc6d835" providerId="ADAL" clId="{8E237451-A0E5-794F-8BE5-4A64F5AF7962}" dt="2022-10-13T13:59:59.111" v="989" actId="1076"/>
          <ac:spMkLst>
            <pc:docMk/>
            <pc:sldMk cId="3975896752" sldId="634"/>
            <ac:spMk id="6" creationId="{BCE0659D-6A67-BFC5-D101-7CF446DAEDCE}"/>
          </ac:spMkLst>
        </pc:spChg>
      </pc:sldChg>
      <pc:sldChg chg="delSp modSp add mod">
        <pc:chgData name="Dylan Busa" userId="f83bd475-b5ef-49a4-aa3c-b458bfc6d835" providerId="ADAL" clId="{8E237451-A0E5-794F-8BE5-4A64F5AF7962}" dt="2022-10-13T14:04:01.636" v="1088" actId="20577"/>
        <pc:sldMkLst>
          <pc:docMk/>
          <pc:sldMk cId="3634203551" sldId="635"/>
        </pc:sldMkLst>
        <pc:spChg chg="mod">
          <ac:chgData name="Dylan Busa" userId="f83bd475-b5ef-49a4-aa3c-b458bfc6d835" providerId="ADAL" clId="{8E237451-A0E5-794F-8BE5-4A64F5AF7962}" dt="2022-10-13T14:00:14.431" v="995" actId="20577"/>
          <ac:spMkLst>
            <pc:docMk/>
            <pc:sldMk cId="3634203551" sldId="635"/>
            <ac:spMk id="3" creationId="{66B8C841-2451-1679-13E4-AFA807D3F78B}"/>
          </ac:spMkLst>
        </pc:spChg>
        <pc:spChg chg="mod">
          <ac:chgData name="Dylan Busa" userId="f83bd475-b5ef-49a4-aa3c-b458bfc6d835" providerId="ADAL" clId="{8E237451-A0E5-794F-8BE5-4A64F5AF7962}" dt="2022-10-13T14:04:01.636" v="1088" actId="20577"/>
          <ac:spMkLst>
            <pc:docMk/>
            <pc:sldMk cId="3634203551" sldId="635"/>
            <ac:spMk id="5" creationId="{187A7B72-2269-F9E1-3C17-804EB724A60C}"/>
          </ac:spMkLst>
        </pc:spChg>
        <pc:spChg chg="del mod">
          <ac:chgData name="Dylan Busa" userId="f83bd475-b5ef-49a4-aa3c-b458bfc6d835" providerId="ADAL" clId="{8E237451-A0E5-794F-8BE5-4A64F5AF7962}" dt="2022-10-13T14:03:22.115" v="1083" actId="478"/>
          <ac:spMkLst>
            <pc:docMk/>
            <pc:sldMk cId="3634203551" sldId="635"/>
            <ac:spMk id="6" creationId="{BCE0659D-6A67-BFC5-D101-7CF446DAEDCE}"/>
          </ac:spMkLst>
        </pc:spChg>
      </pc:sldChg>
      <pc:sldChg chg="addSp modSp add mod modNotesTx">
        <pc:chgData name="Dylan Busa" userId="f83bd475-b5ef-49a4-aa3c-b458bfc6d835" providerId="ADAL" clId="{8E237451-A0E5-794F-8BE5-4A64F5AF7962}" dt="2022-10-14T10:58:07.171" v="1619"/>
        <pc:sldMkLst>
          <pc:docMk/>
          <pc:sldMk cId="3616148692" sldId="636"/>
        </pc:sldMkLst>
        <pc:spChg chg="mod">
          <ac:chgData name="Dylan Busa" userId="f83bd475-b5ef-49a4-aa3c-b458bfc6d835" providerId="ADAL" clId="{8E237451-A0E5-794F-8BE5-4A64F5AF7962}" dt="2022-10-13T14:04:59.640" v="1106" actId="20577"/>
          <ac:spMkLst>
            <pc:docMk/>
            <pc:sldMk cId="3616148692" sldId="636"/>
            <ac:spMk id="4" creationId="{54678F9F-491B-3A41-AA86-CA7DF4C081C4}"/>
          </ac:spMkLst>
        </pc:spChg>
        <pc:picChg chg="add mod">
          <ac:chgData name="Dylan Busa" userId="f83bd475-b5ef-49a4-aa3c-b458bfc6d835" providerId="ADAL" clId="{8E237451-A0E5-794F-8BE5-4A64F5AF7962}" dt="2022-10-14T10:58:07.171" v="1619"/>
          <ac:picMkLst>
            <pc:docMk/>
            <pc:sldMk cId="3616148692" sldId="636"/>
            <ac:picMk id="2" creationId="{C67F44D8-F409-AA1F-E307-4169E2CCA494}"/>
          </ac:picMkLst>
        </pc:picChg>
      </pc:sldChg>
      <pc:sldChg chg="addSp delSp modSp new mod modClrScheme chgLayout modNotesTx">
        <pc:chgData name="Dylan Busa" userId="f83bd475-b5ef-49a4-aa3c-b458bfc6d835" providerId="ADAL" clId="{8E237451-A0E5-794F-8BE5-4A64F5AF7962}" dt="2022-10-13T14:09:53.054" v="1214" actId="1036"/>
        <pc:sldMkLst>
          <pc:docMk/>
          <pc:sldMk cId="2576700244" sldId="637"/>
        </pc:sldMkLst>
        <pc:spChg chg="del">
          <ac:chgData name="Dylan Busa" userId="f83bd475-b5ef-49a4-aa3c-b458bfc6d835" providerId="ADAL" clId="{8E237451-A0E5-794F-8BE5-4A64F5AF7962}" dt="2022-10-13T14:06:06.445" v="1116" actId="700"/>
          <ac:spMkLst>
            <pc:docMk/>
            <pc:sldMk cId="2576700244" sldId="637"/>
            <ac:spMk id="2" creationId="{8E352769-F547-5853-0F65-C1F33F85034A}"/>
          </ac:spMkLst>
        </pc:spChg>
        <pc:spChg chg="mod ord">
          <ac:chgData name="Dylan Busa" userId="f83bd475-b5ef-49a4-aa3c-b458bfc6d835" providerId="ADAL" clId="{8E237451-A0E5-794F-8BE5-4A64F5AF7962}" dt="2022-10-13T14:06:06.445" v="1116" actId="700"/>
          <ac:spMkLst>
            <pc:docMk/>
            <pc:sldMk cId="2576700244" sldId="637"/>
            <ac:spMk id="3" creationId="{986A09CC-32FD-62BF-3DF8-8E7B44B64CB0}"/>
          </ac:spMkLst>
        </pc:spChg>
        <pc:spChg chg="add mod">
          <ac:chgData name="Dylan Busa" userId="f83bd475-b5ef-49a4-aa3c-b458bfc6d835" providerId="ADAL" clId="{8E237451-A0E5-794F-8BE5-4A64F5AF7962}" dt="2022-10-13T14:09:32.184" v="1209" actId="20577"/>
          <ac:spMkLst>
            <pc:docMk/>
            <pc:sldMk cId="2576700244" sldId="637"/>
            <ac:spMk id="4" creationId="{BD435F2D-34CF-FC3D-2793-3BA471B25A74}"/>
          </ac:spMkLst>
        </pc:spChg>
        <pc:spChg chg="add mod">
          <ac:chgData name="Dylan Busa" userId="f83bd475-b5ef-49a4-aa3c-b458bfc6d835" providerId="ADAL" clId="{8E237451-A0E5-794F-8BE5-4A64F5AF7962}" dt="2022-10-13T14:09:28.621" v="1207" actId="12789"/>
          <ac:spMkLst>
            <pc:docMk/>
            <pc:sldMk cId="2576700244" sldId="637"/>
            <ac:spMk id="5" creationId="{D25F8B7A-3D38-1772-FEBD-82AB4DDA4FBC}"/>
          </ac:spMkLst>
        </pc:spChg>
        <pc:spChg chg="add mod">
          <ac:chgData name="Dylan Busa" userId="f83bd475-b5ef-49a4-aa3c-b458bfc6d835" providerId="ADAL" clId="{8E237451-A0E5-794F-8BE5-4A64F5AF7962}" dt="2022-10-13T14:09:28.621" v="1207" actId="12789"/>
          <ac:spMkLst>
            <pc:docMk/>
            <pc:sldMk cId="2576700244" sldId="637"/>
            <ac:spMk id="6" creationId="{0775BF80-6EA1-6D24-92F1-5A839A0A7272}"/>
          </ac:spMkLst>
        </pc:spChg>
        <pc:spChg chg="add mod">
          <ac:chgData name="Dylan Busa" userId="f83bd475-b5ef-49a4-aa3c-b458bfc6d835" providerId="ADAL" clId="{8E237451-A0E5-794F-8BE5-4A64F5AF7962}" dt="2022-10-13T14:09:48.801" v="1211" actId="1076"/>
          <ac:spMkLst>
            <pc:docMk/>
            <pc:sldMk cId="2576700244" sldId="637"/>
            <ac:spMk id="7" creationId="{ED3F8486-306A-5B30-F642-850423D9FC6B}"/>
          </ac:spMkLst>
        </pc:spChg>
        <pc:spChg chg="add mod">
          <ac:chgData name="Dylan Busa" userId="f83bd475-b5ef-49a4-aa3c-b458bfc6d835" providerId="ADAL" clId="{8E237451-A0E5-794F-8BE5-4A64F5AF7962}" dt="2022-10-13T14:09:28.621" v="1207" actId="12789"/>
          <ac:spMkLst>
            <pc:docMk/>
            <pc:sldMk cId="2576700244" sldId="637"/>
            <ac:spMk id="8" creationId="{02ACDC57-633F-1C5A-008F-4D76AE7A74AF}"/>
          </ac:spMkLst>
        </pc:spChg>
        <pc:picChg chg="add mod">
          <ac:chgData name="Dylan Busa" userId="f83bd475-b5ef-49a4-aa3c-b458bfc6d835" providerId="ADAL" clId="{8E237451-A0E5-794F-8BE5-4A64F5AF7962}" dt="2022-10-13T14:07:57.446" v="1136" actId="1076"/>
          <ac:picMkLst>
            <pc:docMk/>
            <pc:sldMk cId="2576700244" sldId="637"/>
            <ac:picMk id="8194" creationId="{AC3BD816-8E5B-D117-B8C1-DA4C8256AA73}"/>
          </ac:picMkLst>
        </pc:picChg>
        <pc:picChg chg="add mod">
          <ac:chgData name="Dylan Busa" userId="f83bd475-b5ef-49a4-aa3c-b458bfc6d835" providerId="ADAL" clId="{8E237451-A0E5-794F-8BE5-4A64F5AF7962}" dt="2022-10-13T14:09:53.054" v="1214" actId="1036"/>
          <ac:picMkLst>
            <pc:docMk/>
            <pc:sldMk cId="2576700244" sldId="637"/>
            <ac:picMk id="8196" creationId="{9DBCCCE0-819A-153F-081F-C82674189EAD}"/>
          </ac:picMkLst>
        </pc:picChg>
        <pc:picChg chg="add mod">
          <ac:chgData name="Dylan Busa" userId="f83bd475-b5ef-49a4-aa3c-b458bfc6d835" providerId="ADAL" clId="{8E237451-A0E5-794F-8BE5-4A64F5AF7962}" dt="2022-10-13T14:08:03.260" v="1139" actId="1076"/>
          <ac:picMkLst>
            <pc:docMk/>
            <pc:sldMk cId="2576700244" sldId="637"/>
            <ac:picMk id="8198" creationId="{7D125A2F-C6EA-019C-E3CB-1E53F52A2B19}"/>
          </ac:picMkLst>
        </pc:picChg>
      </pc:sldChg>
      <pc:sldChg chg="modSp new del mod">
        <pc:chgData name="Dylan Busa" userId="f83bd475-b5ef-49a4-aa3c-b458bfc6d835" providerId="ADAL" clId="{8E237451-A0E5-794F-8BE5-4A64F5AF7962}" dt="2022-10-13T14:12:37.802" v="1232" actId="2696"/>
        <pc:sldMkLst>
          <pc:docMk/>
          <pc:sldMk cId="572764889" sldId="638"/>
        </pc:sldMkLst>
        <pc:spChg chg="mod">
          <ac:chgData name="Dylan Busa" userId="f83bd475-b5ef-49a4-aa3c-b458bfc6d835" providerId="ADAL" clId="{8E237451-A0E5-794F-8BE5-4A64F5AF7962}" dt="2022-10-13T14:11:51.138" v="1229" actId="27636"/>
          <ac:spMkLst>
            <pc:docMk/>
            <pc:sldMk cId="572764889" sldId="638"/>
            <ac:spMk id="3" creationId="{0BB9D3C2-6A94-4A76-D060-E6368A40A4A6}"/>
          </ac:spMkLst>
        </pc:spChg>
      </pc:sldChg>
      <pc:sldChg chg="add">
        <pc:chgData name="Dylan Busa" userId="f83bd475-b5ef-49a4-aa3c-b458bfc6d835" providerId="ADAL" clId="{8E237451-A0E5-794F-8BE5-4A64F5AF7962}" dt="2022-10-14T11:44:19.706" v="1956"/>
        <pc:sldMkLst>
          <pc:docMk/>
          <pc:sldMk cId="1482500356" sldId="638"/>
        </pc:sldMkLst>
      </pc:sldChg>
      <pc:sldChg chg="add">
        <pc:chgData name="Dylan Busa" userId="f83bd475-b5ef-49a4-aa3c-b458bfc6d835" providerId="ADAL" clId="{8E237451-A0E5-794F-8BE5-4A64F5AF7962}" dt="2022-10-13T14:12:28.367" v="1230"/>
        <pc:sldMkLst>
          <pc:docMk/>
          <pc:sldMk cId="1442633066" sldId="639"/>
        </pc:sldMkLst>
      </pc:sldChg>
      <pc:sldChg chg="addSp modSp new mod modNotesTx">
        <pc:chgData name="Dylan Busa" userId="f83bd475-b5ef-49a4-aa3c-b458bfc6d835" providerId="ADAL" clId="{8E237451-A0E5-794F-8BE5-4A64F5AF7962}" dt="2022-10-13T14:17:33.644" v="1457" actId="20577"/>
        <pc:sldMkLst>
          <pc:docMk/>
          <pc:sldMk cId="2373950370" sldId="640"/>
        </pc:sldMkLst>
        <pc:spChg chg="mod">
          <ac:chgData name="Dylan Busa" userId="f83bd475-b5ef-49a4-aa3c-b458bfc6d835" providerId="ADAL" clId="{8E237451-A0E5-794F-8BE5-4A64F5AF7962}" dt="2022-10-13T14:16:37.154" v="1438" actId="14100"/>
          <ac:spMkLst>
            <pc:docMk/>
            <pc:sldMk cId="2373950370" sldId="640"/>
            <ac:spMk id="2" creationId="{51574090-A6A5-F20D-6B08-A55259E48542}"/>
          </ac:spMkLst>
        </pc:spChg>
        <pc:picChg chg="add mod">
          <ac:chgData name="Dylan Busa" userId="f83bd475-b5ef-49a4-aa3c-b458bfc6d835" providerId="ADAL" clId="{8E237451-A0E5-794F-8BE5-4A64F5AF7962}" dt="2022-10-13T14:16:32.544" v="1437" actId="14100"/>
          <ac:picMkLst>
            <pc:docMk/>
            <pc:sldMk cId="2373950370" sldId="640"/>
            <ac:picMk id="9218" creationId="{52011AC3-2497-FE88-357D-5AC806658F98}"/>
          </ac:picMkLst>
        </pc:picChg>
      </pc:sldChg>
      <pc:sldChg chg="addSp modSp new mod modAnim modNotesTx">
        <pc:chgData name="Dylan Busa" userId="f83bd475-b5ef-49a4-aa3c-b458bfc6d835" providerId="ADAL" clId="{8E237451-A0E5-794F-8BE5-4A64F5AF7962}" dt="2022-10-13T14:18:20.358" v="1465" actId="20577"/>
        <pc:sldMkLst>
          <pc:docMk/>
          <pc:sldMk cId="642024545" sldId="641"/>
        </pc:sldMkLst>
        <pc:picChg chg="add mod">
          <ac:chgData name="Dylan Busa" userId="f83bd475-b5ef-49a4-aa3c-b458bfc6d835" providerId="ADAL" clId="{8E237451-A0E5-794F-8BE5-4A64F5AF7962}" dt="2022-10-13T14:18:10.504" v="1462" actId="14100"/>
          <ac:picMkLst>
            <pc:docMk/>
            <pc:sldMk cId="642024545" sldId="641"/>
            <ac:picMk id="3" creationId="{BF7A85EC-0019-BFA4-4032-E36947098655}"/>
          </ac:picMkLst>
        </pc:picChg>
      </pc:sldChg>
      <pc:sldChg chg="addSp modSp new mod modNotesTx">
        <pc:chgData name="Dylan Busa" userId="f83bd475-b5ef-49a4-aa3c-b458bfc6d835" providerId="ADAL" clId="{8E237451-A0E5-794F-8BE5-4A64F5AF7962}" dt="2022-10-13T14:20:04.273" v="1502" actId="20577"/>
        <pc:sldMkLst>
          <pc:docMk/>
          <pc:sldMk cId="2915312564" sldId="642"/>
        </pc:sldMkLst>
        <pc:spChg chg="add mod">
          <ac:chgData name="Dylan Busa" userId="f83bd475-b5ef-49a4-aa3c-b458bfc6d835" providerId="ADAL" clId="{8E237451-A0E5-794F-8BE5-4A64F5AF7962}" dt="2022-10-13T14:19:57.623" v="1500" actId="1076"/>
          <ac:spMkLst>
            <pc:docMk/>
            <pc:sldMk cId="2915312564" sldId="642"/>
            <ac:spMk id="4" creationId="{DD9CC31C-E197-4241-C5BA-3E24E1844566}"/>
          </ac:spMkLst>
        </pc:spChg>
        <pc:spChg chg="add mod">
          <ac:chgData name="Dylan Busa" userId="f83bd475-b5ef-49a4-aa3c-b458bfc6d835" providerId="ADAL" clId="{8E237451-A0E5-794F-8BE5-4A64F5AF7962}" dt="2022-10-13T14:19:57.623" v="1500" actId="1076"/>
          <ac:spMkLst>
            <pc:docMk/>
            <pc:sldMk cId="2915312564" sldId="642"/>
            <ac:spMk id="5" creationId="{3370BF4C-A7F3-F8AB-2E52-710E4D46AD84}"/>
          </ac:spMkLst>
        </pc:spChg>
        <pc:spChg chg="add mod">
          <ac:chgData name="Dylan Busa" userId="f83bd475-b5ef-49a4-aa3c-b458bfc6d835" providerId="ADAL" clId="{8E237451-A0E5-794F-8BE5-4A64F5AF7962}" dt="2022-10-13T14:19:57.623" v="1500" actId="1076"/>
          <ac:spMkLst>
            <pc:docMk/>
            <pc:sldMk cId="2915312564" sldId="642"/>
            <ac:spMk id="6" creationId="{E5867282-5BB4-A8C3-2775-18F924645BB0}"/>
          </ac:spMkLst>
        </pc:spChg>
      </pc:sldChg>
      <pc:sldChg chg="add modNotesTx">
        <pc:chgData name="Dylan Busa" userId="f83bd475-b5ef-49a4-aa3c-b458bfc6d835" providerId="ADAL" clId="{8E237451-A0E5-794F-8BE5-4A64F5AF7962}" dt="2022-10-13T14:22:09.900" v="1518" actId="20577"/>
        <pc:sldMkLst>
          <pc:docMk/>
          <pc:sldMk cId="4029984861" sldId="643"/>
        </pc:sldMkLst>
      </pc:sldChg>
      <pc:sldChg chg="add modNotesTx">
        <pc:chgData name="Dylan Busa" userId="f83bd475-b5ef-49a4-aa3c-b458bfc6d835" providerId="ADAL" clId="{8E237451-A0E5-794F-8BE5-4A64F5AF7962}" dt="2022-10-13T14:22:32.447" v="1521" actId="20577"/>
        <pc:sldMkLst>
          <pc:docMk/>
          <pc:sldMk cId="2013687683" sldId="644"/>
        </pc:sldMkLst>
      </pc:sldChg>
      <pc:sldChg chg="modSp add mod">
        <pc:chgData name="Dylan Busa" userId="f83bd475-b5ef-49a4-aa3c-b458bfc6d835" providerId="ADAL" clId="{8E237451-A0E5-794F-8BE5-4A64F5AF7962}" dt="2022-10-13T14:31:11.261" v="1612" actId="20577"/>
        <pc:sldMkLst>
          <pc:docMk/>
          <pc:sldMk cId="3871278610" sldId="645"/>
        </pc:sldMkLst>
        <pc:spChg chg="mod">
          <ac:chgData name="Dylan Busa" userId="f83bd475-b5ef-49a4-aa3c-b458bfc6d835" providerId="ADAL" clId="{8E237451-A0E5-794F-8BE5-4A64F5AF7962}" dt="2022-10-13T14:31:11.261" v="1612" actId="20577"/>
          <ac:spMkLst>
            <pc:docMk/>
            <pc:sldMk cId="3871278610" sldId="645"/>
            <ac:spMk id="3" creationId="{33FA4A4E-BBC3-8B49-904B-336F1D48AA1C}"/>
          </ac:spMkLst>
        </pc:spChg>
      </pc:sldChg>
      <pc:sldChg chg="delSp add">
        <pc:chgData name="Dylan Busa" userId="f83bd475-b5ef-49a4-aa3c-b458bfc6d835" providerId="ADAL" clId="{8E237451-A0E5-794F-8BE5-4A64F5AF7962}" dt="2022-10-13T14:27:51.467" v="1543" actId="478"/>
        <pc:sldMkLst>
          <pc:docMk/>
          <pc:sldMk cId="3312819754" sldId="646"/>
        </pc:sldMkLst>
        <pc:picChg chg="del">
          <ac:chgData name="Dylan Busa" userId="f83bd475-b5ef-49a4-aa3c-b458bfc6d835" providerId="ADAL" clId="{8E237451-A0E5-794F-8BE5-4A64F5AF7962}" dt="2022-10-13T14:27:51.467" v="1543" actId="478"/>
          <ac:picMkLst>
            <pc:docMk/>
            <pc:sldMk cId="3312819754" sldId="646"/>
            <ac:picMk id="12290" creationId="{0CD833E7-F95F-9C7A-B569-29A71FC48D54}"/>
          </ac:picMkLst>
        </pc:picChg>
      </pc:sldChg>
      <pc:sldChg chg="addSp modSp add mod ord modNotesTx">
        <pc:chgData name="Dylan Busa" userId="f83bd475-b5ef-49a4-aa3c-b458bfc6d835" providerId="ADAL" clId="{8E237451-A0E5-794F-8BE5-4A64F5AF7962}" dt="2022-10-14T10:58:01.834" v="1618" actId="207"/>
        <pc:sldMkLst>
          <pc:docMk/>
          <pc:sldMk cId="1304397014" sldId="647"/>
        </pc:sldMkLst>
        <pc:spChg chg="mod">
          <ac:chgData name="Dylan Busa" userId="f83bd475-b5ef-49a4-aa3c-b458bfc6d835" providerId="ADAL" clId="{8E237451-A0E5-794F-8BE5-4A64F5AF7962}" dt="2022-10-13T14:29:56.905" v="1586" actId="1076"/>
          <ac:spMkLst>
            <pc:docMk/>
            <pc:sldMk cId="1304397014" sldId="647"/>
            <ac:spMk id="4" creationId="{54678F9F-491B-3A41-AA86-CA7DF4C081C4}"/>
          </ac:spMkLst>
        </pc:spChg>
        <pc:picChg chg="add mod">
          <ac:chgData name="Dylan Busa" userId="f83bd475-b5ef-49a4-aa3c-b458bfc6d835" providerId="ADAL" clId="{8E237451-A0E5-794F-8BE5-4A64F5AF7962}" dt="2022-10-14T10:58:01.834" v="1618" actId="207"/>
          <ac:picMkLst>
            <pc:docMk/>
            <pc:sldMk cId="1304397014" sldId="647"/>
            <ac:picMk id="5" creationId="{B9761C3D-0EB5-29BE-B467-22D7D6F9C594}"/>
          </ac:picMkLst>
        </pc:picChg>
      </pc:sldChg>
      <pc:sldChg chg="addSp delSp modSp new mod modNotesTx">
        <pc:chgData name="Dylan Busa" userId="f83bd475-b5ef-49a4-aa3c-b458bfc6d835" providerId="ADAL" clId="{8E237451-A0E5-794F-8BE5-4A64F5AF7962}" dt="2022-10-14T11:30:09.842" v="1838" actId="20577"/>
        <pc:sldMkLst>
          <pc:docMk/>
          <pc:sldMk cId="133920599" sldId="648"/>
        </pc:sldMkLst>
        <pc:spChg chg="add mod">
          <ac:chgData name="Dylan Busa" userId="f83bd475-b5ef-49a4-aa3c-b458bfc6d835" providerId="ADAL" clId="{8E237451-A0E5-794F-8BE5-4A64F5AF7962}" dt="2022-10-14T11:07:17.336" v="1663" actId="20577"/>
          <ac:spMkLst>
            <pc:docMk/>
            <pc:sldMk cId="133920599" sldId="648"/>
            <ac:spMk id="6" creationId="{287C50BC-5FF2-303D-AB94-FE5F9ED5B3AF}"/>
          </ac:spMkLst>
        </pc:spChg>
        <pc:spChg chg="add mod">
          <ac:chgData name="Dylan Busa" userId="f83bd475-b5ef-49a4-aa3c-b458bfc6d835" providerId="ADAL" clId="{8E237451-A0E5-794F-8BE5-4A64F5AF7962}" dt="2022-10-14T11:06:30.122" v="1653" actId="14100"/>
          <ac:spMkLst>
            <pc:docMk/>
            <pc:sldMk cId="133920599" sldId="648"/>
            <ac:spMk id="7" creationId="{A2D057AE-9F13-E6D0-2DB4-CD77D8102F72}"/>
          </ac:spMkLst>
        </pc:spChg>
        <pc:spChg chg="add mod">
          <ac:chgData name="Dylan Busa" userId="f83bd475-b5ef-49a4-aa3c-b458bfc6d835" providerId="ADAL" clId="{8E237451-A0E5-794F-8BE5-4A64F5AF7962}" dt="2022-10-14T11:06:53.705" v="1660" actId="14100"/>
          <ac:spMkLst>
            <pc:docMk/>
            <pc:sldMk cId="133920599" sldId="648"/>
            <ac:spMk id="8" creationId="{712AFB53-B4BD-E9A3-1925-FDF1B0236A13}"/>
          </ac:spMkLst>
        </pc:spChg>
        <pc:spChg chg="add mod">
          <ac:chgData name="Dylan Busa" userId="f83bd475-b5ef-49a4-aa3c-b458bfc6d835" providerId="ADAL" clId="{8E237451-A0E5-794F-8BE5-4A64F5AF7962}" dt="2022-10-14T11:07:50.644" v="1674" actId="20577"/>
          <ac:spMkLst>
            <pc:docMk/>
            <pc:sldMk cId="133920599" sldId="648"/>
            <ac:spMk id="9" creationId="{153CD225-97BD-CF91-68FF-1BE2EA832855}"/>
          </ac:spMkLst>
        </pc:spChg>
        <pc:spChg chg="add del mod">
          <ac:chgData name="Dylan Busa" userId="f83bd475-b5ef-49a4-aa3c-b458bfc6d835" providerId="ADAL" clId="{8E237451-A0E5-794F-8BE5-4A64F5AF7962}" dt="2022-10-14T11:08:38.211" v="1677" actId="478"/>
          <ac:spMkLst>
            <pc:docMk/>
            <pc:sldMk cId="133920599" sldId="648"/>
            <ac:spMk id="10" creationId="{05066E0C-67FC-60FD-9B84-18984C98E195}"/>
          </ac:spMkLst>
        </pc:spChg>
        <pc:spChg chg="add mod">
          <ac:chgData name="Dylan Busa" userId="f83bd475-b5ef-49a4-aa3c-b458bfc6d835" providerId="ADAL" clId="{8E237451-A0E5-794F-8BE5-4A64F5AF7962}" dt="2022-10-14T11:21:23.374" v="1756" actId="20577"/>
          <ac:spMkLst>
            <pc:docMk/>
            <pc:sldMk cId="133920599" sldId="648"/>
            <ac:spMk id="11" creationId="{EB19836D-30DB-60F8-990B-6CB318C98249}"/>
          </ac:spMkLst>
        </pc:spChg>
        <pc:spChg chg="add mod">
          <ac:chgData name="Dylan Busa" userId="f83bd475-b5ef-49a4-aa3c-b458bfc6d835" providerId="ADAL" clId="{8E237451-A0E5-794F-8BE5-4A64F5AF7962}" dt="2022-10-14T11:21:30.286" v="1772" actId="20577"/>
          <ac:spMkLst>
            <pc:docMk/>
            <pc:sldMk cId="133920599" sldId="648"/>
            <ac:spMk id="12" creationId="{91BFF1BA-7130-4EF5-D3F9-59BF4C917B4B}"/>
          </ac:spMkLst>
        </pc:spChg>
        <pc:picChg chg="add mod modCrop">
          <ac:chgData name="Dylan Busa" userId="f83bd475-b5ef-49a4-aa3c-b458bfc6d835" providerId="ADAL" clId="{8E237451-A0E5-794F-8BE5-4A64F5AF7962}" dt="2022-10-14T11:10:26.277" v="1717" actId="1076"/>
          <ac:picMkLst>
            <pc:docMk/>
            <pc:sldMk cId="133920599" sldId="648"/>
            <ac:picMk id="5" creationId="{3A2B741C-BE36-7DA3-C3A5-4860408E182D}"/>
          </ac:picMkLst>
        </pc:picChg>
      </pc:sldChg>
      <pc:sldChg chg="add">
        <pc:chgData name="Dylan Busa" userId="f83bd475-b5ef-49a4-aa3c-b458bfc6d835" providerId="ADAL" clId="{8E237451-A0E5-794F-8BE5-4A64F5AF7962}" dt="2022-10-14T11:30:46.571" v="1839"/>
        <pc:sldMkLst>
          <pc:docMk/>
          <pc:sldMk cId="2194925896" sldId="649"/>
        </pc:sldMkLst>
      </pc:sldChg>
      <pc:sldChg chg="add modNotesTx">
        <pc:chgData name="Dylan Busa" userId="f83bd475-b5ef-49a4-aa3c-b458bfc6d835" providerId="ADAL" clId="{8E237451-A0E5-794F-8BE5-4A64F5AF7962}" dt="2022-10-14T11:31:37.058" v="1847" actId="20577"/>
        <pc:sldMkLst>
          <pc:docMk/>
          <pc:sldMk cId="1427387237" sldId="650"/>
        </pc:sldMkLst>
      </pc:sldChg>
      <pc:sldChg chg="modSp add mod modNotesTx">
        <pc:chgData name="Dylan Busa" userId="f83bd475-b5ef-49a4-aa3c-b458bfc6d835" providerId="ADAL" clId="{8E237451-A0E5-794F-8BE5-4A64F5AF7962}" dt="2022-10-14T11:33:05.885" v="1861" actId="20577"/>
        <pc:sldMkLst>
          <pc:docMk/>
          <pc:sldMk cId="824743445" sldId="651"/>
        </pc:sldMkLst>
        <pc:spChg chg="mod">
          <ac:chgData name="Dylan Busa" userId="f83bd475-b5ef-49a4-aa3c-b458bfc6d835" providerId="ADAL" clId="{8E237451-A0E5-794F-8BE5-4A64F5AF7962}" dt="2022-10-14T11:32:06.482" v="1853" actId="20577"/>
          <ac:spMkLst>
            <pc:docMk/>
            <pc:sldMk cId="824743445" sldId="651"/>
            <ac:spMk id="4" creationId="{54678F9F-491B-3A41-AA86-CA7DF4C081C4}"/>
          </ac:spMkLst>
        </pc:spChg>
      </pc:sldChg>
      <pc:sldChg chg="addSp delSp modSp new mod chgLayout modNotesTx">
        <pc:chgData name="Dylan Busa" userId="f83bd475-b5ef-49a4-aa3c-b458bfc6d835" providerId="ADAL" clId="{8E237451-A0E5-794F-8BE5-4A64F5AF7962}" dt="2022-10-14T11:35:33.144" v="1902"/>
        <pc:sldMkLst>
          <pc:docMk/>
          <pc:sldMk cId="2658367467" sldId="652"/>
        </pc:sldMkLst>
        <pc:spChg chg="del">
          <ac:chgData name="Dylan Busa" userId="f83bd475-b5ef-49a4-aa3c-b458bfc6d835" providerId="ADAL" clId="{8E237451-A0E5-794F-8BE5-4A64F5AF7962}" dt="2022-10-14T11:34:21.251" v="1876" actId="700"/>
          <ac:spMkLst>
            <pc:docMk/>
            <pc:sldMk cId="2658367467" sldId="652"/>
            <ac:spMk id="2" creationId="{0F9BC527-34C5-355A-105F-34EBF892619D}"/>
          </ac:spMkLst>
        </pc:spChg>
        <pc:spChg chg="mod ord">
          <ac:chgData name="Dylan Busa" userId="f83bd475-b5ef-49a4-aa3c-b458bfc6d835" providerId="ADAL" clId="{8E237451-A0E5-794F-8BE5-4A64F5AF7962}" dt="2022-10-14T11:35:14.546" v="1878" actId="700"/>
          <ac:spMkLst>
            <pc:docMk/>
            <pc:sldMk cId="2658367467" sldId="652"/>
            <ac:spMk id="3" creationId="{868B2B6D-9660-C811-293D-38AC1F18039C}"/>
          </ac:spMkLst>
        </pc:spChg>
        <pc:spChg chg="add mod ord">
          <ac:chgData name="Dylan Busa" userId="f83bd475-b5ef-49a4-aa3c-b458bfc6d835" providerId="ADAL" clId="{8E237451-A0E5-794F-8BE5-4A64F5AF7962}" dt="2022-10-14T11:35:18.763" v="1897" actId="20577"/>
          <ac:spMkLst>
            <pc:docMk/>
            <pc:sldMk cId="2658367467" sldId="652"/>
            <ac:spMk id="4" creationId="{762C3D68-462B-A4AB-BBB2-731EB8155305}"/>
          </ac:spMkLst>
        </pc:spChg>
        <pc:picChg chg="add mod">
          <ac:chgData name="Dylan Busa" userId="f83bd475-b5ef-49a4-aa3c-b458bfc6d835" providerId="ADAL" clId="{8E237451-A0E5-794F-8BE5-4A64F5AF7962}" dt="2022-10-14T11:35:22.692" v="1899" actId="1076"/>
          <ac:picMkLst>
            <pc:docMk/>
            <pc:sldMk cId="2658367467" sldId="652"/>
            <ac:picMk id="15362" creationId="{8CB1060C-FF78-7543-94AA-7BD1EDC5932D}"/>
          </ac:picMkLst>
        </pc:picChg>
      </pc:sldChg>
      <pc:sldChg chg="add ord modNotesTx">
        <pc:chgData name="Dylan Busa" userId="f83bd475-b5ef-49a4-aa3c-b458bfc6d835" providerId="ADAL" clId="{8E237451-A0E5-794F-8BE5-4A64F5AF7962}" dt="2022-10-14T11:36:09.476" v="1907" actId="20577"/>
        <pc:sldMkLst>
          <pc:docMk/>
          <pc:sldMk cId="3738125125" sldId="653"/>
        </pc:sldMkLst>
      </pc:sldChg>
      <pc:sldChg chg="addSp delSp modSp new mod chgLayout modNotesTx">
        <pc:chgData name="Dylan Busa" userId="f83bd475-b5ef-49a4-aa3c-b458bfc6d835" providerId="ADAL" clId="{8E237451-A0E5-794F-8BE5-4A64F5AF7962}" dt="2022-10-14T11:37:32.107" v="1914" actId="1076"/>
        <pc:sldMkLst>
          <pc:docMk/>
          <pc:sldMk cId="4283959578" sldId="654"/>
        </pc:sldMkLst>
        <pc:spChg chg="del">
          <ac:chgData name="Dylan Busa" userId="f83bd475-b5ef-49a4-aa3c-b458bfc6d835" providerId="ADAL" clId="{8E237451-A0E5-794F-8BE5-4A64F5AF7962}" dt="2022-10-14T11:36:25.580" v="1909" actId="700"/>
          <ac:spMkLst>
            <pc:docMk/>
            <pc:sldMk cId="4283959578" sldId="654"/>
            <ac:spMk id="2" creationId="{767A4594-E3EA-2004-66F6-6938E539EFB8}"/>
          </ac:spMkLst>
        </pc:spChg>
        <pc:spChg chg="del">
          <ac:chgData name="Dylan Busa" userId="f83bd475-b5ef-49a4-aa3c-b458bfc6d835" providerId="ADAL" clId="{8E237451-A0E5-794F-8BE5-4A64F5AF7962}" dt="2022-10-14T11:36:25.580" v="1909" actId="700"/>
          <ac:spMkLst>
            <pc:docMk/>
            <pc:sldMk cId="4283959578" sldId="654"/>
            <ac:spMk id="3" creationId="{9CE76FA4-6AD3-C66A-B752-8891C701E2FF}"/>
          </ac:spMkLst>
        </pc:spChg>
        <pc:spChg chg="del">
          <ac:chgData name="Dylan Busa" userId="f83bd475-b5ef-49a4-aa3c-b458bfc6d835" providerId="ADAL" clId="{8E237451-A0E5-794F-8BE5-4A64F5AF7962}" dt="2022-10-14T11:36:25.580" v="1909" actId="700"/>
          <ac:spMkLst>
            <pc:docMk/>
            <pc:sldMk cId="4283959578" sldId="654"/>
            <ac:spMk id="4" creationId="{7A2111AD-554A-30F1-3D58-6701FE083964}"/>
          </ac:spMkLst>
        </pc:spChg>
        <pc:spChg chg="mod ord">
          <ac:chgData name="Dylan Busa" userId="f83bd475-b5ef-49a4-aa3c-b458bfc6d835" providerId="ADAL" clId="{8E237451-A0E5-794F-8BE5-4A64F5AF7962}" dt="2022-10-14T11:36:25.580" v="1909" actId="700"/>
          <ac:spMkLst>
            <pc:docMk/>
            <pc:sldMk cId="4283959578" sldId="654"/>
            <ac:spMk id="5" creationId="{2009FB09-0DCD-A8EC-CB06-B0F2855F2CC7}"/>
          </ac:spMkLst>
        </pc:spChg>
        <pc:spChg chg="del">
          <ac:chgData name="Dylan Busa" userId="f83bd475-b5ef-49a4-aa3c-b458bfc6d835" providerId="ADAL" clId="{8E237451-A0E5-794F-8BE5-4A64F5AF7962}" dt="2022-10-14T11:36:25.580" v="1909" actId="700"/>
          <ac:spMkLst>
            <pc:docMk/>
            <pc:sldMk cId="4283959578" sldId="654"/>
            <ac:spMk id="6" creationId="{1FA46B20-09F5-9014-17C0-B572728BB680}"/>
          </ac:spMkLst>
        </pc:spChg>
        <pc:spChg chg="del">
          <ac:chgData name="Dylan Busa" userId="f83bd475-b5ef-49a4-aa3c-b458bfc6d835" providerId="ADAL" clId="{8E237451-A0E5-794F-8BE5-4A64F5AF7962}" dt="2022-10-14T11:36:25.580" v="1909" actId="700"/>
          <ac:spMkLst>
            <pc:docMk/>
            <pc:sldMk cId="4283959578" sldId="654"/>
            <ac:spMk id="7" creationId="{7A7E0ECB-5F3C-050C-6943-CB020CF2A5CD}"/>
          </ac:spMkLst>
        </pc:spChg>
        <pc:picChg chg="add mod">
          <ac:chgData name="Dylan Busa" userId="f83bd475-b5ef-49a4-aa3c-b458bfc6d835" providerId="ADAL" clId="{8E237451-A0E5-794F-8BE5-4A64F5AF7962}" dt="2022-10-14T11:37:32.107" v="1914" actId="1076"/>
          <ac:picMkLst>
            <pc:docMk/>
            <pc:sldMk cId="4283959578" sldId="654"/>
            <ac:picMk id="16386" creationId="{9A5CB342-A1AB-4CD5-9863-C95110158F71}"/>
          </ac:picMkLst>
        </pc:picChg>
      </pc:sldChg>
      <pc:sldChg chg="add">
        <pc:chgData name="Dylan Busa" userId="f83bd475-b5ef-49a4-aa3c-b458bfc6d835" providerId="ADAL" clId="{8E237451-A0E5-794F-8BE5-4A64F5AF7962}" dt="2022-10-14T11:38:45.421" v="1933"/>
        <pc:sldMkLst>
          <pc:docMk/>
          <pc:sldMk cId="2011343382" sldId="655"/>
        </pc:sldMkLst>
      </pc:sldChg>
      <pc:sldChg chg="add modNotesTx">
        <pc:chgData name="Dylan Busa" userId="f83bd475-b5ef-49a4-aa3c-b458bfc6d835" providerId="ADAL" clId="{8E237451-A0E5-794F-8BE5-4A64F5AF7962}" dt="2022-10-14T11:39:32.048" v="1941" actId="20577"/>
        <pc:sldMkLst>
          <pc:docMk/>
          <pc:sldMk cId="2675799532" sldId="656"/>
        </pc:sldMkLst>
      </pc:sldChg>
      <pc:sldChg chg="add del">
        <pc:chgData name="Dylan Busa" userId="f83bd475-b5ef-49a4-aa3c-b458bfc6d835" providerId="ADAL" clId="{8E237451-A0E5-794F-8BE5-4A64F5AF7962}" dt="2022-10-14T11:39:49.586" v="1942" actId="2696"/>
        <pc:sldMkLst>
          <pc:docMk/>
          <pc:sldMk cId="701365737" sldId="657"/>
        </pc:sldMkLst>
      </pc:sldChg>
      <pc:sldChg chg="addSp delSp modSp add mod modNotesTx">
        <pc:chgData name="Dylan Busa" userId="f83bd475-b5ef-49a4-aa3c-b458bfc6d835" providerId="ADAL" clId="{8E237451-A0E5-794F-8BE5-4A64F5AF7962}" dt="2022-10-14T11:43:50.116" v="1955"/>
        <pc:sldMkLst>
          <pc:docMk/>
          <pc:sldMk cId="948035616" sldId="658"/>
        </pc:sldMkLst>
        <pc:picChg chg="add del mod">
          <ac:chgData name="Dylan Busa" userId="f83bd475-b5ef-49a4-aa3c-b458bfc6d835" providerId="ADAL" clId="{8E237451-A0E5-794F-8BE5-4A64F5AF7962}" dt="2022-10-14T11:43:22.033" v="1954" actId="478"/>
          <ac:picMkLst>
            <pc:docMk/>
            <pc:sldMk cId="948035616" sldId="658"/>
            <ac:picMk id="3" creationId="{5861A93C-87A6-5057-7388-6563744E6A73}"/>
          </ac:picMkLst>
        </pc:picChg>
        <pc:picChg chg="del">
          <ac:chgData name="Dylan Busa" userId="f83bd475-b5ef-49a4-aa3c-b458bfc6d835" providerId="ADAL" clId="{8E237451-A0E5-794F-8BE5-4A64F5AF7962}" dt="2022-10-14T11:42:00.185" v="1950" actId="478"/>
          <ac:picMkLst>
            <pc:docMk/>
            <pc:sldMk cId="948035616" sldId="658"/>
            <ac:picMk id="12290" creationId="{66A936F4-2064-B9AC-4469-CAAFDCD57740}"/>
          </ac:picMkLst>
        </pc:picChg>
        <pc:picChg chg="add del mod">
          <ac:chgData name="Dylan Busa" userId="f83bd475-b5ef-49a4-aa3c-b458bfc6d835" providerId="ADAL" clId="{8E237451-A0E5-794F-8BE5-4A64F5AF7962}" dt="2022-10-14T11:41:19.088" v="1948" actId="478"/>
          <ac:picMkLst>
            <pc:docMk/>
            <pc:sldMk cId="948035616" sldId="658"/>
            <ac:picMk id="17410" creationId="{82768AA1-5378-18F3-9B87-ADA4D2A7C45A}"/>
          </ac:picMkLst>
        </pc:picChg>
        <pc:picChg chg="add mod">
          <ac:chgData name="Dylan Busa" userId="f83bd475-b5ef-49a4-aa3c-b458bfc6d835" providerId="ADAL" clId="{8E237451-A0E5-794F-8BE5-4A64F5AF7962}" dt="2022-10-14T11:43:21.088" v="1953" actId="1076"/>
          <ac:picMkLst>
            <pc:docMk/>
            <pc:sldMk cId="948035616" sldId="658"/>
            <ac:picMk id="17412" creationId="{9287DD7A-BC22-4915-4E1B-08D05C3A083B}"/>
          </ac:picMkLst>
        </pc:picChg>
      </pc:sldChg>
      <pc:sldChg chg="add">
        <pc:chgData name="Dylan Busa" userId="f83bd475-b5ef-49a4-aa3c-b458bfc6d835" providerId="ADAL" clId="{8E237451-A0E5-794F-8BE5-4A64F5AF7962}" dt="2022-10-14T11:39:09.675" v="1934"/>
        <pc:sldMkLst>
          <pc:docMk/>
          <pc:sldMk cId="4231370456" sldId="659"/>
        </pc:sldMkLst>
      </pc:sldChg>
      <pc:sldChg chg="add del">
        <pc:chgData name="Dylan Busa" userId="f83bd475-b5ef-49a4-aa3c-b458bfc6d835" providerId="ADAL" clId="{8E237451-A0E5-794F-8BE5-4A64F5AF7962}" dt="2022-10-14T11:44:50.154" v="1957" actId="2696"/>
        <pc:sldMkLst>
          <pc:docMk/>
          <pc:sldMk cId="3872390905" sldId="660"/>
        </pc:sldMkLst>
      </pc:sldChg>
      <pc:sldChg chg="add modNotesTx">
        <pc:chgData name="Dylan Busa" userId="f83bd475-b5ef-49a4-aa3c-b458bfc6d835" providerId="ADAL" clId="{8E237451-A0E5-794F-8BE5-4A64F5AF7962}" dt="2022-10-14T11:47:59.461" v="2108" actId="20577"/>
        <pc:sldMkLst>
          <pc:docMk/>
          <pc:sldMk cId="2489558974" sldId="661"/>
        </pc:sldMkLst>
      </pc:sldChg>
      <pc:sldChg chg="add modNotesTx">
        <pc:chgData name="Dylan Busa" userId="f83bd475-b5ef-49a4-aa3c-b458bfc6d835" providerId="ADAL" clId="{8E237451-A0E5-794F-8BE5-4A64F5AF7962}" dt="2022-10-14T11:48:15.795" v="2111" actId="20577"/>
        <pc:sldMkLst>
          <pc:docMk/>
          <pc:sldMk cId="2884782591" sldId="662"/>
        </pc:sldMkLst>
      </pc:sldChg>
      <pc:sldChg chg="add">
        <pc:chgData name="Dylan Busa" userId="f83bd475-b5ef-49a4-aa3c-b458bfc6d835" providerId="ADAL" clId="{8E237451-A0E5-794F-8BE5-4A64F5AF7962}" dt="2022-10-14T11:44:19.706" v="1956"/>
        <pc:sldMkLst>
          <pc:docMk/>
          <pc:sldMk cId="149222724" sldId="663"/>
        </pc:sldMkLst>
      </pc:sldChg>
      <pc:sldChg chg="add modNotesTx">
        <pc:chgData name="Dylan Busa" userId="f83bd475-b5ef-49a4-aa3c-b458bfc6d835" providerId="ADAL" clId="{8E237451-A0E5-794F-8BE5-4A64F5AF7962}" dt="2022-10-14T11:45:11.386" v="1961" actId="20577"/>
        <pc:sldMkLst>
          <pc:docMk/>
          <pc:sldMk cId="3069609000" sldId="664"/>
        </pc:sldMkLst>
      </pc:sldChg>
      <pc:sldChg chg="addSp delSp modSp new mod chgLayout modNotesTx">
        <pc:chgData name="Dylan Busa" userId="f83bd475-b5ef-49a4-aa3c-b458bfc6d835" providerId="ADAL" clId="{8E237451-A0E5-794F-8BE5-4A64F5AF7962}" dt="2022-10-14T11:47:25.077" v="2105" actId="1036"/>
        <pc:sldMkLst>
          <pc:docMk/>
          <pc:sldMk cId="838716640" sldId="665"/>
        </pc:sldMkLst>
        <pc:spChg chg="mod ord">
          <ac:chgData name="Dylan Busa" userId="f83bd475-b5ef-49a4-aa3c-b458bfc6d835" providerId="ADAL" clId="{8E237451-A0E5-794F-8BE5-4A64F5AF7962}" dt="2022-10-14T11:46:23.733" v="1965" actId="700"/>
          <ac:spMkLst>
            <pc:docMk/>
            <pc:sldMk cId="838716640" sldId="665"/>
            <ac:spMk id="2" creationId="{57B040B9-CC03-1BE0-0B2A-7EB47C04E995}"/>
          </ac:spMkLst>
        </pc:spChg>
        <pc:spChg chg="add del mod ord">
          <ac:chgData name="Dylan Busa" userId="f83bd475-b5ef-49a4-aa3c-b458bfc6d835" providerId="ADAL" clId="{8E237451-A0E5-794F-8BE5-4A64F5AF7962}" dt="2022-10-14T11:47:15.907" v="2080" actId="478"/>
          <ac:spMkLst>
            <pc:docMk/>
            <pc:sldMk cId="838716640" sldId="665"/>
            <ac:spMk id="3" creationId="{46680609-030F-47D1-2335-A893BD11A840}"/>
          </ac:spMkLst>
        </pc:spChg>
        <pc:spChg chg="add mod ord">
          <ac:chgData name="Dylan Busa" userId="f83bd475-b5ef-49a4-aa3c-b458bfc6d835" providerId="ADAL" clId="{8E237451-A0E5-794F-8BE5-4A64F5AF7962}" dt="2022-10-14T11:47:25.077" v="2105" actId="1036"/>
          <ac:spMkLst>
            <pc:docMk/>
            <pc:sldMk cId="838716640" sldId="665"/>
            <ac:spMk id="4" creationId="{7C00DAF1-283A-6BAE-EAF8-27E342074194}"/>
          </ac:spMkLst>
        </pc:spChg>
        <pc:spChg chg="add mod ord">
          <ac:chgData name="Dylan Busa" userId="f83bd475-b5ef-49a4-aa3c-b458bfc6d835" providerId="ADAL" clId="{8E237451-A0E5-794F-8BE5-4A64F5AF7962}" dt="2022-10-14T11:47:25.077" v="2105" actId="1036"/>
          <ac:spMkLst>
            <pc:docMk/>
            <pc:sldMk cId="838716640" sldId="665"/>
            <ac:spMk id="5" creationId="{8F022097-FC7D-38AA-C4BC-4B4C59590821}"/>
          </ac:spMkLst>
        </pc:spChg>
        <pc:spChg chg="add mod ord">
          <ac:chgData name="Dylan Busa" userId="f83bd475-b5ef-49a4-aa3c-b458bfc6d835" providerId="ADAL" clId="{8E237451-A0E5-794F-8BE5-4A64F5AF7962}" dt="2022-10-14T11:47:25.077" v="2105" actId="1036"/>
          <ac:spMkLst>
            <pc:docMk/>
            <pc:sldMk cId="838716640" sldId="665"/>
            <ac:spMk id="6" creationId="{A897C0CD-3FBA-4010-4A9F-4FA6A2944FFC}"/>
          </ac:spMkLst>
        </pc:spChg>
        <pc:spChg chg="add mod ord">
          <ac:chgData name="Dylan Busa" userId="f83bd475-b5ef-49a4-aa3c-b458bfc6d835" providerId="ADAL" clId="{8E237451-A0E5-794F-8BE5-4A64F5AF7962}" dt="2022-10-14T11:47:25.077" v="2105" actId="1036"/>
          <ac:spMkLst>
            <pc:docMk/>
            <pc:sldMk cId="838716640" sldId="665"/>
            <ac:spMk id="7" creationId="{C0C42702-C376-092E-C9B9-45E49EC061AE}"/>
          </ac:spMkLst>
        </pc:spChg>
      </pc:sldChg>
      <pc:sldChg chg="add modNotesTx">
        <pc:chgData name="Dylan Busa" userId="f83bd475-b5ef-49a4-aa3c-b458bfc6d835" providerId="ADAL" clId="{8E237451-A0E5-794F-8BE5-4A64F5AF7962}" dt="2022-10-14T11:49:09.094" v="2115" actId="20577"/>
        <pc:sldMkLst>
          <pc:docMk/>
          <pc:sldMk cId="2743063106" sldId="666"/>
        </pc:sldMkLst>
      </pc:sldChg>
      <pc:sldChg chg="add">
        <pc:chgData name="Dylan Busa" userId="f83bd475-b5ef-49a4-aa3c-b458bfc6d835" providerId="ADAL" clId="{8E237451-A0E5-794F-8BE5-4A64F5AF7962}" dt="2022-10-14T11:48:43.193" v="2112"/>
        <pc:sldMkLst>
          <pc:docMk/>
          <pc:sldMk cId="2663511856" sldId="667"/>
        </pc:sldMkLst>
      </pc:sldChg>
      <pc:sldChg chg="addSp delSp modSp new mod chgLayout modNotesTx">
        <pc:chgData name="Dylan Busa" userId="f83bd475-b5ef-49a4-aa3c-b458bfc6d835" providerId="ADAL" clId="{8E237451-A0E5-794F-8BE5-4A64F5AF7962}" dt="2022-10-14T11:50:36.260" v="2125" actId="20577"/>
        <pc:sldMkLst>
          <pc:docMk/>
          <pc:sldMk cId="1925736028" sldId="668"/>
        </pc:sldMkLst>
        <pc:spChg chg="del">
          <ac:chgData name="Dylan Busa" userId="f83bd475-b5ef-49a4-aa3c-b458bfc6d835" providerId="ADAL" clId="{8E237451-A0E5-794F-8BE5-4A64F5AF7962}" dt="2022-10-14T11:49:16.516" v="2117" actId="700"/>
          <ac:spMkLst>
            <pc:docMk/>
            <pc:sldMk cId="1925736028" sldId="668"/>
            <ac:spMk id="2" creationId="{FA80852C-5365-A9DF-CC34-4A2E3B59AF15}"/>
          </ac:spMkLst>
        </pc:spChg>
        <pc:spChg chg="del">
          <ac:chgData name="Dylan Busa" userId="f83bd475-b5ef-49a4-aa3c-b458bfc6d835" providerId="ADAL" clId="{8E237451-A0E5-794F-8BE5-4A64F5AF7962}" dt="2022-10-14T11:49:16.516" v="2117" actId="700"/>
          <ac:spMkLst>
            <pc:docMk/>
            <pc:sldMk cId="1925736028" sldId="668"/>
            <ac:spMk id="3" creationId="{2DBDF8B1-DC32-25C9-9BA7-4F05D5764B6A}"/>
          </ac:spMkLst>
        </pc:spChg>
        <pc:spChg chg="del">
          <ac:chgData name="Dylan Busa" userId="f83bd475-b5ef-49a4-aa3c-b458bfc6d835" providerId="ADAL" clId="{8E237451-A0E5-794F-8BE5-4A64F5AF7962}" dt="2022-10-14T11:49:16.516" v="2117" actId="700"/>
          <ac:spMkLst>
            <pc:docMk/>
            <pc:sldMk cId="1925736028" sldId="668"/>
            <ac:spMk id="4" creationId="{465DF75B-91F2-A2ED-038F-8C54911ACDDE}"/>
          </ac:spMkLst>
        </pc:spChg>
        <pc:spChg chg="del">
          <ac:chgData name="Dylan Busa" userId="f83bd475-b5ef-49a4-aa3c-b458bfc6d835" providerId="ADAL" clId="{8E237451-A0E5-794F-8BE5-4A64F5AF7962}" dt="2022-10-14T11:49:16.516" v="2117" actId="700"/>
          <ac:spMkLst>
            <pc:docMk/>
            <pc:sldMk cId="1925736028" sldId="668"/>
            <ac:spMk id="5" creationId="{A27E2C41-3BB7-D431-A8EC-3DA11E82F203}"/>
          </ac:spMkLst>
        </pc:spChg>
        <pc:spChg chg="del">
          <ac:chgData name="Dylan Busa" userId="f83bd475-b5ef-49a4-aa3c-b458bfc6d835" providerId="ADAL" clId="{8E237451-A0E5-794F-8BE5-4A64F5AF7962}" dt="2022-10-14T11:49:16.516" v="2117" actId="700"/>
          <ac:spMkLst>
            <pc:docMk/>
            <pc:sldMk cId="1925736028" sldId="668"/>
            <ac:spMk id="6" creationId="{40E05650-060E-DF9C-5E2B-19AD986EEC91}"/>
          </ac:spMkLst>
        </pc:spChg>
        <pc:spChg chg="del">
          <ac:chgData name="Dylan Busa" userId="f83bd475-b5ef-49a4-aa3c-b458bfc6d835" providerId="ADAL" clId="{8E237451-A0E5-794F-8BE5-4A64F5AF7962}" dt="2022-10-14T11:49:16.516" v="2117" actId="700"/>
          <ac:spMkLst>
            <pc:docMk/>
            <pc:sldMk cId="1925736028" sldId="668"/>
            <ac:spMk id="7" creationId="{8180A321-A060-C370-4ABC-5D18A512C25A}"/>
          </ac:spMkLst>
        </pc:spChg>
        <pc:spChg chg="del">
          <ac:chgData name="Dylan Busa" userId="f83bd475-b5ef-49a4-aa3c-b458bfc6d835" providerId="ADAL" clId="{8E237451-A0E5-794F-8BE5-4A64F5AF7962}" dt="2022-10-14T11:49:16.516" v="2117" actId="700"/>
          <ac:spMkLst>
            <pc:docMk/>
            <pc:sldMk cId="1925736028" sldId="668"/>
            <ac:spMk id="8" creationId="{F975AEE1-A3EC-8742-F895-8DD67D18DB6C}"/>
          </ac:spMkLst>
        </pc:spChg>
        <pc:spChg chg="del">
          <ac:chgData name="Dylan Busa" userId="f83bd475-b5ef-49a4-aa3c-b458bfc6d835" providerId="ADAL" clId="{8E237451-A0E5-794F-8BE5-4A64F5AF7962}" dt="2022-10-14T11:49:16.516" v="2117" actId="700"/>
          <ac:spMkLst>
            <pc:docMk/>
            <pc:sldMk cId="1925736028" sldId="668"/>
            <ac:spMk id="9" creationId="{36EE3AEA-998B-DA75-1DB7-F0F5639B9495}"/>
          </ac:spMkLst>
        </pc:spChg>
        <pc:spChg chg="del">
          <ac:chgData name="Dylan Busa" userId="f83bd475-b5ef-49a4-aa3c-b458bfc6d835" providerId="ADAL" clId="{8E237451-A0E5-794F-8BE5-4A64F5AF7962}" dt="2022-10-14T11:49:16.516" v="2117" actId="700"/>
          <ac:spMkLst>
            <pc:docMk/>
            <pc:sldMk cId="1925736028" sldId="668"/>
            <ac:spMk id="10" creationId="{30135A16-1D5D-8DFE-2E94-84EA766FA8E4}"/>
          </ac:spMkLst>
        </pc:spChg>
        <pc:spChg chg="del">
          <ac:chgData name="Dylan Busa" userId="f83bd475-b5ef-49a4-aa3c-b458bfc6d835" providerId="ADAL" clId="{8E237451-A0E5-794F-8BE5-4A64F5AF7962}" dt="2022-10-14T11:49:16.516" v="2117" actId="700"/>
          <ac:spMkLst>
            <pc:docMk/>
            <pc:sldMk cId="1925736028" sldId="668"/>
            <ac:spMk id="11" creationId="{887BDA2B-ECBB-8547-5F78-9D34A4F665D7}"/>
          </ac:spMkLst>
        </pc:spChg>
        <pc:spChg chg="del">
          <ac:chgData name="Dylan Busa" userId="f83bd475-b5ef-49a4-aa3c-b458bfc6d835" providerId="ADAL" clId="{8E237451-A0E5-794F-8BE5-4A64F5AF7962}" dt="2022-10-14T11:49:16.516" v="2117" actId="700"/>
          <ac:spMkLst>
            <pc:docMk/>
            <pc:sldMk cId="1925736028" sldId="668"/>
            <ac:spMk id="12" creationId="{B44C183E-A856-6D6A-BDBE-399018991216}"/>
          </ac:spMkLst>
        </pc:spChg>
        <pc:spChg chg="del">
          <ac:chgData name="Dylan Busa" userId="f83bd475-b5ef-49a4-aa3c-b458bfc6d835" providerId="ADAL" clId="{8E237451-A0E5-794F-8BE5-4A64F5AF7962}" dt="2022-10-14T11:49:16.516" v="2117" actId="700"/>
          <ac:spMkLst>
            <pc:docMk/>
            <pc:sldMk cId="1925736028" sldId="668"/>
            <ac:spMk id="13" creationId="{03C32E24-F417-7661-3472-FC53AB9C9F5A}"/>
          </ac:spMkLst>
        </pc:spChg>
        <pc:spChg chg="del">
          <ac:chgData name="Dylan Busa" userId="f83bd475-b5ef-49a4-aa3c-b458bfc6d835" providerId="ADAL" clId="{8E237451-A0E5-794F-8BE5-4A64F5AF7962}" dt="2022-10-14T11:49:16.516" v="2117" actId="700"/>
          <ac:spMkLst>
            <pc:docMk/>
            <pc:sldMk cId="1925736028" sldId="668"/>
            <ac:spMk id="14" creationId="{58151EC4-1C60-D20A-548F-6F7078AD402B}"/>
          </ac:spMkLst>
        </pc:spChg>
        <pc:spChg chg="del">
          <ac:chgData name="Dylan Busa" userId="f83bd475-b5ef-49a4-aa3c-b458bfc6d835" providerId="ADAL" clId="{8E237451-A0E5-794F-8BE5-4A64F5AF7962}" dt="2022-10-14T11:49:16.516" v="2117" actId="700"/>
          <ac:spMkLst>
            <pc:docMk/>
            <pc:sldMk cId="1925736028" sldId="668"/>
            <ac:spMk id="15" creationId="{E906BCEA-C15B-6D48-12BC-2EF3ECCDDF19}"/>
          </ac:spMkLst>
        </pc:spChg>
        <pc:spChg chg="del">
          <ac:chgData name="Dylan Busa" userId="f83bd475-b5ef-49a4-aa3c-b458bfc6d835" providerId="ADAL" clId="{8E237451-A0E5-794F-8BE5-4A64F5AF7962}" dt="2022-10-14T11:49:16.516" v="2117" actId="700"/>
          <ac:spMkLst>
            <pc:docMk/>
            <pc:sldMk cId="1925736028" sldId="668"/>
            <ac:spMk id="16" creationId="{D9BB97C7-B4D7-25EC-23F2-51CA80A8ED79}"/>
          </ac:spMkLst>
        </pc:spChg>
        <pc:spChg chg="del">
          <ac:chgData name="Dylan Busa" userId="f83bd475-b5ef-49a4-aa3c-b458bfc6d835" providerId="ADAL" clId="{8E237451-A0E5-794F-8BE5-4A64F5AF7962}" dt="2022-10-14T11:49:16.516" v="2117" actId="700"/>
          <ac:spMkLst>
            <pc:docMk/>
            <pc:sldMk cId="1925736028" sldId="668"/>
            <ac:spMk id="17" creationId="{E40F2885-D889-22F1-D76F-786340422BA2}"/>
          </ac:spMkLst>
        </pc:spChg>
        <pc:spChg chg="del">
          <ac:chgData name="Dylan Busa" userId="f83bd475-b5ef-49a4-aa3c-b458bfc6d835" providerId="ADAL" clId="{8E237451-A0E5-794F-8BE5-4A64F5AF7962}" dt="2022-10-14T11:49:16.516" v="2117" actId="700"/>
          <ac:spMkLst>
            <pc:docMk/>
            <pc:sldMk cId="1925736028" sldId="668"/>
            <ac:spMk id="18" creationId="{4BE5D0EE-E8EA-6474-8802-7036F3FA5969}"/>
          </ac:spMkLst>
        </pc:spChg>
        <pc:spChg chg="del">
          <ac:chgData name="Dylan Busa" userId="f83bd475-b5ef-49a4-aa3c-b458bfc6d835" providerId="ADAL" clId="{8E237451-A0E5-794F-8BE5-4A64F5AF7962}" dt="2022-10-14T11:49:16.516" v="2117" actId="700"/>
          <ac:spMkLst>
            <pc:docMk/>
            <pc:sldMk cId="1925736028" sldId="668"/>
            <ac:spMk id="19" creationId="{81507B02-B7B0-6544-12CF-138B9D480068}"/>
          </ac:spMkLst>
        </pc:spChg>
        <pc:spChg chg="del">
          <ac:chgData name="Dylan Busa" userId="f83bd475-b5ef-49a4-aa3c-b458bfc6d835" providerId="ADAL" clId="{8E237451-A0E5-794F-8BE5-4A64F5AF7962}" dt="2022-10-14T11:49:16.516" v="2117" actId="700"/>
          <ac:spMkLst>
            <pc:docMk/>
            <pc:sldMk cId="1925736028" sldId="668"/>
            <ac:spMk id="20" creationId="{F9EA194D-6854-702B-6114-1DDFC7E41F81}"/>
          </ac:spMkLst>
        </pc:spChg>
        <pc:spChg chg="del">
          <ac:chgData name="Dylan Busa" userId="f83bd475-b5ef-49a4-aa3c-b458bfc6d835" providerId="ADAL" clId="{8E237451-A0E5-794F-8BE5-4A64F5AF7962}" dt="2022-10-14T11:49:16.516" v="2117" actId="700"/>
          <ac:spMkLst>
            <pc:docMk/>
            <pc:sldMk cId="1925736028" sldId="668"/>
            <ac:spMk id="21" creationId="{16EA6D5A-87D7-177E-BE58-165FFE19C2AF}"/>
          </ac:spMkLst>
        </pc:spChg>
        <pc:spChg chg="del">
          <ac:chgData name="Dylan Busa" userId="f83bd475-b5ef-49a4-aa3c-b458bfc6d835" providerId="ADAL" clId="{8E237451-A0E5-794F-8BE5-4A64F5AF7962}" dt="2022-10-14T11:49:16.516" v="2117" actId="700"/>
          <ac:spMkLst>
            <pc:docMk/>
            <pc:sldMk cId="1925736028" sldId="668"/>
            <ac:spMk id="22" creationId="{0B9464E2-12B4-AF62-27B9-A825E495799D}"/>
          </ac:spMkLst>
        </pc:spChg>
        <pc:spChg chg="del">
          <ac:chgData name="Dylan Busa" userId="f83bd475-b5ef-49a4-aa3c-b458bfc6d835" providerId="ADAL" clId="{8E237451-A0E5-794F-8BE5-4A64F5AF7962}" dt="2022-10-14T11:49:16.516" v="2117" actId="700"/>
          <ac:spMkLst>
            <pc:docMk/>
            <pc:sldMk cId="1925736028" sldId="668"/>
            <ac:spMk id="23" creationId="{3838BCA0-C324-D63E-492A-7832CC5C2EFE}"/>
          </ac:spMkLst>
        </pc:spChg>
        <pc:spChg chg="del">
          <ac:chgData name="Dylan Busa" userId="f83bd475-b5ef-49a4-aa3c-b458bfc6d835" providerId="ADAL" clId="{8E237451-A0E5-794F-8BE5-4A64F5AF7962}" dt="2022-10-14T11:49:16.516" v="2117" actId="700"/>
          <ac:spMkLst>
            <pc:docMk/>
            <pc:sldMk cId="1925736028" sldId="668"/>
            <ac:spMk id="24" creationId="{5EC5EBC1-6684-A3AD-25DE-CF9B073FB2BF}"/>
          </ac:spMkLst>
        </pc:spChg>
        <pc:spChg chg="del">
          <ac:chgData name="Dylan Busa" userId="f83bd475-b5ef-49a4-aa3c-b458bfc6d835" providerId="ADAL" clId="{8E237451-A0E5-794F-8BE5-4A64F5AF7962}" dt="2022-10-14T11:49:16.516" v="2117" actId="700"/>
          <ac:spMkLst>
            <pc:docMk/>
            <pc:sldMk cId="1925736028" sldId="668"/>
            <ac:spMk id="25" creationId="{04605875-AC41-C2BB-5DE9-37FBF9125E5F}"/>
          </ac:spMkLst>
        </pc:spChg>
        <pc:spChg chg="del">
          <ac:chgData name="Dylan Busa" userId="f83bd475-b5ef-49a4-aa3c-b458bfc6d835" providerId="ADAL" clId="{8E237451-A0E5-794F-8BE5-4A64F5AF7962}" dt="2022-10-14T11:49:16.516" v="2117" actId="700"/>
          <ac:spMkLst>
            <pc:docMk/>
            <pc:sldMk cId="1925736028" sldId="668"/>
            <ac:spMk id="26" creationId="{7EC9B004-0EAB-ED95-CD45-4F978839A868}"/>
          </ac:spMkLst>
        </pc:spChg>
        <pc:spChg chg="del">
          <ac:chgData name="Dylan Busa" userId="f83bd475-b5ef-49a4-aa3c-b458bfc6d835" providerId="ADAL" clId="{8E237451-A0E5-794F-8BE5-4A64F5AF7962}" dt="2022-10-14T11:49:16.516" v="2117" actId="700"/>
          <ac:spMkLst>
            <pc:docMk/>
            <pc:sldMk cId="1925736028" sldId="668"/>
            <ac:spMk id="27" creationId="{9457F67C-FFD9-5886-4F86-E71009F09C90}"/>
          </ac:spMkLst>
        </pc:spChg>
        <pc:spChg chg="del">
          <ac:chgData name="Dylan Busa" userId="f83bd475-b5ef-49a4-aa3c-b458bfc6d835" providerId="ADAL" clId="{8E237451-A0E5-794F-8BE5-4A64F5AF7962}" dt="2022-10-14T11:49:16.516" v="2117" actId="700"/>
          <ac:spMkLst>
            <pc:docMk/>
            <pc:sldMk cId="1925736028" sldId="668"/>
            <ac:spMk id="28" creationId="{4932F9C0-4F35-EF89-CCC8-ABAAFA869FE8}"/>
          </ac:spMkLst>
        </pc:spChg>
        <pc:spChg chg="del">
          <ac:chgData name="Dylan Busa" userId="f83bd475-b5ef-49a4-aa3c-b458bfc6d835" providerId="ADAL" clId="{8E237451-A0E5-794F-8BE5-4A64F5AF7962}" dt="2022-10-14T11:49:16.516" v="2117" actId="700"/>
          <ac:spMkLst>
            <pc:docMk/>
            <pc:sldMk cId="1925736028" sldId="668"/>
            <ac:spMk id="29" creationId="{36722DE6-3FBD-E83F-A015-377A203E5AAA}"/>
          </ac:spMkLst>
        </pc:spChg>
        <pc:spChg chg="del">
          <ac:chgData name="Dylan Busa" userId="f83bd475-b5ef-49a4-aa3c-b458bfc6d835" providerId="ADAL" clId="{8E237451-A0E5-794F-8BE5-4A64F5AF7962}" dt="2022-10-14T11:49:16.516" v="2117" actId="700"/>
          <ac:spMkLst>
            <pc:docMk/>
            <pc:sldMk cId="1925736028" sldId="668"/>
            <ac:spMk id="30" creationId="{51E2502B-F2D6-513E-A50C-98F4E7DB0C23}"/>
          </ac:spMkLst>
        </pc:spChg>
        <pc:spChg chg="del">
          <ac:chgData name="Dylan Busa" userId="f83bd475-b5ef-49a4-aa3c-b458bfc6d835" providerId="ADAL" clId="{8E237451-A0E5-794F-8BE5-4A64F5AF7962}" dt="2022-10-14T11:49:16.516" v="2117" actId="700"/>
          <ac:spMkLst>
            <pc:docMk/>
            <pc:sldMk cId="1925736028" sldId="668"/>
            <ac:spMk id="31" creationId="{965479CC-EC0A-F7CE-B576-BA5185EDC6CC}"/>
          </ac:spMkLst>
        </pc:spChg>
        <pc:spChg chg="del">
          <ac:chgData name="Dylan Busa" userId="f83bd475-b5ef-49a4-aa3c-b458bfc6d835" providerId="ADAL" clId="{8E237451-A0E5-794F-8BE5-4A64F5AF7962}" dt="2022-10-14T11:49:16.516" v="2117" actId="700"/>
          <ac:spMkLst>
            <pc:docMk/>
            <pc:sldMk cId="1925736028" sldId="668"/>
            <ac:spMk id="32" creationId="{896A9CFE-3233-A2A6-3AB2-5C5110E54942}"/>
          </ac:spMkLst>
        </pc:spChg>
        <pc:spChg chg="del">
          <ac:chgData name="Dylan Busa" userId="f83bd475-b5ef-49a4-aa3c-b458bfc6d835" providerId="ADAL" clId="{8E237451-A0E5-794F-8BE5-4A64F5AF7962}" dt="2022-10-14T11:49:16.516" v="2117" actId="700"/>
          <ac:spMkLst>
            <pc:docMk/>
            <pc:sldMk cId="1925736028" sldId="668"/>
            <ac:spMk id="33" creationId="{294274DC-87C3-9E78-20D7-1C2D0A822FD6}"/>
          </ac:spMkLst>
        </pc:spChg>
        <pc:spChg chg="del">
          <ac:chgData name="Dylan Busa" userId="f83bd475-b5ef-49a4-aa3c-b458bfc6d835" providerId="ADAL" clId="{8E237451-A0E5-794F-8BE5-4A64F5AF7962}" dt="2022-10-14T11:49:16.516" v="2117" actId="700"/>
          <ac:spMkLst>
            <pc:docMk/>
            <pc:sldMk cId="1925736028" sldId="668"/>
            <ac:spMk id="34" creationId="{A8C11A70-3C11-230C-483E-E2B16EB7C6C8}"/>
          </ac:spMkLst>
        </pc:spChg>
        <pc:spChg chg="del">
          <ac:chgData name="Dylan Busa" userId="f83bd475-b5ef-49a4-aa3c-b458bfc6d835" providerId="ADAL" clId="{8E237451-A0E5-794F-8BE5-4A64F5AF7962}" dt="2022-10-14T11:49:16.516" v="2117" actId="700"/>
          <ac:spMkLst>
            <pc:docMk/>
            <pc:sldMk cId="1925736028" sldId="668"/>
            <ac:spMk id="35" creationId="{731DE384-AD20-A445-BE19-69E69F599824}"/>
          </ac:spMkLst>
        </pc:spChg>
        <pc:spChg chg="del">
          <ac:chgData name="Dylan Busa" userId="f83bd475-b5ef-49a4-aa3c-b458bfc6d835" providerId="ADAL" clId="{8E237451-A0E5-794F-8BE5-4A64F5AF7962}" dt="2022-10-14T11:49:16.516" v="2117" actId="700"/>
          <ac:spMkLst>
            <pc:docMk/>
            <pc:sldMk cId="1925736028" sldId="668"/>
            <ac:spMk id="36" creationId="{83A81657-D781-8394-A471-929AE92C6AB7}"/>
          </ac:spMkLst>
        </pc:spChg>
        <pc:spChg chg="del">
          <ac:chgData name="Dylan Busa" userId="f83bd475-b5ef-49a4-aa3c-b458bfc6d835" providerId="ADAL" clId="{8E237451-A0E5-794F-8BE5-4A64F5AF7962}" dt="2022-10-14T11:49:16.516" v="2117" actId="700"/>
          <ac:spMkLst>
            <pc:docMk/>
            <pc:sldMk cId="1925736028" sldId="668"/>
            <ac:spMk id="37" creationId="{A388AF36-F173-46AA-C12A-A054FCE942C8}"/>
          </ac:spMkLst>
        </pc:spChg>
        <pc:spChg chg="del">
          <ac:chgData name="Dylan Busa" userId="f83bd475-b5ef-49a4-aa3c-b458bfc6d835" providerId="ADAL" clId="{8E237451-A0E5-794F-8BE5-4A64F5AF7962}" dt="2022-10-14T11:49:16.516" v="2117" actId="700"/>
          <ac:spMkLst>
            <pc:docMk/>
            <pc:sldMk cId="1925736028" sldId="668"/>
            <ac:spMk id="38" creationId="{2E7AFA0A-CC64-3C83-169A-C628566AF5E4}"/>
          </ac:spMkLst>
        </pc:spChg>
        <pc:spChg chg="mod ord">
          <ac:chgData name="Dylan Busa" userId="f83bd475-b5ef-49a4-aa3c-b458bfc6d835" providerId="ADAL" clId="{8E237451-A0E5-794F-8BE5-4A64F5AF7962}" dt="2022-10-14T11:49:16.516" v="2117" actId="700"/>
          <ac:spMkLst>
            <pc:docMk/>
            <pc:sldMk cId="1925736028" sldId="668"/>
            <ac:spMk id="39" creationId="{5C2D83D5-1AA0-C7FF-D84E-C25998315300}"/>
          </ac:spMkLst>
        </pc:spChg>
        <pc:spChg chg="add del">
          <ac:chgData name="Dylan Busa" userId="f83bd475-b5ef-49a4-aa3c-b458bfc6d835" providerId="ADAL" clId="{8E237451-A0E5-794F-8BE5-4A64F5AF7962}" dt="2022-10-14T11:49:45.966" v="2119" actId="22"/>
          <ac:spMkLst>
            <pc:docMk/>
            <pc:sldMk cId="1925736028" sldId="668"/>
            <ac:spMk id="41" creationId="{03001C5D-7B3C-A1B5-D320-72BD08D0392F}"/>
          </ac:spMkLst>
        </pc:spChg>
        <pc:picChg chg="add">
          <ac:chgData name="Dylan Busa" userId="f83bd475-b5ef-49a4-aa3c-b458bfc6d835" providerId="ADAL" clId="{8E237451-A0E5-794F-8BE5-4A64F5AF7962}" dt="2022-10-14T11:50:18.523" v="2120"/>
          <ac:picMkLst>
            <pc:docMk/>
            <pc:sldMk cId="1925736028" sldId="668"/>
            <ac:picMk id="18434" creationId="{CE1984BA-EE48-CECB-EE75-BD049C3CC5AF}"/>
          </ac:picMkLst>
        </pc:picChg>
      </pc:sldChg>
      <pc:sldChg chg="add">
        <pc:chgData name="Dylan Busa" userId="f83bd475-b5ef-49a4-aa3c-b458bfc6d835" providerId="ADAL" clId="{8E237451-A0E5-794F-8BE5-4A64F5AF7962}" dt="2022-10-14T11:50:57.351" v="2126"/>
        <pc:sldMkLst>
          <pc:docMk/>
          <pc:sldMk cId="3729198469" sldId="669"/>
        </pc:sldMkLst>
      </pc:sldChg>
      <pc:sldChg chg="modSp add mod modNotesTx">
        <pc:chgData name="Dylan Busa" userId="f83bd475-b5ef-49a4-aa3c-b458bfc6d835" providerId="ADAL" clId="{8E237451-A0E5-794F-8BE5-4A64F5AF7962}" dt="2022-10-14T11:53:37.399" v="2161" actId="20577"/>
        <pc:sldMkLst>
          <pc:docMk/>
          <pc:sldMk cId="2928773331" sldId="670"/>
        </pc:sldMkLst>
        <pc:spChg chg="mod">
          <ac:chgData name="Dylan Busa" userId="f83bd475-b5ef-49a4-aa3c-b458bfc6d835" providerId="ADAL" clId="{8E237451-A0E5-794F-8BE5-4A64F5AF7962}" dt="2022-10-14T11:53:37.399" v="2161" actId="20577"/>
          <ac:spMkLst>
            <pc:docMk/>
            <pc:sldMk cId="2928773331" sldId="670"/>
            <ac:spMk id="7" creationId="{72C4C6D5-71B3-DA42-89D3-BCCA92D25612}"/>
          </ac:spMkLst>
        </pc:spChg>
      </pc:sldChg>
      <pc:sldChg chg="addSp delSp modSp new mod modAnim chgLayout modNotesTx">
        <pc:chgData name="Dylan Busa" userId="f83bd475-b5ef-49a4-aa3c-b458bfc6d835" providerId="ADAL" clId="{8E237451-A0E5-794F-8BE5-4A64F5AF7962}" dt="2022-10-14T11:51:45.143" v="2133" actId="14100"/>
        <pc:sldMkLst>
          <pc:docMk/>
          <pc:sldMk cId="72648427" sldId="671"/>
        </pc:sldMkLst>
        <pc:spChg chg="del">
          <ac:chgData name="Dylan Busa" userId="f83bd475-b5ef-49a4-aa3c-b458bfc6d835" providerId="ADAL" clId="{8E237451-A0E5-794F-8BE5-4A64F5AF7962}" dt="2022-10-14T11:51:04.786" v="2128" actId="700"/>
          <ac:spMkLst>
            <pc:docMk/>
            <pc:sldMk cId="72648427" sldId="671"/>
            <ac:spMk id="2" creationId="{6036BBCF-2E48-9299-7A8A-9DD5000547CC}"/>
          </ac:spMkLst>
        </pc:spChg>
        <pc:spChg chg="del">
          <ac:chgData name="Dylan Busa" userId="f83bd475-b5ef-49a4-aa3c-b458bfc6d835" providerId="ADAL" clId="{8E237451-A0E5-794F-8BE5-4A64F5AF7962}" dt="2022-10-14T11:51:04.786" v="2128" actId="700"/>
          <ac:spMkLst>
            <pc:docMk/>
            <pc:sldMk cId="72648427" sldId="671"/>
            <ac:spMk id="3" creationId="{B0DD170F-3A18-B704-0B70-24FA1A5AF784}"/>
          </ac:spMkLst>
        </pc:spChg>
        <pc:spChg chg="del">
          <ac:chgData name="Dylan Busa" userId="f83bd475-b5ef-49a4-aa3c-b458bfc6d835" providerId="ADAL" clId="{8E237451-A0E5-794F-8BE5-4A64F5AF7962}" dt="2022-10-14T11:51:04.786" v="2128" actId="700"/>
          <ac:spMkLst>
            <pc:docMk/>
            <pc:sldMk cId="72648427" sldId="671"/>
            <ac:spMk id="4" creationId="{AE529327-166B-2DD3-6913-187C9A70121B}"/>
          </ac:spMkLst>
        </pc:spChg>
        <pc:picChg chg="add mod">
          <ac:chgData name="Dylan Busa" userId="f83bd475-b5ef-49a4-aa3c-b458bfc6d835" providerId="ADAL" clId="{8E237451-A0E5-794F-8BE5-4A64F5AF7962}" dt="2022-10-14T11:51:45.143" v="2133" actId="14100"/>
          <ac:picMkLst>
            <pc:docMk/>
            <pc:sldMk cId="72648427" sldId="671"/>
            <ac:picMk id="5" creationId="{ED40B889-CE7E-82D9-9004-4C0D97EF400A}"/>
          </ac:picMkLst>
        </pc:picChg>
      </pc:sldChg>
      <pc:sldChg chg="addSp modSp new mod modAnim modNotesTx">
        <pc:chgData name="Dylan Busa" userId="f83bd475-b5ef-49a4-aa3c-b458bfc6d835" providerId="ADAL" clId="{8E237451-A0E5-794F-8BE5-4A64F5AF7962}" dt="2022-10-14T11:52:14.992" v="2140" actId="14100"/>
        <pc:sldMkLst>
          <pc:docMk/>
          <pc:sldMk cId="3720052265" sldId="672"/>
        </pc:sldMkLst>
        <pc:picChg chg="add mod">
          <ac:chgData name="Dylan Busa" userId="f83bd475-b5ef-49a4-aa3c-b458bfc6d835" providerId="ADAL" clId="{8E237451-A0E5-794F-8BE5-4A64F5AF7962}" dt="2022-10-14T11:52:14.992" v="2140" actId="14100"/>
          <ac:picMkLst>
            <pc:docMk/>
            <pc:sldMk cId="3720052265" sldId="672"/>
            <ac:picMk id="3" creationId="{7E301983-7426-CB59-3467-7FCF5EB02AE8}"/>
          </ac:picMkLst>
        </pc:picChg>
      </pc:sldChg>
    </pc:docChg>
  </pc:docChgLst>
  <pc:docChgLst>
    <pc:chgData name="Jessica Baker" userId="ec6199f2-1393-4d61-bf43-949919d0f5dc" providerId="ADAL" clId="{26DD4094-7FAF-4C17-BB7D-B10463F3B438}"/>
    <pc:docChg chg="custSel modSld">
      <pc:chgData name="Jessica Baker" userId="ec6199f2-1393-4d61-bf43-949919d0f5dc" providerId="ADAL" clId="{26DD4094-7FAF-4C17-BB7D-B10463F3B438}" dt="2022-10-28T19:21:10.003" v="394" actId="113"/>
      <pc:docMkLst>
        <pc:docMk/>
      </pc:docMkLst>
      <pc:sldChg chg="modSp mod">
        <pc:chgData name="Jessica Baker" userId="ec6199f2-1393-4d61-bf43-949919d0f5dc" providerId="ADAL" clId="{26DD4094-7FAF-4C17-BB7D-B10463F3B438}" dt="2022-10-28T19:03:03.415" v="14" actId="20577"/>
        <pc:sldMkLst>
          <pc:docMk/>
          <pc:sldMk cId="2809664130" sldId="479"/>
        </pc:sldMkLst>
        <pc:spChg chg="mod">
          <ac:chgData name="Jessica Baker" userId="ec6199f2-1393-4d61-bf43-949919d0f5dc" providerId="ADAL" clId="{26DD4094-7FAF-4C17-BB7D-B10463F3B438}" dt="2022-10-28T19:03:03.415" v="14" actId="20577"/>
          <ac:spMkLst>
            <pc:docMk/>
            <pc:sldMk cId="2809664130" sldId="479"/>
            <ac:spMk id="3" creationId="{EBC8A3EA-4CAE-B448-A6AB-3FF266601E1D}"/>
          </ac:spMkLst>
        </pc:spChg>
      </pc:sldChg>
      <pc:sldChg chg="modSp mod">
        <pc:chgData name="Jessica Baker" userId="ec6199f2-1393-4d61-bf43-949919d0f5dc" providerId="ADAL" clId="{26DD4094-7FAF-4C17-BB7D-B10463F3B438}" dt="2022-10-28T19:08:41.317" v="95" actId="20577"/>
        <pc:sldMkLst>
          <pc:docMk/>
          <pc:sldMk cId="3252579819" sldId="525"/>
        </pc:sldMkLst>
        <pc:spChg chg="mod">
          <ac:chgData name="Jessica Baker" userId="ec6199f2-1393-4d61-bf43-949919d0f5dc" providerId="ADAL" clId="{26DD4094-7FAF-4C17-BB7D-B10463F3B438}" dt="2022-10-28T19:08:41.317" v="95" actId="20577"/>
          <ac:spMkLst>
            <pc:docMk/>
            <pc:sldMk cId="3252579819" sldId="525"/>
            <ac:spMk id="4" creationId="{54678F9F-491B-3A41-AA86-CA7DF4C081C4}"/>
          </ac:spMkLst>
        </pc:spChg>
      </pc:sldChg>
      <pc:sldChg chg="modSp mod">
        <pc:chgData name="Jessica Baker" userId="ec6199f2-1393-4d61-bf43-949919d0f5dc" providerId="ADAL" clId="{26DD4094-7FAF-4C17-BB7D-B10463F3B438}" dt="2022-10-28T19:05:32.079" v="75" actId="6549"/>
        <pc:sldMkLst>
          <pc:docMk/>
          <pc:sldMk cId="638272120" sldId="533"/>
        </pc:sldMkLst>
        <pc:spChg chg="mod">
          <ac:chgData name="Jessica Baker" userId="ec6199f2-1393-4d61-bf43-949919d0f5dc" providerId="ADAL" clId="{26DD4094-7FAF-4C17-BB7D-B10463F3B438}" dt="2022-10-28T19:05:32.079" v="75" actId="6549"/>
          <ac:spMkLst>
            <pc:docMk/>
            <pc:sldMk cId="638272120" sldId="533"/>
            <ac:spMk id="4" creationId="{54678F9F-491B-3A41-AA86-CA7DF4C081C4}"/>
          </ac:spMkLst>
        </pc:spChg>
      </pc:sldChg>
      <pc:sldChg chg="addCm">
        <pc:chgData name="Jessica Baker" userId="ec6199f2-1393-4d61-bf43-949919d0f5dc" providerId="ADAL" clId="{26DD4094-7FAF-4C17-BB7D-B10463F3B438}" dt="2022-10-28T19:01:40.920" v="0"/>
        <pc:sldMkLst>
          <pc:docMk/>
          <pc:sldMk cId="1887172651" sldId="557"/>
        </pc:sldMkLst>
      </pc:sldChg>
      <pc:sldChg chg="modSp mod">
        <pc:chgData name="Jessica Baker" userId="ec6199f2-1393-4d61-bf43-949919d0f5dc" providerId="ADAL" clId="{26DD4094-7FAF-4C17-BB7D-B10463F3B438}" dt="2022-10-28T19:02:04.113" v="2" actId="1076"/>
        <pc:sldMkLst>
          <pc:docMk/>
          <pc:sldMk cId="126442543" sldId="561"/>
        </pc:sldMkLst>
        <pc:spChg chg="mod">
          <ac:chgData name="Jessica Baker" userId="ec6199f2-1393-4d61-bf43-949919d0f5dc" providerId="ADAL" clId="{26DD4094-7FAF-4C17-BB7D-B10463F3B438}" dt="2022-10-28T19:02:01.711" v="1" actId="1076"/>
          <ac:spMkLst>
            <pc:docMk/>
            <pc:sldMk cId="126442543" sldId="561"/>
            <ac:spMk id="5" creationId="{0FD21914-F3ED-0E79-5898-225F1A3CB11F}"/>
          </ac:spMkLst>
        </pc:spChg>
        <pc:picChg chg="mod">
          <ac:chgData name="Jessica Baker" userId="ec6199f2-1393-4d61-bf43-949919d0f5dc" providerId="ADAL" clId="{26DD4094-7FAF-4C17-BB7D-B10463F3B438}" dt="2022-10-28T19:02:04.113" v="2" actId="1076"/>
          <ac:picMkLst>
            <pc:docMk/>
            <pc:sldMk cId="126442543" sldId="561"/>
            <ac:picMk id="3" creationId="{36D3A5C1-3973-28F4-D908-964021E2E864}"/>
          </ac:picMkLst>
        </pc:picChg>
      </pc:sldChg>
      <pc:sldChg chg="modSp">
        <pc:chgData name="Jessica Baker" userId="ec6199f2-1393-4d61-bf43-949919d0f5dc" providerId="ADAL" clId="{26DD4094-7FAF-4C17-BB7D-B10463F3B438}" dt="2022-10-28T19:02:19.101" v="3" actId="1076"/>
        <pc:sldMkLst>
          <pc:docMk/>
          <pc:sldMk cId="2779517807" sldId="562"/>
        </pc:sldMkLst>
        <pc:picChg chg="mod">
          <ac:chgData name="Jessica Baker" userId="ec6199f2-1393-4d61-bf43-949919d0f5dc" providerId="ADAL" clId="{26DD4094-7FAF-4C17-BB7D-B10463F3B438}" dt="2022-10-28T19:02:19.101" v="3" actId="1076"/>
          <ac:picMkLst>
            <pc:docMk/>
            <pc:sldMk cId="2779517807" sldId="562"/>
            <ac:picMk id="4" creationId="{98BD287F-9857-6908-AF58-9742C480F194}"/>
          </ac:picMkLst>
        </pc:picChg>
      </pc:sldChg>
      <pc:sldChg chg="modSp mod">
        <pc:chgData name="Jessica Baker" userId="ec6199f2-1393-4d61-bf43-949919d0f5dc" providerId="ADAL" clId="{26DD4094-7FAF-4C17-BB7D-B10463F3B438}" dt="2022-10-28T19:20:32.120" v="390" actId="113"/>
        <pc:sldMkLst>
          <pc:docMk/>
          <pc:sldMk cId="3979052751" sldId="575"/>
        </pc:sldMkLst>
        <pc:spChg chg="mod">
          <ac:chgData name="Jessica Baker" userId="ec6199f2-1393-4d61-bf43-949919d0f5dc" providerId="ADAL" clId="{26DD4094-7FAF-4C17-BB7D-B10463F3B438}" dt="2022-10-28T19:20:32.120" v="390" actId="113"/>
          <ac:spMkLst>
            <pc:docMk/>
            <pc:sldMk cId="3979052751" sldId="575"/>
            <ac:spMk id="7" creationId="{72C4C6D5-71B3-DA42-89D3-BCCA92D25612}"/>
          </ac:spMkLst>
        </pc:spChg>
      </pc:sldChg>
      <pc:sldChg chg="modSp mod">
        <pc:chgData name="Jessica Baker" userId="ec6199f2-1393-4d61-bf43-949919d0f5dc" providerId="ADAL" clId="{26DD4094-7FAF-4C17-BB7D-B10463F3B438}" dt="2022-10-28T19:21:10.003" v="394" actId="113"/>
        <pc:sldMkLst>
          <pc:docMk/>
          <pc:sldMk cId="2424464471" sldId="576"/>
        </pc:sldMkLst>
        <pc:spChg chg="mod">
          <ac:chgData name="Jessica Baker" userId="ec6199f2-1393-4d61-bf43-949919d0f5dc" providerId="ADAL" clId="{26DD4094-7FAF-4C17-BB7D-B10463F3B438}" dt="2022-10-28T19:21:10.003" v="394" actId="113"/>
          <ac:spMkLst>
            <pc:docMk/>
            <pc:sldMk cId="2424464471" sldId="576"/>
            <ac:spMk id="7" creationId="{72C4C6D5-71B3-DA42-89D3-BCCA92D25612}"/>
          </ac:spMkLst>
        </pc:spChg>
      </pc:sldChg>
      <pc:sldChg chg="modSp mod">
        <pc:chgData name="Jessica Baker" userId="ec6199f2-1393-4d61-bf43-949919d0f5dc" providerId="ADAL" clId="{26DD4094-7FAF-4C17-BB7D-B10463F3B438}" dt="2022-10-28T19:15:19.560" v="232" actId="14100"/>
        <pc:sldMkLst>
          <pc:docMk/>
          <pc:sldMk cId="2575428309" sldId="590"/>
        </pc:sldMkLst>
        <pc:spChg chg="mod">
          <ac:chgData name="Jessica Baker" userId="ec6199f2-1393-4d61-bf43-949919d0f5dc" providerId="ADAL" clId="{26DD4094-7FAF-4C17-BB7D-B10463F3B438}" dt="2022-10-28T19:15:19.560" v="232" actId="14100"/>
          <ac:spMkLst>
            <pc:docMk/>
            <pc:sldMk cId="2575428309" sldId="590"/>
            <ac:spMk id="4" creationId="{1C531549-E445-6E35-B1A5-A8DC04232E08}"/>
          </ac:spMkLst>
        </pc:spChg>
      </pc:sldChg>
      <pc:sldChg chg="modSp mod">
        <pc:chgData name="Jessica Baker" userId="ec6199f2-1393-4d61-bf43-949919d0f5dc" providerId="ADAL" clId="{26DD4094-7FAF-4C17-BB7D-B10463F3B438}" dt="2022-10-28T19:02:31.371" v="4" actId="948"/>
        <pc:sldMkLst>
          <pc:docMk/>
          <pc:sldMk cId="3263089846" sldId="627"/>
        </pc:sldMkLst>
        <pc:spChg chg="mod">
          <ac:chgData name="Jessica Baker" userId="ec6199f2-1393-4d61-bf43-949919d0f5dc" providerId="ADAL" clId="{26DD4094-7FAF-4C17-BB7D-B10463F3B438}" dt="2022-10-28T19:02:31.371" v="4" actId="948"/>
          <ac:spMkLst>
            <pc:docMk/>
            <pc:sldMk cId="3263089846" sldId="627"/>
            <ac:spMk id="6" creationId="{E3777325-6EEF-4FB5-CED2-4168583DACC5}"/>
          </ac:spMkLst>
        </pc:spChg>
      </pc:sldChg>
      <pc:sldChg chg="modSp mod">
        <pc:chgData name="Jessica Baker" userId="ec6199f2-1393-4d61-bf43-949919d0f5dc" providerId="ADAL" clId="{26DD4094-7FAF-4C17-BB7D-B10463F3B438}" dt="2022-10-28T19:07:27.353" v="90" actId="207"/>
        <pc:sldMkLst>
          <pc:docMk/>
          <pc:sldMk cId="1056736299" sldId="633"/>
        </pc:sldMkLst>
        <pc:spChg chg="mod">
          <ac:chgData name="Jessica Baker" userId="ec6199f2-1393-4d61-bf43-949919d0f5dc" providerId="ADAL" clId="{26DD4094-7FAF-4C17-BB7D-B10463F3B438}" dt="2022-10-28T19:07:15.522" v="88" actId="207"/>
          <ac:spMkLst>
            <pc:docMk/>
            <pc:sldMk cId="1056736299" sldId="633"/>
            <ac:spMk id="4" creationId="{0AE93709-FA9A-D08C-96D2-EADCD51E7DD0}"/>
          </ac:spMkLst>
        </pc:spChg>
        <pc:spChg chg="mod">
          <ac:chgData name="Jessica Baker" userId="ec6199f2-1393-4d61-bf43-949919d0f5dc" providerId="ADAL" clId="{26DD4094-7FAF-4C17-BB7D-B10463F3B438}" dt="2022-10-28T19:07:23.651" v="89" actId="207"/>
          <ac:spMkLst>
            <pc:docMk/>
            <pc:sldMk cId="1056736299" sldId="633"/>
            <ac:spMk id="5" creationId="{C21341D4-EA3E-2ED8-C84B-478714958DF4}"/>
          </ac:spMkLst>
        </pc:spChg>
        <pc:spChg chg="mod">
          <ac:chgData name="Jessica Baker" userId="ec6199f2-1393-4d61-bf43-949919d0f5dc" providerId="ADAL" clId="{26DD4094-7FAF-4C17-BB7D-B10463F3B438}" dt="2022-10-28T19:07:27.353" v="90" actId="207"/>
          <ac:spMkLst>
            <pc:docMk/>
            <pc:sldMk cId="1056736299" sldId="633"/>
            <ac:spMk id="6" creationId="{CA09654D-5430-35E3-E330-3F0ABFFDC46A}"/>
          </ac:spMkLst>
        </pc:spChg>
        <pc:spChg chg="mod">
          <ac:chgData name="Jessica Baker" userId="ec6199f2-1393-4d61-bf43-949919d0f5dc" providerId="ADAL" clId="{26DD4094-7FAF-4C17-BB7D-B10463F3B438}" dt="2022-10-28T19:06:50.573" v="87" actId="14100"/>
          <ac:spMkLst>
            <pc:docMk/>
            <pc:sldMk cId="1056736299" sldId="633"/>
            <ac:spMk id="7" creationId="{5B514BA1-6D6F-CD53-79A8-8D71A9AF2412}"/>
          </ac:spMkLst>
        </pc:spChg>
        <pc:spChg chg="mod">
          <ac:chgData name="Jessica Baker" userId="ec6199f2-1393-4d61-bf43-949919d0f5dc" providerId="ADAL" clId="{26DD4094-7FAF-4C17-BB7D-B10463F3B438}" dt="2022-10-28T19:06:23.853" v="77" actId="403"/>
          <ac:spMkLst>
            <pc:docMk/>
            <pc:sldMk cId="1056736299" sldId="633"/>
            <ac:spMk id="8" creationId="{DB98941D-A180-C027-76C8-ACB1596F7510}"/>
          </ac:spMkLst>
        </pc:spChg>
        <pc:spChg chg="mod">
          <ac:chgData name="Jessica Baker" userId="ec6199f2-1393-4d61-bf43-949919d0f5dc" providerId="ADAL" clId="{26DD4094-7FAF-4C17-BB7D-B10463F3B438}" dt="2022-10-28T19:06:36.911" v="80" actId="255"/>
          <ac:spMkLst>
            <pc:docMk/>
            <pc:sldMk cId="1056736299" sldId="633"/>
            <ac:spMk id="9" creationId="{F6AA9CE6-2271-B511-107E-C7C7945525DD}"/>
          </ac:spMkLst>
        </pc:spChg>
        <pc:spChg chg="mod">
          <ac:chgData name="Jessica Baker" userId="ec6199f2-1393-4d61-bf43-949919d0f5dc" providerId="ADAL" clId="{26DD4094-7FAF-4C17-BB7D-B10463F3B438}" dt="2022-10-28T19:06:42.878" v="83" actId="403"/>
          <ac:spMkLst>
            <pc:docMk/>
            <pc:sldMk cId="1056736299" sldId="633"/>
            <ac:spMk id="10" creationId="{E0AC2D09-BBC9-072F-0E68-EC429A62A901}"/>
          </ac:spMkLst>
        </pc:spChg>
        <pc:spChg chg="mod">
          <ac:chgData name="Jessica Baker" userId="ec6199f2-1393-4d61-bf43-949919d0f5dc" providerId="ADAL" clId="{26DD4094-7FAF-4C17-BB7D-B10463F3B438}" dt="2022-10-28T19:06:48.373" v="86" actId="403"/>
          <ac:spMkLst>
            <pc:docMk/>
            <pc:sldMk cId="1056736299" sldId="633"/>
            <ac:spMk id="11" creationId="{39C5E277-EA34-B1D2-F078-A1F8731305C2}"/>
          </ac:spMkLst>
        </pc:spChg>
      </pc:sldChg>
      <pc:sldChg chg="modSp mod">
        <pc:chgData name="Jessica Baker" userId="ec6199f2-1393-4d61-bf43-949919d0f5dc" providerId="ADAL" clId="{26DD4094-7FAF-4C17-BB7D-B10463F3B438}" dt="2022-10-28T19:17:36.469" v="309" actId="20577"/>
        <pc:sldMkLst>
          <pc:docMk/>
          <pc:sldMk cId="1482500356" sldId="638"/>
        </pc:sldMkLst>
        <pc:spChg chg="mod">
          <ac:chgData name="Jessica Baker" userId="ec6199f2-1393-4d61-bf43-949919d0f5dc" providerId="ADAL" clId="{26DD4094-7FAF-4C17-BB7D-B10463F3B438}" dt="2022-10-28T19:17:36.469" v="309" actId="20577"/>
          <ac:spMkLst>
            <pc:docMk/>
            <pc:sldMk cId="1482500356" sldId="638"/>
            <ac:spMk id="7" creationId="{72C4C6D5-71B3-DA42-89D3-BCCA92D25612}"/>
          </ac:spMkLst>
        </pc:spChg>
      </pc:sldChg>
      <pc:sldChg chg="addCm">
        <pc:chgData name="Jessica Baker" userId="ec6199f2-1393-4d61-bf43-949919d0f5dc" providerId="ADAL" clId="{26DD4094-7FAF-4C17-BB7D-B10463F3B438}" dt="2022-10-28T19:14:45.045" v="231"/>
        <pc:sldMkLst>
          <pc:docMk/>
          <pc:sldMk cId="3871278610" sldId="645"/>
        </pc:sldMkLst>
      </pc:sldChg>
      <pc:sldChg chg="addSp modSp mod">
        <pc:chgData name="Jessica Baker" userId="ec6199f2-1393-4d61-bf43-949919d0f5dc" providerId="ADAL" clId="{26DD4094-7FAF-4C17-BB7D-B10463F3B438}" dt="2022-10-28T19:13:49.990" v="230" actId="14100"/>
        <pc:sldMkLst>
          <pc:docMk/>
          <pc:sldMk cId="133920599" sldId="648"/>
        </pc:sldMkLst>
        <pc:spChg chg="add mod ord">
          <ac:chgData name="Jessica Baker" userId="ec6199f2-1393-4d61-bf43-949919d0f5dc" providerId="ADAL" clId="{26DD4094-7FAF-4C17-BB7D-B10463F3B438}" dt="2022-10-28T19:13:49.990" v="230" actId="14100"/>
          <ac:spMkLst>
            <pc:docMk/>
            <pc:sldMk cId="133920599" sldId="648"/>
            <ac:spMk id="4" creationId="{6B368707-0E0C-130D-82FC-EF7BE5254078}"/>
          </ac:spMkLst>
        </pc:spChg>
        <pc:spChg chg="mod">
          <ac:chgData name="Jessica Baker" userId="ec6199f2-1393-4d61-bf43-949919d0f5dc" providerId="ADAL" clId="{26DD4094-7FAF-4C17-BB7D-B10463F3B438}" dt="2022-10-28T19:13:10.627" v="222" actId="1076"/>
          <ac:spMkLst>
            <pc:docMk/>
            <pc:sldMk cId="133920599" sldId="648"/>
            <ac:spMk id="11" creationId="{EB19836D-30DB-60F8-990B-6CB318C98249}"/>
          </ac:spMkLst>
        </pc:spChg>
        <pc:spChg chg="mod">
          <ac:chgData name="Jessica Baker" userId="ec6199f2-1393-4d61-bf43-949919d0f5dc" providerId="ADAL" clId="{26DD4094-7FAF-4C17-BB7D-B10463F3B438}" dt="2022-10-28T19:13:03.418" v="221" actId="1076"/>
          <ac:spMkLst>
            <pc:docMk/>
            <pc:sldMk cId="133920599" sldId="648"/>
            <ac:spMk id="12" creationId="{91BFF1BA-7130-4EF5-D3F9-59BF4C917B4B}"/>
          </ac:spMkLst>
        </pc:spChg>
      </pc:sldChg>
      <pc:sldChg chg="modSp mod">
        <pc:chgData name="Jessica Baker" userId="ec6199f2-1393-4d61-bf43-949919d0f5dc" providerId="ADAL" clId="{26DD4094-7FAF-4C17-BB7D-B10463F3B438}" dt="2022-10-28T19:16:06.843" v="242" actId="20577"/>
        <pc:sldMkLst>
          <pc:docMk/>
          <pc:sldMk cId="3069609000" sldId="664"/>
        </pc:sldMkLst>
        <pc:spChg chg="mod">
          <ac:chgData name="Jessica Baker" userId="ec6199f2-1393-4d61-bf43-949919d0f5dc" providerId="ADAL" clId="{26DD4094-7FAF-4C17-BB7D-B10463F3B438}" dt="2022-10-28T19:16:06.843" v="242" actId="20577"/>
          <ac:spMkLst>
            <pc:docMk/>
            <pc:sldMk cId="3069609000" sldId="664"/>
            <ac:spMk id="3" creationId="{EBC8A3EA-4CAE-B448-A6AB-3FF266601E1D}"/>
          </ac:spMkLst>
        </pc:spChg>
      </pc:sldChg>
      <pc:sldChg chg="modSp mod">
        <pc:chgData name="Jessica Baker" userId="ec6199f2-1393-4d61-bf43-949919d0f5dc" providerId="ADAL" clId="{26DD4094-7FAF-4C17-BB7D-B10463F3B438}" dt="2022-10-28T19:16:29.302" v="244" actId="1076"/>
        <pc:sldMkLst>
          <pc:docMk/>
          <pc:sldMk cId="838716640" sldId="665"/>
        </pc:sldMkLst>
        <pc:spChg chg="mod">
          <ac:chgData name="Jessica Baker" userId="ec6199f2-1393-4d61-bf43-949919d0f5dc" providerId="ADAL" clId="{26DD4094-7FAF-4C17-BB7D-B10463F3B438}" dt="2022-10-28T19:16:29.302" v="244" actId="1076"/>
          <ac:spMkLst>
            <pc:docMk/>
            <pc:sldMk cId="838716640" sldId="665"/>
            <ac:spMk id="4" creationId="{7C00DAF1-283A-6BAE-EAF8-27E342074194}"/>
          </ac:spMkLst>
        </pc:spChg>
        <pc:spChg chg="mod">
          <ac:chgData name="Jessica Baker" userId="ec6199f2-1393-4d61-bf43-949919d0f5dc" providerId="ADAL" clId="{26DD4094-7FAF-4C17-BB7D-B10463F3B438}" dt="2022-10-28T19:16:29.302" v="244" actId="1076"/>
          <ac:spMkLst>
            <pc:docMk/>
            <pc:sldMk cId="838716640" sldId="665"/>
            <ac:spMk id="5" creationId="{8F022097-FC7D-38AA-C4BC-4B4C59590821}"/>
          </ac:spMkLst>
        </pc:spChg>
        <pc:spChg chg="mod">
          <ac:chgData name="Jessica Baker" userId="ec6199f2-1393-4d61-bf43-949919d0f5dc" providerId="ADAL" clId="{26DD4094-7FAF-4C17-BB7D-B10463F3B438}" dt="2022-10-28T19:16:29.302" v="244" actId="1076"/>
          <ac:spMkLst>
            <pc:docMk/>
            <pc:sldMk cId="838716640" sldId="665"/>
            <ac:spMk id="6" creationId="{A897C0CD-3FBA-4010-4A9F-4FA6A2944FFC}"/>
          </ac:spMkLst>
        </pc:spChg>
        <pc:spChg chg="mod">
          <ac:chgData name="Jessica Baker" userId="ec6199f2-1393-4d61-bf43-949919d0f5dc" providerId="ADAL" clId="{26DD4094-7FAF-4C17-BB7D-B10463F3B438}" dt="2022-10-28T19:16:29.302" v="244" actId="1076"/>
          <ac:spMkLst>
            <pc:docMk/>
            <pc:sldMk cId="838716640" sldId="665"/>
            <ac:spMk id="7" creationId="{C0C42702-C376-092E-C9B9-45E49EC061AE}"/>
          </ac:spMkLst>
        </pc:spChg>
      </pc:sldChg>
      <pc:sldChg chg="modSp mod">
        <pc:chgData name="Jessica Baker" userId="ec6199f2-1393-4d61-bf43-949919d0f5dc" providerId="ADAL" clId="{26DD4094-7FAF-4C17-BB7D-B10463F3B438}" dt="2022-10-28T19:19:49.311" v="383" actId="948"/>
        <pc:sldMkLst>
          <pc:docMk/>
          <pc:sldMk cId="2928773331" sldId="670"/>
        </pc:sldMkLst>
        <pc:spChg chg="mod">
          <ac:chgData name="Jessica Baker" userId="ec6199f2-1393-4d61-bf43-949919d0f5dc" providerId="ADAL" clId="{26DD4094-7FAF-4C17-BB7D-B10463F3B438}" dt="2022-10-28T19:19:49.311" v="383" actId="948"/>
          <ac:spMkLst>
            <pc:docMk/>
            <pc:sldMk cId="2928773331" sldId="670"/>
            <ac:spMk id="7" creationId="{72C4C6D5-71B3-DA42-89D3-BCCA92D25612}"/>
          </ac:spMkLst>
        </pc:spChg>
      </pc:sldChg>
    </pc:docChg>
  </pc:docChgLst>
  <pc:docChgLst>
    <pc:chgData name="Dylan Busa" userId="f83bd475-b5ef-49a4-aa3c-b458bfc6d835" providerId="ADAL" clId="{8F3001A3-3227-D349-90B8-5736DA3C3BEC}"/>
    <pc:docChg chg="undo custSel addSld delSld modSld sldOrd">
      <pc:chgData name="Dylan Busa" userId="f83bd475-b5ef-49a4-aa3c-b458bfc6d835" providerId="ADAL" clId="{8F3001A3-3227-D349-90B8-5736DA3C3BEC}" dt="2022-04-12T13:08:06.261" v="1679" actId="18331"/>
      <pc:docMkLst>
        <pc:docMk/>
      </pc:docMkLst>
      <pc:sldChg chg="del">
        <pc:chgData name="Dylan Busa" userId="f83bd475-b5ef-49a4-aa3c-b458bfc6d835" providerId="ADAL" clId="{8F3001A3-3227-D349-90B8-5736DA3C3BEC}" dt="2022-04-12T12:59:42.821" v="1625" actId="2696"/>
        <pc:sldMkLst>
          <pc:docMk/>
          <pc:sldMk cId="3750799633" sldId="257"/>
        </pc:sldMkLst>
      </pc:sldChg>
      <pc:sldChg chg="del">
        <pc:chgData name="Dylan Busa" userId="f83bd475-b5ef-49a4-aa3c-b458bfc6d835" providerId="ADAL" clId="{8F3001A3-3227-D349-90B8-5736DA3C3BEC}" dt="2022-04-12T12:59:42.821" v="1625" actId="2696"/>
        <pc:sldMkLst>
          <pc:docMk/>
          <pc:sldMk cId="604313543" sldId="258"/>
        </pc:sldMkLst>
      </pc:sldChg>
      <pc:sldChg chg="del">
        <pc:chgData name="Dylan Busa" userId="f83bd475-b5ef-49a4-aa3c-b458bfc6d835" providerId="ADAL" clId="{8F3001A3-3227-D349-90B8-5736DA3C3BEC}" dt="2022-04-12T12:59:42.821" v="1625" actId="2696"/>
        <pc:sldMkLst>
          <pc:docMk/>
          <pc:sldMk cId="862301811" sldId="259"/>
        </pc:sldMkLst>
      </pc:sldChg>
      <pc:sldChg chg="del">
        <pc:chgData name="Dylan Busa" userId="f83bd475-b5ef-49a4-aa3c-b458bfc6d835" providerId="ADAL" clId="{8F3001A3-3227-D349-90B8-5736DA3C3BEC}" dt="2022-04-12T12:59:42.821" v="1625" actId="2696"/>
        <pc:sldMkLst>
          <pc:docMk/>
          <pc:sldMk cId="4294435858" sldId="260"/>
        </pc:sldMkLst>
      </pc:sldChg>
      <pc:sldChg chg="del">
        <pc:chgData name="Dylan Busa" userId="f83bd475-b5ef-49a4-aa3c-b458bfc6d835" providerId="ADAL" clId="{8F3001A3-3227-D349-90B8-5736DA3C3BEC}" dt="2022-04-12T12:59:42.821" v="1625" actId="2696"/>
        <pc:sldMkLst>
          <pc:docMk/>
          <pc:sldMk cId="2747196563" sldId="261"/>
        </pc:sldMkLst>
      </pc:sldChg>
      <pc:sldChg chg="del">
        <pc:chgData name="Dylan Busa" userId="f83bd475-b5ef-49a4-aa3c-b458bfc6d835" providerId="ADAL" clId="{8F3001A3-3227-D349-90B8-5736DA3C3BEC}" dt="2022-04-12T12:59:42.821" v="1625" actId="2696"/>
        <pc:sldMkLst>
          <pc:docMk/>
          <pc:sldMk cId="1167326813" sldId="262"/>
        </pc:sldMkLst>
      </pc:sldChg>
      <pc:sldChg chg="del">
        <pc:chgData name="Dylan Busa" userId="f83bd475-b5ef-49a4-aa3c-b458bfc6d835" providerId="ADAL" clId="{8F3001A3-3227-D349-90B8-5736DA3C3BEC}" dt="2022-04-12T12:59:42.821" v="1625" actId="2696"/>
        <pc:sldMkLst>
          <pc:docMk/>
          <pc:sldMk cId="1606516882" sldId="263"/>
        </pc:sldMkLst>
      </pc:sldChg>
      <pc:sldChg chg="addSp delSp modSp mod modClrScheme chgLayout">
        <pc:chgData name="Dylan Busa" userId="f83bd475-b5ef-49a4-aa3c-b458bfc6d835" providerId="ADAL" clId="{8F3001A3-3227-D349-90B8-5736DA3C3BEC}" dt="2022-04-12T11:16:39.123" v="13" actId="700"/>
        <pc:sldMkLst>
          <pc:docMk/>
          <pc:sldMk cId="4015924877" sldId="473"/>
        </pc:sldMkLst>
        <pc:spChg chg="mod ord">
          <ac:chgData name="Dylan Busa" userId="f83bd475-b5ef-49a4-aa3c-b458bfc6d835" providerId="ADAL" clId="{8F3001A3-3227-D349-90B8-5736DA3C3BEC}" dt="2022-04-12T11:16:39.123" v="13" actId="700"/>
          <ac:spMkLst>
            <pc:docMk/>
            <pc:sldMk cId="4015924877" sldId="473"/>
            <ac:spMk id="2" creationId="{6D4F707A-6073-C04F-9493-299B6989B54C}"/>
          </ac:spMkLst>
        </pc:spChg>
        <pc:spChg chg="mod ord">
          <ac:chgData name="Dylan Busa" userId="f83bd475-b5ef-49a4-aa3c-b458bfc6d835" providerId="ADAL" clId="{8F3001A3-3227-D349-90B8-5736DA3C3BEC}" dt="2022-04-12T11:16:39.123" v="13" actId="700"/>
          <ac:spMkLst>
            <pc:docMk/>
            <pc:sldMk cId="4015924877" sldId="473"/>
            <ac:spMk id="3" creationId="{B42A497E-EDF8-FF49-926D-E33D5F8FA1D6}"/>
          </ac:spMkLst>
        </pc:spChg>
        <pc:spChg chg="add mod ord">
          <ac:chgData name="Dylan Busa" userId="f83bd475-b5ef-49a4-aa3c-b458bfc6d835" providerId="ADAL" clId="{8F3001A3-3227-D349-90B8-5736DA3C3BEC}" dt="2022-04-12T11:16:39.123" v="13" actId="700"/>
          <ac:spMkLst>
            <pc:docMk/>
            <pc:sldMk cId="4015924877" sldId="473"/>
            <ac:spMk id="4" creationId="{DE9863FD-9B4E-484B-B408-103142DE7E75}"/>
          </ac:spMkLst>
        </pc:spChg>
        <pc:spChg chg="del mod ord">
          <ac:chgData name="Dylan Busa" userId="f83bd475-b5ef-49a4-aa3c-b458bfc6d835" providerId="ADAL" clId="{8F3001A3-3227-D349-90B8-5736DA3C3BEC}" dt="2022-04-12T11:16:39.123" v="13" actId="700"/>
          <ac:spMkLst>
            <pc:docMk/>
            <pc:sldMk cId="4015924877" sldId="473"/>
            <ac:spMk id="6" creationId="{2D8A48AF-DD9E-E747-B7F9-B225A6E90AD1}"/>
          </ac:spMkLst>
        </pc:spChg>
      </pc:sldChg>
      <pc:sldChg chg="del">
        <pc:chgData name="Dylan Busa" userId="f83bd475-b5ef-49a4-aa3c-b458bfc6d835" providerId="ADAL" clId="{8F3001A3-3227-D349-90B8-5736DA3C3BEC}" dt="2022-04-12T12:59:42.821" v="1625" actId="2696"/>
        <pc:sldMkLst>
          <pc:docMk/>
          <pc:sldMk cId="1250714693" sldId="474"/>
        </pc:sldMkLst>
      </pc:sldChg>
      <pc:sldChg chg="modSp mod">
        <pc:chgData name="Dylan Busa" userId="f83bd475-b5ef-49a4-aa3c-b458bfc6d835" providerId="ADAL" clId="{8F3001A3-3227-D349-90B8-5736DA3C3BEC}" dt="2022-04-12T11:18:08.794" v="39" actId="20577"/>
        <pc:sldMkLst>
          <pc:docMk/>
          <pc:sldMk cId="1492345342" sldId="475"/>
        </pc:sldMkLst>
        <pc:spChg chg="mod">
          <ac:chgData name="Dylan Busa" userId="f83bd475-b5ef-49a4-aa3c-b458bfc6d835" providerId="ADAL" clId="{8F3001A3-3227-D349-90B8-5736DA3C3BEC}" dt="2022-04-12T11:18:08.794" v="39" actId="20577"/>
          <ac:spMkLst>
            <pc:docMk/>
            <pc:sldMk cId="1492345342" sldId="475"/>
            <ac:spMk id="2" creationId="{712AE286-846B-C747-948B-2C696A6FCA0A}"/>
          </ac:spMkLst>
        </pc:spChg>
      </pc:sldChg>
      <pc:sldChg chg="modSp add">
        <pc:chgData name="Dylan Busa" userId="f83bd475-b5ef-49a4-aa3c-b458bfc6d835" providerId="ADAL" clId="{8F3001A3-3227-D349-90B8-5736DA3C3BEC}" dt="2022-04-12T13:08:06.261" v="1679" actId="18331"/>
        <pc:sldMkLst>
          <pc:docMk/>
          <pc:sldMk cId="555057515" sldId="476"/>
        </pc:sldMkLst>
        <pc:picChg chg="mod">
          <ac:chgData name="Dylan Busa" userId="f83bd475-b5ef-49a4-aa3c-b458bfc6d835" providerId="ADAL" clId="{8F3001A3-3227-D349-90B8-5736DA3C3BEC}" dt="2022-04-12T13:08:06.261" v="1679" actId="18331"/>
          <ac:picMkLst>
            <pc:docMk/>
            <pc:sldMk cId="555057515" sldId="476"/>
            <ac:picMk id="2050" creationId="{DDF1C33F-DE83-244B-8D10-11F9CF5EB6BB}"/>
          </ac:picMkLst>
        </pc:picChg>
      </pc:sldChg>
      <pc:sldChg chg="del">
        <pc:chgData name="Dylan Busa" userId="f83bd475-b5ef-49a4-aa3c-b458bfc6d835" providerId="ADAL" clId="{8F3001A3-3227-D349-90B8-5736DA3C3BEC}" dt="2022-04-12T12:56:27.029" v="1554" actId="2696"/>
        <pc:sldMkLst>
          <pc:docMk/>
          <pc:sldMk cId="2585188415" sldId="476"/>
        </pc:sldMkLst>
      </pc:sldChg>
      <pc:sldChg chg="addSp delSp modSp mod">
        <pc:chgData name="Dylan Busa" userId="f83bd475-b5ef-49a4-aa3c-b458bfc6d835" providerId="ADAL" clId="{8F3001A3-3227-D349-90B8-5736DA3C3BEC}" dt="2022-04-12T12:18:12.055" v="56" actId="108"/>
        <pc:sldMkLst>
          <pc:docMk/>
          <pc:sldMk cId="2740428361" sldId="477"/>
        </pc:sldMkLst>
        <pc:spChg chg="add del">
          <ac:chgData name="Dylan Busa" userId="f83bd475-b5ef-49a4-aa3c-b458bfc6d835" providerId="ADAL" clId="{8F3001A3-3227-D349-90B8-5736DA3C3BEC}" dt="2022-04-12T12:17:21.557" v="41"/>
          <ac:spMkLst>
            <pc:docMk/>
            <pc:sldMk cId="2740428361" sldId="477"/>
            <ac:spMk id="2" creationId="{223283EF-0015-714F-BE16-F486ADF72D51}"/>
          </ac:spMkLst>
        </pc:spChg>
        <pc:spChg chg="mod">
          <ac:chgData name="Dylan Busa" userId="f83bd475-b5ef-49a4-aa3c-b458bfc6d835" providerId="ADAL" clId="{8F3001A3-3227-D349-90B8-5736DA3C3BEC}" dt="2022-04-12T12:18:12.055" v="56" actId="108"/>
          <ac:spMkLst>
            <pc:docMk/>
            <pc:sldMk cId="2740428361" sldId="477"/>
            <ac:spMk id="4" creationId="{54678F9F-491B-3A41-AA86-CA7DF4C081C4}"/>
          </ac:spMkLst>
        </pc:spChg>
        <pc:spChg chg="add del">
          <ac:chgData name="Dylan Busa" userId="f83bd475-b5ef-49a4-aa3c-b458bfc6d835" providerId="ADAL" clId="{8F3001A3-3227-D349-90B8-5736DA3C3BEC}" dt="2022-04-12T12:17:21.557" v="41"/>
          <ac:spMkLst>
            <pc:docMk/>
            <pc:sldMk cId="2740428361" sldId="477"/>
            <ac:spMk id="5" creationId="{4C41F47C-82ED-6E44-AE32-2E3B261E092F}"/>
          </ac:spMkLst>
        </pc:spChg>
        <pc:spChg chg="add del">
          <ac:chgData name="Dylan Busa" userId="f83bd475-b5ef-49a4-aa3c-b458bfc6d835" providerId="ADAL" clId="{8F3001A3-3227-D349-90B8-5736DA3C3BEC}" dt="2022-04-12T12:17:21.557" v="41"/>
          <ac:spMkLst>
            <pc:docMk/>
            <pc:sldMk cId="2740428361" sldId="477"/>
            <ac:spMk id="9" creationId="{352671C9-8229-7245-A4BF-DE2745780FFB}"/>
          </ac:spMkLst>
        </pc:spChg>
        <pc:picChg chg="add del">
          <ac:chgData name="Dylan Busa" userId="f83bd475-b5ef-49a4-aa3c-b458bfc6d835" providerId="ADAL" clId="{8F3001A3-3227-D349-90B8-5736DA3C3BEC}" dt="2022-04-12T12:17:21.557" v="41"/>
          <ac:picMkLst>
            <pc:docMk/>
            <pc:sldMk cId="2740428361" sldId="477"/>
            <ac:picMk id="8" creationId="{89F20ABA-B5B8-4946-B000-661D174230C9}"/>
          </ac:picMkLst>
        </pc:picChg>
      </pc:sldChg>
      <pc:sldChg chg="addSp delSp modSp mod">
        <pc:chgData name="Dylan Busa" userId="f83bd475-b5ef-49a4-aa3c-b458bfc6d835" providerId="ADAL" clId="{8F3001A3-3227-D349-90B8-5736DA3C3BEC}" dt="2022-04-12T12:30:03.333" v="591" actId="1076"/>
        <pc:sldMkLst>
          <pc:docMk/>
          <pc:sldMk cId="3786662474" sldId="478"/>
        </pc:sldMkLst>
        <pc:spChg chg="mod">
          <ac:chgData name="Dylan Busa" userId="f83bd475-b5ef-49a4-aa3c-b458bfc6d835" providerId="ADAL" clId="{8F3001A3-3227-D349-90B8-5736DA3C3BEC}" dt="2022-04-12T12:21:00.024" v="85" actId="20577"/>
          <ac:spMkLst>
            <pc:docMk/>
            <pc:sldMk cId="3786662474" sldId="478"/>
            <ac:spMk id="2" creationId="{08C9147C-30EF-2D44-ABEF-DE3CDA5618F4}"/>
          </ac:spMkLst>
        </pc:spChg>
        <pc:spChg chg="del mod">
          <ac:chgData name="Dylan Busa" userId="f83bd475-b5ef-49a4-aa3c-b458bfc6d835" providerId="ADAL" clId="{8F3001A3-3227-D349-90B8-5736DA3C3BEC}" dt="2022-04-12T12:27:18.560" v="352" actId="478"/>
          <ac:spMkLst>
            <pc:docMk/>
            <pc:sldMk cId="3786662474" sldId="478"/>
            <ac:spMk id="4" creationId="{BA9DB28A-D05D-0A4F-841B-6887CA3988BD}"/>
          </ac:spMkLst>
        </pc:spChg>
        <pc:spChg chg="add mod">
          <ac:chgData name="Dylan Busa" userId="f83bd475-b5ef-49a4-aa3c-b458bfc6d835" providerId="ADAL" clId="{8F3001A3-3227-D349-90B8-5736DA3C3BEC}" dt="2022-04-12T12:29:55.473" v="589" actId="113"/>
          <ac:spMkLst>
            <pc:docMk/>
            <pc:sldMk cId="3786662474" sldId="478"/>
            <ac:spMk id="8" creationId="{D8CD50C5-059F-F14E-B7E0-CD73381FF80B}"/>
          </ac:spMkLst>
        </pc:spChg>
        <pc:spChg chg="add mod">
          <ac:chgData name="Dylan Busa" userId="f83bd475-b5ef-49a4-aa3c-b458bfc6d835" providerId="ADAL" clId="{8F3001A3-3227-D349-90B8-5736DA3C3BEC}" dt="2022-04-12T12:30:03.333" v="591" actId="1076"/>
          <ac:spMkLst>
            <pc:docMk/>
            <pc:sldMk cId="3786662474" sldId="478"/>
            <ac:spMk id="9" creationId="{DC3F65B9-9D64-3C4A-8AD4-6753F7437B07}"/>
          </ac:spMkLst>
        </pc:spChg>
        <pc:spChg chg="mod">
          <ac:chgData name="Dylan Busa" userId="f83bd475-b5ef-49a4-aa3c-b458bfc6d835" providerId="ADAL" clId="{8F3001A3-3227-D349-90B8-5736DA3C3BEC}" dt="2022-04-12T12:28:46.930" v="458" actId="113"/>
          <ac:spMkLst>
            <pc:docMk/>
            <pc:sldMk cId="3786662474" sldId="478"/>
            <ac:spMk id="35" creationId="{13F5C661-06BE-4CA2-BECF-FD918A90D2CE}"/>
          </ac:spMkLst>
        </pc:spChg>
        <pc:picChg chg="del">
          <ac:chgData name="Dylan Busa" userId="f83bd475-b5ef-49a4-aa3c-b458bfc6d835" providerId="ADAL" clId="{8F3001A3-3227-D349-90B8-5736DA3C3BEC}" dt="2022-04-12T12:18:45.634" v="57" actId="478"/>
          <ac:picMkLst>
            <pc:docMk/>
            <pc:sldMk cId="3786662474" sldId="478"/>
            <ac:picMk id="31" creationId="{1F0268C8-7C8B-4EBF-A0B1-02A86D78EC62}"/>
          </ac:picMkLst>
        </pc:picChg>
        <pc:picChg chg="add mod">
          <ac:chgData name="Dylan Busa" userId="f83bd475-b5ef-49a4-aa3c-b458bfc6d835" providerId="ADAL" clId="{8F3001A3-3227-D349-90B8-5736DA3C3BEC}" dt="2022-04-12T12:20:36.316" v="61" actId="1076"/>
          <ac:picMkLst>
            <pc:docMk/>
            <pc:sldMk cId="3786662474" sldId="478"/>
            <ac:picMk id="2050" creationId="{4FB07DC2-4B54-754A-964B-B9F371872EA8}"/>
          </ac:picMkLst>
        </pc:picChg>
      </pc:sldChg>
      <pc:sldChg chg="modSp mod">
        <pc:chgData name="Dylan Busa" userId="f83bd475-b5ef-49a4-aa3c-b458bfc6d835" providerId="ADAL" clId="{8F3001A3-3227-D349-90B8-5736DA3C3BEC}" dt="2022-04-12T12:33:49.904" v="674" actId="12"/>
        <pc:sldMkLst>
          <pc:docMk/>
          <pc:sldMk cId="2809664130" sldId="479"/>
        </pc:sldMkLst>
        <pc:spChg chg="mod">
          <ac:chgData name="Dylan Busa" userId="f83bd475-b5ef-49a4-aa3c-b458bfc6d835" providerId="ADAL" clId="{8F3001A3-3227-D349-90B8-5736DA3C3BEC}" dt="2022-04-12T12:33:16.606" v="659" actId="20577"/>
          <ac:spMkLst>
            <pc:docMk/>
            <pc:sldMk cId="2809664130" sldId="479"/>
            <ac:spMk id="3" creationId="{EBC8A3EA-4CAE-B448-A6AB-3FF266601E1D}"/>
          </ac:spMkLst>
        </pc:spChg>
        <pc:spChg chg="mod">
          <ac:chgData name="Dylan Busa" userId="f83bd475-b5ef-49a4-aa3c-b458bfc6d835" providerId="ADAL" clId="{8F3001A3-3227-D349-90B8-5736DA3C3BEC}" dt="2022-04-12T12:33:49.904" v="674" actId="12"/>
          <ac:spMkLst>
            <pc:docMk/>
            <pc:sldMk cId="2809664130" sldId="479"/>
            <ac:spMk id="7" creationId="{CDB99102-ECC0-4A48-922E-E8B247C7D7E7}"/>
          </ac:spMkLst>
        </pc:spChg>
      </pc:sldChg>
      <pc:sldChg chg="add">
        <pc:chgData name="Dylan Busa" userId="f83bd475-b5ef-49a4-aa3c-b458bfc6d835" providerId="ADAL" clId="{8F3001A3-3227-D349-90B8-5736DA3C3BEC}" dt="2022-04-12T12:26:16.492" v="226"/>
        <pc:sldMkLst>
          <pc:docMk/>
          <pc:sldMk cId="359702283" sldId="481"/>
        </pc:sldMkLst>
      </pc:sldChg>
      <pc:sldChg chg="addSp delSp modSp mod">
        <pc:chgData name="Dylan Busa" userId="f83bd475-b5ef-49a4-aa3c-b458bfc6d835" providerId="ADAL" clId="{8F3001A3-3227-D349-90B8-5736DA3C3BEC}" dt="2022-04-12T12:32:34.171" v="652" actId="1076"/>
        <pc:sldMkLst>
          <pc:docMk/>
          <pc:sldMk cId="545432568" sldId="482"/>
        </pc:sldMkLst>
        <pc:spChg chg="mod">
          <ac:chgData name="Dylan Busa" userId="f83bd475-b5ef-49a4-aa3c-b458bfc6d835" providerId="ADAL" clId="{8F3001A3-3227-D349-90B8-5736DA3C3BEC}" dt="2022-04-12T12:32:34.171" v="652" actId="1076"/>
          <ac:spMkLst>
            <pc:docMk/>
            <pc:sldMk cId="545432568" sldId="482"/>
            <ac:spMk id="3" creationId="{E422E922-B029-C845-86B3-DD412EF88D3E}"/>
          </ac:spMkLst>
        </pc:spChg>
        <pc:picChg chg="add mod ord">
          <ac:chgData name="Dylan Busa" userId="f83bd475-b5ef-49a4-aa3c-b458bfc6d835" providerId="ADAL" clId="{8F3001A3-3227-D349-90B8-5736DA3C3BEC}" dt="2022-04-12T12:32:00.245" v="643" actId="26606"/>
          <ac:picMkLst>
            <pc:docMk/>
            <pc:sldMk cId="545432568" sldId="482"/>
            <ac:picMk id="3074" creationId="{D33A4860-642A-724E-B34E-7094D4E5958A}"/>
          </ac:picMkLst>
        </pc:picChg>
        <pc:picChg chg="del">
          <ac:chgData name="Dylan Busa" userId="f83bd475-b5ef-49a4-aa3c-b458bfc6d835" providerId="ADAL" clId="{8F3001A3-3227-D349-90B8-5736DA3C3BEC}" dt="2022-04-12T12:31:16.807" v="641" actId="478"/>
          <ac:picMkLst>
            <pc:docMk/>
            <pc:sldMk cId="545432568" sldId="482"/>
            <ac:picMk id="3076" creationId="{124F3793-708D-714E-ABBF-F157D430639C}"/>
          </ac:picMkLst>
        </pc:picChg>
      </pc:sldChg>
      <pc:sldChg chg="add">
        <pc:chgData name="Dylan Busa" userId="f83bd475-b5ef-49a4-aa3c-b458bfc6d835" providerId="ADAL" clId="{8F3001A3-3227-D349-90B8-5736DA3C3BEC}" dt="2022-04-12T12:56:30.884" v="1555"/>
        <pc:sldMkLst>
          <pc:docMk/>
          <pc:sldMk cId="3557565956" sldId="483"/>
        </pc:sldMkLst>
      </pc:sldChg>
      <pc:sldChg chg="del">
        <pc:chgData name="Dylan Busa" userId="f83bd475-b5ef-49a4-aa3c-b458bfc6d835" providerId="ADAL" clId="{8F3001A3-3227-D349-90B8-5736DA3C3BEC}" dt="2022-04-12T12:56:27.029" v="1554" actId="2696"/>
        <pc:sldMkLst>
          <pc:docMk/>
          <pc:sldMk cId="1769246014" sldId="487"/>
        </pc:sldMkLst>
      </pc:sldChg>
      <pc:sldChg chg="del">
        <pc:chgData name="Dylan Busa" userId="f83bd475-b5ef-49a4-aa3c-b458bfc6d835" providerId="ADAL" clId="{8F3001A3-3227-D349-90B8-5736DA3C3BEC}" dt="2022-04-12T12:56:27.029" v="1554" actId="2696"/>
        <pc:sldMkLst>
          <pc:docMk/>
          <pc:sldMk cId="4104381157" sldId="488"/>
        </pc:sldMkLst>
      </pc:sldChg>
      <pc:sldChg chg="del">
        <pc:chgData name="Dylan Busa" userId="f83bd475-b5ef-49a4-aa3c-b458bfc6d835" providerId="ADAL" clId="{8F3001A3-3227-D349-90B8-5736DA3C3BEC}" dt="2022-04-12T12:56:27.029" v="1554" actId="2696"/>
        <pc:sldMkLst>
          <pc:docMk/>
          <pc:sldMk cId="3089603763" sldId="489"/>
        </pc:sldMkLst>
      </pc:sldChg>
      <pc:sldChg chg="del">
        <pc:chgData name="Dylan Busa" userId="f83bd475-b5ef-49a4-aa3c-b458bfc6d835" providerId="ADAL" clId="{8F3001A3-3227-D349-90B8-5736DA3C3BEC}" dt="2022-04-12T12:56:27.029" v="1554" actId="2696"/>
        <pc:sldMkLst>
          <pc:docMk/>
          <pc:sldMk cId="1654944193" sldId="490"/>
        </pc:sldMkLst>
      </pc:sldChg>
      <pc:sldChg chg="del">
        <pc:chgData name="Dylan Busa" userId="f83bd475-b5ef-49a4-aa3c-b458bfc6d835" providerId="ADAL" clId="{8F3001A3-3227-D349-90B8-5736DA3C3BEC}" dt="2022-04-12T12:56:27.029" v="1554" actId="2696"/>
        <pc:sldMkLst>
          <pc:docMk/>
          <pc:sldMk cId="532537024" sldId="491"/>
        </pc:sldMkLst>
      </pc:sldChg>
      <pc:sldChg chg="del">
        <pc:chgData name="Dylan Busa" userId="f83bd475-b5ef-49a4-aa3c-b458bfc6d835" providerId="ADAL" clId="{8F3001A3-3227-D349-90B8-5736DA3C3BEC}" dt="2022-04-12T12:56:27.029" v="1554" actId="2696"/>
        <pc:sldMkLst>
          <pc:docMk/>
          <pc:sldMk cId="2215791284" sldId="492"/>
        </pc:sldMkLst>
      </pc:sldChg>
      <pc:sldChg chg="del">
        <pc:chgData name="Dylan Busa" userId="f83bd475-b5ef-49a4-aa3c-b458bfc6d835" providerId="ADAL" clId="{8F3001A3-3227-D349-90B8-5736DA3C3BEC}" dt="2022-04-12T12:56:27.029" v="1554" actId="2696"/>
        <pc:sldMkLst>
          <pc:docMk/>
          <pc:sldMk cId="2962753317" sldId="493"/>
        </pc:sldMkLst>
      </pc:sldChg>
      <pc:sldChg chg="del">
        <pc:chgData name="Dylan Busa" userId="f83bd475-b5ef-49a4-aa3c-b458bfc6d835" providerId="ADAL" clId="{8F3001A3-3227-D349-90B8-5736DA3C3BEC}" dt="2022-04-12T12:56:27.029" v="1554" actId="2696"/>
        <pc:sldMkLst>
          <pc:docMk/>
          <pc:sldMk cId="2325498915" sldId="494"/>
        </pc:sldMkLst>
      </pc:sldChg>
      <pc:sldChg chg="del">
        <pc:chgData name="Dylan Busa" userId="f83bd475-b5ef-49a4-aa3c-b458bfc6d835" providerId="ADAL" clId="{8F3001A3-3227-D349-90B8-5736DA3C3BEC}" dt="2022-04-12T12:56:27.029" v="1554" actId="2696"/>
        <pc:sldMkLst>
          <pc:docMk/>
          <pc:sldMk cId="2959446882" sldId="495"/>
        </pc:sldMkLst>
      </pc:sldChg>
      <pc:sldChg chg="del">
        <pc:chgData name="Dylan Busa" userId="f83bd475-b5ef-49a4-aa3c-b458bfc6d835" providerId="ADAL" clId="{8F3001A3-3227-D349-90B8-5736DA3C3BEC}" dt="2022-04-12T12:56:27.029" v="1554" actId="2696"/>
        <pc:sldMkLst>
          <pc:docMk/>
          <pc:sldMk cId="2518134249" sldId="496"/>
        </pc:sldMkLst>
      </pc:sldChg>
      <pc:sldChg chg="del">
        <pc:chgData name="Dylan Busa" userId="f83bd475-b5ef-49a4-aa3c-b458bfc6d835" providerId="ADAL" clId="{8F3001A3-3227-D349-90B8-5736DA3C3BEC}" dt="2022-04-12T12:56:27.029" v="1554" actId="2696"/>
        <pc:sldMkLst>
          <pc:docMk/>
          <pc:sldMk cId="207982044" sldId="497"/>
        </pc:sldMkLst>
      </pc:sldChg>
      <pc:sldChg chg="del">
        <pc:chgData name="Dylan Busa" userId="f83bd475-b5ef-49a4-aa3c-b458bfc6d835" providerId="ADAL" clId="{8F3001A3-3227-D349-90B8-5736DA3C3BEC}" dt="2022-04-12T12:56:27.029" v="1554" actId="2696"/>
        <pc:sldMkLst>
          <pc:docMk/>
          <pc:sldMk cId="1219453778" sldId="498"/>
        </pc:sldMkLst>
      </pc:sldChg>
      <pc:sldChg chg="del">
        <pc:chgData name="Dylan Busa" userId="f83bd475-b5ef-49a4-aa3c-b458bfc6d835" providerId="ADAL" clId="{8F3001A3-3227-D349-90B8-5736DA3C3BEC}" dt="2022-04-12T12:59:42.821" v="1625" actId="2696"/>
        <pc:sldMkLst>
          <pc:docMk/>
          <pc:sldMk cId="1153001844" sldId="501"/>
        </pc:sldMkLst>
      </pc:sldChg>
      <pc:sldChg chg="modSp mod">
        <pc:chgData name="Dylan Busa" userId="f83bd475-b5ef-49a4-aa3c-b458bfc6d835" providerId="ADAL" clId="{8F3001A3-3227-D349-90B8-5736DA3C3BEC}" dt="2022-04-12T12:58:02.128" v="1606" actId="20577"/>
        <pc:sldMkLst>
          <pc:docMk/>
          <pc:sldMk cId="1485204602" sldId="502"/>
        </pc:sldMkLst>
        <pc:spChg chg="mod">
          <ac:chgData name="Dylan Busa" userId="f83bd475-b5ef-49a4-aa3c-b458bfc6d835" providerId="ADAL" clId="{8F3001A3-3227-D349-90B8-5736DA3C3BEC}" dt="2022-04-12T12:58:02.128" v="1606" actId="20577"/>
          <ac:spMkLst>
            <pc:docMk/>
            <pc:sldMk cId="1485204602" sldId="502"/>
            <ac:spMk id="2" creationId="{F4CB830A-59AF-2644-9363-FDAAF36748C5}"/>
          </ac:spMkLst>
        </pc:spChg>
      </pc:sldChg>
      <pc:sldChg chg="del">
        <pc:chgData name="Dylan Busa" userId="f83bd475-b5ef-49a4-aa3c-b458bfc6d835" providerId="ADAL" clId="{8F3001A3-3227-D349-90B8-5736DA3C3BEC}" dt="2022-04-12T12:59:42.821" v="1625" actId="2696"/>
        <pc:sldMkLst>
          <pc:docMk/>
          <pc:sldMk cId="2379576749" sldId="503"/>
        </pc:sldMkLst>
      </pc:sldChg>
      <pc:sldChg chg="del">
        <pc:chgData name="Dylan Busa" userId="f83bd475-b5ef-49a4-aa3c-b458bfc6d835" providerId="ADAL" clId="{8F3001A3-3227-D349-90B8-5736DA3C3BEC}" dt="2022-04-12T12:59:42.821" v="1625" actId="2696"/>
        <pc:sldMkLst>
          <pc:docMk/>
          <pc:sldMk cId="965767697" sldId="504"/>
        </pc:sldMkLst>
      </pc:sldChg>
      <pc:sldChg chg="del">
        <pc:chgData name="Dylan Busa" userId="f83bd475-b5ef-49a4-aa3c-b458bfc6d835" providerId="ADAL" clId="{8F3001A3-3227-D349-90B8-5736DA3C3BEC}" dt="2022-04-12T12:59:42.821" v="1625" actId="2696"/>
        <pc:sldMkLst>
          <pc:docMk/>
          <pc:sldMk cId="1668431224" sldId="506"/>
        </pc:sldMkLst>
      </pc:sldChg>
      <pc:sldChg chg="del">
        <pc:chgData name="Dylan Busa" userId="f83bd475-b5ef-49a4-aa3c-b458bfc6d835" providerId="ADAL" clId="{8F3001A3-3227-D349-90B8-5736DA3C3BEC}" dt="2022-04-12T12:59:42.821" v="1625" actId="2696"/>
        <pc:sldMkLst>
          <pc:docMk/>
          <pc:sldMk cId="157357959" sldId="508"/>
        </pc:sldMkLst>
      </pc:sldChg>
      <pc:sldChg chg="del">
        <pc:chgData name="Dylan Busa" userId="f83bd475-b5ef-49a4-aa3c-b458bfc6d835" providerId="ADAL" clId="{8F3001A3-3227-D349-90B8-5736DA3C3BEC}" dt="2022-04-12T12:59:42.821" v="1625" actId="2696"/>
        <pc:sldMkLst>
          <pc:docMk/>
          <pc:sldMk cId="1537281316" sldId="509"/>
        </pc:sldMkLst>
      </pc:sldChg>
      <pc:sldChg chg="modSp mod">
        <pc:chgData name="Dylan Busa" userId="f83bd475-b5ef-49a4-aa3c-b458bfc6d835" providerId="ADAL" clId="{8F3001A3-3227-D349-90B8-5736DA3C3BEC}" dt="2022-04-12T12:55:09.848" v="1553" actId="20577"/>
        <pc:sldMkLst>
          <pc:docMk/>
          <pc:sldMk cId="1710457806" sldId="518"/>
        </pc:sldMkLst>
        <pc:spChg chg="mod">
          <ac:chgData name="Dylan Busa" userId="f83bd475-b5ef-49a4-aa3c-b458bfc6d835" providerId="ADAL" clId="{8F3001A3-3227-D349-90B8-5736DA3C3BEC}" dt="2022-04-12T12:55:09.848" v="1553" actId="20577"/>
          <ac:spMkLst>
            <pc:docMk/>
            <pc:sldMk cId="1710457806" sldId="518"/>
            <ac:spMk id="2" creationId="{74EC7523-FCB3-E446-B8A8-AC710561CAEA}"/>
          </ac:spMkLst>
        </pc:spChg>
      </pc:sldChg>
      <pc:sldChg chg="addSp delSp modSp mod ord">
        <pc:chgData name="Dylan Busa" userId="f83bd475-b5ef-49a4-aa3c-b458bfc6d835" providerId="ADAL" clId="{8F3001A3-3227-D349-90B8-5736DA3C3BEC}" dt="2022-04-12T12:51:53.791" v="1400" actId="20577"/>
        <pc:sldMkLst>
          <pc:docMk/>
          <pc:sldMk cId="3252579819" sldId="525"/>
        </pc:sldMkLst>
        <pc:spChg chg="mod">
          <ac:chgData name="Dylan Busa" userId="f83bd475-b5ef-49a4-aa3c-b458bfc6d835" providerId="ADAL" clId="{8F3001A3-3227-D349-90B8-5736DA3C3BEC}" dt="2022-04-12T12:51:53.791" v="1400" actId="20577"/>
          <ac:spMkLst>
            <pc:docMk/>
            <pc:sldMk cId="3252579819" sldId="525"/>
            <ac:spMk id="4" creationId="{54678F9F-491B-3A41-AA86-CA7DF4C081C4}"/>
          </ac:spMkLst>
        </pc:spChg>
        <pc:spChg chg="mod">
          <ac:chgData name="Dylan Busa" userId="f83bd475-b5ef-49a4-aa3c-b458bfc6d835" providerId="ADAL" clId="{8F3001A3-3227-D349-90B8-5736DA3C3BEC}" dt="2022-04-12T12:44:01.510" v="1150" actId="20577"/>
          <ac:spMkLst>
            <pc:docMk/>
            <pc:sldMk cId="3252579819" sldId="525"/>
            <ac:spMk id="8" creationId="{1E79770B-7759-5C41-9C67-AD6933B6555F}"/>
          </ac:spMkLst>
        </pc:spChg>
        <pc:spChg chg="add mod">
          <ac:chgData name="Dylan Busa" userId="f83bd475-b5ef-49a4-aa3c-b458bfc6d835" providerId="ADAL" clId="{8F3001A3-3227-D349-90B8-5736DA3C3BEC}" dt="2022-04-12T12:49:20.395" v="1286" actId="164"/>
          <ac:spMkLst>
            <pc:docMk/>
            <pc:sldMk cId="3252579819" sldId="525"/>
            <ac:spMk id="9" creationId="{84ACEEC5-EF09-DE4A-8DAE-AF01257F8133}"/>
          </ac:spMkLst>
        </pc:spChg>
        <pc:grpChg chg="add mod">
          <ac:chgData name="Dylan Busa" userId="f83bd475-b5ef-49a4-aa3c-b458bfc6d835" providerId="ADAL" clId="{8F3001A3-3227-D349-90B8-5736DA3C3BEC}" dt="2022-04-12T12:49:20.395" v="1286" actId="164"/>
          <ac:grpSpMkLst>
            <pc:docMk/>
            <pc:sldMk cId="3252579819" sldId="525"/>
            <ac:grpSpMk id="10" creationId="{9791AEF8-A9C1-1E43-94A3-10ECFAE5E3F4}"/>
          </ac:grpSpMkLst>
        </pc:grpChg>
        <pc:picChg chg="add mod">
          <ac:chgData name="Dylan Busa" userId="f83bd475-b5ef-49a4-aa3c-b458bfc6d835" providerId="ADAL" clId="{8F3001A3-3227-D349-90B8-5736DA3C3BEC}" dt="2022-04-12T12:49:20.395" v="1286" actId="164"/>
          <ac:picMkLst>
            <pc:docMk/>
            <pc:sldMk cId="3252579819" sldId="525"/>
            <ac:picMk id="5" creationId="{8FBD4AA0-32FC-7C4B-8813-76D6F6107D36}"/>
          </ac:picMkLst>
        </pc:picChg>
        <pc:picChg chg="del mod">
          <ac:chgData name="Dylan Busa" userId="f83bd475-b5ef-49a4-aa3c-b458bfc6d835" providerId="ADAL" clId="{8F3001A3-3227-D349-90B8-5736DA3C3BEC}" dt="2022-04-12T12:48:56.760" v="1279" actId="478"/>
          <ac:picMkLst>
            <pc:docMk/>
            <pc:sldMk cId="3252579819" sldId="525"/>
            <ac:picMk id="6" creationId="{A2C50C03-81BC-AE4B-BF10-0146A64DC624}"/>
          </ac:picMkLst>
        </pc:picChg>
      </pc:sldChg>
      <pc:sldChg chg="addSp delSp modSp mod">
        <pc:chgData name="Dylan Busa" userId="f83bd475-b5ef-49a4-aa3c-b458bfc6d835" providerId="ADAL" clId="{8F3001A3-3227-D349-90B8-5736DA3C3BEC}" dt="2022-04-12T12:46:00.093" v="1246" actId="404"/>
        <pc:sldMkLst>
          <pc:docMk/>
          <pc:sldMk cId="238952860" sldId="526"/>
        </pc:sldMkLst>
        <pc:spChg chg="mod">
          <ac:chgData name="Dylan Busa" userId="f83bd475-b5ef-49a4-aa3c-b458bfc6d835" providerId="ADAL" clId="{8F3001A3-3227-D349-90B8-5736DA3C3BEC}" dt="2022-04-12T12:46:00.093" v="1246" actId="404"/>
          <ac:spMkLst>
            <pc:docMk/>
            <pc:sldMk cId="238952860" sldId="526"/>
            <ac:spMk id="4" creationId="{54678F9F-491B-3A41-AA86-CA7DF4C081C4}"/>
          </ac:spMkLst>
        </pc:spChg>
        <pc:spChg chg="mod">
          <ac:chgData name="Dylan Busa" userId="f83bd475-b5ef-49a4-aa3c-b458bfc6d835" providerId="ADAL" clId="{8F3001A3-3227-D349-90B8-5736DA3C3BEC}" dt="2022-04-12T12:45:00.840" v="1166" actId="20577"/>
          <ac:spMkLst>
            <pc:docMk/>
            <pc:sldMk cId="238952860" sldId="526"/>
            <ac:spMk id="9" creationId="{507C9DBC-6187-D14D-84BA-C9549DF6FAF6}"/>
          </ac:spMkLst>
        </pc:spChg>
        <pc:picChg chg="add mod">
          <ac:chgData name="Dylan Busa" userId="f83bd475-b5ef-49a4-aa3c-b458bfc6d835" providerId="ADAL" clId="{8F3001A3-3227-D349-90B8-5736DA3C3BEC}" dt="2022-04-12T12:45:07.376" v="1169" actId="1076"/>
          <ac:picMkLst>
            <pc:docMk/>
            <pc:sldMk cId="238952860" sldId="526"/>
            <ac:picMk id="2" creationId="{CFF939CF-FBFD-7C4D-B481-CADF9AE869EF}"/>
          </ac:picMkLst>
        </pc:picChg>
        <pc:picChg chg="del">
          <ac:chgData name="Dylan Busa" userId="f83bd475-b5ef-49a4-aa3c-b458bfc6d835" providerId="ADAL" clId="{8F3001A3-3227-D349-90B8-5736DA3C3BEC}" dt="2022-04-12T12:44:54.330" v="1151" actId="478"/>
          <ac:picMkLst>
            <pc:docMk/>
            <pc:sldMk cId="238952860" sldId="526"/>
            <ac:picMk id="5" creationId="{2BA975C6-F3F5-3F4E-8DF5-6974A12600F5}"/>
          </ac:picMkLst>
        </pc:picChg>
      </pc:sldChg>
      <pc:sldChg chg="del">
        <pc:chgData name="Dylan Busa" userId="f83bd475-b5ef-49a4-aa3c-b458bfc6d835" providerId="ADAL" clId="{8F3001A3-3227-D349-90B8-5736DA3C3BEC}" dt="2022-04-12T12:59:14.614" v="1624" actId="2696"/>
        <pc:sldMkLst>
          <pc:docMk/>
          <pc:sldMk cId="815016755" sldId="527"/>
        </pc:sldMkLst>
      </pc:sldChg>
      <pc:sldChg chg="del">
        <pc:chgData name="Dylan Busa" userId="f83bd475-b5ef-49a4-aa3c-b458bfc6d835" providerId="ADAL" clId="{8F3001A3-3227-D349-90B8-5736DA3C3BEC}" dt="2022-04-12T12:59:42.821" v="1625" actId="2696"/>
        <pc:sldMkLst>
          <pc:docMk/>
          <pc:sldMk cId="989285693" sldId="528"/>
        </pc:sldMkLst>
      </pc:sldChg>
      <pc:sldChg chg="del">
        <pc:chgData name="Dylan Busa" userId="f83bd475-b5ef-49a4-aa3c-b458bfc6d835" providerId="ADAL" clId="{8F3001A3-3227-D349-90B8-5736DA3C3BEC}" dt="2022-04-12T12:59:42.821" v="1625" actId="2696"/>
        <pc:sldMkLst>
          <pc:docMk/>
          <pc:sldMk cId="868338138" sldId="529"/>
        </pc:sldMkLst>
      </pc:sldChg>
      <pc:sldChg chg="del">
        <pc:chgData name="Dylan Busa" userId="f83bd475-b5ef-49a4-aa3c-b458bfc6d835" providerId="ADAL" clId="{8F3001A3-3227-D349-90B8-5736DA3C3BEC}" dt="2022-04-12T12:59:42.821" v="1625" actId="2696"/>
        <pc:sldMkLst>
          <pc:docMk/>
          <pc:sldMk cId="110336070" sldId="530"/>
        </pc:sldMkLst>
      </pc:sldChg>
      <pc:sldChg chg="modSp mod">
        <pc:chgData name="Dylan Busa" userId="f83bd475-b5ef-49a4-aa3c-b458bfc6d835" providerId="ADAL" clId="{8F3001A3-3227-D349-90B8-5736DA3C3BEC}" dt="2022-04-12T13:05:13.001" v="1672" actId="20577"/>
        <pc:sldMkLst>
          <pc:docMk/>
          <pc:sldMk cId="2684286970" sldId="532"/>
        </pc:sldMkLst>
        <pc:spChg chg="mod">
          <ac:chgData name="Dylan Busa" userId="f83bd475-b5ef-49a4-aa3c-b458bfc6d835" providerId="ADAL" clId="{8F3001A3-3227-D349-90B8-5736DA3C3BEC}" dt="2022-04-12T13:05:13.001" v="1672" actId="20577"/>
          <ac:spMkLst>
            <pc:docMk/>
            <pc:sldMk cId="2684286970" sldId="532"/>
            <ac:spMk id="4" creationId="{54678F9F-491B-3A41-AA86-CA7DF4C081C4}"/>
          </ac:spMkLst>
        </pc:spChg>
      </pc:sldChg>
      <pc:sldChg chg="modSp mod modNotesTx">
        <pc:chgData name="Dylan Busa" userId="f83bd475-b5ef-49a4-aa3c-b458bfc6d835" providerId="ADAL" clId="{8F3001A3-3227-D349-90B8-5736DA3C3BEC}" dt="2022-04-12T12:41:28.707" v="981" actId="113"/>
        <pc:sldMkLst>
          <pc:docMk/>
          <pc:sldMk cId="638272120" sldId="533"/>
        </pc:sldMkLst>
        <pc:spChg chg="mod">
          <ac:chgData name="Dylan Busa" userId="f83bd475-b5ef-49a4-aa3c-b458bfc6d835" providerId="ADAL" clId="{8F3001A3-3227-D349-90B8-5736DA3C3BEC}" dt="2022-04-12T12:41:28.707" v="981" actId="113"/>
          <ac:spMkLst>
            <pc:docMk/>
            <pc:sldMk cId="638272120" sldId="533"/>
            <ac:spMk id="4" creationId="{54678F9F-491B-3A41-AA86-CA7DF4C081C4}"/>
          </ac:spMkLst>
        </pc:spChg>
      </pc:sldChg>
      <pc:sldChg chg="del">
        <pc:chgData name="Dylan Busa" userId="f83bd475-b5ef-49a4-aa3c-b458bfc6d835" providerId="ADAL" clId="{8F3001A3-3227-D349-90B8-5736DA3C3BEC}" dt="2022-04-12T13:07:42.240" v="1678" actId="2696"/>
        <pc:sldMkLst>
          <pc:docMk/>
          <pc:sldMk cId="355641815" sldId="534"/>
        </pc:sldMkLst>
      </pc:sldChg>
      <pc:sldChg chg="del">
        <pc:chgData name="Dylan Busa" userId="f83bd475-b5ef-49a4-aa3c-b458bfc6d835" providerId="ADAL" clId="{8F3001A3-3227-D349-90B8-5736DA3C3BEC}" dt="2022-04-12T13:03:23.386" v="1652" actId="2696"/>
        <pc:sldMkLst>
          <pc:docMk/>
          <pc:sldMk cId="2721123679" sldId="535"/>
        </pc:sldMkLst>
      </pc:sldChg>
      <pc:sldChg chg="modSp mod">
        <pc:chgData name="Dylan Busa" userId="f83bd475-b5ef-49a4-aa3c-b458bfc6d835" providerId="ADAL" clId="{8F3001A3-3227-D349-90B8-5736DA3C3BEC}" dt="2022-04-12T13:01:38.453" v="1649" actId="12"/>
        <pc:sldMkLst>
          <pc:docMk/>
          <pc:sldMk cId="420017706" sldId="536"/>
        </pc:sldMkLst>
        <pc:spChg chg="mod">
          <ac:chgData name="Dylan Busa" userId="f83bd475-b5ef-49a4-aa3c-b458bfc6d835" providerId="ADAL" clId="{8F3001A3-3227-D349-90B8-5736DA3C3BEC}" dt="2022-04-12T13:01:38.453" v="1649" actId="12"/>
          <ac:spMkLst>
            <pc:docMk/>
            <pc:sldMk cId="420017706" sldId="536"/>
            <ac:spMk id="4" creationId="{54678F9F-491B-3A41-AA86-CA7DF4C081C4}"/>
          </ac:spMkLst>
        </pc:spChg>
      </pc:sldChg>
      <pc:sldChg chg="add del">
        <pc:chgData name="Dylan Busa" userId="f83bd475-b5ef-49a4-aa3c-b458bfc6d835" providerId="ADAL" clId="{8F3001A3-3227-D349-90B8-5736DA3C3BEC}" dt="2022-04-12T12:30:15.066" v="592" actId="2696"/>
        <pc:sldMkLst>
          <pc:docMk/>
          <pc:sldMk cId="2500469783" sldId="537"/>
        </pc:sldMkLst>
      </pc:sldChg>
      <pc:sldChg chg="modSp add">
        <pc:chgData name="Dylan Busa" userId="f83bd475-b5ef-49a4-aa3c-b458bfc6d835" providerId="ADAL" clId="{8F3001A3-3227-D349-90B8-5736DA3C3BEC}" dt="2022-04-12T12:30:29.210" v="593" actId="18331"/>
        <pc:sldMkLst>
          <pc:docMk/>
          <pc:sldMk cId="963149797" sldId="538"/>
        </pc:sldMkLst>
        <pc:picChg chg="mod">
          <ac:chgData name="Dylan Busa" userId="f83bd475-b5ef-49a4-aa3c-b458bfc6d835" providerId="ADAL" clId="{8F3001A3-3227-D349-90B8-5736DA3C3BEC}" dt="2022-04-12T12:30:29.210" v="593" actId="18331"/>
          <ac:picMkLst>
            <pc:docMk/>
            <pc:sldMk cId="963149797" sldId="538"/>
            <ac:picMk id="1026" creationId="{BA08013D-BF7F-F045-ADDB-DACADF5CB7F6}"/>
          </ac:picMkLst>
        </pc:picChg>
      </pc:sldChg>
      <pc:sldChg chg="add">
        <pc:chgData name="Dylan Busa" userId="f83bd475-b5ef-49a4-aa3c-b458bfc6d835" providerId="ADAL" clId="{8F3001A3-3227-D349-90B8-5736DA3C3BEC}" dt="2022-04-12T12:26:16.492" v="226"/>
        <pc:sldMkLst>
          <pc:docMk/>
          <pc:sldMk cId="1845988045" sldId="539"/>
        </pc:sldMkLst>
      </pc:sldChg>
      <pc:sldChg chg="add">
        <pc:chgData name="Dylan Busa" userId="f83bd475-b5ef-49a4-aa3c-b458bfc6d835" providerId="ADAL" clId="{8F3001A3-3227-D349-90B8-5736DA3C3BEC}" dt="2022-04-12T12:26:16.492" v="226"/>
        <pc:sldMkLst>
          <pc:docMk/>
          <pc:sldMk cId="172876527" sldId="540"/>
        </pc:sldMkLst>
      </pc:sldChg>
      <pc:sldChg chg="add">
        <pc:chgData name="Dylan Busa" userId="f83bd475-b5ef-49a4-aa3c-b458bfc6d835" providerId="ADAL" clId="{8F3001A3-3227-D349-90B8-5736DA3C3BEC}" dt="2022-04-12T12:26:16.492" v="226"/>
        <pc:sldMkLst>
          <pc:docMk/>
          <pc:sldMk cId="4275722401" sldId="541"/>
        </pc:sldMkLst>
      </pc:sldChg>
      <pc:sldChg chg="add">
        <pc:chgData name="Dylan Busa" userId="f83bd475-b5ef-49a4-aa3c-b458bfc6d835" providerId="ADAL" clId="{8F3001A3-3227-D349-90B8-5736DA3C3BEC}" dt="2022-04-12T12:26:16.492" v="226"/>
        <pc:sldMkLst>
          <pc:docMk/>
          <pc:sldMk cId="3776649222" sldId="542"/>
        </pc:sldMkLst>
      </pc:sldChg>
      <pc:sldChg chg="add">
        <pc:chgData name="Dylan Busa" userId="f83bd475-b5ef-49a4-aa3c-b458bfc6d835" providerId="ADAL" clId="{8F3001A3-3227-D349-90B8-5736DA3C3BEC}" dt="2022-04-12T12:26:16.492" v="226"/>
        <pc:sldMkLst>
          <pc:docMk/>
          <pc:sldMk cId="2718400171" sldId="543"/>
        </pc:sldMkLst>
      </pc:sldChg>
      <pc:sldChg chg="add">
        <pc:chgData name="Dylan Busa" userId="f83bd475-b5ef-49a4-aa3c-b458bfc6d835" providerId="ADAL" clId="{8F3001A3-3227-D349-90B8-5736DA3C3BEC}" dt="2022-04-12T12:26:16.492" v="226"/>
        <pc:sldMkLst>
          <pc:docMk/>
          <pc:sldMk cId="2435534372" sldId="544"/>
        </pc:sldMkLst>
      </pc:sldChg>
      <pc:sldChg chg="modSp add mod">
        <pc:chgData name="Dylan Busa" userId="f83bd475-b5ef-49a4-aa3c-b458bfc6d835" providerId="ADAL" clId="{8F3001A3-3227-D349-90B8-5736DA3C3BEC}" dt="2022-04-12T12:26:31.229" v="254" actId="20577"/>
        <pc:sldMkLst>
          <pc:docMk/>
          <pc:sldMk cId="1300208202" sldId="545"/>
        </pc:sldMkLst>
        <pc:spChg chg="mod">
          <ac:chgData name="Dylan Busa" userId="f83bd475-b5ef-49a4-aa3c-b458bfc6d835" providerId="ADAL" clId="{8F3001A3-3227-D349-90B8-5736DA3C3BEC}" dt="2022-04-12T12:26:31.229" v="254" actId="20577"/>
          <ac:spMkLst>
            <pc:docMk/>
            <pc:sldMk cId="1300208202" sldId="545"/>
            <ac:spMk id="2" creationId="{74EC7523-FCB3-E446-B8A8-AC710561CAEA}"/>
          </ac:spMkLst>
        </pc:spChg>
      </pc:sldChg>
      <pc:sldChg chg="addSp modSp new mod chgLayout">
        <pc:chgData name="Dylan Busa" userId="f83bd475-b5ef-49a4-aa3c-b458bfc6d835" providerId="ADAL" clId="{8F3001A3-3227-D349-90B8-5736DA3C3BEC}" dt="2022-04-12T12:37:55.813" v="754" actId="1076"/>
        <pc:sldMkLst>
          <pc:docMk/>
          <pc:sldMk cId="3247620961" sldId="546"/>
        </pc:sldMkLst>
        <pc:spChg chg="mod ord">
          <ac:chgData name="Dylan Busa" userId="f83bd475-b5ef-49a4-aa3c-b458bfc6d835" providerId="ADAL" clId="{8F3001A3-3227-D349-90B8-5736DA3C3BEC}" dt="2022-04-12T12:35:39.923" v="678" actId="700"/>
          <ac:spMkLst>
            <pc:docMk/>
            <pc:sldMk cId="3247620961" sldId="546"/>
            <ac:spMk id="2" creationId="{622FC173-D6B7-124E-84EE-D65931FF930F}"/>
          </ac:spMkLst>
        </pc:spChg>
        <pc:spChg chg="add mod ord">
          <ac:chgData name="Dylan Busa" userId="f83bd475-b5ef-49a4-aa3c-b458bfc6d835" providerId="ADAL" clId="{8F3001A3-3227-D349-90B8-5736DA3C3BEC}" dt="2022-04-12T12:36:50.345" v="742" actId="20577"/>
          <ac:spMkLst>
            <pc:docMk/>
            <pc:sldMk cId="3247620961" sldId="546"/>
            <ac:spMk id="3" creationId="{8FD37AFC-CD45-1442-9748-EE9B4B90496A}"/>
          </ac:spMkLst>
        </pc:spChg>
        <pc:spChg chg="add mod ord">
          <ac:chgData name="Dylan Busa" userId="f83bd475-b5ef-49a4-aa3c-b458bfc6d835" providerId="ADAL" clId="{8F3001A3-3227-D349-90B8-5736DA3C3BEC}" dt="2022-04-12T12:35:50.364" v="692" actId="20577"/>
          <ac:spMkLst>
            <pc:docMk/>
            <pc:sldMk cId="3247620961" sldId="546"/>
            <ac:spMk id="4" creationId="{EB72879E-E8E9-A948-B2F6-5CB9A9E12E78}"/>
          </ac:spMkLst>
        </pc:spChg>
        <pc:spChg chg="add mod ord">
          <ac:chgData name="Dylan Busa" userId="f83bd475-b5ef-49a4-aa3c-b458bfc6d835" providerId="ADAL" clId="{8F3001A3-3227-D349-90B8-5736DA3C3BEC}" dt="2022-04-12T12:36:37.891" v="718" actId="20577"/>
          <ac:spMkLst>
            <pc:docMk/>
            <pc:sldMk cId="3247620961" sldId="546"/>
            <ac:spMk id="5" creationId="{BE2318B5-60B8-814A-8A21-063E6E53546D}"/>
          </ac:spMkLst>
        </pc:spChg>
        <pc:spChg chg="add mod ord">
          <ac:chgData name="Dylan Busa" userId="f83bd475-b5ef-49a4-aa3c-b458bfc6d835" providerId="ADAL" clId="{8F3001A3-3227-D349-90B8-5736DA3C3BEC}" dt="2022-04-12T12:36:11.267" v="705" actId="20577"/>
          <ac:spMkLst>
            <pc:docMk/>
            <pc:sldMk cId="3247620961" sldId="546"/>
            <ac:spMk id="6" creationId="{0A0045C9-0712-484B-A6BB-7E70DD0CADBB}"/>
          </ac:spMkLst>
        </pc:spChg>
        <pc:spChg chg="add mod ord">
          <ac:chgData name="Dylan Busa" userId="f83bd475-b5ef-49a4-aa3c-b458bfc6d835" providerId="ADAL" clId="{8F3001A3-3227-D349-90B8-5736DA3C3BEC}" dt="2022-04-12T12:36:41.116" v="719" actId="20577"/>
          <ac:spMkLst>
            <pc:docMk/>
            <pc:sldMk cId="3247620961" sldId="546"/>
            <ac:spMk id="7" creationId="{06DA8DD0-4775-2043-8240-267CABAD2159}"/>
          </ac:spMkLst>
        </pc:spChg>
        <pc:picChg chg="add mod">
          <ac:chgData name="Dylan Busa" userId="f83bd475-b5ef-49a4-aa3c-b458bfc6d835" providerId="ADAL" clId="{8F3001A3-3227-D349-90B8-5736DA3C3BEC}" dt="2022-04-12T12:37:55.813" v="754" actId="1076"/>
          <ac:picMkLst>
            <pc:docMk/>
            <pc:sldMk cId="3247620961" sldId="546"/>
            <ac:picMk id="9" creationId="{B40FED15-3D2A-8040-882E-9C983F0F3CEB}"/>
          </ac:picMkLst>
        </pc:picChg>
        <pc:picChg chg="add mod">
          <ac:chgData name="Dylan Busa" userId="f83bd475-b5ef-49a4-aa3c-b458bfc6d835" providerId="ADAL" clId="{8F3001A3-3227-D349-90B8-5736DA3C3BEC}" dt="2022-04-12T12:37:53.461" v="753" actId="1076"/>
          <ac:picMkLst>
            <pc:docMk/>
            <pc:sldMk cId="3247620961" sldId="546"/>
            <ac:picMk id="4098" creationId="{5B78DAD9-2E16-3E49-9DE1-EF4CFEFC8F37}"/>
          </ac:picMkLst>
        </pc:picChg>
      </pc:sldChg>
      <pc:sldChg chg="modSp add mod">
        <pc:chgData name="Dylan Busa" userId="f83bd475-b5ef-49a4-aa3c-b458bfc6d835" providerId="ADAL" clId="{8F3001A3-3227-D349-90B8-5736DA3C3BEC}" dt="2022-04-12T12:52:49.235" v="1430" actId="20577"/>
        <pc:sldMkLst>
          <pc:docMk/>
          <pc:sldMk cId="3010766596" sldId="547"/>
        </pc:sldMkLst>
        <pc:spChg chg="mod">
          <ac:chgData name="Dylan Busa" userId="f83bd475-b5ef-49a4-aa3c-b458bfc6d835" providerId="ADAL" clId="{8F3001A3-3227-D349-90B8-5736DA3C3BEC}" dt="2022-04-12T12:52:49.235" v="1430" actId="20577"/>
          <ac:spMkLst>
            <pc:docMk/>
            <pc:sldMk cId="3010766596" sldId="547"/>
            <ac:spMk id="4" creationId="{54678F9F-491B-3A41-AA86-CA7DF4C081C4}"/>
          </ac:spMkLst>
        </pc:spChg>
        <pc:spChg chg="mod">
          <ac:chgData name="Dylan Busa" userId="f83bd475-b5ef-49a4-aa3c-b458bfc6d835" providerId="ADAL" clId="{8F3001A3-3227-D349-90B8-5736DA3C3BEC}" dt="2022-04-12T12:50:59.036" v="1325" actId="1076"/>
          <ac:spMkLst>
            <pc:docMk/>
            <pc:sldMk cId="3010766596" sldId="547"/>
            <ac:spMk id="7" creationId="{72C4C6D5-71B3-DA42-89D3-BCCA92D25612}"/>
          </ac:spMkLst>
        </pc:spChg>
      </pc:sldChg>
      <pc:sldChg chg="addSp delSp modSp add mod ord">
        <pc:chgData name="Dylan Busa" userId="f83bd475-b5ef-49a4-aa3c-b458bfc6d835" providerId="ADAL" clId="{8F3001A3-3227-D349-90B8-5736DA3C3BEC}" dt="2022-04-12T12:54:55.453" v="1533" actId="20577"/>
        <pc:sldMkLst>
          <pc:docMk/>
          <pc:sldMk cId="2608187754" sldId="548"/>
        </pc:sldMkLst>
        <pc:spChg chg="mod">
          <ac:chgData name="Dylan Busa" userId="f83bd475-b5ef-49a4-aa3c-b458bfc6d835" providerId="ADAL" clId="{8F3001A3-3227-D349-90B8-5736DA3C3BEC}" dt="2022-04-12T12:54:55.453" v="1533" actId="20577"/>
          <ac:spMkLst>
            <pc:docMk/>
            <pc:sldMk cId="2608187754" sldId="548"/>
            <ac:spMk id="4" creationId="{54678F9F-491B-3A41-AA86-CA7DF4C081C4}"/>
          </ac:spMkLst>
        </pc:spChg>
        <pc:spChg chg="mod">
          <ac:chgData name="Dylan Busa" userId="f83bd475-b5ef-49a4-aa3c-b458bfc6d835" providerId="ADAL" clId="{8F3001A3-3227-D349-90B8-5736DA3C3BEC}" dt="2022-04-12T12:54:13.166" v="1445" actId="20577"/>
          <ac:spMkLst>
            <pc:docMk/>
            <pc:sldMk cId="2608187754" sldId="548"/>
            <ac:spMk id="9" creationId="{507C9DBC-6187-D14D-84BA-C9549DF6FAF6}"/>
          </ac:spMkLst>
        </pc:spChg>
        <pc:picChg chg="del">
          <ac:chgData name="Dylan Busa" userId="f83bd475-b5ef-49a4-aa3c-b458bfc6d835" providerId="ADAL" clId="{8F3001A3-3227-D349-90B8-5736DA3C3BEC}" dt="2022-04-12T12:54:19.895" v="1446" actId="478"/>
          <ac:picMkLst>
            <pc:docMk/>
            <pc:sldMk cId="2608187754" sldId="548"/>
            <ac:picMk id="2" creationId="{CFF939CF-FBFD-7C4D-B481-CADF9AE869EF}"/>
          </ac:picMkLst>
        </pc:picChg>
        <pc:picChg chg="add mod">
          <ac:chgData name="Dylan Busa" userId="f83bd475-b5ef-49a4-aa3c-b458bfc6d835" providerId="ADAL" clId="{8F3001A3-3227-D349-90B8-5736DA3C3BEC}" dt="2022-04-12T12:54:28.942" v="1449" actId="1076"/>
          <ac:picMkLst>
            <pc:docMk/>
            <pc:sldMk cId="2608187754" sldId="548"/>
            <ac:picMk id="5" creationId="{078EFC8D-A349-754B-9A51-9A340BF79B05}"/>
          </ac:picMkLst>
        </pc:picChg>
      </pc:sldChg>
      <pc:sldChg chg="add del">
        <pc:chgData name="Dylan Busa" userId="f83bd475-b5ef-49a4-aa3c-b458bfc6d835" providerId="ADAL" clId="{8F3001A3-3227-D349-90B8-5736DA3C3BEC}" dt="2022-04-12T12:56:34.253" v="1556" actId="2696"/>
        <pc:sldMkLst>
          <pc:docMk/>
          <pc:sldMk cId="142380885" sldId="549"/>
        </pc:sldMkLst>
      </pc:sldChg>
      <pc:sldChg chg="add">
        <pc:chgData name="Dylan Busa" userId="f83bd475-b5ef-49a4-aa3c-b458bfc6d835" providerId="ADAL" clId="{8F3001A3-3227-D349-90B8-5736DA3C3BEC}" dt="2022-04-12T12:56:30.884" v="1555"/>
        <pc:sldMkLst>
          <pc:docMk/>
          <pc:sldMk cId="2182450724" sldId="550"/>
        </pc:sldMkLst>
      </pc:sldChg>
      <pc:sldChg chg="add">
        <pc:chgData name="Dylan Busa" userId="f83bd475-b5ef-49a4-aa3c-b458bfc6d835" providerId="ADAL" clId="{8F3001A3-3227-D349-90B8-5736DA3C3BEC}" dt="2022-04-12T12:56:30.884" v="1555"/>
        <pc:sldMkLst>
          <pc:docMk/>
          <pc:sldMk cId="3394501531" sldId="551"/>
        </pc:sldMkLst>
      </pc:sldChg>
      <pc:sldChg chg="add">
        <pc:chgData name="Dylan Busa" userId="f83bd475-b5ef-49a4-aa3c-b458bfc6d835" providerId="ADAL" clId="{8F3001A3-3227-D349-90B8-5736DA3C3BEC}" dt="2022-04-12T12:56:30.884" v="1555"/>
        <pc:sldMkLst>
          <pc:docMk/>
          <pc:sldMk cId="672914478" sldId="552"/>
        </pc:sldMkLst>
      </pc:sldChg>
      <pc:sldChg chg="modSp add mod">
        <pc:chgData name="Dylan Busa" userId="f83bd475-b5ef-49a4-aa3c-b458bfc6d835" providerId="ADAL" clId="{8F3001A3-3227-D349-90B8-5736DA3C3BEC}" dt="2022-04-12T12:59:07.046" v="1623" actId="20577"/>
        <pc:sldMkLst>
          <pc:docMk/>
          <pc:sldMk cId="3644768179" sldId="553"/>
        </pc:sldMkLst>
        <pc:spChg chg="mod">
          <ac:chgData name="Dylan Busa" userId="f83bd475-b5ef-49a4-aa3c-b458bfc6d835" providerId="ADAL" clId="{8F3001A3-3227-D349-90B8-5736DA3C3BEC}" dt="2022-04-12T12:59:07.046" v="1623" actId="20577"/>
          <ac:spMkLst>
            <pc:docMk/>
            <pc:sldMk cId="3644768179" sldId="553"/>
            <ac:spMk id="4" creationId="{54678F9F-491B-3A41-AA86-CA7DF4C081C4}"/>
          </ac:spMkLst>
        </pc:spChg>
      </pc:sldChg>
      <pc:sldChg chg="modSp add mod ord">
        <pc:chgData name="Dylan Busa" userId="f83bd475-b5ef-49a4-aa3c-b458bfc6d835" providerId="ADAL" clId="{8F3001A3-3227-D349-90B8-5736DA3C3BEC}" dt="2022-04-12T13:01:06.524" v="1645" actId="20577"/>
        <pc:sldMkLst>
          <pc:docMk/>
          <pc:sldMk cId="1293166171" sldId="554"/>
        </pc:sldMkLst>
        <pc:spChg chg="mod">
          <ac:chgData name="Dylan Busa" userId="f83bd475-b5ef-49a4-aa3c-b458bfc6d835" providerId="ADAL" clId="{8F3001A3-3227-D349-90B8-5736DA3C3BEC}" dt="2022-04-12T13:01:06.524" v="1645" actId="20577"/>
          <ac:spMkLst>
            <pc:docMk/>
            <pc:sldMk cId="1293166171" sldId="554"/>
            <ac:spMk id="4" creationId="{54678F9F-491B-3A41-AA86-CA7DF4C081C4}"/>
          </ac:spMkLst>
        </pc:spChg>
      </pc:sldChg>
      <pc:sldChg chg="modSp add mod ord">
        <pc:chgData name="Dylan Busa" userId="f83bd475-b5ef-49a4-aa3c-b458bfc6d835" providerId="ADAL" clId="{8F3001A3-3227-D349-90B8-5736DA3C3BEC}" dt="2022-04-12T13:03:56.048" v="1662" actId="20577"/>
        <pc:sldMkLst>
          <pc:docMk/>
          <pc:sldMk cId="2307686729" sldId="555"/>
        </pc:sldMkLst>
        <pc:spChg chg="mod">
          <ac:chgData name="Dylan Busa" userId="f83bd475-b5ef-49a4-aa3c-b458bfc6d835" providerId="ADAL" clId="{8F3001A3-3227-D349-90B8-5736DA3C3BEC}" dt="2022-04-12T13:03:56.048" v="1662" actId="20577"/>
          <ac:spMkLst>
            <pc:docMk/>
            <pc:sldMk cId="2307686729" sldId="555"/>
            <ac:spMk id="4" creationId="{54678F9F-491B-3A41-AA86-CA7DF4C081C4}"/>
          </ac:spMkLst>
        </pc:spChg>
      </pc:sldChg>
      <pc:sldChg chg="add ord">
        <pc:chgData name="Dylan Busa" userId="f83bd475-b5ef-49a4-aa3c-b458bfc6d835" providerId="ADAL" clId="{8F3001A3-3227-D349-90B8-5736DA3C3BEC}" dt="2022-04-12T13:07:40.781" v="1677" actId="20578"/>
        <pc:sldMkLst>
          <pc:docMk/>
          <pc:sldMk cId="141927804" sldId="556"/>
        </pc:sldMkLst>
      </pc:sldChg>
      <pc:sldChg chg="add del ord">
        <pc:chgData name="Dylan Busa" userId="f83bd475-b5ef-49a4-aa3c-b458bfc6d835" providerId="ADAL" clId="{8F3001A3-3227-D349-90B8-5736DA3C3BEC}" dt="2022-04-12T13:06:53.400" v="1675" actId="2696"/>
        <pc:sldMkLst>
          <pc:docMk/>
          <pc:sldMk cId="204339669" sldId="556"/>
        </pc:sldMkLst>
      </pc:sldChg>
    </pc:docChg>
  </pc:docChgLst>
</pc:chgInfo>
</file>

<file path=ppt/comments/modernComment_22D_707BF82B.xml><?xml version="1.0" encoding="utf-8"?>
<p188:cmLst xmlns:a="http://schemas.openxmlformats.org/drawingml/2006/main" xmlns:r="http://schemas.openxmlformats.org/officeDocument/2006/relationships" xmlns:p188="http://schemas.microsoft.com/office/powerpoint/2018/8/main">
  <p188:cm id="{F7B7208E-861A-483E-9278-EF27E05CA65D}" authorId="{E7F101F3-03A8-4B9C-E381-66C7D5EEF83C}" status="resolved" created="2022-10-28T19:01:40.892" complete="100000">
    <pc:sldMkLst xmlns:pc="http://schemas.microsoft.com/office/powerpoint/2013/main/command">
      <pc:docMk/>
      <pc:sldMk cId="1887172651" sldId="557"/>
    </pc:sldMkLst>
    <p188:txBody>
      <a:bodyPr/>
      <a:lstStyle/>
      <a:p>
        <a:r>
          <a:rPr lang="en-US"/>
          <a:t>Should this slide be slide #2?</a:t>
        </a:r>
      </a:p>
    </p188:txBody>
  </p188:cm>
</p188:cmLst>
</file>

<file path=ppt/comments/modernComment_285_E6BF0612.xml><?xml version="1.0" encoding="utf-8"?>
<p188:cmLst xmlns:a="http://schemas.openxmlformats.org/drawingml/2006/main" xmlns:r="http://schemas.openxmlformats.org/officeDocument/2006/relationships" xmlns:p188="http://schemas.microsoft.com/office/powerpoint/2018/8/main">
  <p188:cm id="{F8A901A8-40E6-4F61-967D-711ADB653F79}" authorId="{E7F101F3-03A8-4B9C-E381-66C7D5EEF83C}" status="resolved" created="2022-10-28T19:14:45.021" complete="100000">
    <pc:sldMkLst xmlns:pc="http://schemas.microsoft.com/office/powerpoint/2013/main/command">
      <pc:docMk/>
      <pc:sldMk cId="3871278610" sldId="645"/>
    </pc:sldMkLst>
    <p188:txBody>
      <a:bodyPr/>
      <a:lstStyle/>
      <a:p>
        <a:r>
          <a:rPr lang="en-US"/>
          <a:t>Should go before slide 32?</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0AF74D3-3FF2-4B74-8218-0148BCBFB1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solidFill>
                <a:schemeClr val="accent2"/>
              </a:solidFill>
              <a:latin typeface="GE Inspira Sans" panose="020B0503060000000003" pitchFamily="34" charset="0"/>
            </a:endParaRPr>
          </a:p>
        </p:txBody>
      </p:sp>
      <p:sp>
        <p:nvSpPr>
          <p:cNvPr id="3" name="Date Placeholder 2">
            <a:extLst>
              <a:ext uri="{FF2B5EF4-FFF2-40B4-BE49-F238E27FC236}">
                <a16:creationId xmlns:a16="http://schemas.microsoft.com/office/drawing/2014/main" id="{0BC4009A-3455-4DED-BF01-333EF4E5105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77295C8-9BE0-4C5A-BDF3-7C8528A93814}" type="datetimeFigureOut">
              <a:rPr lang="en-US" smtClean="0">
                <a:solidFill>
                  <a:schemeClr val="accent2"/>
                </a:solidFill>
                <a:latin typeface="GE Inspira Sans" panose="020B0503060000000003" pitchFamily="34" charset="0"/>
              </a:rPr>
              <a:t>11/4/22</a:t>
            </a:fld>
            <a:endParaRPr lang="en-US">
              <a:solidFill>
                <a:schemeClr val="accent2"/>
              </a:solidFill>
              <a:latin typeface="GE Inspira Sans" panose="020B0503060000000003" pitchFamily="34" charset="0"/>
            </a:endParaRPr>
          </a:p>
        </p:txBody>
      </p:sp>
      <p:sp>
        <p:nvSpPr>
          <p:cNvPr id="4" name="Footer Placeholder 3">
            <a:extLst>
              <a:ext uri="{FF2B5EF4-FFF2-40B4-BE49-F238E27FC236}">
                <a16:creationId xmlns:a16="http://schemas.microsoft.com/office/drawing/2014/main" id="{722C611E-580F-4432-A731-28BEC4E7BB3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solidFill>
                <a:schemeClr val="accent2"/>
              </a:solidFill>
              <a:latin typeface="GE Inspira Sans" panose="020B0503060000000003" pitchFamily="34" charset="0"/>
            </a:endParaRPr>
          </a:p>
        </p:txBody>
      </p:sp>
      <p:sp>
        <p:nvSpPr>
          <p:cNvPr id="5" name="Slide Number Placeholder 4">
            <a:extLst>
              <a:ext uri="{FF2B5EF4-FFF2-40B4-BE49-F238E27FC236}">
                <a16:creationId xmlns:a16="http://schemas.microsoft.com/office/drawing/2014/main" id="{4F7A5A9D-20B3-4FE6-A209-072589C0541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F50FC0-A9B0-4414-A2EB-585880DEE440}" type="slidenum">
              <a:rPr lang="en-US" smtClean="0">
                <a:solidFill>
                  <a:schemeClr val="accent2"/>
                </a:solidFill>
                <a:latin typeface="GE Inspira Sans" panose="020B0503060000000003" pitchFamily="34" charset="0"/>
              </a:rPr>
              <a:t>‹#›</a:t>
            </a:fld>
            <a:endParaRPr lang="en-US">
              <a:solidFill>
                <a:schemeClr val="accent2"/>
              </a:solidFill>
              <a:latin typeface="GE Inspira Sans" panose="020B0503060000000003" pitchFamily="34" charset="0"/>
            </a:endParaRPr>
          </a:p>
        </p:txBody>
      </p:sp>
    </p:spTree>
    <p:extLst>
      <p:ext uri="{BB962C8B-B14F-4D97-AF65-F5344CB8AC3E}">
        <p14:creationId xmlns:p14="http://schemas.microsoft.com/office/powerpoint/2010/main" val="3428337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GE Inspira Sans" panose="020B0503060000000003" pitchFamily="34"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GE Inspira Sans" panose="020B0503060000000003" pitchFamily="34" charset="0"/>
              </a:defRPr>
            </a:lvl1pPr>
          </a:lstStyle>
          <a:p>
            <a:fld id="{2D5C7EC6-5906-354C-9EED-866C698B72A5}" type="datetimeFigureOut">
              <a:rPr lang="en-GB" smtClean="0"/>
              <a:pPr/>
              <a:t>04/11/2022</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GE Inspira Sans" panose="020B0503060000000003" pitchFamily="34"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GE Inspira Sans" panose="020B0503060000000003" pitchFamily="34" charset="0"/>
              </a:defRPr>
            </a:lvl1pPr>
          </a:lstStyle>
          <a:p>
            <a:fld id="{2688F7FD-9963-504F-A0D1-464C24FD4C7C}" type="slidenum">
              <a:rPr lang="en-GB" smtClean="0"/>
              <a:pPr/>
              <a:t>‹#›</a:t>
            </a:fld>
            <a:endParaRPr lang="en-GB" dirty="0"/>
          </a:p>
        </p:txBody>
      </p:sp>
    </p:spTree>
    <p:extLst>
      <p:ext uri="{BB962C8B-B14F-4D97-AF65-F5344CB8AC3E}">
        <p14:creationId xmlns:p14="http://schemas.microsoft.com/office/powerpoint/2010/main" val="3822227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GE Inspira Sans" panose="020B0503060000000003" pitchFamily="34" charset="0"/>
        <a:ea typeface="+mn-ea"/>
        <a:cs typeface="+mn-cs"/>
      </a:defRPr>
    </a:lvl1pPr>
    <a:lvl2pPr marL="457200" algn="l" defTabSz="914400" rtl="0" eaLnBrk="1" latinLnBrk="0" hangingPunct="1">
      <a:defRPr sz="1200" kern="1200">
        <a:solidFill>
          <a:schemeClr val="tx1"/>
        </a:solidFill>
        <a:latin typeface="GE Inspira Sans" panose="020B0503060000000003" pitchFamily="34" charset="0"/>
        <a:ea typeface="+mn-ea"/>
        <a:cs typeface="+mn-cs"/>
      </a:defRPr>
    </a:lvl2pPr>
    <a:lvl3pPr marL="914400" algn="l" defTabSz="914400" rtl="0" eaLnBrk="1" latinLnBrk="0" hangingPunct="1">
      <a:defRPr sz="1200" kern="1200">
        <a:solidFill>
          <a:schemeClr val="tx1"/>
        </a:solidFill>
        <a:latin typeface="GE Inspira Sans" panose="020B0503060000000003" pitchFamily="34" charset="0"/>
        <a:ea typeface="+mn-ea"/>
        <a:cs typeface="+mn-cs"/>
      </a:defRPr>
    </a:lvl3pPr>
    <a:lvl4pPr marL="1371600" algn="l" defTabSz="914400" rtl="0" eaLnBrk="1" latinLnBrk="0" hangingPunct="1">
      <a:defRPr sz="1200" kern="1200">
        <a:solidFill>
          <a:schemeClr val="tx1"/>
        </a:solidFill>
        <a:latin typeface="GE Inspira Sans" panose="020B0503060000000003" pitchFamily="34" charset="0"/>
        <a:ea typeface="+mn-ea"/>
        <a:cs typeface="+mn-cs"/>
      </a:defRPr>
    </a:lvl4pPr>
    <a:lvl5pPr marL="1828800" algn="l" defTabSz="914400" rtl="0" eaLnBrk="1" latinLnBrk="0" hangingPunct="1">
      <a:defRPr sz="1200" kern="1200">
        <a:solidFill>
          <a:schemeClr val="tx1"/>
        </a:solidFill>
        <a:latin typeface="GE Inspira Sans" panose="020B05030600000000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youtube.com/watch?v=YlYEi0PgG1g"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youtube.com/watch?v=W1h5L_0rFz8"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s://www.youtube.com/watch?v=ttWhK-NO4g8"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www.youtube.com/watch?v=4XenqN5Ib9o"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www.docfizzix.com/topics/construction-tips/Mouse-Trap-Cars/%20for"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youtube.com/watch?v=TcUX6eNT2j4"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r4OWMSG4Agg"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www.youtube.com/watch?v=V8eLdbKXGzk"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ww.youtube.com/watch?v=-FOCpMAww28"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youtube.com/watch?v=Iwpi1Lm6dFo" TargetMode="External"/><Relationship Id="rId2" Type="http://schemas.openxmlformats.org/officeDocument/2006/relationships/slide" Target="../slides/slide67.xml"/><Relationship Id="rId1" Type="http://schemas.openxmlformats.org/officeDocument/2006/relationships/notesMaster" Target="../notesMasters/notesMaster1.xml"/><Relationship Id="rId4" Type="http://schemas.openxmlformats.org/officeDocument/2006/relationships/hyperlink" Target="https://biteable.com/blog/how-to-make-good-presentation/"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commons.wikimedia.org</a:t>
            </a:r>
            <a:r>
              <a:rPr lang="en-US" dirty="0"/>
              <a:t>/wiki/</a:t>
            </a:r>
            <a:r>
              <a:rPr lang="en-US" dirty="0" err="1"/>
              <a:t>File:Victor-Mousetrap.jpg</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2</a:t>
            </a:fld>
            <a:endParaRPr lang="en-GB" dirty="0"/>
          </a:p>
        </p:txBody>
      </p:sp>
    </p:spTree>
    <p:extLst>
      <p:ext uri="{BB962C8B-B14F-4D97-AF65-F5344CB8AC3E}">
        <p14:creationId xmlns:p14="http://schemas.microsoft.com/office/powerpoint/2010/main" val="3254139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Tell students that they will follow the engineering design process. If your students have never used the engineering design process before, hand out a copy of </a:t>
            </a:r>
            <a:r>
              <a:rPr lang="en-US" sz="1200" i="1"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rPr>
              <a:t>The Engineering Design Process</a:t>
            </a:r>
            <a:r>
              <a:rPr lang="en-US" sz="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to each team and take some time to explain the process and its steps.</a:t>
            </a:r>
            <a:endParaRPr lang="en-ZA" sz="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11</a:t>
            </a:fld>
            <a:endParaRPr lang="en-GB" dirty="0"/>
          </a:p>
        </p:txBody>
      </p:sp>
    </p:spTree>
    <p:extLst>
      <p:ext uri="{BB962C8B-B14F-4D97-AF65-F5344CB8AC3E}">
        <p14:creationId xmlns:p14="http://schemas.microsoft.com/office/powerpoint/2010/main" val="41306580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teams will compete in races against other teams: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An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endurance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race where prizes will be awarded for the vehicle that covers the greatest distance on a single ‘charge’.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speed</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race where prizes will be awarded for the fastest vehicle over a specific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12</a:t>
            </a:fld>
            <a:endParaRPr lang="en-GB" dirty="0"/>
          </a:p>
        </p:txBody>
      </p:sp>
    </p:spTree>
    <p:extLst>
      <p:ext uri="{BB962C8B-B14F-4D97-AF65-F5344CB8AC3E}">
        <p14:creationId xmlns:p14="http://schemas.microsoft.com/office/powerpoint/2010/main" val="1293232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teams will also present their vehicles to a public audience. This will also include them telling the story of their design, testing, and redesign process and presenting answers to the following questions:</a:t>
            </a: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85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problems related to friction did they encounter and how did they overcome these?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kind of wheels did they use? Why did they choose them?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total approximate elastic potential energy stored in their mousetrap?</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total mechanical advantage of their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work done by their vehicle in overcoming friction?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acceleration of their vehicle while under power?</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maximum velocity achieved by their mousetrap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did the theoretical distance their vehicle might have covered compare to the actual distance it covered and what was responsible for this difference?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force of friction acting in the opposite direction to the motion of their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overall efficiency of their vehicle in converting potential energy to kinetic energy? How might this be improved through additional optimization?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a:lnSpc>
                <a:spcPts val="1300"/>
              </a:lnSpc>
            </a:pPr>
            <a:r>
              <a:rPr lang="en-US" sz="1000" dirty="0">
                <a:solidFill>
                  <a:srgbClr val="002D5D"/>
                </a:solidFill>
                <a:effectLst/>
                <a:highlight>
                  <a:srgbClr val="FFFF00"/>
                </a:highligh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70510">
              <a:lnSpc>
                <a:spcPts val="1300"/>
              </a:lnSpc>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Teams must also be prepared to answer questions on their design and the process they followed from members of the audience.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a:lnSpc>
                <a:spcPts val="1300"/>
              </a:lnSpc>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indent="228600">
              <a:lnSpc>
                <a:spcPts val="1300"/>
              </a:lnSpc>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This presentation must be no more than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10 minutes</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indent="-228600">
              <a:lnSpc>
                <a:spcPts val="1300"/>
              </a:lnSpc>
              <a:buFont typeface="+mj-lt"/>
              <a:buAutoNum type="arabicPeriod"/>
            </a:pP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indent="-228600">
              <a:lnSpc>
                <a:spcPts val="1300"/>
              </a:lnSpc>
              <a:buFont typeface="+mj-lt"/>
              <a:buAutoNum type="arabicPeriod"/>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Encourage teams to take pictures, record videos, and keep detailed notes of what they do and how they do it throughout the challenge. All this media and information will be especially useful come time to create their presentation.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13</a:t>
            </a:fld>
            <a:endParaRPr lang="en-GB" dirty="0"/>
          </a:p>
        </p:txBody>
      </p:sp>
    </p:spTree>
    <p:extLst>
      <p:ext uri="{BB962C8B-B14F-4D97-AF65-F5344CB8AC3E}">
        <p14:creationId xmlns:p14="http://schemas.microsoft.com/office/powerpoint/2010/main" val="25407633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Start by facilitating a discussion with the group about what is needed to make an object move. Demonstrate this by having a student push a chair (or another object) across the floor. Say that to move the chair, the student must do work and to do work, the student needs to expend energy.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https://</a:t>
            </a:r>
            <a:r>
              <a:rPr lang="en-US" dirty="0" err="1"/>
              <a:t>www.shutterstock.com</a:t>
            </a:r>
            <a:r>
              <a:rPr lang="en-US" dirty="0"/>
              <a:t>/search/chair-race</a:t>
            </a:r>
          </a:p>
        </p:txBody>
      </p:sp>
      <p:sp>
        <p:nvSpPr>
          <p:cNvPr id="4" name="Slide Number Placeholder 3"/>
          <p:cNvSpPr>
            <a:spLocks noGrp="1"/>
          </p:cNvSpPr>
          <p:nvPr>
            <p:ph type="sldNum" sz="quarter" idx="5"/>
          </p:nvPr>
        </p:nvSpPr>
        <p:spPr/>
        <p:txBody>
          <a:bodyPr/>
          <a:lstStyle/>
          <a:p>
            <a:fld id="{2688F7FD-9963-504F-A0D1-464C24FD4C7C}" type="slidenum">
              <a:rPr lang="en-GB" smtClean="0"/>
              <a:pPr/>
              <a:t>15</a:t>
            </a:fld>
            <a:endParaRPr lang="en-GB" dirty="0"/>
          </a:p>
        </p:txBody>
      </p:sp>
    </p:spTree>
    <p:extLst>
      <p:ext uri="{BB962C8B-B14F-4D97-AF65-F5344CB8AC3E}">
        <p14:creationId xmlns:p14="http://schemas.microsoft.com/office/powerpoint/2010/main" val="2025527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Therefore, energy is defined as the “ability to do work”. The more work that must be done to move something, the more energy is needed.</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16</a:t>
            </a:fld>
            <a:endParaRPr lang="en-GB" dirty="0"/>
          </a:p>
        </p:txBody>
      </p:sp>
    </p:spTree>
    <p:extLst>
      <p:ext uri="{BB962C8B-B14F-4D97-AF65-F5344CB8AC3E}">
        <p14:creationId xmlns:p14="http://schemas.microsoft.com/office/powerpoint/2010/main" val="41707741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there are two main forms of energy – kinetic energy and potential energy.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Kinetic energy</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the energy of a moving object like a wrecking ball swinging into a house. It has kinetic energy enough to destroy a building. Demonstrate that a ball thrown through the air also has kinetic energy. If thrown at a window, it might have enough energy to break the window. Have the group give other everyday examples of things with kinetic energy.</a:t>
            </a:r>
            <a:endParaRPr lang="en-ZA" sz="1000" b="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b="1" dirty="0">
                <a:effectLst/>
              </a:rPr>
              <a:t>Potential energy</a:t>
            </a:r>
            <a:r>
              <a:rPr lang="en-US" dirty="0">
                <a:effectLst/>
              </a:rPr>
              <a:t> is the energy that is stored because of the position or arrangement of matter. An example is a stationary wrecking ball held above a car. It is not doing any work on the car but sure has the potential to do some work if released. This is called </a:t>
            </a:r>
            <a:r>
              <a:rPr lang="en-US" b="1" dirty="0">
                <a:effectLst/>
              </a:rPr>
              <a:t>gravitational potential energy</a:t>
            </a:r>
            <a:r>
              <a:rPr lang="en-US" dirty="0">
                <a:effectLst/>
              </a:rPr>
              <a:t> (the potential energy of an object because of its position in Earth’s gravitational field). Demonstrate that a ball held above the ground also has gravitational potential energy that get converted into kinetic energy when released. Other types of potential energy include:</a:t>
            </a:r>
            <a:r>
              <a:rPr lang="en-ZA" dirty="0">
                <a:effectLst/>
              </a:rPr>
              <a:t> </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17</a:t>
            </a:fld>
            <a:endParaRPr lang="en-GB" dirty="0"/>
          </a:p>
        </p:txBody>
      </p:sp>
    </p:spTree>
    <p:extLst>
      <p:ext uri="{BB962C8B-B14F-4D97-AF65-F5344CB8AC3E}">
        <p14:creationId xmlns:p14="http://schemas.microsoft.com/office/powerpoint/2010/main" val="1122535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Potential energy</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the energy that is stored because of the position or arrangement of matter. An example is a stationary wrecking ball held above a car. It is not doing any work on the car but sure has the potential to do some work if released. This is called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gravitational potential energy</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(the potential energy of an object because of its position in Earth’s gravitational field). Demonstrate that a ball held above the ground also has gravitational potential energy that get converted into kinetic energy when released. </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18</a:t>
            </a:fld>
            <a:endParaRPr lang="en-GB" dirty="0"/>
          </a:p>
        </p:txBody>
      </p:sp>
    </p:spTree>
    <p:extLst>
      <p:ext uri="{BB962C8B-B14F-4D97-AF65-F5344CB8AC3E}">
        <p14:creationId xmlns:p14="http://schemas.microsoft.com/office/powerpoint/2010/main" val="12387620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nSpc>
                <a:spcPts val="1300"/>
              </a:lnSpc>
              <a:spcBef>
                <a:spcPts val="600"/>
              </a:spcBef>
              <a:buFont typeface="+mj-lt"/>
              <a:buAutoNum type="arabi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Chemical potential energy</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the energy stored in the chemical bonds between atoms and molecules. Have the group give examples of everyday substances we use because of their chemical potential energy.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lvl="0" indent="-228600">
              <a:lnSpc>
                <a:spcPts val="1300"/>
              </a:lnSpc>
              <a:buFont typeface="+mj-lt"/>
              <a:buAutoNum type="arabi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Elastic potential energy</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the energy stored when an object, like a rubber band or spring is stretched or deformed. This energy is released when the object regains its normal shape. Have the group give other everyday examples of things able to store elastic potential energy.</a:t>
            </a:r>
            <a:endParaRPr lang="en-ZA" sz="1000" b="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lvl="0" indent="-228600">
              <a:lnSpc>
                <a:spcPts val="1300"/>
              </a:lnSpc>
              <a:buFont typeface="+mj-lt"/>
              <a:buAutoNum type="arabicPeriod"/>
              <a:tabLst>
                <a:tab pos="228600" algn="l"/>
                <a:tab pos="457200" algn="l"/>
              </a:tabLst>
            </a:pPr>
            <a:r>
              <a:rPr lang="en-US" b="1" dirty="0">
                <a:effectLst/>
              </a:rPr>
              <a:t>Electric (or electromagnetic) potential energy</a:t>
            </a:r>
            <a:r>
              <a:rPr lang="en-US" dirty="0">
                <a:effectLst/>
              </a:rPr>
              <a:t> is the energy stored because of a charged particle’s position in an electric field or its position relative to another charged particle. </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Demonstrate this by holding two opposite magnetic poles apart. </a:t>
            </a:r>
            <a:r>
              <a:rPr lang="en-US" dirty="0">
                <a:effectLst/>
              </a:rPr>
              <a:t>As soon as we let go, this potential energy is converted into the kinetic energy of the magnets as they move together.</a:t>
            </a:r>
            <a:r>
              <a:rPr lang="en-ZA" dirty="0">
                <a:effectLst/>
              </a:rPr>
              <a:t> </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19</a:t>
            </a:fld>
            <a:endParaRPr lang="en-GB" dirty="0"/>
          </a:p>
        </p:txBody>
      </p:sp>
    </p:spTree>
    <p:extLst>
      <p:ext uri="{BB962C8B-B14F-4D97-AF65-F5344CB8AC3E}">
        <p14:creationId xmlns:p14="http://schemas.microsoft.com/office/powerpoint/2010/main" val="35749098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read through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3</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in their workbooks and do the simple calculations on kinetic energy.</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20</a:t>
            </a:fld>
            <a:endParaRPr lang="en-GB" dirty="0"/>
          </a:p>
        </p:txBody>
      </p:sp>
    </p:spTree>
    <p:extLst>
      <p:ext uri="{BB962C8B-B14F-4D97-AF65-F5344CB8AC3E}">
        <p14:creationId xmlns:p14="http://schemas.microsoft.com/office/powerpoint/2010/main" val="12283227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Spend a few minutes reviewing the answers to the questions from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3</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in the student workbook with the group to make sure everyone understands how to work with the kinetic energy formula.</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21</a:t>
            </a:fld>
            <a:endParaRPr lang="en-GB" dirty="0"/>
          </a:p>
        </p:txBody>
      </p:sp>
    </p:spTree>
    <p:extLst>
      <p:ext uri="{BB962C8B-B14F-4D97-AF65-F5344CB8AC3E}">
        <p14:creationId xmlns:p14="http://schemas.microsoft.com/office/powerpoint/2010/main" val="536685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Start by asking the group to describe and explain what a battery is.</a:t>
            </a:r>
          </a:p>
          <a:p>
            <a:endParaRPr lang="en-US" sz="1800" dirty="0">
              <a:solidFill>
                <a:srgbClr val="002D5D"/>
              </a:solidFill>
              <a:effectLst/>
              <a:latin typeface="GE Inspira Sans" panose="020B0503060000000003" pitchFamily="34" charset="77"/>
              <a:cs typeface="Arial" panose="020B0604020202020204" pitchFamily="34" charset="0"/>
            </a:endParaRPr>
          </a:p>
          <a:p>
            <a:r>
              <a:rPr lang="en-US" dirty="0"/>
              <a:t>https://</a:t>
            </a:r>
            <a:r>
              <a:rPr lang="en-US" dirty="0" err="1"/>
              <a:t>www.engineersgarage.com</a:t>
            </a:r>
            <a:r>
              <a:rPr lang="en-US" dirty="0"/>
              <a:t>/introduction-batteries-their-types/</a:t>
            </a:r>
          </a:p>
        </p:txBody>
      </p:sp>
      <p:sp>
        <p:nvSpPr>
          <p:cNvPr id="4" name="Slide Number Placeholder 3"/>
          <p:cNvSpPr>
            <a:spLocks noGrp="1"/>
          </p:cNvSpPr>
          <p:nvPr>
            <p:ph type="sldNum" sz="quarter" idx="5"/>
          </p:nvPr>
        </p:nvSpPr>
        <p:spPr/>
        <p:txBody>
          <a:bodyPr/>
          <a:lstStyle/>
          <a:p>
            <a:fld id="{2688F7FD-9963-504F-A0D1-464C24FD4C7C}" type="slidenum">
              <a:rPr lang="en-GB" smtClean="0"/>
              <a:pPr/>
              <a:t>3</a:t>
            </a:fld>
            <a:endParaRPr lang="en-GB" dirty="0"/>
          </a:p>
        </p:txBody>
      </p:sp>
    </p:spTree>
    <p:extLst>
      <p:ext uri="{BB962C8B-B14F-4D97-AF65-F5344CB8AC3E}">
        <p14:creationId xmlns:p14="http://schemas.microsoft.com/office/powerpoint/2010/main" val="6279810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cars that use gasoline or petrol convert the chemical potential energy in the fuel into thermal energy in the cylinders which then gets converted into the kinetic energy of the pistons which ultimately turns the wheels and drives the car forward.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US"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www.wonderopolis.org</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/wonder/what-is-gasoline-made-of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US"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www.istockphoto.com</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/search/2/</a:t>
            </a:r>
            <a:r>
              <a:rPr lang="en-US"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image?phrase</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t>
            </a:r>
            <a:r>
              <a:rPr lang="en-US"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car+explosion</a:t>
            </a: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ZA"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www.kbb.com</a:t>
            </a: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/car-advice/horsepower-vs-torque/</a:t>
            </a: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23</a:t>
            </a:fld>
            <a:endParaRPr lang="en-GB" dirty="0"/>
          </a:p>
        </p:txBody>
      </p:sp>
    </p:spTree>
    <p:extLst>
      <p:ext uri="{BB962C8B-B14F-4D97-AF65-F5344CB8AC3E}">
        <p14:creationId xmlns:p14="http://schemas.microsoft.com/office/powerpoint/2010/main" val="3894317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In this challenge we need to find a way to convert the elastic potential energy of a mousetrap into the kinetic energy of the vehicle.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spcAft>
                <a:spcPts val="600"/>
              </a:spcAft>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read through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4</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and then answer the questions.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24</a:t>
            </a:fld>
            <a:endParaRPr lang="en-GB" dirty="0"/>
          </a:p>
        </p:txBody>
      </p:sp>
    </p:spTree>
    <p:extLst>
      <p:ext uri="{BB962C8B-B14F-4D97-AF65-F5344CB8AC3E}">
        <p14:creationId xmlns:p14="http://schemas.microsoft.com/office/powerpoint/2010/main" val="23802099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Go through the basic answers to the questions in Section 4 of the student workbook to make sure that everyone understands the basics of the laws of motion and friction. Here are some suggested answers for each question.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An object, such as a car, at rest will remain at rest unless an external force acts on it.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reason moving cars don’t keep moving is because friction (surface and fluid) is constantly converting kinetic energy of the vehicle into heat and sound.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If the engine of a car provides a force greater than friction (and air resistance), the car will accelerate and gain speed. The greater the net force, the greater the acceleration.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Unless the engine continues to provide a force greater than friction (and air resistance), a car will slow down and eventually stop.</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Cars that are lighter will experience greater acceleration than heavier cars when the same net force is applied to them, or will need a smaller net force to achieve the same acceleration.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smaller the force of friction a car experiences, the smaller the force needed to accelerate the car (or change its motion).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smaller the force of friction a car experiences, the less kinetic energy will be lost to heat and sound and the farther the car will travel with a given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25</a:t>
            </a:fld>
            <a:endParaRPr lang="en-GB" dirty="0"/>
          </a:p>
        </p:txBody>
      </p:sp>
    </p:spTree>
    <p:extLst>
      <p:ext uri="{BB962C8B-B14F-4D97-AF65-F5344CB8AC3E}">
        <p14:creationId xmlns:p14="http://schemas.microsoft.com/office/powerpoint/2010/main" val="2736624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students get into their teams and give each team its mousetrap for this challenge. Show students how to set and trigger the trap being very clear about the following safety rules: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leave the trap set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trigger the trap while holding it. Always lay it on a surface.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trigger the trap with your finger. Always use a pen, pencil or other object.</a:t>
            </a:r>
          </a:p>
          <a:p>
            <a:pPr marL="342900" lvl="0" indent="-342900">
              <a:lnSpc>
                <a:spcPts val="1300"/>
              </a:lnSpc>
              <a:spcBef>
                <a:spcPts val="600"/>
              </a:spcBef>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Allow teams to practice setting and triggering the trap a few times making sure that everyone adheres to the three safety rules.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Ask teams to describe how the trap closes when triggered. Does it move quickly or slowly? Is the elastic potential energy in the spring released quickly of slowly? How far does the trap arm move when closing?</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200" dirty="0">
                <a:effectLst/>
              </a:rPr>
              <a:t>Have teams set and trigger their traps and ask them what would happen if they somehow connected the trap arms directly to the wheels of their vehicles. What do they think would happen? How far would their vehicles travel. How effective would this approach be?</a:t>
            </a:r>
            <a:endParaRPr lang="en-ZA" sz="1200" dirty="0">
              <a:effectLst/>
            </a:endParaRPr>
          </a:p>
          <a:p>
            <a:pPr marL="342900" marR="0" lvl="0" indent="-342900" algn="l" defTabSz="914400" rtl="0" eaLnBrk="1" fontAlgn="auto" latinLnBrk="0" hangingPunct="1">
              <a:lnSpc>
                <a:spcPts val="1300"/>
              </a:lnSpc>
              <a:spcBef>
                <a:spcPts val="0"/>
              </a:spcBef>
              <a:spcAft>
                <a:spcPts val="0"/>
              </a:spcAft>
              <a:buClrTx/>
              <a:buSzTx/>
              <a:buFont typeface="+mj-lt"/>
              <a:buAutoNum type="arabicPeriod"/>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Ask the group if anyone has any suggestions about how the elastic potential energy stored in the mousetrap can be released in a more controlled manner over a longer period.</a:t>
            </a:r>
            <a:endPar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7200" lvl="1" indent="0">
              <a:lnSpc>
                <a:spcPts val="1300"/>
              </a:lnSpc>
              <a:spcAft>
                <a:spcPts val="600"/>
              </a:spcAft>
              <a:buFont typeface="+mj-lt"/>
              <a:buNone/>
              <a:tabLst>
                <a:tab pos="228600" algn="l"/>
                <a:tab pos="457200" algn="l"/>
              </a:tabLst>
            </a:pPr>
            <a:endPar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lvl="0" indent="0">
              <a:lnSpc>
                <a:spcPts val="1300"/>
              </a:lnSpc>
              <a:spcAft>
                <a:spcPts val="600"/>
              </a:spcAft>
              <a:buFont typeface="+mj-lt"/>
              <a:buNone/>
              <a:tabLst>
                <a:tab pos="228600" algn="l"/>
                <a:tab pos="457200" algn="l"/>
              </a:tabLst>
            </a:pP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ZA" sz="10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www.canr.msu.edu</a:t>
            </a: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/news/</a:t>
            </a:r>
            <a:r>
              <a:rPr lang="en-ZA" sz="10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safety_awareness_to_prevent_later_injuries_to_others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27</a:t>
            </a:fld>
            <a:endParaRPr lang="en-GB" dirty="0"/>
          </a:p>
        </p:txBody>
      </p:sp>
    </p:spTree>
    <p:extLst>
      <p:ext uri="{BB962C8B-B14F-4D97-AF65-F5344CB8AC3E}">
        <p14:creationId xmlns:p14="http://schemas.microsoft.com/office/powerpoint/2010/main" val="17871239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Play the video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The mighty mathematics of the lever</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(4:45) to the group that introduces and explains the concepts of levers.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28</a:t>
            </a:fld>
            <a:endParaRPr lang="en-GB" dirty="0"/>
          </a:p>
        </p:txBody>
      </p:sp>
    </p:spTree>
    <p:extLst>
      <p:ext uri="{BB962C8B-B14F-4D97-AF65-F5344CB8AC3E}">
        <p14:creationId xmlns:p14="http://schemas.microsoft.com/office/powerpoint/2010/main" val="27627087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Emphasize that levers do not violate the laws of physics. We know that</a:t>
                </a:r>
                <a:b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br>
                <a14:m>
                  <m:oMath xmlns:m="http://schemas.openxmlformats.org/officeDocument/2006/math">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𝑊</m:t>
                    </m:r>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m:t>
                    </m:r>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𝐹</m:t>
                    </m:r>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m:t>
                    </m:r>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𝑑</m:t>
                    </m:r>
                  </m:oMath>
                </a14:m>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If we extend the distance over which the force is applied to reduce the force, the total work is still the same. We have made a trade-off - reduced force but applied over a greater distance. Nothing is free!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Emphasize that levers do not violate the laws of physics. We know that</a:t>
                </a:r>
                <a:b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br>
                <a:r>
                  <a:rPr lang="en-US" sz="18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𝑊=𝐹×𝑑</a:t>
                </a:r>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If we extend the distance over which the force is applied to reduce the force, the total work is still the same. We have made a trade-off - reduced force but applied over a greater distance. Nothing is free!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5"/>
          </p:nvPr>
        </p:nvSpPr>
        <p:spPr/>
        <p:txBody>
          <a:bodyPr/>
          <a:lstStyle/>
          <a:p>
            <a:fld id="{2688F7FD-9963-504F-A0D1-464C24FD4C7C}" type="slidenum">
              <a:rPr lang="en-GB" smtClean="0"/>
              <a:pPr/>
              <a:t>29</a:t>
            </a:fld>
            <a:endParaRPr lang="en-GB" dirty="0"/>
          </a:p>
        </p:txBody>
      </p:sp>
    </p:spTree>
    <p:extLst>
      <p:ext uri="{BB962C8B-B14F-4D97-AF65-F5344CB8AC3E}">
        <p14:creationId xmlns:p14="http://schemas.microsoft.com/office/powerpoint/2010/main" val="14594602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Work through the numerical example of this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30</a:t>
            </a:fld>
            <a:endParaRPr lang="en-GB" dirty="0"/>
          </a:p>
        </p:txBody>
      </p:sp>
    </p:spTree>
    <p:extLst>
      <p:ext uri="{BB962C8B-B14F-4D97-AF65-F5344CB8AC3E}">
        <p14:creationId xmlns:p14="http://schemas.microsoft.com/office/powerpoint/2010/main" val="5281302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Explain that mechanical advantage is a measure of this trade-off and is the ratio of the output force to the input force. For a lever, it can also be expressed as the ratio of the distance of the input force from the fulcrum to the distance of the output force from the fulcrum.</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31</a:t>
            </a:fld>
            <a:endParaRPr lang="en-GB" dirty="0"/>
          </a:p>
        </p:txBody>
      </p:sp>
    </p:spTree>
    <p:extLst>
      <p:ext uri="{BB962C8B-B14F-4D97-AF65-F5344CB8AC3E}">
        <p14:creationId xmlns:p14="http://schemas.microsoft.com/office/powerpoint/2010/main" val="13478276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Simple machines - https://</a:t>
            </a:r>
            <a:r>
              <a:rPr lang="en-US" dirty="0" err="1"/>
              <a:t>www.generationgenius.com</a:t>
            </a:r>
            <a:r>
              <a:rPr lang="en-US" dirty="0"/>
              <a:t>/simple-machines-reading-material/ (fair use)</a:t>
            </a:r>
          </a:p>
        </p:txBody>
      </p:sp>
      <p:sp>
        <p:nvSpPr>
          <p:cNvPr id="4" name="Slide Number Placeholder 3"/>
          <p:cNvSpPr>
            <a:spLocks noGrp="1"/>
          </p:cNvSpPr>
          <p:nvPr>
            <p:ph type="sldNum" sz="quarter" idx="5"/>
          </p:nvPr>
        </p:nvSpPr>
        <p:spPr/>
        <p:txBody>
          <a:bodyPr/>
          <a:lstStyle/>
          <a:p>
            <a:fld id="{2688F7FD-9963-504F-A0D1-464C24FD4C7C}" type="slidenum">
              <a:rPr lang="en-GB" smtClean="0"/>
              <a:pPr/>
              <a:t>32</a:t>
            </a:fld>
            <a:endParaRPr lang="en-GB" dirty="0"/>
          </a:p>
        </p:txBody>
      </p:sp>
    </p:spTree>
    <p:extLst>
      <p:ext uri="{BB962C8B-B14F-4D97-AF65-F5344CB8AC3E}">
        <p14:creationId xmlns:p14="http://schemas.microsoft.com/office/powerpoint/2010/main" val="40059489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Explain that the distance can also be measured as the distance over which the input and output forces travel.</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33</a:t>
            </a:fld>
            <a:endParaRPr lang="en-GB" dirty="0"/>
          </a:p>
        </p:txBody>
      </p:sp>
    </p:spTree>
    <p:extLst>
      <p:ext uri="{BB962C8B-B14F-4D97-AF65-F5344CB8AC3E}">
        <p14:creationId xmlns:p14="http://schemas.microsoft.com/office/powerpoint/2010/main" val="525484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One of the most common definitions is that a battery is a device that converts stored chemical energy directly into electric energy by means of a chemical reaction. Show the group the variety of batteries you have on hand.</a:t>
            </a:r>
            <a:endParaRPr lang="en-US" dirty="0"/>
          </a:p>
          <a:p>
            <a:endParaRPr lang="en-US" dirty="0"/>
          </a:p>
          <a:p>
            <a:r>
              <a:rPr lang="en-US" dirty="0"/>
              <a:t>https://</a:t>
            </a:r>
            <a:r>
              <a:rPr lang="en-US" dirty="0" err="1"/>
              <a:t>www.officenational.com.au</a:t>
            </a:r>
            <a:r>
              <a:rPr lang="en-US" dirty="0"/>
              <a:t>/shop/</a:t>
            </a:r>
            <a:r>
              <a:rPr lang="en-US" dirty="0" err="1"/>
              <a:t>en</a:t>
            </a:r>
            <a:r>
              <a:rPr lang="en-US" dirty="0"/>
              <a:t>/</a:t>
            </a:r>
            <a:r>
              <a:rPr lang="en-US" dirty="0" err="1"/>
              <a:t>sba</a:t>
            </a:r>
            <a:r>
              <a:rPr lang="en-US" dirty="0"/>
              <a:t>/</a:t>
            </a:r>
            <a:r>
              <a:rPr lang="en-US" dirty="0" err="1"/>
              <a:t>duracell</a:t>
            </a:r>
            <a:r>
              <a:rPr lang="en-US" dirty="0"/>
              <a:t>-alkaline-battery-coppertop-d</a:t>
            </a:r>
          </a:p>
        </p:txBody>
      </p:sp>
      <p:sp>
        <p:nvSpPr>
          <p:cNvPr id="4" name="Slide Number Placeholder 3"/>
          <p:cNvSpPr>
            <a:spLocks noGrp="1"/>
          </p:cNvSpPr>
          <p:nvPr>
            <p:ph type="sldNum" sz="quarter" idx="5"/>
          </p:nvPr>
        </p:nvSpPr>
        <p:spPr/>
        <p:txBody>
          <a:bodyPr/>
          <a:lstStyle/>
          <a:p>
            <a:fld id="{2688F7FD-9963-504F-A0D1-464C24FD4C7C}" type="slidenum">
              <a:rPr lang="en-GB" smtClean="0"/>
              <a:pPr/>
              <a:t>4</a:t>
            </a:fld>
            <a:endParaRPr lang="en-GB" dirty="0"/>
          </a:p>
        </p:txBody>
      </p:sp>
    </p:spTree>
    <p:extLst>
      <p:ext uri="{BB962C8B-B14F-4D97-AF65-F5344CB8AC3E}">
        <p14:creationId xmlns:p14="http://schemas.microsoft.com/office/powerpoint/2010/main" val="16829394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Explain that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A mechanical advantage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greater than one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means that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The output force is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greater than</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the input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The output force travels a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smaller distance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than the input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A mechanical advantage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less than one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means that the output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The output force is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less than</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the input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spcAft>
                <a:spcPts val="600"/>
              </a:spcAft>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The output force travels a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greater distance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than the input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34</a:t>
            </a:fld>
            <a:endParaRPr lang="en-GB" dirty="0"/>
          </a:p>
        </p:txBody>
      </p:sp>
    </p:spTree>
    <p:extLst>
      <p:ext uri="{BB962C8B-B14F-4D97-AF65-F5344CB8AC3E}">
        <p14:creationId xmlns:p14="http://schemas.microsoft.com/office/powerpoint/2010/main" val="16502021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we can arrange a lever with both arms on the same side of the pivot. The force at the end of the shorter arm would be greater than the force at the end of the longer arm but it would travel through a smaller distance.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ZA"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letstalkscience.ca</a:t>
            </a: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/educational-resources/backgrounders/simple-machines-levers</a:t>
            </a: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35</a:t>
            </a:fld>
            <a:endParaRPr lang="en-GB" dirty="0"/>
          </a:p>
        </p:txBody>
      </p:sp>
    </p:spTree>
    <p:extLst>
      <p:ext uri="{BB962C8B-B14F-4D97-AF65-F5344CB8AC3E}">
        <p14:creationId xmlns:p14="http://schemas.microsoft.com/office/powerpoint/2010/main" val="22999279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we can arrange a lever with both arms on the same side of the pivot. The force at the end of the shorter arm would be greater than the force at the end of the longer arm but it would travel through a smaller distance.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36</a:t>
            </a:fld>
            <a:endParaRPr lang="en-GB" dirty="0"/>
          </a:p>
        </p:txBody>
      </p:sp>
    </p:spTree>
    <p:extLst>
      <p:ext uri="{BB962C8B-B14F-4D97-AF65-F5344CB8AC3E}">
        <p14:creationId xmlns:p14="http://schemas.microsoft.com/office/powerpoint/2010/main" val="11970398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ts val="1300"/>
              </a:lnSpc>
              <a:spcBef>
                <a:spcPts val="600"/>
              </a:spcBef>
              <a:spcAft>
                <a:spcPts val="0"/>
              </a:spcAft>
              <a:buClrTx/>
              <a:buSzTx/>
              <a:buFont typeface="+mj-lt"/>
              <a:buNone/>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Give each team a wooden dowel or skewer, some cable ties or electrical tape and a ruler and ask them to work through the steps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5</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to explore how they can change the mechanical advantage of their mousetraps.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38</a:t>
            </a:fld>
            <a:endParaRPr lang="en-GB" dirty="0"/>
          </a:p>
        </p:txBody>
      </p:sp>
    </p:spTree>
    <p:extLst>
      <p:ext uri="{BB962C8B-B14F-4D97-AF65-F5344CB8AC3E}">
        <p14:creationId xmlns:p14="http://schemas.microsoft.com/office/powerpoint/2010/main" val="28817559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Go through the answers to the questions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5</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 student workbook, especially question 8. Do the calculation of the mechanical advantage based on the actual length of the mousetrap arm and dowels or skewers teams were working with.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685800" lvl="1" indent="-2286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Measure the length of your mousetrap spring arm in mm.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685800" lvl="1" indent="-2286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Calculate the length of the arc through which the mousetrap arm travels as it closes. Remember that the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circumference of a circle is </a:t>
                </a:r>
                <a14:m>
                  <m:oMath xmlns:m="http://schemas.openxmlformats.org/officeDocument/2006/math">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2</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𝜋</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𝑟</m:t>
                    </m:r>
                  </m:oMath>
                </a14:m>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where </a:t>
                </a:r>
                <a14:m>
                  <m:oMath xmlns:m="http://schemas.openxmlformats.org/officeDocument/2006/math">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oMath>
                </a14:m>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is the radius of the circle.</a:t>
                </a:r>
                <a:endParaRPr lang="en-ZA" sz="1000" b="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endParaRPr>
              </a:p>
              <a:p>
                <a:pPr marL="457200" lvl="1" indent="0">
                  <a:lnSpc>
                    <a:spcPts val="1300"/>
                  </a:lnSpc>
                  <a:buFont typeface="+mj-lt"/>
                  <a:buNone/>
                  <a:tabLst>
                    <a:tab pos="228600" algn="l"/>
                    <a:tab pos="457200" algn="l"/>
                  </a:tabLst>
                </a:pP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Note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some mousetraps do not operate over a full 180</a:t>
                </a:r>
                <a:r>
                  <a:rPr lang="en-US" sz="1000" baseline="30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o</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You may need to approximate the percentage of the semi-circle through which the arm does travel and multiply your answer by this amount. For example, if the arm travels through 90% of the semi-circle, multiply the answer by 0.9.</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14:m>
                  <m:oMathPara xmlns:m="http://schemas.openxmlformats.org/officeDocument/2006/math">
                    <m:oMathParaPr>
                      <m:jc m:val="centerGroup"/>
                    </m:oMathParaPr>
                    <m:oMath xmlns:m="http://schemas.openxmlformats.org/officeDocument/2006/math">
                      <m:sSub>
                        <m:sSub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sSubPr>
                        <m:e>
                          <m:r>
                            <m:rPr>
                              <m:sty m:val="p"/>
                            </m:rPr>
                            <a:rPr lang="en-US" sz="1000">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Circumference</m:t>
                          </m:r>
                        </m:e>
                        <m: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𝑠𝑒𝑚𝑖</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𝑐𝑖𝑟𝑐𝑙𝑒</m:t>
                          </m:r>
                        </m:sub>
                      </m:s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f>
                        <m:f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fPr>
                        <m:num>
                          <m:sSub>
                            <m:sSub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sSubPr>
                            <m:e>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𝐶𝑖𝑟𝑐𝑢𝑚𝑓𝑒𝑟𝑒𝑛𝑐𝑒</m:t>
                              </m:r>
                            </m:e>
                            <m: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𝑐𝑖𝑟𝑐𝑙𝑒</m:t>
                              </m:r>
                            </m:sub>
                          </m:sSub>
                        </m:num>
                        <m:den>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den>
                      </m:f>
                    </m:oMath>
                  </m:oMathPara>
                </a14:m>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14:m>
                  <m:oMathPara xmlns:m="http://schemas.openxmlformats.org/officeDocument/2006/math">
                    <m:oMathParaPr>
                      <m:jc m:val="centerGroup"/>
                    </m:oMathParaPr>
                    <m:oMath xmlns:m="http://schemas.openxmlformats.org/officeDocument/2006/math">
                      <m:sSub>
                        <m:sSub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sSubPr>
                        <m:e>
                          <m:r>
                            <m:rPr>
                              <m:sty m:val="p"/>
                            </m:rPr>
                            <a:rPr lang="en-US" sz="1000">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Circumference</m:t>
                          </m:r>
                        </m:e>
                        <m: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𝑠𝑒𝑚𝑖</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𝑐𝑖𝑟𝑐𝑙𝑒</m:t>
                          </m:r>
                        </m:sub>
                      </m:s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f>
                        <m:f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fPr>
                        <m:num>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𝜋</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num>
                        <m:den>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den>
                      </m:f>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𝜋</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oMath>
                  </m:oMathPara>
                </a14:m>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a:t>
                </a:r>
                <a:endPar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endParaRPr>
              </a:p>
              <a:p>
                <a:pPr marL="450215"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3.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If you connected the wheels of a vehicle directly to the mousetrap arm, what do you think would happen? How far would the vehicle travel?</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trap would snap shut very quickly, transferring its energy to the wheels very quickly. The wheels would accelerate rapidly but only for a very short period of time. It is likely that the wheels would just spin without driving the car forward very much, if at all.</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4.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Using the materials you have, create a device that will reduce the size of the output force and make it be applied over a greater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Teams should figure out that if they extend the length of the mousetrap arm, they will increase the distance (and hence) time over which the force is applied and also decrease the force applied to the wheels.</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5.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If you have not yet done so, connect your dowel or skewer to the mousetrap arm with the cable ties or electrical tape. Which arm, the original arm or the extended arm travels through a greater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extended arm travels through a greater distance. Encourage students to trace, on a piece of paper, the arcs made by the end of the original arm and the extended arm to see that this is the case.</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6.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Is the force greater at the end of the original arm or the extended arm? Why?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force is greater at the end of the original arm. The force at the end of the extended arm is being applied over a greater distance. For the work being done at both point to still be the same, the force must be reduced? Students should be able to feel this is the case by moving the trap from the end of the original arm and the end of the extended arm.</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7.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Measure the length of the extended arm and calculate the arc length through which the end travels.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14:m>
                  <m:oMathPara xmlns:m="http://schemas.openxmlformats.org/officeDocument/2006/math">
                    <m:oMathParaPr>
                      <m:jc m:val="centerGroup"/>
                    </m:oMathParaPr>
                    <m:oMath xmlns:m="http://schemas.openxmlformats.org/officeDocument/2006/math">
                      <m:sSub>
                        <m:sSub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sSubPr>
                        <m:e>
                          <m:r>
                            <m:rPr>
                              <m:sty m:val="p"/>
                            </m:rPr>
                            <a:rPr lang="en-US" sz="1000">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Circumference</m:t>
                          </m:r>
                        </m:e>
                        <m: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𝑠𝑒𝑚𝑖</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𝑐𝑖𝑟𝑐𝑙𝑒</m:t>
                          </m:r>
                        </m:sub>
                      </m:s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f>
                        <m:f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fPr>
                        <m:num>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𝜋</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num>
                        <m:den>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den>
                      </m:f>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𝜋</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oMath>
                  </m:oMathPara>
                </a14:m>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8.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We can think of the original arm as the input arm and the extended arm as the output arm.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Calculate the mechanical advantage of this simple machine.</a:t>
                </a:r>
                <a:endParaRPr lang="en-US" sz="1000" i="1" dirty="0">
                  <a:solidFill>
                    <a:srgbClr val="002D5D"/>
                  </a:solidFill>
                  <a:effectLst/>
                  <a:latin typeface="Cambria Math" panose="02040503050406030204" pitchFamily="18" charset="0"/>
                  <a:ea typeface="Calibri" panose="020F0502020204030204" pitchFamily="34" charset="0"/>
                  <a:cs typeface="Arial" panose="020B0604020202020204" pitchFamily="34" charset="0"/>
                </a:endParaRPr>
              </a:p>
              <a:p>
                <a:pPr marL="457200" lvl="1" indent="0">
                  <a:lnSpc>
                    <a:spcPts val="1300"/>
                  </a:lnSpc>
                  <a:buFont typeface="+mj-lt"/>
                  <a:buNone/>
                  <a:tabLst>
                    <a:tab pos="228600" algn="l"/>
                    <a:tab pos="457200" algn="l"/>
                  </a:tabLst>
                </a:pPr>
                <a14:m>
                  <m:oMathPara xmlns:m="http://schemas.openxmlformats.org/officeDocument/2006/math">
                    <m:oMathParaPr>
                      <m:jc m:val="centerGroup"/>
                    </m:oMathParaPr>
                    <m:oMath xmlns:m="http://schemas.openxmlformats.org/officeDocument/2006/math">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𝑀𝐴</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m:t>
                      </m:r>
                      <m:f>
                        <m:fPr>
                          <m:ctrlPr>
                            <a:rPr lang="en-ZA"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ctrlPr>
                        </m:fPr>
                        <m:num>
                          <m:sSub>
                            <m:sSubPr>
                              <m:ctrlPr>
                                <a:rPr lang="en-ZA"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ctrlPr>
                            </m:sSubPr>
                            <m:e>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𝑟</m:t>
                              </m:r>
                            </m:e>
                            <m:sub>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𝑜𝑟𝑖𝑔𝑖𝑛𝑎𝑙</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 </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𝑎𝑟𝑚</m:t>
                              </m:r>
                            </m:sub>
                          </m:sSub>
                        </m:num>
                        <m:den>
                          <m:sSub>
                            <m:sSubPr>
                              <m:ctrlPr>
                                <a:rPr lang="en-ZA"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ctrlPr>
                            </m:sSubPr>
                            <m:e>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𝑟</m:t>
                              </m:r>
                            </m:e>
                            <m:sub>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𝑒𝑥𝑡𝑒𝑛𝑑𝑒𝑑</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 </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𝑎𝑟𝑚</m:t>
                              </m:r>
                            </m:sub>
                          </m:sSub>
                        </m:den>
                      </m:f>
                    </m:oMath>
                  </m:oMathPara>
                </a14:m>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7200" lvl="1"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9.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By creating this simple lever machine with a mechanical advantage less than one, we increase the distance through which the output force is applied while decreasing the magnitude of this output force. How will this help us design a better mousetrap vehicle?</a:t>
                </a:r>
              </a:p>
              <a:p>
                <a:pPr marL="457200" lvl="1"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It will reduce the force applied by the mousetrap to the wheels, preventing them from slipping and the vehicle wheel spinning. This reduced force is also applied over a greater distance meaning that we can drive the wheels for longer. While the vehicle will not accelerate very rapidly, it will travel much further overall.</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Go through the answers to the questions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5</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 student workbook, especially question 8. Do the calculation of the mechanical advantage based on the actual length of the mousetrap arm and dowels or skewers teams were working with.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685800" lvl="1" indent="-2286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Measure the length of your mousetrap spring arm in mm.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685800" lvl="1" indent="-2286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Calculate the length of the arc through which the mousetrap arm travels as it closes. Remember that the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circumference of a circle is </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2𝜋𝑟</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where </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𝑟</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is the radius of the circle.</a:t>
                </a:r>
                <a:endParaRPr lang="en-ZA" sz="1000" b="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endParaRPr>
              </a:p>
              <a:p>
                <a:pPr marL="457200" lvl="1" indent="0">
                  <a:lnSpc>
                    <a:spcPts val="1300"/>
                  </a:lnSpc>
                  <a:buFont typeface="+mj-lt"/>
                  <a:buNone/>
                  <a:tabLst>
                    <a:tab pos="228600" algn="l"/>
                    <a:tab pos="457200" algn="l"/>
                  </a:tabLst>
                </a:pP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Note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some mousetraps do not operate over a full 180</a:t>
                </a:r>
                <a:r>
                  <a:rPr lang="en-US" sz="1000" baseline="30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o</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You may need to approximate the percentage of the semi-circle through which the arm does travel and multiply your answer by this amount. For example, if the arm travels through 90% of the semi-circle, multiply the answer by 0.9.</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Circumference</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_(</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𝑠𝑒𝑚𝑖−𝑐𝑖𝑟𝑐𝑙𝑒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𝐶𝑖𝑟𝑐𝑢𝑚𝑓𝑒𝑟𝑒𝑛𝑐𝑒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〗_</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𝑐𝑖𝑟𝑐𝑙𝑒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Circumference</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_(</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𝑠𝑒𝑚𝑖−𝑐𝑖𝑟𝑐𝑙𝑒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=2𝜋𝑟</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2=𝜋𝑟</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a:t>
                </a:r>
                <a:endPar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endParaRPr>
              </a:p>
              <a:p>
                <a:pPr marL="450215"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3.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If you connected the wheels of a vehicle directly to the mousetrap arm, what do you think would happen? How far would the vehicle travel?</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trap would snap shut very quickly, transferring its energy to the wheels very quickly. The wheels would accelerate rapidly but only for a very short period of time. It is likely that the wheels would just spin without driving the car forward very much, if at all.</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4.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Using the materials you have, create a device that will reduce the size of the output force and make it be applied over a greater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Teams should figure out that if they extend the length of the mousetrap arm, they will increase the distance (and hence) time over which the force is applied and also decrease the force applied to the wheels.</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5.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If you have not yet done so, connect your dowel or skewer to the mousetrap arm with the cable ties or electrical tape. Which arm, the original arm or the extended arm travels through a greater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extended arm travels through a greater distance. Encourage students to trace, on a piece of paper, the arcs made by the end of the original arm and the extended arm to see that this is the case.</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6.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Is the force greater at the end of the original arm or the extended arm? Why?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force is greater at the end of the original arm. The force at the end of the extended arm is being applied over a greater distance. For the work being done at both point to still be the same, the force must be reduced? Students should be able to feel this is the case by moving the trap from the end of the original arm and the end of the extended arm.</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7.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Measure the length of the extended arm and calculate the arc length through which the end travels.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Circumference</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_(</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𝑠𝑒𝑚𝑖−𝑐𝑖𝑟𝑐𝑙𝑒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=2𝜋𝑟</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2=𝜋𝑟</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8.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We can think of the original arm as the input arm and the extended arm as the output arm.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Calculate the mechanical advantage of this simple machine.</a:t>
                </a:r>
                <a:endParaRPr lang="en-US" sz="1000" i="1" dirty="0">
                  <a:solidFill>
                    <a:srgbClr val="002D5D"/>
                  </a:solidFill>
                  <a:effectLst/>
                  <a:latin typeface="Cambria Math" panose="02040503050406030204" pitchFamily="18" charset="0"/>
                  <a:ea typeface="Calibri" panose="020F0502020204030204" pitchFamily="34" charset="0"/>
                  <a:cs typeface="Arial" panose="020B0604020202020204" pitchFamily="34" charset="0"/>
                </a:endParaRPr>
              </a:p>
              <a:p>
                <a:pPr marL="457200" lvl="1" indent="0">
                  <a:lnSpc>
                    <a:spcPts val="1300"/>
                  </a:lnSpc>
                  <a:buFont typeface="+mj-lt"/>
                  <a:buNone/>
                  <a:tabLst>
                    <a:tab pos="228600" algn="l"/>
                    <a:tab pos="457200" algn="l"/>
                  </a:tabLst>
                </a:pP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𝑀𝐴=𝑟</a:t>
                </a:r>
                <a:r>
                  <a:rPr lang="en-ZA"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_(</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𝑜𝑟𝑖𝑔𝑖𝑛𝑎𝑙 𝑎𝑟𝑚</a:t>
                </a:r>
                <a:r>
                  <a:rPr lang="en-ZA"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𝑟</a:t>
                </a:r>
                <a:r>
                  <a:rPr lang="en-ZA"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_(</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𝑒𝑥𝑡𝑒𝑛𝑑𝑒𝑑 𝑎𝑟𝑚</a:t>
                </a:r>
                <a:r>
                  <a:rPr lang="en-ZA"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7200" lvl="1"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9.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By creating this simple lever machine with a mechanical advantage less than one, we increase the distance through which the output force is applied while decreasing the magnitude of this output force. How will this help us design a better mousetrap vehicle?</a:t>
                </a:r>
              </a:p>
              <a:p>
                <a:pPr marL="457200" lvl="1"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It will reduce the force applied by the mousetrap to the wheels, preventing them from slipping and the vehicle wheel spinning. This reduced force is also applied over a greater distance meaning that we can drive the wheels for longer. While the vehicle will not accelerate very rapidly, it will travel much further overall.</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5"/>
          </p:nvPr>
        </p:nvSpPr>
        <p:spPr/>
        <p:txBody>
          <a:bodyPr/>
          <a:lstStyle/>
          <a:p>
            <a:fld id="{2688F7FD-9963-504F-A0D1-464C24FD4C7C}" type="slidenum">
              <a:rPr lang="en-GB" smtClean="0"/>
              <a:pPr/>
              <a:t>39</a:t>
            </a:fld>
            <a:endParaRPr lang="en-GB" dirty="0"/>
          </a:p>
        </p:txBody>
      </p:sp>
    </p:spTree>
    <p:extLst>
      <p:ext uri="{BB962C8B-B14F-4D97-AF65-F5344CB8AC3E}">
        <p14:creationId xmlns:p14="http://schemas.microsoft.com/office/powerpoint/2010/main" val="17930130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Ask the group which other part of their vehicle design could help them achieve additional mechanical advantage to further reduce the magnitude of the output force but increase the distance over it acts?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spcAft>
                <a:spcPts val="600"/>
              </a:spcAft>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the same kind of mechanical advantage calculation can be done by comparing the radius of the axle to the radius of the wheels. The greater the difference, the greater the mechanical advantage (again, a reduction in force to gain a greater distance).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a:p>
            <a:endParaRPr lang="en-US" dirty="0"/>
          </a:p>
          <a:p>
            <a:r>
              <a:rPr lang="en-US" dirty="0"/>
              <a:t>https://</a:t>
            </a:r>
            <a:r>
              <a:rPr lang="en-US" dirty="0" err="1"/>
              <a:t>www.toppr.com</a:t>
            </a:r>
            <a:r>
              <a:rPr lang="en-US" dirty="0"/>
              <a:t>/ask/question/which-of-the-following-is-an-example-of-a-wheel-and-axle-that-make-work/</a:t>
            </a:r>
          </a:p>
        </p:txBody>
      </p:sp>
      <p:sp>
        <p:nvSpPr>
          <p:cNvPr id="4" name="Slide Number Placeholder 3"/>
          <p:cNvSpPr>
            <a:spLocks noGrp="1"/>
          </p:cNvSpPr>
          <p:nvPr>
            <p:ph type="sldNum" sz="quarter" idx="5"/>
          </p:nvPr>
        </p:nvSpPr>
        <p:spPr/>
        <p:txBody>
          <a:bodyPr/>
          <a:lstStyle/>
          <a:p>
            <a:fld id="{2688F7FD-9963-504F-A0D1-464C24FD4C7C}" type="slidenum">
              <a:rPr lang="en-GB" smtClean="0"/>
              <a:pPr/>
              <a:t>40</a:t>
            </a:fld>
            <a:endParaRPr lang="en-GB" dirty="0"/>
          </a:p>
        </p:txBody>
      </p:sp>
    </p:spTree>
    <p:extLst>
      <p:ext uri="{BB962C8B-B14F-4D97-AF65-F5344CB8AC3E}">
        <p14:creationId xmlns:p14="http://schemas.microsoft.com/office/powerpoint/2010/main" val="16558671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spcAft>
                <a:spcPts val="600"/>
              </a:spcAft>
              <a:buFont typeface="+mj-lt"/>
              <a:buAutoNum type="arabicPeriod"/>
              <a:tabLst>
                <a:tab pos="228600" algn="l"/>
                <a:tab pos="457200" algn="l"/>
              </a:tabLst>
            </a:pPr>
            <a:r>
              <a:rPr lang="en-US" dirty="0">
                <a:effectLst/>
              </a:rPr>
              <a:t>Review the Engineering Design Process again and explain that the group is now ready to start generating possible solutions. They will start out generating as many different ideas as possible before evaluating these and deciding which one they will try first. Emphasize again that teams are welcome to return to any of the previous steps to understand the problem more clearly or gather additional information.</a:t>
            </a:r>
            <a:endParaRPr lang="en-ZA" dirty="0">
              <a:effectLst/>
            </a:endParaRPr>
          </a:p>
          <a:p>
            <a:pPr marL="342900" lvl="0" indent="-342900">
              <a:lnSpc>
                <a:spcPts val="1300"/>
              </a:lnSpc>
              <a:spcAft>
                <a:spcPts val="600"/>
              </a:spcAft>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Watch the videos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d.school brainstorming rules</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(2:31) and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4"/>
              </a:rPr>
              <a:t>how NOT to brainstorm</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(1:17).</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42</a:t>
            </a:fld>
            <a:endParaRPr lang="en-GB" dirty="0"/>
          </a:p>
        </p:txBody>
      </p:sp>
    </p:spTree>
    <p:extLst>
      <p:ext uri="{BB962C8B-B14F-4D97-AF65-F5344CB8AC3E}">
        <p14:creationId xmlns:p14="http://schemas.microsoft.com/office/powerpoint/2010/main" val="8685723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43</a:t>
            </a:fld>
            <a:endParaRPr lang="en-GB" dirty="0"/>
          </a:p>
        </p:txBody>
      </p:sp>
    </p:spTree>
    <p:extLst>
      <p:ext uri="{BB962C8B-B14F-4D97-AF65-F5344CB8AC3E}">
        <p14:creationId xmlns:p14="http://schemas.microsoft.com/office/powerpoint/2010/main" val="46822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GE Inspira Sans" panose="020B0503060000000003" pitchFamily="34" charset="0"/>
                <a:ea typeface="+mn-ea"/>
                <a:cs typeface="+mn-cs"/>
              </a:rPr>
              <a:t>Now ask students to first spend a few moments completing </a:t>
            </a:r>
            <a:r>
              <a:rPr lang="en-US" sz="1200" b="1" kern="1200" dirty="0">
                <a:solidFill>
                  <a:schemeClr val="tx1"/>
                </a:solidFill>
                <a:effectLst/>
                <a:latin typeface="GE Inspira Sans" panose="020B0503060000000003" pitchFamily="34" charset="0"/>
                <a:ea typeface="+mn-ea"/>
                <a:cs typeface="+mn-cs"/>
              </a:rPr>
              <a:t>Section 6</a:t>
            </a:r>
            <a:r>
              <a:rPr lang="en-US" sz="1200" kern="1200" dirty="0">
                <a:solidFill>
                  <a:schemeClr val="tx1"/>
                </a:solidFill>
                <a:effectLst/>
                <a:latin typeface="GE Inspira Sans" panose="020B0503060000000003" pitchFamily="34" charset="0"/>
                <a:ea typeface="+mn-ea"/>
                <a:cs typeface="+mn-cs"/>
              </a:rPr>
              <a:t> in their workbooks where they create their own list of brainstorming ‘do’s and don’ts’. Have students share their ideas with the whole group while you compile a master list. Make sure you get at least the following onto the list:</a:t>
            </a:r>
            <a:endParaRPr lang="en-ZA" sz="1200" kern="1200" dirty="0">
              <a:solidFill>
                <a:schemeClr val="tx1"/>
              </a:solidFill>
              <a:effectLst/>
              <a:latin typeface="GE Inspira Sans" panose="020B0503060000000003" pitchFamily="34" charset="0"/>
              <a:ea typeface="+mn-ea"/>
              <a:cs typeface="+mn-cs"/>
            </a:endParaRP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Value all ideas, even the crazy ones</a:t>
            </a:r>
            <a:endParaRPr lang="en-ZA" sz="1200" kern="1200" dirty="0">
              <a:solidFill>
                <a:schemeClr val="tx1"/>
              </a:solidFill>
              <a:effectLst/>
              <a:latin typeface="GE Inspira Sans" panose="020B0503060000000003" pitchFamily="34" charset="0"/>
              <a:ea typeface="+mn-ea"/>
              <a:cs typeface="+mn-cs"/>
            </a:endParaRP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Build off other ideas</a:t>
            </a: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Defer judgement</a:t>
            </a:r>
            <a:endParaRPr lang="en-ZA" sz="1200" kern="1200" dirty="0">
              <a:solidFill>
                <a:schemeClr val="tx1"/>
              </a:solidFill>
              <a:effectLst/>
              <a:latin typeface="GE Inspira Sans" panose="020B0503060000000003" pitchFamily="34" charset="0"/>
              <a:ea typeface="+mn-ea"/>
              <a:cs typeface="+mn-cs"/>
            </a:endParaRP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Aim for quantity over quality</a:t>
            </a:r>
            <a:endParaRPr lang="en-ZA" sz="1200" kern="1200" dirty="0">
              <a:solidFill>
                <a:schemeClr val="tx1"/>
              </a:solidFill>
              <a:effectLst/>
              <a:latin typeface="GE Inspira Sans" panose="020B0503060000000003" pitchFamily="34" charset="0"/>
              <a:ea typeface="+mn-ea"/>
              <a:cs typeface="+mn-cs"/>
            </a:endParaRP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Listen to each other</a:t>
            </a:r>
            <a:endParaRPr lang="en-ZA" sz="1200" kern="1200" dirty="0">
              <a:solidFill>
                <a:schemeClr val="tx1"/>
              </a:solidFill>
              <a:effectLst/>
              <a:latin typeface="GE Inspira Sans" panose="020B0503060000000003"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44</a:t>
            </a:fld>
            <a:endParaRPr lang="en-GB" dirty="0"/>
          </a:p>
        </p:txBody>
      </p:sp>
    </p:spTree>
    <p:extLst>
      <p:ext uri="{BB962C8B-B14F-4D97-AF65-F5344CB8AC3E}">
        <p14:creationId xmlns:p14="http://schemas.microsoft.com/office/powerpoint/2010/main" val="32598257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ts val="1300"/>
              </a:lnSpc>
              <a:spcBef>
                <a:spcPts val="600"/>
              </a:spcBef>
              <a:spcAft>
                <a:spcPts val="0"/>
              </a:spcAft>
              <a:buClrTx/>
              <a:buSzTx/>
              <a:buFont typeface="+mj-lt"/>
              <a:buNone/>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 teams start the design process, have them work through the notes and resources available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7</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This section will give them many helpful hints and tips.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45</a:t>
            </a:fld>
            <a:endParaRPr lang="en-GB" dirty="0"/>
          </a:p>
        </p:txBody>
      </p:sp>
    </p:spTree>
    <p:extLst>
      <p:ext uri="{BB962C8B-B14F-4D97-AF65-F5344CB8AC3E}">
        <p14:creationId xmlns:p14="http://schemas.microsoft.com/office/powerpoint/2010/main" val="2956772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Now ask the group what they think the world’s biggest battery is. Where is it? What does it look like? How much power can it store?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a:t>
            </a:fld>
            <a:endParaRPr lang="en-GB" dirty="0"/>
          </a:p>
        </p:txBody>
      </p:sp>
    </p:spTree>
    <p:extLst>
      <p:ext uri="{BB962C8B-B14F-4D97-AF65-F5344CB8AC3E}">
        <p14:creationId xmlns:p14="http://schemas.microsoft.com/office/powerpoint/2010/main" val="23662945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spcAft>
                <a:spcPts val="600"/>
              </a:spcAft>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brainstorm and generate different possible design ideas for their mousetrap vehicles.</a:t>
            </a:r>
          </a:p>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 students think about their designs, have them consider the following questions: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energy stored in the spring be used to turn the vehicle’s wheels?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energy stored in the spring be released in a slow and controlled manner?</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friction experienced by the vehicle be reduced?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enough traction between the wheels and the ground be created so that the wheels don’t just spin without the vehicle moving forward?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we ensure the vehicle travels in a straight line?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lever length to use?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will the mass of the vehicle affect its performance?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size of wheel to use?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will the mass of the wheels affect the vehicle’s performance?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Are you going to use a front or rear wheel drive design?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material to use to attach your lever to your axle?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diameter of axle to use?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we ensure the vehicle travels in a straight line?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46</a:t>
            </a:fld>
            <a:endParaRPr lang="en-GB" dirty="0"/>
          </a:p>
        </p:txBody>
      </p:sp>
    </p:spTree>
    <p:extLst>
      <p:ext uri="{BB962C8B-B14F-4D97-AF65-F5344CB8AC3E}">
        <p14:creationId xmlns:p14="http://schemas.microsoft.com/office/powerpoint/2010/main" val="6028894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to express their ideas in words and sketches and generate multiple different ideas (they can use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8</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in their workbooks to capture these).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ZA"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za.pinterest.com</a:t>
            </a: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/pin/hand-drawn-idea-concept--529173024952906450/</a:t>
            </a: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47</a:t>
            </a:fld>
            <a:endParaRPr lang="en-GB" dirty="0"/>
          </a:p>
        </p:txBody>
      </p:sp>
    </p:spTree>
    <p:extLst>
      <p:ext uri="{BB962C8B-B14F-4D97-AF65-F5344CB8AC3E}">
        <p14:creationId xmlns:p14="http://schemas.microsoft.com/office/powerpoint/2010/main" val="26134664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ts val="1300"/>
              </a:lnSpc>
              <a:spcBef>
                <a:spcPts val="600"/>
              </a:spcBef>
              <a:spcAft>
                <a:spcPts val="0"/>
              </a:spcAft>
              <a:buClrTx/>
              <a:buSzTx/>
              <a:buFont typeface="+mj-lt"/>
              <a:buAutoNum type="arabicPeriod"/>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Remind them that they are competing in two different races – an endurance race (the vehicle that travels the furthest) and a speed race (the vehicle that covers a set distance in the least time). Are they going to prioritize the needs of one race over the other or are they going to try and create a vehicle to take the overall title?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48</a:t>
            </a:fld>
            <a:endParaRPr lang="en-GB" dirty="0"/>
          </a:p>
        </p:txBody>
      </p:sp>
    </p:spTree>
    <p:extLst>
      <p:ext uri="{BB962C8B-B14F-4D97-AF65-F5344CB8AC3E}">
        <p14:creationId xmlns:p14="http://schemas.microsoft.com/office/powerpoint/2010/main" val="20074494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use the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Decision Matrix</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tool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9</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to compare and evaluate the different ideas to choose the best one(s). Remind teams that if this idea does not work out as expected, they can revisit their decision matrix to choose a different idea or come up with a totally new approach.</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49</a:t>
            </a:fld>
            <a:endParaRPr lang="en-GB" dirty="0"/>
          </a:p>
        </p:txBody>
      </p:sp>
    </p:spTree>
    <p:extLst>
      <p:ext uri="{BB962C8B-B14F-4D97-AF65-F5344CB8AC3E}">
        <p14:creationId xmlns:p14="http://schemas.microsoft.com/office/powerpoint/2010/main" val="20402547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To conclude this stage of the design process, have each team produce a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design brief</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which describes their chosen design by completing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10</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in their workbooks. The design brief includes: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design statement – a brief description of the chosen design solution.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set of detailed annotated sketches which describe the materials to be used, the important features of the design, how it will be constructed and an explanation of how it will work.</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materials list.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50</a:t>
            </a:fld>
            <a:endParaRPr lang="en-GB" dirty="0"/>
          </a:p>
        </p:txBody>
      </p:sp>
    </p:spTree>
    <p:extLst>
      <p:ext uri="{BB962C8B-B14F-4D97-AF65-F5344CB8AC3E}">
        <p14:creationId xmlns:p14="http://schemas.microsoft.com/office/powerpoint/2010/main" val="1411508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51</a:t>
            </a:fld>
            <a:endParaRPr lang="en-GB" dirty="0"/>
          </a:p>
        </p:txBody>
      </p:sp>
    </p:spTree>
    <p:extLst>
      <p:ext uri="{BB962C8B-B14F-4D97-AF65-F5344CB8AC3E}">
        <p14:creationId xmlns:p14="http://schemas.microsoft.com/office/powerpoint/2010/main" val="12908745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Review the Engineering Design Process again and explain that the group is now ready to build its first </a:t>
            </a:r>
            <a:r>
              <a:rPr lang="en-US" b="1" dirty="0">
                <a:effectLst/>
              </a:rPr>
              <a:t>prototype</a:t>
            </a:r>
            <a:r>
              <a:rPr lang="en-US" dirty="0">
                <a:effectLst/>
              </a:rPr>
              <a:t>. Watch the video called </a:t>
            </a:r>
            <a:r>
              <a:rPr lang="en-US" sz="1200" i="1" u="none" strike="noStrike" kern="1200" dirty="0">
                <a:solidFill>
                  <a:schemeClr val="tx1"/>
                </a:solidFill>
                <a:effectLst/>
                <a:latin typeface="GE Inspira Sans" panose="020B0503060000000003" pitchFamily="34" charset="0"/>
                <a:ea typeface="+mn-ea"/>
                <a:cs typeface="+mn-cs"/>
                <a:hlinkClick r:id="rId3"/>
              </a:rPr>
              <a:t>What is a Prototype?</a:t>
            </a:r>
            <a:r>
              <a:rPr lang="en-US" dirty="0">
                <a:effectLst/>
              </a:rPr>
              <a:t> (4:11) and then discuss the main features of a prototype. Explain that prototypes are used by engineers to test different ideas in the real world and to find out as quickly and cheaply which ideas work best. Explain that prototypes can be used to test one or more features of design.</a:t>
            </a:r>
            <a:endParaRPr lang="en-ZA" dirty="0">
              <a:effectLst/>
            </a:endParaRPr>
          </a:p>
          <a:p>
            <a:endParaRPr lang="en-ZA"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Emphasize again that teams are welcome to return to any of the previous steps of the design process if they need to.</a:t>
            </a:r>
            <a:endParaRPr lang="en-ZA" dirty="0">
              <a:effectLst/>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52</a:t>
            </a:fld>
            <a:endParaRPr lang="en-GB" dirty="0"/>
          </a:p>
        </p:txBody>
      </p:sp>
    </p:spTree>
    <p:extLst>
      <p:ext uri="{BB962C8B-B14F-4D97-AF65-F5344CB8AC3E}">
        <p14:creationId xmlns:p14="http://schemas.microsoft.com/office/powerpoint/2010/main" val="8221833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students split into their teams to build their prototype vehicle. As teams work, remind them to refer to the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Mouse Trap Cars: Construction Tips</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website for all sorts of design and construction tips.</a:t>
            </a:r>
            <a:r>
              <a:rPr lang="en-ZA" dirty="0">
                <a:effectLst/>
              </a:rPr>
              <a:t> </a:t>
            </a:r>
            <a:endParaRPr lang="en-US" dirty="0"/>
          </a:p>
          <a:p>
            <a:endParaRPr lang="en-US" dirty="0"/>
          </a:p>
          <a:p>
            <a:r>
              <a:rPr lang="en-US" dirty="0"/>
              <a:t>https://</a:t>
            </a:r>
            <a:r>
              <a:rPr lang="en-US" dirty="0" err="1"/>
              <a:t>techcommunity.microsoft.com</a:t>
            </a:r>
            <a:r>
              <a:rPr lang="en-US" dirty="0"/>
              <a:t>/t5/azure-developer-community-blog/build-build-build-and-build-some-more-with-team-build/</a:t>
            </a:r>
            <a:r>
              <a:rPr lang="en-US" dirty="0" err="1"/>
              <a:t>ba</a:t>
            </a:r>
            <a:r>
              <a:rPr lang="en-US" dirty="0"/>
              <a:t>-p/335676</a:t>
            </a:r>
          </a:p>
        </p:txBody>
      </p:sp>
      <p:sp>
        <p:nvSpPr>
          <p:cNvPr id="4" name="Slide Number Placeholder 3"/>
          <p:cNvSpPr>
            <a:spLocks noGrp="1"/>
          </p:cNvSpPr>
          <p:nvPr>
            <p:ph type="sldNum" sz="quarter" idx="5"/>
          </p:nvPr>
        </p:nvSpPr>
        <p:spPr/>
        <p:txBody>
          <a:bodyPr/>
          <a:lstStyle/>
          <a:p>
            <a:fld id="{2688F7FD-9963-504F-A0D1-464C24FD4C7C}" type="slidenum">
              <a:rPr lang="en-GB" smtClean="0"/>
              <a:pPr/>
              <a:t>53</a:t>
            </a:fld>
            <a:endParaRPr lang="en-GB" dirty="0"/>
          </a:p>
        </p:txBody>
      </p:sp>
    </p:spTree>
    <p:extLst>
      <p:ext uri="{BB962C8B-B14F-4D97-AF65-F5344CB8AC3E}">
        <p14:creationId xmlns:p14="http://schemas.microsoft.com/office/powerpoint/2010/main" val="16577696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GE Inspira Sans" panose="020B0503060000000003" pitchFamily="34" charset="0"/>
                <a:ea typeface="+mn-ea"/>
                <a:cs typeface="+mn-cs"/>
              </a:rPr>
              <a:t>Remind teams that failures are to be expected as this is what prototypes are for. Watch the video called </a:t>
            </a:r>
            <a:r>
              <a:rPr lang="en-US" sz="1200" i="1" u="none" strike="noStrike" kern="1200" dirty="0">
                <a:solidFill>
                  <a:schemeClr val="tx1"/>
                </a:solidFill>
                <a:effectLst/>
                <a:latin typeface="GE Inspira Sans" panose="020B0503060000000003" pitchFamily="34" charset="0"/>
                <a:ea typeface="+mn-ea"/>
                <a:cs typeface="+mn-cs"/>
                <a:hlinkClick r:id="rId3"/>
              </a:rPr>
              <a:t>Succeed by Failing</a:t>
            </a:r>
            <a:r>
              <a:rPr lang="en-US" sz="1200" kern="1200" dirty="0">
                <a:solidFill>
                  <a:schemeClr val="tx1"/>
                </a:solidFill>
                <a:effectLst/>
                <a:latin typeface="GE Inspira Sans" panose="020B0503060000000003" pitchFamily="34" charset="0"/>
                <a:ea typeface="+mn-ea"/>
                <a:cs typeface="+mn-cs"/>
              </a:rPr>
              <a:t> (4:05) and discuss what the role of failure is in the design process. Discuss why it is important even if initial tests pass to keep testing and improving a design – a process called </a:t>
            </a:r>
            <a:r>
              <a:rPr lang="en-US" sz="1200" b="1" kern="1200" dirty="0">
                <a:solidFill>
                  <a:schemeClr val="tx1"/>
                </a:solidFill>
                <a:effectLst/>
                <a:latin typeface="GE Inspira Sans" panose="020B0503060000000003" pitchFamily="34" charset="0"/>
                <a:ea typeface="+mn-ea"/>
                <a:cs typeface="+mn-cs"/>
              </a:rPr>
              <a:t>optimization</a:t>
            </a:r>
            <a:r>
              <a:rPr lang="en-US" sz="1200" kern="1200" dirty="0">
                <a:solidFill>
                  <a:schemeClr val="tx1"/>
                </a:solidFill>
                <a:effectLst/>
                <a:latin typeface="GE Inspira Sans" panose="020B0503060000000003" pitchFamily="34" charset="0"/>
                <a:ea typeface="+mn-ea"/>
                <a:cs typeface="+mn-cs"/>
              </a:rPr>
              <a:t>. Refer to the examples of familiar products like smartphones, light bulbs or cars. Even though the first models may have worked just fine, these products have been continuously improved. Why?</a:t>
            </a:r>
            <a:endParaRPr lang="en-ZA" sz="1200" kern="1200" dirty="0">
              <a:solidFill>
                <a:schemeClr val="tx1"/>
              </a:solidFill>
              <a:effectLst/>
              <a:latin typeface="GE Inspira Sans" panose="020B0503060000000003" pitchFamily="34" charset="0"/>
              <a:ea typeface="+mn-ea"/>
              <a:cs typeface="+mn-cs"/>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55</a:t>
            </a:fld>
            <a:endParaRPr lang="en-GB" dirty="0"/>
          </a:p>
        </p:txBody>
      </p:sp>
    </p:spTree>
    <p:extLst>
      <p:ext uri="{BB962C8B-B14F-4D97-AF65-F5344CB8AC3E}">
        <p14:creationId xmlns:p14="http://schemas.microsoft.com/office/powerpoint/2010/main" val="23596286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Discuss the kinds of tests that teams may want to perform by reviewing the success criteria for the challenge and reminding teams that their vehicles will compete in two different races: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An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endurance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race to see which vehicle can cover the greatest distance on a single ‘charge’.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speed</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race to see which vehicle is fastest over a specific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56</a:t>
            </a:fld>
            <a:endParaRPr lang="en-GB" dirty="0"/>
          </a:p>
        </p:txBody>
      </p:sp>
    </p:spTree>
    <p:extLst>
      <p:ext uri="{BB962C8B-B14F-4D97-AF65-F5344CB8AC3E}">
        <p14:creationId xmlns:p14="http://schemas.microsoft.com/office/powerpoint/2010/main" val="3388802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Play the video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The world's biggest battery looks nothing like a battery</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(5:15) which describes pumped hydro schemes as the world’s biggest batteries.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6</a:t>
            </a:fld>
            <a:endParaRPr lang="en-GB" dirty="0"/>
          </a:p>
        </p:txBody>
      </p:sp>
    </p:spTree>
    <p:extLst>
      <p:ext uri="{BB962C8B-B14F-4D97-AF65-F5344CB8AC3E}">
        <p14:creationId xmlns:p14="http://schemas.microsoft.com/office/powerpoint/2010/main" val="36508933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it is important that teams are structured in their testing approach. Therefore, encourage teams to test: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One part at a time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 rather than testing different wheels, body designs, or drive trains all at once, suggest that teams test each sub-system separately so that it is easier to discern the effects of different changes.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Different solutions to the same problem</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 teams should test multiple different approaches to the same problem before deciding on the best approach. If they are looking at how to improve traction, they should test a range of different wheel designs before settling. Some ideas may surprise them.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57</a:t>
            </a:fld>
            <a:endParaRPr lang="en-GB" dirty="0"/>
          </a:p>
        </p:txBody>
      </p:sp>
    </p:spTree>
    <p:extLst>
      <p:ext uri="{BB962C8B-B14F-4D97-AF65-F5344CB8AC3E}">
        <p14:creationId xmlns:p14="http://schemas.microsoft.com/office/powerpoint/2010/main" val="2929717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GE Inspira Sans" panose="020B0503060000000003" pitchFamily="34" charset="0"/>
                <a:ea typeface="+mn-ea"/>
                <a:cs typeface="+mn-cs"/>
              </a:rPr>
              <a:t>Have students split into their teams but before they do any testing have them think about the following questions in </a:t>
            </a:r>
            <a:r>
              <a:rPr lang="en-US" sz="1200" b="1" kern="1200" dirty="0">
                <a:solidFill>
                  <a:schemeClr val="tx1"/>
                </a:solidFill>
                <a:effectLst/>
                <a:latin typeface="GE Inspira Sans" panose="020B0503060000000003" pitchFamily="34" charset="0"/>
                <a:ea typeface="+mn-ea"/>
                <a:cs typeface="+mn-cs"/>
              </a:rPr>
              <a:t>Section 17</a:t>
            </a:r>
            <a:r>
              <a:rPr lang="en-US" sz="1200" kern="1200" dirty="0">
                <a:solidFill>
                  <a:schemeClr val="tx1"/>
                </a:solidFill>
                <a:effectLst/>
                <a:latin typeface="GE Inspira Sans" panose="020B0503060000000003" pitchFamily="34" charset="0"/>
                <a:ea typeface="+mn-ea"/>
                <a:cs typeface="+mn-cs"/>
              </a:rPr>
              <a:t> of their workbooks:</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What aspect(s) of their prototype will they test?</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How will they test? What testing procedure will they follow?</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What are their criteria for success? How will they know if their design works or not, or which parts of it need to be refined and/or redesigned?</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What data will they collect? How will they collect this data?</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How will they analyze this data to draw accurate conclusions?</a:t>
            </a:r>
            <a:endParaRPr lang="en-ZA" sz="1200" kern="1200" dirty="0">
              <a:solidFill>
                <a:schemeClr val="tx1"/>
              </a:solidFill>
              <a:effectLst/>
              <a:latin typeface="GE Inspira Sans" panose="020B0503060000000003" pitchFamily="34" charset="0"/>
              <a:ea typeface="+mn-ea"/>
              <a:cs typeface="+mn-cs"/>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58</a:t>
            </a:fld>
            <a:endParaRPr lang="en-GB" dirty="0"/>
          </a:p>
        </p:txBody>
      </p:sp>
    </p:spTree>
    <p:extLst>
      <p:ext uri="{BB962C8B-B14F-4D97-AF65-F5344CB8AC3E}">
        <p14:creationId xmlns:p14="http://schemas.microsoft.com/office/powerpoint/2010/main" val="30347767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test their prototypes and collect and record their data. As they do, remind them that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engineering design process is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iterative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not linear. This means that it is about gradual testing, refinement, and improvement. Therefore, it is necessary to revisit earlier steps in the process.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Failure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an essential part of the engineering design process. It is only through testing that we discover what works and how well it works. Never is a design perfect the first time.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59</a:t>
            </a:fld>
            <a:endParaRPr lang="en-GB" dirty="0"/>
          </a:p>
        </p:txBody>
      </p:sp>
    </p:spTree>
    <p:extLst>
      <p:ext uri="{BB962C8B-B14F-4D97-AF65-F5344CB8AC3E}">
        <p14:creationId xmlns:p14="http://schemas.microsoft.com/office/powerpoint/2010/main" val="20104376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Using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12</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have teams start to describe the results of their tests.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worked and what failed?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were the problems encountered?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can be improved, changed or modified?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Remind teams that they can use the decision matrix if they need to decide between different new or modified design options.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Inform teams that, based on the improvements or changes they would like to make, they need to either start collecting the materials they will need or update their materials list if they need you to obtain any of these materials.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spcAft>
                <a:spcPts val="600"/>
              </a:spcAft>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Also remind teams that they need to present their test data as part of their public presentations. Therefore, they need to record things like the total distance travelled or the total time travelled by different designs.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60</a:t>
            </a:fld>
            <a:endParaRPr lang="en-GB" dirty="0"/>
          </a:p>
        </p:txBody>
      </p:sp>
    </p:spTree>
    <p:extLst>
      <p:ext uri="{BB962C8B-B14F-4D97-AF65-F5344CB8AC3E}">
        <p14:creationId xmlns:p14="http://schemas.microsoft.com/office/powerpoint/2010/main" val="29219029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students split into their teams to make the necessary changes and refinements to their devices. For this design challenge you should expect teams to go through the design-test-redesign cycle about two to four times.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review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13</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for some additional handy troubleshooting hints.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Be aware of the following dynamics in some teams or individuals and intervene as required.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Aiming too high</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 some teams or individuals may wish to aim for perfection. Remind teams of the constraints of time and budget within which they are working and that, often, engineering is about finding the solution that best balances the criteria and constraints rather than the very best solution. This is sometimes termed ‘satisficing’ – the solution that meets the specifications and goals in an acceptably efficient and functional manner.</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Not aiming high enough</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 some teams or individuals may become demotivated or inclined to accept their very first design even if it does not adequately meet the criteria. Explain that the engineering design process is all about incremental improvement. Work with these teams to help them see how they can improve their designs and encourage them to keep pressing into the design process.</a:t>
            </a:r>
            <a:endParaRPr lang="en-ZA" sz="1000" kern="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endParaRPr lang="en-ZA" sz="1200" kern="1200" dirty="0">
              <a:solidFill>
                <a:schemeClr val="tx1"/>
              </a:solidFill>
              <a:effectLst/>
              <a:latin typeface="GE Inspira Sans" panose="020B0503060000000003" pitchFamily="34" charset="0"/>
              <a:ea typeface="+mn-ea"/>
              <a:cs typeface="+mn-cs"/>
            </a:endParaRPr>
          </a:p>
          <a:p>
            <a:r>
              <a:rPr lang="en-ZA" sz="1200" kern="1200" dirty="0">
                <a:solidFill>
                  <a:schemeClr val="tx1"/>
                </a:solidFill>
                <a:effectLst/>
                <a:latin typeface="GE Inspira Sans" panose="020B0503060000000003" pitchFamily="34" charset="0"/>
                <a:ea typeface="+mn-ea"/>
                <a:cs typeface="+mn-cs"/>
              </a:rPr>
              <a:t>Image: https://</a:t>
            </a:r>
            <a:r>
              <a:rPr lang="en-ZA" sz="1200" kern="1200" dirty="0" err="1">
                <a:solidFill>
                  <a:schemeClr val="tx1"/>
                </a:solidFill>
                <a:effectLst/>
                <a:latin typeface="GE Inspira Sans" panose="020B0503060000000003" pitchFamily="34" charset="0"/>
                <a:ea typeface="+mn-ea"/>
                <a:cs typeface="+mn-cs"/>
              </a:rPr>
              <a:t>www.shutterstock.com</a:t>
            </a:r>
            <a:r>
              <a:rPr lang="en-ZA" sz="1200" kern="1200" dirty="0">
                <a:solidFill>
                  <a:schemeClr val="tx1"/>
                </a:solidFill>
                <a:effectLst/>
                <a:latin typeface="GE Inspira Sans" panose="020B0503060000000003" pitchFamily="34" charset="0"/>
                <a:ea typeface="+mn-ea"/>
                <a:cs typeface="+mn-cs"/>
              </a:rPr>
              <a:t>/search/redesigned</a:t>
            </a:r>
          </a:p>
        </p:txBody>
      </p:sp>
      <p:sp>
        <p:nvSpPr>
          <p:cNvPr id="4" name="Slide Number Placeholder 3"/>
          <p:cNvSpPr>
            <a:spLocks noGrp="1"/>
          </p:cNvSpPr>
          <p:nvPr>
            <p:ph type="sldNum" sz="quarter" idx="5"/>
          </p:nvPr>
        </p:nvSpPr>
        <p:spPr/>
        <p:txBody>
          <a:bodyPr/>
          <a:lstStyle/>
          <a:p>
            <a:fld id="{2688F7FD-9963-504F-A0D1-464C24FD4C7C}" type="slidenum">
              <a:rPr lang="en-GB" smtClean="0"/>
              <a:pPr/>
              <a:t>62</a:t>
            </a:fld>
            <a:endParaRPr lang="en-GB" dirty="0"/>
          </a:p>
        </p:txBody>
      </p:sp>
    </p:spTree>
    <p:extLst>
      <p:ext uri="{BB962C8B-B14F-4D97-AF65-F5344CB8AC3E}">
        <p14:creationId xmlns:p14="http://schemas.microsoft.com/office/powerpoint/2010/main" val="11305620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 teams continue to test and refine their designs, have them start to work through the calculations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14</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They will need to present these calculations in their final presentation.</a:t>
            </a:r>
            <a:endParaRPr lang="en-US" dirty="0"/>
          </a:p>
          <a:p>
            <a:endParaRPr lang="en-US" dirty="0"/>
          </a:p>
          <a:p>
            <a:r>
              <a:rPr lang="en-US" dirty="0"/>
              <a:t>https://</a:t>
            </a:r>
            <a:r>
              <a:rPr lang="en-US" dirty="0" err="1"/>
              <a:t>stock.adobe.com</a:t>
            </a:r>
            <a:r>
              <a:rPr lang="en-US" dirty="0"/>
              <a:t>/</a:t>
            </a:r>
            <a:r>
              <a:rPr lang="en-US" dirty="0" err="1"/>
              <a:t>sk</a:t>
            </a:r>
            <a:r>
              <a:rPr lang="en-US" dirty="0"/>
              <a:t>/</a:t>
            </a:r>
            <a:r>
              <a:rPr lang="en-US" dirty="0" err="1"/>
              <a:t>search?k</a:t>
            </a:r>
            <a:r>
              <a:rPr lang="en-US" dirty="0"/>
              <a:t>=</a:t>
            </a:r>
            <a:r>
              <a:rPr lang="en-US" dirty="0" err="1"/>
              <a:t>calculate+button</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63</a:t>
            </a:fld>
            <a:endParaRPr lang="en-GB" dirty="0"/>
          </a:p>
        </p:txBody>
      </p:sp>
    </p:spTree>
    <p:extLst>
      <p:ext uri="{BB962C8B-B14F-4D97-AF65-F5344CB8AC3E}">
        <p14:creationId xmlns:p14="http://schemas.microsoft.com/office/powerpoint/2010/main" val="23601732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64</a:t>
            </a:fld>
            <a:endParaRPr lang="en-GB" dirty="0"/>
          </a:p>
        </p:txBody>
      </p:sp>
    </p:spTree>
    <p:extLst>
      <p:ext uri="{BB962C8B-B14F-4D97-AF65-F5344CB8AC3E}">
        <p14:creationId xmlns:p14="http://schemas.microsoft.com/office/powerpoint/2010/main" val="8854142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Remind teams that they will present and demonstrate their mousetrap vehicles to a public audience. Watch the video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Good Presentation VS Bad Presentation</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(5:12) as a group for an illustration of some of the key differences between good and bad public presentations.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65</a:t>
            </a:fld>
            <a:endParaRPr lang="en-GB" dirty="0"/>
          </a:p>
        </p:txBody>
      </p:sp>
    </p:spTree>
    <p:extLst>
      <p:ext uri="{BB962C8B-B14F-4D97-AF65-F5344CB8AC3E}">
        <p14:creationId xmlns:p14="http://schemas.microsoft.com/office/powerpoint/2010/main" val="38074822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You can also watch the video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TED's secret to great public speaking</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(7:56) for a more in-depth look into how ideas are spread to others when we speak. Pay particular attention to Chris’ four key tips.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66</a:t>
            </a:fld>
            <a:endParaRPr lang="en-GB" dirty="0"/>
          </a:p>
        </p:txBody>
      </p:sp>
    </p:spTree>
    <p:extLst>
      <p:ext uri="{BB962C8B-B14F-4D97-AF65-F5344CB8AC3E}">
        <p14:creationId xmlns:p14="http://schemas.microsoft.com/office/powerpoint/2010/main" val="17357422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GE Inspira Sans" panose="020B0503060000000003" pitchFamily="34" charset="0"/>
                <a:ea typeface="+mn-ea"/>
                <a:cs typeface="+mn-cs"/>
              </a:rPr>
              <a:t>You can review the video </a:t>
            </a:r>
            <a:r>
              <a:rPr lang="en-US" sz="1200" i="1" u="none" strike="noStrike" kern="1200" dirty="0">
                <a:solidFill>
                  <a:schemeClr val="tx1"/>
                </a:solidFill>
                <a:effectLst/>
                <a:latin typeface="GE Inspira Sans" panose="020B0503060000000003" pitchFamily="34" charset="0"/>
                <a:ea typeface="+mn-ea"/>
                <a:cs typeface="+mn-cs"/>
                <a:hlinkClick r:id="rId3"/>
              </a:rPr>
              <a:t>How to avoid death By PowerPoint</a:t>
            </a:r>
            <a:r>
              <a:rPr lang="en-US" sz="1200" kern="1200" dirty="0">
                <a:solidFill>
                  <a:schemeClr val="tx1"/>
                </a:solidFill>
                <a:effectLst/>
                <a:latin typeface="GE Inspira Sans" panose="020B0503060000000003" pitchFamily="34" charset="0"/>
                <a:ea typeface="+mn-ea"/>
                <a:cs typeface="+mn-cs"/>
              </a:rPr>
              <a:t> (20:31) and the article </a:t>
            </a:r>
            <a:r>
              <a:rPr lang="en-US" sz="1200" i="1" u="none" strike="noStrike" kern="1200" dirty="0">
                <a:solidFill>
                  <a:schemeClr val="tx1"/>
                </a:solidFill>
                <a:effectLst/>
                <a:latin typeface="GE Inspira Sans" panose="020B0503060000000003" pitchFamily="34" charset="0"/>
                <a:ea typeface="+mn-ea"/>
                <a:cs typeface="+mn-cs"/>
                <a:hlinkClick r:id="rId4"/>
              </a:rPr>
              <a:t>How to make a good presentation with 8 pro tips</a:t>
            </a:r>
            <a:r>
              <a:rPr lang="en-US" sz="1200" kern="1200" dirty="0">
                <a:solidFill>
                  <a:schemeClr val="tx1"/>
                </a:solidFill>
                <a:effectLst/>
                <a:latin typeface="GE Inspira Sans" panose="020B0503060000000003" pitchFamily="34" charset="0"/>
                <a:ea typeface="+mn-ea"/>
                <a:cs typeface="+mn-cs"/>
              </a:rPr>
              <a:t> if you would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GE Inspira Sans" panose="020B05030600000000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GE Inspira Sans" panose="020B0503060000000003" pitchFamily="34" charset="0"/>
                <a:ea typeface="+mn-ea"/>
                <a:cs typeface="+mn-cs"/>
              </a:rPr>
              <a:t>Video Link: https://youtu.be/Iwpi1Lm6dFo</a:t>
            </a:r>
            <a:endParaRPr lang="en-ZA" sz="1200" kern="1200" dirty="0">
              <a:solidFill>
                <a:schemeClr val="tx1"/>
              </a:solidFill>
              <a:effectLst/>
              <a:latin typeface="GE Inspira Sans" panose="020B0503060000000003"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67</a:t>
            </a:fld>
            <a:endParaRPr lang="en-GB" dirty="0"/>
          </a:p>
        </p:txBody>
      </p:sp>
    </p:spTree>
    <p:extLst>
      <p:ext uri="{BB962C8B-B14F-4D97-AF65-F5344CB8AC3E}">
        <p14:creationId xmlns:p14="http://schemas.microsoft.com/office/powerpoint/2010/main" val="3879729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Now show the group a mousetrap and demonstrate how it works.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t>
            </a:r>
            <a:r>
              <a:rPr lang="en-US" dirty="0" err="1"/>
              <a:t>commons.wikimedia.org</a:t>
            </a:r>
            <a:r>
              <a:rPr lang="en-US" dirty="0"/>
              <a:t>/wiki/</a:t>
            </a:r>
            <a:r>
              <a:rPr lang="en-US" dirty="0" err="1"/>
              <a:t>File:Victor-Mousetrap.jpg</a:t>
            </a:r>
            <a:endParaRPr lang="en-US" dirty="0"/>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7</a:t>
            </a:fld>
            <a:endParaRPr lang="en-GB" dirty="0"/>
          </a:p>
        </p:txBody>
      </p:sp>
    </p:spTree>
    <p:extLst>
      <p:ext uri="{BB962C8B-B14F-4D97-AF65-F5344CB8AC3E}">
        <p14:creationId xmlns:p14="http://schemas.microsoft.com/office/powerpoint/2010/main" val="197275964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Remind teams that their presentation should include answers to the following questions: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problems related to friction did they encounter and how did they overcome these?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kind of wheels did they use? Why did they choose them?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total approximate elastic potential energy stored in their mousetrap?</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total mechanical advantage of their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work done by their vehicle in overcoming friction?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acceleration of their vehicle while under power?</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maximum velocity achieved by their mousetrap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did the theoretical distance their vehicle might have covered compare to the actual distance it covered and what was responsible for this difference?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force of friction acting in the opposite direction to the motion of their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overall efficiency of their vehicle in converting potential energy to kinetic energy? How might this be improved through additional optimization?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68</a:t>
            </a:fld>
            <a:endParaRPr lang="en-GB" dirty="0"/>
          </a:p>
        </p:txBody>
      </p:sp>
    </p:spTree>
    <p:extLst>
      <p:ext uri="{BB962C8B-B14F-4D97-AF65-F5344CB8AC3E}">
        <p14:creationId xmlns:p14="http://schemas.microsoft.com/office/powerpoint/2010/main" val="15564023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GE Inspira Sans" panose="020B0503060000000003" pitchFamily="34" charset="0"/>
                <a:ea typeface="+mn-ea"/>
                <a:cs typeface="+mn-cs"/>
              </a:rPr>
              <a:t>Have students divide into the teams and prepare their final presentations. They should have collected various pictures, video clips and notes that they can use to create their presentation and even include in it.</a:t>
            </a:r>
          </a:p>
          <a:p>
            <a:pPr lvl="0"/>
            <a:endParaRPr lang="en-ZA" sz="1200" kern="1200" dirty="0">
              <a:solidFill>
                <a:schemeClr val="tx1"/>
              </a:solidFill>
              <a:effectLst/>
              <a:latin typeface="GE Inspira Sans" panose="020B0503060000000003" pitchFamily="34" charset="0"/>
              <a:ea typeface="+mn-ea"/>
              <a:cs typeface="+mn-cs"/>
            </a:endParaRPr>
          </a:p>
          <a:p>
            <a:pPr lvl="0"/>
            <a:r>
              <a:rPr lang="en-US" sz="1200" kern="1200" dirty="0">
                <a:solidFill>
                  <a:schemeClr val="tx1"/>
                </a:solidFill>
                <a:effectLst/>
                <a:latin typeface="GE Inspira Sans" panose="020B0503060000000003" pitchFamily="34" charset="0"/>
                <a:ea typeface="+mn-ea"/>
                <a:cs typeface="+mn-cs"/>
              </a:rPr>
              <a:t>Remind teams that they should aim to present for no more than </a:t>
            </a:r>
            <a:r>
              <a:rPr lang="en-US" sz="1200" b="1" kern="1200" dirty="0">
                <a:solidFill>
                  <a:schemeClr val="tx1"/>
                </a:solidFill>
                <a:effectLst/>
                <a:latin typeface="GE Inspira Sans" panose="020B0503060000000003" pitchFamily="34" charset="0"/>
                <a:ea typeface="+mn-ea"/>
                <a:cs typeface="+mn-cs"/>
              </a:rPr>
              <a:t>10 minutes</a:t>
            </a:r>
            <a:r>
              <a:rPr lang="en-US" sz="1200" kern="1200" dirty="0">
                <a:solidFill>
                  <a:schemeClr val="tx1"/>
                </a:solidFill>
                <a:effectLst/>
                <a:latin typeface="GE Inspira Sans" panose="020B0503060000000003" pitchFamily="34" charset="0"/>
                <a:ea typeface="+mn-ea"/>
                <a:cs typeface="+mn-cs"/>
              </a:rPr>
              <a:t> and that everyone in the team is expected to participate in the presentation.</a:t>
            </a:r>
          </a:p>
          <a:p>
            <a:pPr lvl="0"/>
            <a:endParaRPr lang="en-ZA" sz="1200" kern="1200" dirty="0">
              <a:solidFill>
                <a:schemeClr val="tx1"/>
              </a:solidFill>
              <a:effectLst/>
              <a:latin typeface="GE Inspira Sans" panose="020B0503060000000003" pitchFamily="34" charset="0"/>
              <a:ea typeface="+mn-ea"/>
              <a:cs typeface="+mn-cs"/>
            </a:endParaRPr>
          </a:p>
          <a:p>
            <a:pPr lvl="0"/>
            <a:r>
              <a:rPr lang="en-US" sz="1200" kern="1200" dirty="0">
                <a:solidFill>
                  <a:schemeClr val="tx1"/>
                </a:solidFill>
                <a:effectLst/>
                <a:latin typeface="GE Inspira Sans" panose="020B0503060000000003" pitchFamily="34" charset="0"/>
                <a:ea typeface="+mn-ea"/>
                <a:cs typeface="+mn-cs"/>
              </a:rPr>
              <a:t>Make sure that teams know when and where the presentations will take place.</a:t>
            </a:r>
            <a:endParaRPr lang="en-ZA" sz="1200" kern="1200" dirty="0">
              <a:solidFill>
                <a:schemeClr val="tx1"/>
              </a:solidFill>
              <a:effectLst/>
              <a:latin typeface="GE Inspira Sans" panose="020B0503060000000003" pitchFamily="34" charset="0"/>
              <a:ea typeface="+mn-ea"/>
              <a:cs typeface="+mn-cs"/>
            </a:endParaRPr>
          </a:p>
          <a:p>
            <a:endParaRPr lang="en-US" dirty="0"/>
          </a:p>
          <a:p>
            <a:endParaRPr lang="en-US" dirty="0"/>
          </a:p>
          <a:p>
            <a:r>
              <a:rPr lang="en-US" dirty="0"/>
              <a:t>Image: https://</a:t>
            </a:r>
            <a:r>
              <a:rPr lang="en-US" dirty="0" err="1"/>
              <a:t>organizedbyellis.com</a:t>
            </a:r>
            <a:r>
              <a:rPr lang="en-US" dirty="0"/>
              <a:t>/its-time-to-be-prepared/</a:t>
            </a:r>
          </a:p>
        </p:txBody>
      </p:sp>
      <p:sp>
        <p:nvSpPr>
          <p:cNvPr id="4" name="Slide Number Placeholder 3"/>
          <p:cNvSpPr>
            <a:spLocks noGrp="1"/>
          </p:cNvSpPr>
          <p:nvPr>
            <p:ph type="sldNum" sz="quarter" idx="5"/>
          </p:nvPr>
        </p:nvSpPr>
        <p:spPr/>
        <p:txBody>
          <a:bodyPr/>
          <a:lstStyle/>
          <a:p>
            <a:fld id="{2688F7FD-9963-504F-A0D1-464C24FD4C7C}" type="slidenum">
              <a:rPr lang="en-GB" smtClean="0"/>
              <a:pPr/>
              <a:t>69</a:t>
            </a:fld>
            <a:endParaRPr lang="en-GB" dirty="0"/>
          </a:p>
        </p:txBody>
      </p:sp>
    </p:spTree>
    <p:extLst>
      <p:ext uri="{BB962C8B-B14F-4D97-AF65-F5344CB8AC3E}">
        <p14:creationId xmlns:p14="http://schemas.microsoft.com/office/powerpoint/2010/main" val="261997426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Have each student reflect individually on their experience with the engineering design process by answering the following questions in </a:t>
            </a:r>
            <a:r>
              <a:rPr lang="en-US" b="1" dirty="0">
                <a:effectLst/>
              </a:rPr>
              <a:t>Section 19</a:t>
            </a:r>
            <a:r>
              <a:rPr lang="en-US" dirty="0">
                <a:effectLst/>
              </a:rPr>
              <a:t> of their workbooks.</a:t>
            </a:r>
            <a:r>
              <a:rPr lang="en-ZA" dirty="0">
                <a:effectLst/>
              </a:rPr>
              <a:t> </a:t>
            </a:r>
            <a:endParaRPr lang="en-ZA" sz="1200" kern="1200" dirty="0">
              <a:solidFill>
                <a:schemeClr val="tx1"/>
              </a:solidFill>
              <a:effectLst/>
              <a:latin typeface="GE Inspira Sans" panose="020B0503060000000003" pitchFamily="34" charset="0"/>
              <a:ea typeface="+mn-ea"/>
              <a:cs typeface="+mn-cs"/>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71</a:t>
            </a:fld>
            <a:endParaRPr lang="en-GB" dirty="0"/>
          </a:p>
        </p:txBody>
      </p:sp>
    </p:spTree>
    <p:extLst>
      <p:ext uri="{BB962C8B-B14F-4D97-AF65-F5344CB8AC3E}">
        <p14:creationId xmlns:p14="http://schemas.microsoft.com/office/powerpoint/2010/main" val="31895835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GE Inspira Sans" panose="020B0503060000000003" pitchFamily="34" charset="0"/>
                <a:ea typeface="+mn-ea"/>
                <a:cs typeface="+mn-cs"/>
              </a:rPr>
              <a:t>Have teams discuss their shared experience of the process using </a:t>
            </a:r>
            <a:r>
              <a:rPr lang="en-US" sz="1200" b="1" kern="1200" dirty="0">
                <a:solidFill>
                  <a:schemeClr val="tx1"/>
                </a:solidFill>
                <a:effectLst/>
                <a:latin typeface="GE Inspira Sans" panose="020B0503060000000003" pitchFamily="34" charset="0"/>
                <a:ea typeface="+mn-ea"/>
                <a:cs typeface="+mn-cs"/>
              </a:rPr>
              <a:t>Section 20</a:t>
            </a:r>
            <a:r>
              <a:rPr lang="en-US" sz="1200" kern="1200" dirty="0">
                <a:solidFill>
                  <a:schemeClr val="tx1"/>
                </a:solidFill>
                <a:effectLst/>
                <a:latin typeface="GE Inspira Sans" panose="020B0503060000000003" pitchFamily="34" charset="0"/>
                <a:ea typeface="+mn-ea"/>
                <a:cs typeface="+mn-cs"/>
              </a:rPr>
              <a:t> in their workbooks.</a:t>
            </a:r>
            <a:endParaRPr lang="en-ZA" sz="1200" kern="1200" dirty="0">
              <a:solidFill>
                <a:schemeClr val="tx1"/>
              </a:solidFill>
              <a:effectLst/>
              <a:latin typeface="GE Inspira Sans" panose="020B0503060000000003" pitchFamily="34" charset="0"/>
              <a:ea typeface="+mn-ea"/>
              <a:cs typeface="+mn-cs"/>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72</a:t>
            </a:fld>
            <a:endParaRPr lang="en-GB" dirty="0"/>
          </a:p>
        </p:txBody>
      </p:sp>
    </p:spTree>
    <p:extLst>
      <p:ext uri="{BB962C8B-B14F-4D97-AF65-F5344CB8AC3E}">
        <p14:creationId xmlns:p14="http://schemas.microsoft.com/office/powerpoint/2010/main" val="2269318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Ask them whether they think this mousetrap can be thought of as a battery. Why or why not? You can facilitate this discussion using the following questions.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do batteries basically do? (</a:t>
            </a: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They store energy.)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do you have to do to set the mousetrap? (</a:t>
            </a: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You have use energy to push against the spring at set the trap.)</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happens if you trigger the mousetrap? (</a:t>
            </a: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energy stored in the spring is released and the trap snaps shut</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t>
            </a:r>
          </a:p>
          <a:p>
            <a:pPr marL="285750" marR="0" lvl="0" indent="-285750" algn="l" defTabSz="914400" rtl="0" eaLnBrk="1" fontAlgn="auto" latinLnBrk="0" hangingPunct="1">
              <a:lnSpc>
                <a:spcPts val="1300"/>
              </a:lnSpc>
              <a:spcBef>
                <a:spcPts val="0"/>
              </a:spcBef>
              <a:spcAft>
                <a:spcPts val="600"/>
              </a:spcAft>
              <a:buClrTx/>
              <a:buSzTx/>
              <a:buFont typeface="+mj-lt"/>
              <a:buAutoNum type="arabicPeriod"/>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a mousetrap can be thought of as a battery. Batteries are basically just energy storage devices. We put energy into the battery, and it stays there until we release it. We must put energy in to bend the spring and set the mousetrap. This energy stays inside the spring until the mousetrap is triggered. Then all this energy is released very quickly as the trap snaps shut.</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8</a:t>
            </a:fld>
            <a:endParaRPr lang="en-GB" dirty="0"/>
          </a:p>
        </p:txBody>
      </p:sp>
    </p:spTree>
    <p:extLst>
      <p:ext uri="{BB962C8B-B14F-4D97-AF65-F5344CB8AC3E}">
        <p14:creationId xmlns:p14="http://schemas.microsoft.com/office/powerpoint/2010/main" val="181806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ts val="1300"/>
              </a:lnSpc>
              <a:buFont typeface="+mj-lt"/>
              <a:buNone/>
              <a:tabLst>
                <a:tab pos="228600" algn="l"/>
                <a:tab pos="457200" algn="l"/>
              </a:tabLst>
            </a:pPr>
            <a:r>
              <a:rPr lang="en-US" dirty="0">
                <a:effectLst/>
              </a:rPr>
              <a:t>Split the group into their teams for this challenge and ask them to think about the following questions. They can note their answers in </a:t>
            </a:r>
            <a:r>
              <a:rPr lang="en-US" b="1" dirty="0">
                <a:effectLst/>
              </a:rPr>
              <a:t>Section 1</a:t>
            </a:r>
            <a:r>
              <a:rPr lang="en-US" dirty="0">
                <a:effectLst/>
              </a:rPr>
              <a:t> of their workbooks.</a:t>
            </a:r>
            <a:endParaRPr lang="en-ZA" dirty="0">
              <a:effectLst/>
            </a:endParaRPr>
          </a:p>
          <a:p>
            <a:pPr marL="228600" lvl="0" indent="-2286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If we can use a mousetrap as a battery, what else could we use as a battery? Where or how would the energy be stored?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lvl="0" indent="-2286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Could we design a car that runs on a mousetrap battery? What kinds of problems would we need to solve to make this possible?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lvl="0" indent="-228600">
              <a:lnSpc>
                <a:spcPts val="1300"/>
              </a:lnSpc>
              <a:spcAft>
                <a:spcPts val="600"/>
              </a:spcAft>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else might we power with a mousetrap battery?</a:t>
            </a:r>
          </a:p>
          <a:p>
            <a:pPr marL="0" lvl="0" indent="0">
              <a:lnSpc>
                <a:spcPts val="1300"/>
              </a:lnSpc>
              <a:spcAft>
                <a:spcPts val="600"/>
              </a:spcAft>
              <a:buFont typeface="+mj-lt"/>
              <a:buNone/>
              <a:tabLst>
                <a:tab pos="228600" algn="l"/>
                <a:tab pos="457200" algn="l"/>
              </a:tabLst>
            </a:pPr>
            <a:endPar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ts val="1300"/>
              </a:lnSpc>
              <a:spcBef>
                <a:spcPts val="0"/>
              </a:spcBef>
              <a:spcAft>
                <a:spcPts val="600"/>
              </a:spcAft>
              <a:buClrTx/>
              <a:buSzTx/>
              <a:buFont typeface="+mj-lt"/>
              <a:buNone/>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After about 10 min bring students back together and have them share and discuss their answers.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9</a:t>
            </a:fld>
            <a:endParaRPr lang="en-GB" dirty="0"/>
          </a:p>
        </p:txBody>
      </p:sp>
    </p:spTree>
    <p:extLst>
      <p:ext uri="{BB962C8B-B14F-4D97-AF65-F5344CB8AC3E}">
        <p14:creationId xmlns:p14="http://schemas.microsoft.com/office/powerpoint/2010/main" val="23989431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Tell students that they are going to design and build a vehicle powered by a mousetrap. Describe the criteria and the constraints for the challenge and have teams write these down in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2</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Success criteria</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vehicle must have at least three wheels.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vehicle must be able to cover a minimum distance of 10 m on a single ‘charge’.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Constraints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No push starts of vehicles are allowed.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spcAft>
                <a:spcPts val="600"/>
              </a:spcAft>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Students must design and build their vehicles within the given time.</a:t>
            </a:r>
          </a:p>
        </p:txBody>
      </p:sp>
      <p:sp>
        <p:nvSpPr>
          <p:cNvPr id="4" name="Slide Number Placeholder 3"/>
          <p:cNvSpPr>
            <a:spLocks noGrp="1"/>
          </p:cNvSpPr>
          <p:nvPr>
            <p:ph type="sldNum" sz="quarter" idx="5"/>
          </p:nvPr>
        </p:nvSpPr>
        <p:spPr/>
        <p:txBody>
          <a:bodyPr/>
          <a:lstStyle/>
          <a:p>
            <a:fld id="{2688F7FD-9963-504F-A0D1-464C24FD4C7C}" type="slidenum">
              <a:rPr lang="en-GB" smtClean="0"/>
              <a:pPr/>
              <a:t>10</a:t>
            </a:fld>
            <a:endParaRPr lang="en-GB" dirty="0"/>
          </a:p>
        </p:txBody>
      </p:sp>
    </p:spTree>
    <p:extLst>
      <p:ext uri="{BB962C8B-B14F-4D97-AF65-F5344CB8AC3E}">
        <p14:creationId xmlns:p14="http://schemas.microsoft.com/office/powerpoint/2010/main" val="31197987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dirty="0"/>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685800" y="1795303"/>
            <a:ext cx="8361498"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dirty="0"/>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8361498" cy="2686539"/>
          </a:xfrm>
        </p:spPr>
        <p:txBody>
          <a:bodyPr wrap="square" lIns="0" rIns="90000" anchor="t">
            <a:noAutofit/>
          </a:bodyPr>
          <a:lstStyle>
            <a:lvl1pPr algn="l">
              <a:lnSpc>
                <a:spcPct val="100000"/>
              </a:lnSpc>
              <a:defRPr sz="5200" b="0" i="0" spc="0" baseline="0">
                <a:solidFill>
                  <a:schemeClr val="bg1"/>
                </a:solidFill>
                <a:latin typeface="GE Inspira Sans" panose="020B0503060000000003" pitchFamily="34" charset="77"/>
              </a:defRPr>
            </a:lvl1pPr>
          </a:lstStyle>
          <a:p>
            <a:r>
              <a:rPr lang="en-US" dirty="0"/>
              <a:t>GE’s presentation</a:t>
            </a:r>
            <a:br>
              <a:rPr lang="en-US" dirty="0"/>
            </a:br>
            <a:r>
              <a:rPr lang="en-US" dirty="0"/>
              <a:t>template title example</a:t>
            </a:r>
            <a:endParaRPr lang="en-GB" dirty="0"/>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dirty="0">
                <a:solidFill>
                  <a:srgbClr val="FFFFFF"/>
                </a:solidFill>
                <a:effectLst/>
                <a:latin typeface="GE Inspira Sans" panose="020B0503060000000003" pitchFamily="34" charset="77"/>
              </a:rPr>
              <a:t>Placeholder confidentiality disclosure. </a:t>
            </a:r>
          </a:p>
        </p:txBody>
      </p:sp>
      <p:sp>
        <p:nvSpPr>
          <p:cNvPr id="12" name="Freeform 5">
            <a:extLst>
              <a:ext uri="{FF2B5EF4-FFF2-40B4-BE49-F238E27FC236}">
                <a16:creationId xmlns:a16="http://schemas.microsoft.com/office/drawing/2014/main" id="{6898E9CF-2634-6E46-91D1-17A4631F7702}"/>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53229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dirty="0"/>
              <a:t>Section title</a:t>
            </a:r>
          </a:p>
        </p:txBody>
      </p:sp>
      <p:sp>
        <p:nvSpPr>
          <p:cNvPr id="9" name="Slide Number Placeholder 5">
            <a:extLst>
              <a:ext uri="{FF2B5EF4-FFF2-40B4-BE49-F238E27FC236}">
                <a16:creationId xmlns:a16="http://schemas.microsoft.com/office/drawing/2014/main" id="{DAA69E46-3D13-3245-8472-39C53FED8488}"/>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dirty="0"/>
          </a:p>
        </p:txBody>
      </p:sp>
      <p:sp>
        <p:nvSpPr>
          <p:cNvPr id="4" name="Freeform 5">
            <a:extLst>
              <a:ext uri="{FF2B5EF4-FFF2-40B4-BE49-F238E27FC236}">
                <a16:creationId xmlns:a16="http://schemas.microsoft.com/office/drawing/2014/main" id="{5AB315BC-BC5D-414C-AC3B-C2D112701874}"/>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 name="TextBox 1">
            <a:extLst>
              <a:ext uri="{FF2B5EF4-FFF2-40B4-BE49-F238E27FC236}">
                <a16:creationId xmlns:a16="http://schemas.microsoft.com/office/drawing/2014/main" id="{3398E197-3BBE-574D-859D-47E670D41B43}"/>
              </a:ext>
            </a:extLst>
          </p:cNvPr>
          <p:cNvSpPr txBox="1"/>
          <p:nvPr userDrawn="1"/>
        </p:nvSpPr>
        <p:spPr>
          <a:xfrm>
            <a:off x="11452860" y="6435090"/>
            <a:ext cx="0" cy="0"/>
          </a:xfrm>
          <a:prstGeom prst="rect">
            <a:avLst/>
          </a:prstGeom>
          <a:noFill/>
        </p:spPr>
        <p:txBody>
          <a:bodyPr wrap="none" rtlCol="0">
            <a:noAutofit/>
          </a:bodyPr>
          <a:lstStyle/>
          <a:p>
            <a:pPr algn="l">
              <a:spcBef>
                <a:spcPts val="1200"/>
              </a:spcBef>
            </a:pPr>
            <a:endParaRPr lang="en-US" dirty="0"/>
          </a:p>
        </p:txBody>
      </p:sp>
    </p:spTree>
    <p:extLst>
      <p:ext uri="{BB962C8B-B14F-4D97-AF65-F5344CB8AC3E}">
        <p14:creationId xmlns:p14="http://schemas.microsoft.com/office/powerpoint/2010/main" val="3953792822"/>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rgbClr val="002D5D"/>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dirty="0"/>
              <a:t>Section title</a:t>
            </a:r>
          </a:p>
        </p:txBody>
      </p:sp>
      <p:sp>
        <p:nvSpPr>
          <p:cNvPr id="9" name="Slide Number Placeholder 5">
            <a:extLst>
              <a:ext uri="{FF2B5EF4-FFF2-40B4-BE49-F238E27FC236}">
                <a16:creationId xmlns:a16="http://schemas.microsoft.com/office/drawing/2014/main" id="{DAA69E46-3D13-3245-8472-39C53FED8488}"/>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
        <p:nvSpPr>
          <p:cNvPr id="11" name="TextBox 10">
            <a:extLst>
              <a:ext uri="{FF2B5EF4-FFF2-40B4-BE49-F238E27FC236}">
                <a16:creationId xmlns:a16="http://schemas.microsoft.com/office/drawing/2014/main" id="{4E4CCA01-C512-4541-90C9-5C6E0BF38B57}"/>
              </a:ext>
            </a:extLst>
          </p:cNvPr>
          <p:cNvSpPr txBox="1"/>
          <p:nvPr userDrawn="1"/>
        </p:nvSpPr>
        <p:spPr>
          <a:xfrm>
            <a:off x="4454244" y="6504252"/>
            <a:ext cx="4032524" cy="353748"/>
          </a:xfrm>
          <a:prstGeom prst="rect">
            <a:avLst/>
          </a:prstGeom>
          <a:noFill/>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en-US" sz="850" dirty="0">
                <a:solidFill>
                  <a:schemeClr val="tx1"/>
                </a:solidFill>
                <a:latin typeface="GE Inspira Sans" panose="020B0503060000000003" pitchFamily="34" charset="77"/>
              </a:rPr>
            </a:br>
            <a:r>
              <a:rPr lang="en-US" sz="850" dirty="0">
                <a:solidFill>
                  <a:schemeClr val="tx1"/>
                </a:solidFill>
                <a:latin typeface="GE Inspira Sans" panose="020B0503060000000003" pitchFamily="34" charset="77"/>
              </a:rPr>
              <a:t>Placeholder confidentiality disclosure. Edit or delete from master slide if not needed.</a:t>
            </a:r>
            <a:endParaRPr lang="en-CA" sz="850" dirty="0">
              <a:solidFill>
                <a:schemeClr val="tx1"/>
              </a:solidFill>
              <a:latin typeface="GE Inspira Sans" panose="020B0503060000000003" pitchFamily="34" charset="77"/>
            </a:endParaRPr>
          </a:p>
          <a:p>
            <a:pPr algn="ctr"/>
            <a:endParaRPr lang="en-US" sz="850" dirty="0">
              <a:solidFill>
                <a:schemeClr val="tx1"/>
              </a:solidFill>
              <a:latin typeface="GE Inspira Sans" panose="020B0503060000000003" pitchFamily="34" charset="77"/>
            </a:endParaRPr>
          </a:p>
        </p:txBody>
      </p:sp>
      <p:sp>
        <p:nvSpPr>
          <p:cNvPr id="5" name="Freeform 5">
            <a:extLst>
              <a:ext uri="{FF2B5EF4-FFF2-40B4-BE49-F238E27FC236}">
                <a16:creationId xmlns:a16="http://schemas.microsoft.com/office/drawing/2014/main" id="{62201507-2B1A-A741-AFCF-89050BDD99BD}"/>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670019266"/>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2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dirty="0"/>
              <a:t>Section title</a:t>
            </a:r>
          </a:p>
        </p:txBody>
      </p:sp>
      <p:sp>
        <p:nvSpPr>
          <p:cNvPr id="5" name="Freeform 5">
            <a:extLst>
              <a:ext uri="{FF2B5EF4-FFF2-40B4-BE49-F238E27FC236}">
                <a16:creationId xmlns:a16="http://schemas.microsoft.com/office/drawing/2014/main" id="{EEC3C0B5-BDFC-4649-8413-083A56DD27D2}"/>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 name="Slide Number Placeholder 5">
            <a:extLst>
              <a:ext uri="{FF2B5EF4-FFF2-40B4-BE49-F238E27FC236}">
                <a16:creationId xmlns:a16="http://schemas.microsoft.com/office/drawing/2014/main" id="{D32A13C9-9B1B-3241-9FF7-AB653C2E6002}"/>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629918836"/>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dirty="0"/>
              <a:t>Section title</a:t>
            </a:r>
          </a:p>
        </p:txBody>
      </p:sp>
      <p:sp>
        <p:nvSpPr>
          <p:cNvPr id="5" name="Freeform 5">
            <a:extLst>
              <a:ext uri="{FF2B5EF4-FFF2-40B4-BE49-F238E27FC236}">
                <a16:creationId xmlns:a16="http://schemas.microsoft.com/office/drawing/2014/main" id="{40EE56F9-A9D0-AF47-B6A1-83F9DDCE97B0}"/>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 name="Slide Number Placeholder 5">
            <a:extLst>
              <a:ext uri="{FF2B5EF4-FFF2-40B4-BE49-F238E27FC236}">
                <a16:creationId xmlns:a16="http://schemas.microsoft.com/office/drawing/2014/main" id="{2AE59ECD-5CB5-C848-97D8-FAE643322193}"/>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2200052033"/>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4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rgbClr val="002D5D"/>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dirty="0"/>
              <a:t>Section title</a:t>
            </a:r>
          </a:p>
        </p:txBody>
      </p:sp>
      <p:sp>
        <p:nvSpPr>
          <p:cNvPr id="6" name="Freeform 5">
            <a:extLst>
              <a:ext uri="{FF2B5EF4-FFF2-40B4-BE49-F238E27FC236}">
                <a16:creationId xmlns:a16="http://schemas.microsoft.com/office/drawing/2014/main" id="{824F467C-7ED2-B647-B3D6-75B313D8FE78}"/>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002D5D"/>
          </a:solidFill>
          <a:ln w="12700">
            <a:solidFill>
              <a:srgbClr val="002D5D"/>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 name="Slide Number Placeholder 5">
            <a:extLst>
              <a:ext uri="{FF2B5EF4-FFF2-40B4-BE49-F238E27FC236}">
                <a16:creationId xmlns:a16="http://schemas.microsoft.com/office/drawing/2014/main" id="{5F3B3AA1-75B7-B64B-BF95-E2B6297E0CC6}"/>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2D5D"/>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1790374575"/>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5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dirty="0"/>
              <a:t>Section title</a:t>
            </a:r>
          </a:p>
        </p:txBody>
      </p:sp>
      <p:sp>
        <p:nvSpPr>
          <p:cNvPr id="5" name="Freeform 5">
            <a:extLst>
              <a:ext uri="{FF2B5EF4-FFF2-40B4-BE49-F238E27FC236}">
                <a16:creationId xmlns:a16="http://schemas.microsoft.com/office/drawing/2014/main" id="{6F26DEBB-1B15-C742-8A8A-69D6E540D592}"/>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 name="Slide Number Placeholder 5">
            <a:extLst>
              <a:ext uri="{FF2B5EF4-FFF2-40B4-BE49-F238E27FC236}">
                <a16:creationId xmlns:a16="http://schemas.microsoft.com/office/drawing/2014/main" id="{8262F615-729C-DC4F-B4B8-EF55D7AC59C1}"/>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2185774492"/>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slide – image white logo">
    <p:bg>
      <p:bgPr>
        <a:solidFill>
          <a:srgbClr val="005CB9"/>
        </a:solidFill>
        <a:effectLst/>
      </p:bgPr>
    </p:bg>
    <p:spTree>
      <p:nvGrpSpPr>
        <p:cNvPr id="1" name=""/>
        <p:cNvGrpSpPr/>
        <p:nvPr/>
      </p:nvGrpSpPr>
      <p:grpSpPr>
        <a:xfrm>
          <a:off x="0" y="0"/>
          <a:ext cx="0" cy="0"/>
          <a:chOff x="0" y="0"/>
          <a:chExt cx="0" cy="0"/>
        </a:xfrm>
      </p:grpSpPr>
      <p:sp>
        <p:nvSpPr>
          <p:cNvPr id="15" name="Picture Placeholder 2">
            <a:extLst>
              <a:ext uri="{FF2B5EF4-FFF2-40B4-BE49-F238E27FC236}">
                <a16:creationId xmlns:a16="http://schemas.microsoft.com/office/drawing/2014/main" id="{370A636B-FD95-4049-A6D0-16E4D358EEDE}"/>
              </a:ext>
            </a:extLst>
          </p:cNvPr>
          <p:cNvSpPr>
            <a:spLocks noGrp="1"/>
          </p:cNvSpPr>
          <p:nvPr>
            <p:ph type="pic" sz="quarter" idx="18"/>
          </p:nvPr>
        </p:nvSpPr>
        <p:spPr>
          <a:xfrm>
            <a:off x="0" y="0"/>
            <a:ext cx="12192000" cy="6858000"/>
          </a:xfrm>
          <a:prstGeom prst="rect">
            <a:avLst/>
          </a:prstGeom>
          <a:solidFill>
            <a:srgbClr val="D1DAE3"/>
          </a:solidFill>
          <a:ln>
            <a:noFill/>
          </a:ln>
        </p:spPr>
        <p:txBody>
          <a:bodyPr>
            <a:noAutofit/>
          </a:bodyPr>
          <a:lstStyle>
            <a:lvl1pPr marL="0" indent="0">
              <a:buFontTx/>
              <a:buNone/>
              <a:defRPr>
                <a:noFill/>
              </a:defRPr>
            </a:lvl1pPr>
          </a:lstStyle>
          <a:p>
            <a:r>
              <a:rPr lang="en-US"/>
              <a:t>Click icon to add picture</a:t>
            </a:r>
            <a:endParaRPr lang="en-US" dirty="0"/>
          </a:p>
        </p:txBody>
      </p:sp>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bg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dirty="0"/>
              <a:t>Section title</a:t>
            </a:r>
          </a:p>
        </p:txBody>
      </p:sp>
      <p:sp>
        <p:nvSpPr>
          <p:cNvPr id="2" name="TextBox 1">
            <a:extLst>
              <a:ext uri="{FF2B5EF4-FFF2-40B4-BE49-F238E27FC236}">
                <a16:creationId xmlns:a16="http://schemas.microsoft.com/office/drawing/2014/main" id="{25230B5E-54C9-2F45-8178-8DFD3ACB52A9}"/>
              </a:ext>
            </a:extLst>
          </p:cNvPr>
          <p:cNvSpPr txBox="1"/>
          <p:nvPr userDrawn="1"/>
        </p:nvSpPr>
        <p:spPr>
          <a:xfrm>
            <a:off x="12344400" y="5918886"/>
            <a:ext cx="0" cy="0"/>
          </a:xfrm>
          <a:prstGeom prst="rect">
            <a:avLst/>
          </a:prstGeom>
          <a:noFill/>
        </p:spPr>
        <p:txBody>
          <a:bodyPr wrap="none" rtlCol="0">
            <a:noAutofit/>
          </a:bodyPr>
          <a:lstStyle/>
          <a:p>
            <a:pPr algn="l">
              <a:spcBef>
                <a:spcPts val="1200"/>
              </a:spcBef>
            </a:pPr>
            <a:endParaRPr lang="en-US" dirty="0">
              <a:solidFill>
                <a:schemeClr val="bg1"/>
              </a:solidFill>
            </a:endParaRPr>
          </a:p>
        </p:txBody>
      </p:sp>
      <p:pic>
        <p:nvPicPr>
          <p:cNvPr id="4" name="Picture 3">
            <a:extLst>
              <a:ext uri="{FF2B5EF4-FFF2-40B4-BE49-F238E27FC236}">
                <a16:creationId xmlns:a16="http://schemas.microsoft.com/office/drawing/2014/main" id="{00BD3C54-84C7-4A4B-8FE0-DF67E95C5FA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43600"/>
            <a:ext cx="12192000" cy="914400"/>
          </a:xfrm>
          <a:prstGeom prst="rect">
            <a:avLst/>
          </a:prstGeom>
        </p:spPr>
      </p:pic>
      <p:sp>
        <p:nvSpPr>
          <p:cNvPr id="17" name="Slide Number Placeholder 5">
            <a:extLst>
              <a:ext uri="{FF2B5EF4-FFF2-40B4-BE49-F238E27FC236}">
                <a16:creationId xmlns:a16="http://schemas.microsoft.com/office/drawing/2014/main" id="{74815102-AD5D-244E-AC04-FE5F43B1A2A5}"/>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dirty="0"/>
          </a:p>
        </p:txBody>
      </p:sp>
      <p:sp>
        <p:nvSpPr>
          <p:cNvPr id="16" name="Freeform 5">
            <a:extLst>
              <a:ext uri="{FF2B5EF4-FFF2-40B4-BE49-F238E27FC236}">
                <a16:creationId xmlns:a16="http://schemas.microsoft.com/office/drawing/2014/main" id="{85A8C654-77D7-6D4E-A5A6-989688381491}"/>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bg1"/>
          </a:solidFill>
          <a:ln w="1270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86636702"/>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resenter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576EC2DB-C13E-2F44-BB7A-EA4D2C94710F}"/>
              </a:ext>
            </a:extLst>
          </p:cNvPr>
          <p:cNvSpPr>
            <a:spLocks noGrp="1" noChangeAspect="1"/>
          </p:cNvSpPr>
          <p:nvPr>
            <p:ph type="pic" sz="quarter" idx="18" hasCustomPrompt="1"/>
          </p:nvPr>
        </p:nvSpPr>
        <p:spPr>
          <a:xfrm>
            <a:off x="685800" y="1783764"/>
            <a:ext cx="933498" cy="1104678"/>
          </a:xfrm>
          <a:prstGeom prst="rect">
            <a:avLst/>
          </a:prstGeom>
          <a:solidFill>
            <a:srgbClr val="D1DAE3"/>
          </a:solidFill>
          <a:ln>
            <a:noFill/>
          </a:ln>
        </p:spPr>
        <p:txBody>
          <a:bodyPr>
            <a:noAutofit/>
          </a:bodyPr>
          <a:lstStyle>
            <a:lvl1pPr marL="0" indent="0">
              <a:buFontTx/>
              <a:buNone/>
              <a:defRPr>
                <a:noFill/>
              </a:defRPr>
            </a:lvl1pPr>
          </a:lstStyle>
          <a:p>
            <a:r>
              <a:rPr lang="en-US" dirty="0"/>
              <a:t>picture</a:t>
            </a:r>
          </a:p>
        </p:txBody>
      </p:sp>
      <p:sp>
        <p:nvSpPr>
          <p:cNvPr id="61" name="Title 21">
            <a:extLst>
              <a:ext uri="{FF2B5EF4-FFF2-40B4-BE49-F238E27FC236}">
                <a16:creationId xmlns:a16="http://schemas.microsoft.com/office/drawing/2014/main" id="{78720D93-187A-944C-8989-F1B46C07F279}"/>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dirty="0"/>
              <a:t>This is a two-line page title for presenters, click to add text </a:t>
            </a:r>
            <a:br>
              <a:rPr lang="en-US" dirty="0"/>
            </a:br>
            <a:r>
              <a:rPr lang="en-US" dirty="0"/>
              <a:t>Lorem ipsum dolor sit amet, consetetur sadipscing elitr, sed diam</a:t>
            </a:r>
          </a:p>
        </p:txBody>
      </p:sp>
      <p:sp>
        <p:nvSpPr>
          <p:cNvPr id="100" name="Text Placeholder 10">
            <a:extLst>
              <a:ext uri="{FF2B5EF4-FFF2-40B4-BE49-F238E27FC236}">
                <a16:creationId xmlns:a16="http://schemas.microsoft.com/office/drawing/2014/main" id="{CD21224E-74B1-D344-A0BA-6B6D41A6C918}"/>
              </a:ext>
            </a:extLst>
          </p:cNvPr>
          <p:cNvSpPr>
            <a:spLocks noGrp="1" noChangeAspect="1"/>
          </p:cNvSpPr>
          <p:nvPr>
            <p:ph type="body" sz="quarter" idx="69" hasCustomPrompt="1"/>
          </p:nvPr>
        </p:nvSpPr>
        <p:spPr>
          <a:xfrm>
            <a:off x="1778960" y="2364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Summary of background</a:t>
            </a:r>
          </a:p>
        </p:txBody>
      </p:sp>
      <p:sp>
        <p:nvSpPr>
          <p:cNvPr id="101" name="Text Placeholder 14">
            <a:extLst>
              <a:ext uri="{FF2B5EF4-FFF2-40B4-BE49-F238E27FC236}">
                <a16:creationId xmlns:a16="http://schemas.microsoft.com/office/drawing/2014/main" id="{C0F407B7-36FF-E74E-87D8-4527EB868169}"/>
              </a:ext>
            </a:extLst>
          </p:cNvPr>
          <p:cNvSpPr>
            <a:spLocks noGrp="1" noChangeAspect="1"/>
          </p:cNvSpPr>
          <p:nvPr>
            <p:ph type="body" sz="quarter" idx="70" hasCustomPrompt="1"/>
          </p:nvPr>
        </p:nvSpPr>
        <p:spPr>
          <a:xfrm>
            <a:off x="1778960" y="1784806"/>
            <a:ext cx="2286926" cy="159040"/>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dirty="0"/>
              <a:t>Name</a:t>
            </a:r>
          </a:p>
        </p:txBody>
      </p:sp>
      <p:sp>
        <p:nvSpPr>
          <p:cNvPr id="102" name="Text Placeholder 16">
            <a:extLst>
              <a:ext uri="{FF2B5EF4-FFF2-40B4-BE49-F238E27FC236}">
                <a16:creationId xmlns:a16="http://schemas.microsoft.com/office/drawing/2014/main" id="{AAE8B8F8-3416-684D-AA10-E8D628F1912F}"/>
              </a:ext>
            </a:extLst>
          </p:cNvPr>
          <p:cNvSpPr>
            <a:spLocks noGrp="1" noChangeAspect="1"/>
          </p:cNvSpPr>
          <p:nvPr>
            <p:ph type="body" sz="quarter" idx="71" hasCustomPrompt="1"/>
          </p:nvPr>
        </p:nvSpPr>
        <p:spPr>
          <a:xfrm>
            <a:off x="1778960" y="19936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Function/Role</a:t>
            </a:r>
          </a:p>
        </p:txBody>
      </p:sp>
      <p:sp>
        <p:nvSpPr>
          <p:cNvPr id="107" name="Picture Placeholder 2">
            <a:extLst>
              <a:ext uri="{FF2B5EF4-FFF2-40B4-BE49-F238E27FC236}">
                <a16:creationId xmlns:a16="http://schemas.microsoft.com/office/drawing/2014/main" id="{B8E93E53-0A2D-D440-9DA2-3901C34407B4}"/>
              </a:ext>
            </a:extLst>
          </p:cNvPr>
          <p:cNvSpPr>
            <a:spLocks noGrp="1" noChangeAspect="1"/>
          </p:cNvSpPr>
          <p:nvPr>
            <p:ph type="pic" sz="quarter" idx="72" hasCustomPrompt="1"/>
          </p:nvPr>
        </p:nvSpPr>
        <p:spPr>
          <a:xfrm>
            <a:off x="687425" y="3304006"/>
            <a:ext cx="934092" cy="1104678"/>
          </a:xfrm>
          <a:prstGeom prst="rect">
            <a:avLst/>
          </a:prstGeom>
          <a:solidFill>
            <a:srgbClr val="D1DAE3"/>
          </a:solidFill>
          <a:ln>
            <a:noFill/>
          </a:ln>
        </p:spPr>
        <p:txBody>
          <a:bodyPr>
            <a:noAutofit/>
          </a:bodyPr>
          <a:lstStyle>
            <a:lvl1pPr marL="0" indent="0">
              <a:buFontTx/>
              <a:buNone/>
              <a:defRPr>
                <a:noFill/>
              </a:defRPr>
            </a:lvl1pPr>
          </a:lstStyle>
          <a:p>
            <a:r>
              <a:rPr lang="en-US" dirty="0"/>
              <a:t>picture</a:t>
            </a:r>
          </a:p>
        </p:txBody>
      </p:sp>
      <p:sp>
        <p:nvSpPr>
          <p:cNvPr id="108" name="Text Placeholder 10">
            <a:extLst>
              <a:ext uri="{FF2B5EF4-FFF2-40B4-BE49-F238E27FC236}">
                <a16:creationId xmlns:a16="http://schemas.microsoft.com/office/drawing/2014/main" id="{A04F3E3E-8E64-1A40-B3CB-28F23156DAEC}"/>
              </a:ext>
            </a:extLst>
          </p:cNvPr>
          <p:cNvSpPr>
            <a:spLocks noGrp="1" noChangeAspect="1"/>
          </p:cNvSpPr>
          <p:nvPr>
            <p:ph type="body" sz="quarter" idx="73" hasCustomPrompt="1"/>
          </p:nvPr>
        </p:nvSpPr>
        <p:spPr>
          <a:xfrm>
            <a:off x="1778235" y="3876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Summary of background</a:t>
            </a:r>
          </a:p>
        </p:txBody>
      </p:sp>
      <p:sp>
        <p:nvSpPr>
          <p:cNvPr id="109" name="Text Placeholder 14">
            <a:extLst>
              <a:ext uri="{FF2B5EF4-FFF2-40B4-BE49-F238E27FC236}">
                <a16:creationId xmlns:a16="http://schemas.microsoft.com/office/drawing/2014/main" id="{1DD593BA-417E-B94B-AC0D-DC7E89DED177}"/>
              </a:ext>
            </a:extLst>
          </p:cNvPr>
          <p:cNvSpPr>
            <a:spLocks noGrp="1" noChangeAspect="1"/>
          </p:cNvSpPr>
          <p:nvPr>
            <p:ph type="body" sz="quarter" idx="74" hasCustomPrompt="1"/>
          </p:nvPr>
        </p:nvSpPr>
        <p:spPr>
          <a:xfrm>
            <a:off x="1778235" y="330388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dirty="0"/>
              <a:t>Name</a:t>
            </a:r>
          </a:p>
        </p:txBody>
      </p:sp>
      <p:sp>
        <p:nvSpPr>
          <p:cNvPr id="110" name="Text Placeholder 16">
            <a:extLst>
              <a:ext uri="{FF2B5EF4-FFF2-40B4-BE49-F238E27FC236}">
                <a16:creationId xmlns:a16="http://schemas.microsoft.com/office/drawing/2014/main" id="{399257F1-DCFA-1347-8512-FDF8C9537DCA}"/>
              </a:ext>
            </a:extLst>
          </p:cNvPr>
          <p:cNvSpPr>
            <a:spLocks noGrp="1" noChangeAspect="1"/>
          </p:cNvSpPr>
          <p:nvPr>
            <p:ph type="body" sz="quarter" idx="75" hasCustomPrompt="1"/>
          </p:nvPr>
        </p:nvSpPr>
        <p:spPr>
          <a:xfrm>
            <a:off x="1778235" y="35128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Function/Role</a:t>
            </a:r>
          </a:p>
        </p:txBody>
      </p:sp>
      <p:sp>
        <p:nvSpPr>
          <p:cNvPr id="115" name="Picture Placeholder 2">
            <a:extLst>
              <a:ext uri="{FF2B5EF4-FFF2-40B4-BE49-F238E27FC236}">
                <a16:creationId xmlns:a16="http://schemas.microsoft.com/office/drawing/2014/main" id="{ECCFAA26-228F-DB41-8476-05C76288D5E7}"/>
              </a:ext>
            </a:extLst>
          </p:cNvPr>
          <p:cNvSpPr>
            <a:spLocks noGrp="1" noChangeAspect="1"/>
          </p:cNvSpPr>
          <p:nvPr>
            <p:ph type="pic" sz="quarter" idx="76" hasCustomPrompt="1"/>
          </p:nvPr>
        </p:nvSpPr>
        <p:spPr>
          <a:xfrm>
            <a:off x="687425" y="4826810"/>
            <a:ext cx="934092" cy="1106368"/>
          </a:xfrm>
          <a:prstGeom prst="rect">
            <a:avLst/>
          </a:prstGeom>
          <a:solidFill>
            <a:srgbClr val="D1DAE3"/>
          </a:solidFill>
          <a:ln>
            <a:noFill/>
          </a:ln>
        </p:spPr>
        <p:txBody>
          <a:bodyPr>
            <a:noAutofit/>
          </a:bodyPr>
          <a:lstStyle>
            <a:lvl1pPr marL="0" indent="0">
              <a:buFontTx/>
              <a:buNone/>
              <a:defRPr>
                <a:noFill/>
              </a:defRPr>
            </a:lvl1pPr>
          </a:lstStyle>
          <a:p>
            <a:r>
              <a:rPr lang="en-US" dirty="0"/>
              <a:t>add picture</a:t>
            </a:r>
          </a:p>
        </p:txBody>
      </p:sp>
      <p:sp>
        <p:nvSpPr>
          <p:cNvPr id="116" name="Text Placeholder 10">
            <a:extLst>
              <a:ext uri="{FF2B5EF4-FFF2-40B4-BE49-F238E27FC236}">
                <a16:creationId xmlns:a16="http://schemas.microsoft.com/office/drawing/2014/main" id="{90E32973-9B95-C94A-A2AB-BC5B374C3A71}"/>
              </a:ext>
            </a:extLst>
          </p:cNvPr>
          <p:cNvSpPr>
            <a:spLocks noGrp="1" noChangeAspect="1"/>
          </p:cNvSpPr>
          <p:nvPr>
            <p:ph type="body" sz="quarter" idx="77" hasCustomPrompt="1"/>
          </p:nvPr>
        </p:nvSpPr>
        <p:spPr>
          <a:xfrm>
            <a:off x="1778235" y="54064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Summary of background</a:t>
            </a:r>
          </a:p>
        </p:txBody>
      </p:sp>
      <p:sp>
        <p:nvSpPr>
          <p:cNvPr id="117" name="Text Placeholder 14">
            <a:extLst>
              <a:ext uri="{FF2B5EF4-FFF2-40B4-BE49-F238E27FC236}">
                <a16:creationId xmlns:a16="http://schemas.microsoft.com/office/drawing/2014/main" id="{D1EC174D-8B2F-5942-981E-94D88E882D65}"/>
              </a:ext>
            </a:extLst>
          </p:cNvPr>
          <p:cNvSpPr>
            <a:spLocks noGrp="1" noChangeAspect="1"/>
          </p:cNvSpPr>
          <p:nvPr>
            <p:ph type="body" sz="quarter" idx="78" hasCustomPrompt="1"/>
          </p:nvPr>
        </p:nvSpPr>
        <p:spPr>
          <a:xfrm>
            <a:off x="1778235" y="48268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dirty="0"/>
              <a:t>Name</a:t>
            </a:r>
          </a:p>
        </p:txBody>
      </p:sp>
      <p:sp>
        <p:nvSpPr>
          <p:cNvPr id="118" name="Text Placeholder 16">
            <a:extLst>
              <a:ext uri="{FF2B5EF4-FFF2-40B4-BE49-F238E27FC236}">
                <a16:creationId xmlns:a16="http://schemas.microsoft.com/office/drawing/2014/main" id="{92D2280F-BA83-944F-B49B-6442F7631128}"/>
              </a:ext>
            </a:extLst>
          </p:cNvPr>
          <p:cNvSpPr>
            <a:spLocks noGrp="1" noChangeAspect="1"/>
          </p:cNvSpPr>
          <p:nvPr>
            <p:ph type="body" sz="quarter" idx="79" hasCustomPrompt="1"/>
          </p:nvPr>
        </p:nvSpPr>
        <p:spPr>
          <a:xfrm>
            <a:off x="1778235" y="50356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Function/Role</a:t>
            </a:r>
          </a:p>
        </p:txBody>
      </p:sp>
      <p:sp>
        <p:nvSpPr>
          <p:cNvPr id="121" name="Picture Placeholder 2">
            <a:extLst>
              <a:ext uri="{FF2B5EF4-FFF2-40B4-BE49-F238E27FC236}">
                <a16:creationId xmlns:a16="http://schemas.microsoft.com/office/drawing/2014/main" id="{052B5D5C-C35D-454A-8B07-42E2A29F74EA}"/>
              </a:ext>
            </a:extLst>
          </p:cNvPr>
          <p:cNvSpPr>
            <a:spLocks noGrp="1" noChangeAspect="1"/>
          </p:cNvSpPr>
          <p:nvPr>
            <p:ph type="pic" sz="quarter" idx="80"/>
          </p:nvPr>
        </p:nvSpPr>
        <p:spPr>
          <a:xfrm>
            <a:off x="4433186" y="1783764"/>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Click icon to add picture</a:t>
            </a:r>
            <a:endParaRPr lang="en-US" dirty="0"/>
          </a:p>
        </p:txBody>
      </p:sp>
      <p:sp>
        <p:nvSpPr>
          <p:cNvPr id="125" name="Picture Placeholder 2">
            <a:extLst>
              <a:ext uri="{FF2B5EF4-FFF2-40B4-BE49-F238E27FC236}">
                <a16:creationId xmlns:a16="http://schemas.microsoft.com/office/drawing/2014/main" id="{3B06F66A-AEB8-6041-86A7-8997213BBE77}"/>
              </a:ext>
            </a:extLst>
          </p:cNvPr>
          <p:cNvSpPr>
            <a:spLocks noGrp="1" noChangeAspect="1"/>
          </p:cNvSpPr>
          <p:nvPr>
            <p:ph type="pic" sz="quarter" idx="84" hasCustomPrompt="1"/>
          </p:nvPr>
        </p:nvSpPr>
        <p:spPr>
          <a:xfrm>
            <a:off x="4433186" y="3303880"/>
            <a:ext cx="934092" cy="1104678"/>
          </a:xfrm>
          <a:prstGeom prst="rect">
            <a:avLst/>
          </a:prstGeom>
          <a:solidFill>
            <a:srgbClr val="D1DAE3"/>
          </a:solidFill>
          <a:ln>
            <a:noFill/>
          </a:ln>
        </p:spPr>
        <p:txBody>
          <a:bodyPr>
            <a:noAutofit/>
          </a:bodyPr>
          <a:lstStyle>
            <a:lvl1pPr marL="0" indent="0">
              <a:buFontTx/>
              <a:buNone/>
              <a:defRPr>
                <a:noFill/>
              </a:defRPr>
            </a:lvl1pPr>
          </a:lstStyle>
          <a:p>
            <a:r>
              <a:rPr lang="en-US" dirty="0"/>
              <a:t>picture</a:t>
            </a:r>
          </a:p>
        </p:txBody>
      </p:sp>
      <p:sp>
        <p:nvSpPr>
          <p:cNvPr id="134" name="Picture Placeholder 2">
            <a:extLst>
              <a:ext uri="{FF2B5EF4-FFF2-40B4-BE49-F238E27FC236}">
                <a16:creationId xmlns:a16="http://schemas.microsoft.com/office/drawing/2014/main" id="{131AA6AB-69D3-4647-8493-7841D303A711}"/>
              </a:ext>
            </a:extLst>
          </p:cNvPr>
          <p:cNvSpPr>
            <a:spLocks noGrp="1" noChangeAspect="1"/>
          </p:cNvSpPr>
          <p:nvPr>
            <p:ph type="pic" sz="quarter" idx="92" hasCustomPrompt="1"/>
          </p:nvPr>
        </p:nvSpPr>
        <p:spPr>
          <a:xfrm>
            <a:off x="8175193" y="1779268"/>
            <a:ext cx="934092" cy="1104678"/>
          </a:xfrm>
          <a:prstGeom prst="rect">
            <a:avLst/>
          </a:prstGeom>
          <a:solidFill>
            <a:srgbClr val="D1DAE3"/>
          </a:solidFill>
          <a:ln>
            <a:noFill/>
          </a:ln>
        </p:spPr>
        <p:txBody>
          <a:bodyPr>
            <a:noAutofit/>
          </a:bodyPr>
          <a:lstStyle>
            <a:lvl1pPr marL="0" indent="0">
              <a:buFontTx/>
              <a:buNone/>
              <a:defRPr>
                <a:noFill/>
              </a:defRPr>
            </a:lvl1pPr>
          </a:lstStyle>
          <a:p>
            <a:r>
              <a:rPr lang="en-US" dirty="0"/>
              <a:t>picture</a:t>
            </a:r>
          </a:p>
        </p:txBody>
      </p:sp>
      <p:sp>
        <p:nvSpPr>
          <p:cNvPr id="138" name="Picture Placeholder 2">
            <a:extLst>
              <a:ext uri="{FF2B5EF4-FFF2-40B4-BE49-F238E27FC236}">
                <a16:creationId xmlns:a16="http://schemas.microsoft.com/office/drawing/2014/main" id="{163F9142-E903-2940-B113-F58C6326B033}"/>
              </a:ext>
            </a:extLst>
          </p:cNvPr>
          <p:cNvSpPr>
            <a:spLocks noGrp="1" noChangeAspect="1"/>
          </p:cNvSpPr>
          <p:nvPr>
            <p:ph type="pic" sz="quarter" idx="96" hasCustomPrompt="1"/>
          </p:nvPr>
        </p:nvSpPr>
        <p:spPr>
          <a:xfrm>
            <a:off x="8176072" y="3299384"/>
            <a:ext cx="934092" cy="1106368"/>
          </a:xfrm>
          <a:prstGeom prst="rect">
            <a:avLst/>
          </a:prstGeom>
          <a:solidFill>
            <a:srgbClr val="D1DAE3"/>
          </a:solidFill>
          <a:ln>
            <a:noFill/>
          </a:ln>
        </p:spPr>
        <p:txBody>
          <a:bodyPr>
            <a:noAutofit/>
          </a:bodyPr>
          <a:lstStyle>
            <a:lvl1pPr marL="0" indent="0">
              <a:buFontTx/>
              <a:buNone/>
              <a:defRPr>
                <a:noFill/>
              </a:defRPr>
            </a:lvl1pPr>
          </a:lstStyle>
          <a:p>
            <a:r>
              <a:rPr lang="en-US" dirty="0"/>
              <a:t>picture</a:t>
            </a:r>
          </a:p>
        </p:txBody>
      </p:sp>
      <p:sp>
        <p:nvSpPr>
          <p:cNvPr id="142" name="Picture Placeholder 2">
            <a:extLst>
              <a:ext uri="{FF2B5EF4-FFF2-40B4-BE49-F238E27FC236}">
                <a16:creationId xmlns:a16="http://schemas.microsoft.com/office/drawing/2014/main" id="{281F52CE-4DC4-5C4B-9E55-3FB69BEFD6DD}"/>
              </a:ext>
            </a:extLst>
          </p:cNvPr>
          <p:cNvSpPr>
            <a:spLocks noGrp="1" noChangeAspect="1"/>
          </p:cNvSpPr>
          <p:nvPr>
            <p:ph type="pic" sz="quarter" idx="100" hasCustomPrompt="1"/>
          </p:nvPr>
        </p:nvSpPr>
        <p:spPr>
          <a:xfrm>
            <a:off x="8176072" y="4822314"/>
            <a:ext cx="933498" cy="1106368"/>
          </a:xfrm>
          <a:prstGeom prst="rect">
            <a:avLst/>
          </a:prstGeom>
          <a:solidFill>
            <a:srgbClr val="D1DAE3"/>
          </a:solidFill>
          <a:ln>
            <a:noFill/>
          </a:ln>
        </p:spPr>
        <p:txBody>
          <a:bodyPr>
            <a:noAutofit/>
          </a:bodyPr>
          <a:lstStyle>
            <a:lvl1pPr marL="0" indent="0">
              <a:buFontTx/>
              <a:buNone/>
              <a:defRPr>
                <a:noFill/>
              </a:defRPr>
            </a:lvl1pPr>
          </a:lstStyle>
          <a:p>
            <a:r>
              <a:rPr lang="en-US" dirty="0"/>
              <a:t>picture</a:t>
            </a:r>
          </a:p>
        </p:txBody>
      </p:sp>
      <p:sp>
        <p:nvSpPr>
          <p:cNvPr id="159" name="Text Placeholder 10">
            <a:extLst>
              <a:ext uri="{FF2B5EF4-FFF2-40B4-BE49-F238E27FC236}">
                <a16:creationId xmlns:a16="http://schemas.microsoft.com/office/drawing/2014/main" id="{33E4A2AE-7E17-4C4F-A275-48DFCEFD9417}"/>
              </a:ext>
            </a:extLst>
          </p:cNvPr>
          <p:cNvSpPr>
            <a:spLocks noGrp="1" noChangeAspect="1"/>
          </p:cNvSpPr>
          <p:nvPr>
            <p:ph type="body" sz="quarter" idx="104" hasCustomPrompt="1"/>
          </p:nvPr>
        </p:nvSpPr>
        <p:spPr>
          <a:xfrm>
            <a:off x="5519364" y="2364406"/>
            <a:ext cx="2286926" cy="550914"/>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Summary of background</a:t>
            </a:r>
          </a:p>
        </p:txBody>
      </p:sp>
      <p:sp>
        <p:nvSpPr>
          <p:cNvPr id="160" name="Text Placeholder 14">
            <a:extLst>
              <a:ext uri="{FF2B5EF4-FFF2-40B4-BE49-F238E27FC236}">
                <a16:creationId xmlns:a16="http://schemas.microsoft.com/office/drawing/2014/main" id="{FE2BC6BF-6673-7341-B628-6033D4D92490}"/>
              </a:ext>
            </a:extLst>
          </p:cNvPr>
          <p:cNvSpPr>
            <a:spLocks noGrp="1" noChangeAspect="1"/>
          </p:cNvSpPr>
          <p:nvPr>
            <p:ph type="body" sz="quarter" idx="105" hasCustomPrompt="1"/>
          </p:nvPr>
        </p:nvSpPr>
        <p:spPr>
          <a:xfrm>
            <a:off x="5519364" y="1784806"/>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dirty="0"/>
              <a:t>Name</a:t>
            </a:r>
          </a:p>
        </p:txBody>
      </p:sp>
      <p:sp>
        <p:nvSpPr>
          <p:cNvPr id="161" name="Text Placeholder 16">
            <a:extLst>
              <a:ext uri="{FF2B5EF4-FFF2-40B4-BE49-F238E27FC236}">
                <a16:creationId xmlns:a16="http://schemas.microsoft.com/office/drawing/2014/main" id="{D1370357-7BD8-0A4C-9686-8F7BA24345FF}"/>
              </a:ext>
            </a:extLst>
          </p:cNvPr>
          <p:cNvSpPr>
            <a:spLocks noGrp="1" noChangeAspect="1"/>
          </p:cNvSpPr>
          <p:nvPr>
            <p:ph type="body" sz="quarter" idx="106" hasCustomPrompt="1"/>
          </p:nvPr>
        </p:nvSpPr>
        <p:spPr>
          <a:xfrm>
            <a:off x="5518615" y="19936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Function/Role</a:t>
            </a:r>
          </a:p>
        </p:txBody>
      </p:sp>
      <p:sp>
        <p:nvSpPr>
          <p:cNvPr id="162" name="Text Placeholder 10">
            <a:extLst>
              <a:ext uri="{FF2B5EF4-FFF2-40B4-BE49-F238E27FC236}">
                <a16:creationId xmlns:a16="http://schemas.microsoft.com/office/drawing/2014/main" id="{C8A10C82-9413-FB4A-BCA8-7E1355023917}"/>
              </a:ext>
            </a:extLst>
          </p:cNvPr>
          <p:cNvSpPr>
            <a:spLocks noGrp="1" noChangeAspect="1"/>
          </p:cNvSpPr>
          <p:nvPr>
            <p:ph type="body" sz="quarter" idx="107" hasCustomPrompt="1"/>
          </p:nvPr>
        </p:nvSpPr>
        <p:spPr>
          <a:xfrm>
            <a:off x="5519364" y="3876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Summary of background</a:t>
            </a:r>
          </a:p>
        </p:txBody>
      </p:sp>
      <p:sp>
        <p:nvSpPr>
          <p:cNvPr id="163" name="Text Placeholder 14">
            <a:extLst>
              <a:ext uri="{FF2B5EF4-FFF2-40B4-BE49-F238E27FC236}">
                <a16:creationId xmlns:a16="http://schemas.microsoft.com/office/drawing/2014/main" id="{A78F47B2-2846-714D-AC79-DE277B846609}"/>
              </a:ext>
            </a:extLst>
          </p:cNvPr>
          <p:cNvSpPr>
            <a:spLocks noGrp="1" noChangeAspect="1"/>
          </p:cNvSpPr>
          <p:nvPr>
            <p:ph type="body" sz="quarter" idx="108" hasCustomPrompt="1"/>
          </p:nvPr>
        </p:nvSpPr>
        <p:spPr>
          <a:xfrm>
            <a:off x="5519364" y="3304006"/>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dirty="0"/>
              <a:t>Name</a:t>
            </a:r>
          </a:p>
        </p:txBody>
      </p:sp>
      <p:sp>
        <p:nvSpPr>
          <p:cNvPr id="164" name="Text Placeholder 16">
            <a:extLst>
              <a:ext uri="{FF2B5EF4-FFF2-40B4-BE49-F238E27FC236}">
                <a16:creationId xmlns:a16="http://schemas.microsoft.com/office/drawing/2014/main" id="{5887964F-FA09-CC4C-B5EC-FC3C36876447}"/>
              </a:ext>
            </a:extLst>
          </p:cNvPr>
          <p:cNvSpPr>
            <a:spLocks noGrp="1" noChangeAspect="1"/>
          </p:cNvSpPr>
          <p:nvPr>
            <p:ph type="body" sz="quarter" idx="109" hasCustomPrompt="1"/>
          </p:nvPr>
        </p:nvSpPr>
        <p:spPr>
          <a:xfrm>
            <a:off x="5519364" y="35128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Function/Role</a:t>
            </a:r>
          </a:p>
        </p:txBody>
      </p:sp>
      <p:sp>
        <p:nvSpPr>
          <p:cNvPr id="165" name="Text Placeholder 10">
            <a:extLst>
              <a:ext uri="{FF2B5EF4-FFF2-40B4-BE49-F238E27FC236}">
                <a16:creationId xmlns:a16="http://schemas.microsoft.com/office/drawing/2014/main" id="{5F01192D-829F-A94D-AAA6-AE92C5F5904D}"/>
              </a:ext>
            </a:extLst>
          </p:cNvPr>
          <p:cNvSpPr>
            <a:spLocks noGrp="1" noChangeAspect="1"/>
          </p:cNvSpPr>
          <p:nvPr>
            <p:ph type="body" sz="quarter" idx="110" hasCustomPrompt="1"/>
          </p:nvPr>
        </p:nvSpPr>
        <p:spPr>
          <a:xfrm>
            <a:off x="5519364" y="54064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Summary of background</a:t>
            </a:r>
          </a:p>
        </p:txBody>
      </p:sp>
      <p:sp>
        <p:nvSpPr>
          <p:cNvPr id="166" name="Text Placeholder 14">
            <a:extLst>
              <a:ext uri="{FF2B5EF4-FFF2-40B4-BE49-F238E27FC236}">
                <a16:creationId xmlns:a16="http://schemas.microsoft.com/office/drawing/2014/main" id="{6530C860-E40B-7E40-96E6-21DFFF4E6CD8}"/>
              </a:ext>
            </a:extLst>
          </p:cNvPr>
          <p:cNvSpPr>
            <a:spLocks noGrp="1" noChangeAspect="1"/>
          </p:cNvSpPr>
          <p:nvPr>
            <p:ph type="body" sz="quarter" idx="111" hasCustomPrompt="1"/>
          </p:nvPr>
        </p:nvSpPr>
        <p:spPr>
          <a:xfrm>
            <a:off x="5519364" y="48268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dirty="0"/>
              <a:t>Name</a:t>
            </a:r>
          </a:p>
        </p:txBody>
      </p:sp>
      <p:sp>
        <p:nvSpPr>
          <p:cNvPr id="167" name="Text Placeholder 16">
            <a:extLst>
              <a:ext uri="{FF2B5EF4-FFF2-40B4-BE49-F238E27FC236}">
                <a16:creationId xmlns:a16="http://schemas.microsoft.com/office/drawing/2014/main" id="{11972ADC-C30C-AD40-8926-B29D21EE6CDC}"/>
              </a:ext>
            </a:extLst>
          </p:cNvPr>
          <p:cNvSpPr>
            <a:spLocks noGrp="1" noChangeAspect="1"/>
          </p:cNvSpPr>
          <p:nvPr>
            <p:ph type="body" sz="quarter" idx="112" hasCustomPrompt="1"/>
          </p:nvPr>
        </p:nvSpPr>
        <p:spPr>
          <a:xfrm>
            <a:off x="5519364" y="50356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Function/Role</a:t>
            </a:r>
          </a:p>
        </p:txBody>
      </p:sp>
      <p:sp>
        <p:nvSpPr>
          <p:cNvPr id="177" name="Text Placeholder 10">
            <a:extLst>
              <a:ext uri="{FF2B5EF4-FFF2-40B4-BE49-F238E27FC236}">
                <a16:creationId xmlns:a16="http://schemas.microsoft.com/office/drawing/2014/main" id="{66B1BC70-1EDC-A848-AC69-002510C8E60C}"/>
              </a:ext>
            </a:extLst>
          </p:cNvPr>
          <p:cNvSpPr>
            <a:spLocks noGrp="1" noChangeAspect="1"/>
          </p:cNvSpPr>
          <p:nvPr>
            <p:ph type="body" sz="quarter" idx="113" hasCustomPrompt="1"/>
          </p:nvPr>
        </p:nvSpPr>
        <p:spPr>
          <a:xfrm>
            <a:off x="9256924" y="2359910"/>
            <a:ext cx="2286926" cy="550914"/>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Summary of background</a:t>
            </a:r>
          </a:p>
        </p:txBody>
      </p:sp>
      <p:sp>
        <p:nvSpPr>
          <p:cNvPr id="178" name="Text Placeholder 14">
            <a:extLst>
              <a:ext uri="{FF2B5EF4-FFF2-40B4-BE49-F238E27FC236}">
                <a16:creationId xmlns:a16="http://schemas.microsoft.com/office/drawing/2014/main" id="{65FB4B36-B2A2-A745-9801-270C3AECD8AA}"/>
              </a:ext>
            </a:extLst>
          </p:cNvPr>
          <p:cNvSpPr>
            <a:spLocks noGrp="1" noChangeAspect="1"/>
          </p:cNvSpPr>
          <p:nvPr>
            <p:ph type="body" sz="quarter" idx="114" hasCustomPrompt="1"/>
          </p:nvPr>
        </p:nvSpPr>
        <p:spPr>
          <a:xfrm>
            <a:off x="9256924" y="17803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dirty="0"/>
              <a:t>Name</a:t>
            </a:r>
          </a:p>
        </p:txBody>
      </p:sp>
      <p:sp>
        <p:nvSpPr>
          <p:cNvPr id="179" name="Text Placeholder 16">
            <a:extLst>
              <a:ext uri="{FF2B5EF4-FFF2-40B4-BE49-F238E27FC236}">
                <a16:creationId xmlns:a16="http://schemas.microsoft.com/office/drawing/2014/main" id="{8CCB3875-0A0F-E840-A0ED-6568BDC6B016}"/>
              </a:ext>
            </a:extLst>
          </p:cNvPr>
          <p:cNvSpPr>
            <a:spLocks noGrp="1" noChangeAspect="1"/>
          </p:cNvSpPr>
          <p:nvPr>
            <p:ph type="body" sz="quarter" idx="115" hasCustomPrompt="1"/>
          </p:nvPr>
        </p:nvSpPr>
        <p:spPr>
          <a:xfrm>
            <a:off x="9257562" y="19891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Function/Role</a:t>
            </a:r>
          </a:p>
        </p:txBody>
      </p:sp>
      <p:sp>
        <p:nvSpPr>
          <p:cNvPr id="180" name="Text Placeholder 10">
            <a:extLst>
              <a:ext uri="{FF2B5EF4-FFF2-40B4-BE49-F238E27FC236}">
                <a16:creationId xmlns:a16="http://schemas.microsoft.com/office/drawing/2014/main" id="{59A68BDD-22E3-9E47-A703-5ABB474FB44D}"/>
              </a:ext>
            </a:extLst>
          </p:cNvPr>
          <p:cNvSpPr>
            <a:spLocks noGrp="1" noChangeAspect="1"/>
          </p:cNvSpPr>
          <p:nvPr>
            <p:ph type="body" sz="quarter" idx="116" hasCustomPrompt="1"/>
          </p:nvPr>
        </p:nvSpPr>
        <p:spPr>
          <a:xfrm>
            <a:off x="9256924" y="38719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Summary of background</a:t>
            </a:r>
          </a:p>
        </p:txBody>
      </p:sp>
      <p:sp>
        <p:nvSpPr>
          <p:cNvPr id="181" name="Text Placeholder 14">
            <a:extLst>
              <a:ext uri="{FF2B5EF4-FFF2-40B4-BE49-F238E27FC236}">
                <a16:creationId xmlns:a16="http://schemas.microsoft.com/office/drawing/2014/main" id="{30F4A901-EA22-6D47-A340-28A7FFE75558}"/>
              </a:ext>
            </a:extLst>
          </p:cNvPr>
          <p:cNvSpPr>
            <a:spLocks noGrp="1" noChangeAspect="1"/>
          </p:cNvSpPr>
          <p:nvPr>
            <p:ph type="body" sz="quarter" idx="117" hasCustomPrompt="1"/>
          </p:nvPr>
        </p:nvSpPr>
        <p:spPr>
          <a:xfrm>
            <a:off x="9256924" y="32995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dirty="0"/>
              <a:t>Name</a:t>
            </a:r>
          </a:p>
        </p:txBody>
      </p:sp>
      <p:sp>
        <p:nvSpPr>
          <p:cNvPr id="182" name="Text Placeholder 16">
            <a:extLst>
              <a:ext uri="{FF2B5EF4-FFF2-40B4-BE49-F238E27FC236}">
                <a16:creationId xmlns:a16="http://schemas.microsoft.com/office/drawing/2014/main" id="{C0C00234-E76E-A84D-B8E8-413D63FA261D}"/>
              </a:ext>
            </a:extLst>
          </p:cNvPr>
          <p:cNvSpPr>
            <a:spLocks noGrp="1" noChangeAspect="1"/>
          </p:cNvSpPr>
          <p:nvPr>
            <p:ph type="body" sz="quarter" idx="118" hasCustomPrompt="1"/>
          </p:nvPr>
        </p:nvSpPr>
        <p:spPr>
          <a:xfrm>
            <a:off x="9256924" y="35083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Function/Role</a:t>
            </a:r>
          </a:p>
        </p:txBody>
      </p:sp>
      <p:sp>
        <p:nvSpPr>
          <p:cNvPr id="183" name="Text Placeholder 10">
            <a:extLst>
              <a:ext uri="{FF2B5EF4-FFF2-40B4-BE49-F238E27FC236}">
                <a16:creationId xmlns:a16="http://schemas.microsoft.com/office/drawing/2014/main" id="{D35F0340-8B74-6D4D-B7E3-8959D4D62374}"/>
              </a:ext>
            </a:extLst>
          </p:cNvPr>
          <p:cNvSpPr>
            <a:spLocks noGrp="1" noChangeAspect="1"/>
          </p:cNvSpPr>
          <p:nvPr>
            <p:ph type="body" sz="quarter" idx="119" hasCustomPrompt="1"/>
          </p:nvPr>
        </p:nvSpPr>
        <p:spPr>
          <a:xfrm>
            <a:off x="9256924" y="5401915"/>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Summary of background</a:t>
            </a:r>
          </a:p>
        </p:txBody>
      </p:sp>
      <p:sp>
        <p:nvSpPr>
          <p:cNvPr id="184" name="Text Placeholder 14">
            <a:extLst>
              <a:ext uri="{FF2B5EF4-FFF2-40B4-BE49-F238E27FC236}">
                <a16:creationId xmlns:a16="http://schemas.microsoft.com/office/drawing/2014/main" id="{D69E6FF2-AF87-A845-9D10-A697E3BEAF73}"/>
              </a:ext>
            </a:extLst>
          </p:cNvPr>
          <p:cNvSpPr>
            <a:spLocks noGrp="1" noChangeAspect="1"/>
          </p:cNvSpPr>
          <p:nvPr>
            <p:ph type="body" sz="quarter" idx="120" hasCustomPrompt="1"/>
          </p:nvPr>
        </p:nvSpPr>
        <p:spPr>
          <a:xfrm>
            <a:off x="9256924" y="4822314"/>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dirty="0"/>
              <a:t>Name</a:t>
            </a:r>
          </a:p>
        </p:txBody>
      </p:sp>
      <p:sp>
        <p:nvSpPr>
          <p:cNvPr id="185" name="Text Placeholder 16">
            <a:extLst>
              <a:ext uri="{FF2B5EF4-FFF2-40B4-BE49-F238E27FC236}">
                <a16:creationId xmlns:a16="http://schemas.microsoft.com/office/drawing/2014/main" id="{AD3ADA6F-734D-BC4B-9104-86F5F10E4C1E}"/>
              </a:ext>
            </a:extLst>
          </p:cNvPr>
          <p:cNvSpPr>
            <a:spLocks noGrp="1" noChangeAspect="1"/>
          </p:cNvSpPr>
          <p:nvPr>
            <p:ph type="body" sz="quarter" idx="121" hasCustomPrompt="1"/>
          </p:nvPr>
        </p:nvSpPr>
        <p:spPr>
          <a:xfrm>
            <a:off x="9256924" y="5031115"/>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dirty="0"/>
              <a:t>Function/Role</a:t>
            </a:r>
          </a:p>
        </p:txBody>
      </p:sp>
      <p:sp>
        <p:nvSpPr>
          <p:cNvPr id="188" name="Picture Placeholder 2">
            <a:extLst>
              <a:ext uri="{FF2B5EF4-FFF2-40B4-BE49-F238E27FC236}">
                <a16:creationId xmlns:a16="http://schemas.microsoft.com/office/drawing/2014/main" id="{ECF68313-78C7-C241-A10D-520599054286}"/>
              </a:ext>
            </a:extLst>
          </p:cNvPr>
          <p:cNvSpPr>
            <a:spLocks noGrp="1" noChangeAspect="1"/>
          </p:cNvSpPr>
          <p:nvPr>
            <p:ph type="pic" sz="quarter" idx="122" hasCustomPrompt="1"/>
          </p:nvPr>
        </p:nvSpPr>
        <p:spPr>
          <a:xfrm>
            <a:off x="4433186" y="4826810"/>
            <a:ext cx="934092" cy="1106368"/>
          </a:xfrm>
          <a:prstGeom prst="rect">
            <a:avLst/>
          </a:prstGeom>
          <a:solidFill>
            <a:srgbClr val="D1DAE3"/>
          </a:solidFill>
          <a:ln>
            <a:noFill/>
          </a:ln>
        </p:spPr>
        <p:txBody>
          <a:bodyPr>
            <a:noAutofit/>
          </a:bodyPr>
          <a:lstStyle>
            <a:lvl1pPr marL="0" indent="0">
              <a:buFontTx/>
              <a:buNone/>
              <a:defRPr>
                <a:noFill/>
              </a:defRPr>
            </a:lvl1pPr>
          </a:lstStyle>
          <a:p>
            <a:r>
              <a:rPr lang="en-US" dirty="0"/>
              <a:t>add picture</a:t>
            </a:r>
          </a:p>
        </p:txBody>
      </p:sp>
      <p:sp>
        <p:nvSpPr>
          <p:cNvPr id="41" name="Slide Number Placeholder 5">
            <a:extLst>
              <a:ext uri="{FF2B5EF4-FFF2-40B4-BE49-F238E27FC236}">
                <a16:creationId xmlns:a16="http://schemas.microsoft.com/office/drawing/2014/main" id="{D5F7D7CF-F1DF-8840-9E79-A48C2C23ECBD}"/>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723893537"/>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07AD498-453D-3A49-801C-207237AA8CEB}"/>
              </a:ext>
            </a:extLst>
          </p:cNvPr>
          <p:cNvSpPr>
            <a:spLocks noGrp="1"/>
          </p:cNvSpPr>
          <p:nvPr>
            <p:ph type="body" sz="quarter" idx="23" hasCustomPrompt="1"/>
          </p:nvPr>
        </p:nvSpPr>
        <p:spPr>
          <a:xfrm>
            <a:off x="685800" y="1694260"/>
            <a:ext cx="5233104" cy="25834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35" name="Text Placeholder 30">
            <a:extLst>
              <a:ext uri="{FF2B5EF4-FFF2-40B4-BE49-F238E27FC236}">
                <a16:creationId xmlns:a16="http://schemas.microsoft.com/office/drawing/2014/main" id="{F14A1EE1-3515-6C4C-BF67-D020866CAFB8}"/>
              </a:ext>
            </a:extLst>
          </p:cNvPr>
          <p:cNvSpPr>
            <a:spLocks noGrp="1"/>
          </p:cNvSpPr>
          <p:nvPr>
            <p:ph type="body" sz="quarter" idx="25" hasCustomPrompt="1"/>
          </p:nvPr>
        </p:nvSpPr>
        <p:spPr>
          <a:xfrm>
            <a:off x="685800" y="2212848"/>
            <a:ext cx="5232399" cy="3660467"/>
          </a:xfrm>
          <a:prstGeom prst="rect">
            <a:avLst/>
          </a:prstGeom>
        </p:spPr>
        <p:txBody>
          <a:bodyPr>
            <a:noAutofit/>
          </a:bodyPr>
          <a:lstStyle>
            <a:lvl1pPr>
              <a:lnSpc>
                <a:spcPct val="100000"/>
              </a:lnSpc>
              <a:spcBef>
                <a:spcPts val="900"/>
              </a:spcBef>
              <a:defRPr lang="en-GB" sz="1800" smtClean="0">
                <a:solidFill>
                  <a:schemeClr val="tx1"/>
                </a:solidFill>
                <a:effectLst/>
              </a:defRPr>
            </a:lvl1pPr>
          </a:lstStyle>
          <a:p>
            <a:r>
              <a:rPr lang="en-GB" dirty="0">
                <a:solidFill>
                  <a:srgbClr val="0E141F"/>
                </a:solidFill>
                <a:effectLst/>
                <a:latin typeface="GE Inspira Sans" panose="020B0503060000000003" pitchFamily="34" charset="77"/>
              </a:rPr>
              <a:t>Click to add text column. Lorem ipsum </a:t>
            </a:r>
            <a:r>
              <a:rPr lang="en-GB" dirty="0" err="1">
                <a:solidFill>
                  <a:srgbClr val="0E141F"/>
                </a:solidFill>
                <a:effectLst/>
                <a:latin typeface="GE Inspira Sans" panose="020B0503060000000003" pitchFamily="34" charset="77"/>
              </a:rPr>
              <a:t>dolor</a:t>
            </a:r>
            <a:r>
              <a:rPr lang="en-GB" dirty="0">
                <a:solidFill>
                  <a:srgbClr val="0E141F"/>
                </a:solidFill>
                <a:effectLst/>
                <a:latin typeface="GE Inspira Sans" panose="020B0503060000000003" pitchFamily="34" charset="77"/>
              </a:rPr>
              <a:t> sit </a:t>
            </a:r>
            <a:r>
              <a:rPr lang="en-GB" dirty="0" err="1">
                <a:solidFill>
                  <a:srgbClr val="0E141F"/>
                </a:solidFill>
                <a:effectLst/>
                <a:latin typeface="GE Inspira Sans" panose="020B0503060000000003" pitchFamily="34" charset="77"/>
              </a:rPr>
              <a:t>amet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consetetur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sadipscing</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elitr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nonumy</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eirmod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tempor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invidunt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ut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labore</a:t>
            </a:r>
            <a:r>
              <a:rPr lang="en-GB" dirty="0">
                <a:solidFill>
                  <a:srgbClr val="0E141F"/>
                </a:solidFill>
                <a:effectLst/>
                <a:latin typeface="GE Inspira Sans" panose="020B0503060000000003" pitchFamily="34" charset="77"/>
              </a:rPr>
              <a:t> et dolore magna </a:t>
            </a:r>
            <a:r>
              <a:rPr lang="en-GB" dirty="0" err="1">
                <a:solidFill>
                  <a:srgbClr val="0E141F"/>
                </a:solidFill>
                <a:effectLst/>
                <a:latin typeface="GE Inspira Sans" panose="020B0503060000000003" pitchFamily="34" charset="77"/>
              </a:rPr>
              <a:t>aliquyam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erat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voluptua</a:t>
            </a:r>
            <a:r>
              <a:rPr lang="en-GB" dirty="0">
                <a:solidFill>
                  <a:srgbClr val="0E141F"/>
                </a:solidFill>
                <a:effectLst/>
                <a:latin typeface="GE Inspira Sans" panose="020B0503060000000003" pitchFamily="34" charset="77"/>
              </a:rPr>
              <a:t>. At </a:t>
            </a:r>
            <a:r>
              <a:rPr lang="en-GB" dirty="0" err="1">
                <a:solidFill>
                  <a:srgbClr val="0E141F"/>
                </a:solidFill>
                <a:effectLst/>
                <a:latin typeface="GE Inspira Sans" panose="020B0503060000000003" pitchFamily="34" charset="77"/>
              </a:rPr>
              <a:t>vero</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eos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accusam</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justo</a:t>
            </a:r>
            <a:r>
              <a:rPr lang="en-GB" dirty="0">
                <a:solidFill>
                  <a:srgbClr val="0E141F"/>
                </a:solidFill>
                <a:effectLst/>
                <a:latin typeface="GE Inspira Sans" panose="020B0503060000000003" pitchFamily="34" charset="77"/>
              </a:rPr>
              <a:t> duo </a:t>
            </a:r>
            <a:r>
              <a:rPr lang="en-GB" dirty="0" err="1">
                <a:solidFill>
                  <a:srgbClr val="0E141F"/>
                </a:solidFill>
                <a:effectLst/>
                <a:latin typeface="GE Inspira Sans" panose="020B0503060000000003" pitchFamily="34" charset="77"/>
              </a:rPr>
              <a:t>dolores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ea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rebum</a:t>
            </a:r>
            <a:r>
              <a:rPr lang="en-GB" dirty="0">
                <a:solidFill>
                  <a:srgbClr val="0E141F"/>
                </a:solidFill>
                <a:effectLst/>
                <a:latin typeface="GE Inspira Sans" panose="020B0503060000000003" pitchFamily="34" charset="77"/>
              </a:rPr>
              <a:t>. </a:t>
            </a:r>
          </a:p>
          <a:p>
            <a:r>
              <a:rPr lang="en-GB" dirty="0">
                <a:solidFill>
                  <a:srgbClr val="0E141F"/>
                </a:solidFill>
                <a:effectLst/>
                <a:latin typeface="GE Inspira Sans" panose="020B0503060000000003" pitchFamily="34" charset="77"/>
              </a:rPr>
              <a:t>Stet </a:t>
            </a:r>
            <a:r>
              <a:rPr lang="en-GB" dirty="0" err="1">
                <a:solidFill>
                  <a:srgbClr val="0E141F"/>
                </a:solidFill>
                <a:effectLst/>
                <a:latin typeface="GE Inspira Sans" panose="020B0503060000000003" pitchFamily="34" charset="77"/>
              </a:rPr>
              <a:t>clita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kasd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gubergren</a:t>
            </a:r>
            <a:r>
              <a:rPr lang="en-GB" dirty="0">
                <a:solidFill>
                  <a:srgbClr val="0E141F"/>
                </a:solidFill>
                <a:effectLst/>
                <a:latin typeface="GE Inspira Sans" panose="020B0503060000000003" pitchFamily="34" charset="77"/>
              </a:rPr>
              <a:t>, no sea </a:t>
            </a:r>
            <a:r>
              <a:rPr lang="en-GB" dirty="0" err="1">
                <a:solidFill>
                  <a:srgbClr val="0E141F"/>
                </a:solidFill>
                <a:effectLst/>
                <a:latin typeface="GE Inspira Sans" panose="020B0503060000000003" pitchFamily="34" charset="77"/>
              </a:rPr>
              <a:t>takimata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sanctus</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est</a:t>
            </a:r>
            <a:r>
              <a:rPr lang="en-GB" dirty="0">
                <a:solidFill>
                  <a:srgbClr val="0E141F"/>
                </a:solidFill>
                <a:effectLst/>
                <a:latin typeface="GE Inspira Sans" panose="020B0503060000000003" pitchFamily="34" charset="77"/>
              </a:rPr>
              <a:t> Lorem ipsum </a:t>
            </a:r>
            <a:r>
              <a:rPr lang="en-GB" dirty="0" err="1">
                <a:solidFill>
                  <a:srgbClr val="0E141F"/>
                </a:solidFill>
                <a:effectLst/>
                <a:latin typeface="GE Inspira Sans" panose="020B0503060000000003" pitchFamily="34" charset="77"/>
              </a:rPr>
              <a:t>dolor</a:t>
            </a:r>
            <a:r>
              <a:rPr lang="en-GB" dirty="0">
                <a:solidFill>
                  <a:srgbClr val="0E141F"/>
                </a:solidFill>
                <a:effectLst/>
                <a:latin typeface="GE Inspira Sans" panose="020B0503060000000003" pitchFamily="34" charset="77"/>
              </a:rPr>
              <a:t> sit </a:t>
            </a:r>
            <a:r>
              <a:rPr lang="en-GB" dirty="0" err="1">
                <a:solidFill>
                  <a:srgbClr val="0E141F"/>
                </a:solidFill>
                <a:effectLst/>
                <a:latin typeface="GE Inspira Sans" panose="020B0503060000000003" pitchFamily="34" charset="77"/>
              </a:rPr>
              <a:t>amet</a:t>
            </a:r>
            <a:r>
              <a:rPr lang="en-GB" dirty="0">
                <a:solidFill>
                  <a:srgbClr val="0E141F"/>
                </a:solidFill>
                <a:effectLst/>
                <a:latin typeface="GE Inspira Sans" panose="020B0503060000000003" pitchFamily="34" charset="77"/>
              </a:rPr>
              <a:t>. Lorem ipsum </a:t>
            </a:r>
            <a:r>
              <a:rPr lang="en-GB" dirty="0" err="1">
                <a:solidFill>
                  <a:srgbClr val="0E141F"/>
                </a:solidFill>
                <a:effectLst/>
                <a:latin typeface="GE Inspira Sans" panose="020B0503060000000003" pitchFamily="34" charset="77"/>
              </a:rPr>
              <a:t>dolor</a:t>
            </a:r>
            <a:r>
              <a:rPr lang="en-GB" dirty="0">
                <a:solidFill>
                  <a:srgbClr val="0E141F"/>
                </a:solidFill>
                <a:effectLst/>
                <a:latin typeface="GE Inspira Sans" panose="020B0503060000000003" pitchFamily="34" charset="77"/>
              </a:rPr>
              <a:t> sit </a:t>
            </a:r>
            <a:r>
              <a:rPr lang="en-GB" dirty="0" err="1">
                <a:solidFill>
                  <a:srgbClr val="0E141F"/>
                </a:solidFill>
                <a:effectLst/>
                <a:latin typeface="GE Inspira Sans" panose="020B0503060000000003" pitchFamily="34" charset="77"/>
              </a:rPr>
              <a:t>amet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consetetur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sadipscing</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elitr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nonumy</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eirmod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tempor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invidunt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ut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labore</a:t>
            </a:r>
            <a:r>
              <a:rPr lang="en-GB" dirty="0">
                <a:solidFill>
                  <a:srgbClr val="0E141F"/>
                </a:solidFill>
                <a:effectLst/>
                <a:latin typeface="GE Inspira Sans" panose="020B0503060000000003" pitchFamily="34" charset="77"/>
              </a:rPr>
              <a:t> et dolore magna </a:t>
            </a:r>
            <a:r>
              <a:rPr lang="en-GB" dirty="0" err="1">
                <a:solidFill>
                  <a:srgbClr val="0E141F"/>
                </a:solidFill>
                <a:effectLst/>
                <a:latin typeface="GE Inspira Sans" panose="020B0503060000000003" pitchFamily="34" charset="77"/>
              </a:rPr>
              <a:t>aliquyam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erat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voluptua</a:t>
            </a:r>
            <a:r>
              <a:rPr lang="en-GB" dirty="0">
                <a:solidFill>
                  <a:srgbClr val="0E141F"/>
                </a:solidFill>
                <a:effectLst/>
                <a:latin typeface="GE Inspira Sans" panose="020B0503060000000003" pitchFamily="34" charset="77"/>
              </a:rPr>
              <a:t>. At </a:t>
            </a:r>
            <a:r>
              <a:rPr lang="en-GB" dirty="0" err="1">
                <a:solidFill>
                  <a:srgbClr val="0E141F"/>
                </a:solidFill>
                <a:effectLst/>
                <a:latin typeface="GE Inspira Sans" panose="020B0503060000000003" pitchFamily="34" charset="77"/>
              </a:rPr>
              <a:t>vero</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eos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accusam</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justo</a:t>
            </a:r>
            <a:r>
              <a:rPr lang="en-GB" dirty="0">
                <a:solidFill>
                  <a:srgbClr val="0E141F"/>
                </a:solidFill>
                <a:effectLst/>
                <a:latin typeface="GE Inspira Sans" panose="020B0503060000000003" pitchFamily="34" charset="77"/>
              </a:rPr>
              <a:t> duo </a:t>
            </a:r>
            <a:r>
              <a:rPr lang="en-GB" dirty="0" err="1">
                <a:solidFill>
                  <a:srgbClr val="0E141F"/>
                </a:solidFill>
                <a:effectLst/>
                <a:latin typeface="GE Inspira Sans" panose="020B0503060000000003" pitchFamily="34" charset="77"/>
              </a:rPr>
              <a:t>dolores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ea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rebum</a:t>
            </a:r>
            <a:r>
              <a:rPr lang="en-GB" dirty="0">
                <a:solidFill>
                  <a:srgbClr val="0E141F"/>
                </a:solidFill>
                <a:effectLst/>
                <a:latin typeface="GE Inspira Sans" panose="020B0503060000000003" pitchFamily="34" charset="77"/>
              </a:rPr>
              <a:t>. Stet </a:t>
            </a:r>
            <a:r>
              <a:rPr lang="en-GB" dirty="0" err="1">
                <a:solidFill>
                  <a:srgbClr val="0E141F"/>
                </a:solidFill>
                <a:effectLst/>
                <a:latin typeface="GE Inspira Sans" panose="020B0503060000000003" pitchFamily="34" charset="77"/>
              </a:rPr>
              <a:t>clita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kasd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gubergren</a:t>
            </a:r>
            <a:r>
              <a:rPr lang="en-GB" dirty="0">
                <a:solidFill>
                  <a:srgbClr val="0E141F"/>
                </a:solidFill>
                <a:effectLst/>
                <a:latin typeface="GE Inspira Sans" panose="020B0503060000000003" pitchFamily="34" charset="77"/>
              </a:rPr>
              <a:t>. </a:t>
            </a:r>
            <a:r>
              <a:rPr lang="en-US" dirty="0"/>
              <a:t>At </a:t>
            </a:r>
            <a:r>
              <a:rPr lang="en-US" dirty="0" err="1"/>
              <a:t>vero</a:t>
            </a:r>
            <a:r>
              <a:rPr lang="en-US" dirty="0"/>
              <a:t> </a:t>
            </a:r>
            <a:r>
              <a:rPr lang="en-US" dirty="0" err="1"/>
              <a:t>eos</a:t>
            </a:r>
            <a:r>
              <a:rPr lang="en-US" dirty="0"/>
              <a:t> et </a:t>
            </a:r>
            <a:r>
              <a:rPr lang="en-US" dirty="0" err="1"/>
              <a:t>accusam</a:t>
            </a:r>
            <a:r>
              <a:rPr lang="en-US" dirty="0"/>
              <a:t> et </a:t>
            </a:r>
            <a:r>
              <a:rPr lang="en-US" dirty="0" err="1"/>
              <a:t>justo</a:t>
            </a:r>
            <a:r>
              <a:rPr lang="en-US" dirty="0"/>
              <a:t> duo </a:t>
            </a:r>
            <a:r>
              <a:rPr lang="en-US" dirty="0" err="1"/>
              <a:t>dolores</a:t>
            </a:r>
            <a:r>
              <a:rPr lang="en-US" dirty="0"/>
              <a:t> et </a:t>
            </a:r>
            <a:r>
              <a:rPr lang="en-US" dirty="0" err="1"/>
              <a:t>ea</a:t>
            </a:r>
            <a:r>
              <a:rPr lang="en-US" dirty="0"/>
              <a:t> </a:t>
            </a:r>
            <a:r>
              <a:rPr lang="en-US" dirty="0" err="1"/>
              <a:t>rebum</a:t>
            </a:r>
            <a:r>
              <a:rPr lang="en-US" dirty="0"/>
              <a:t>. </a:t>
            </a:r>
            <a:endParaRPr lang="en-GB" dirty="0">
              <a:solidFill>
                <a:srgbClr val="0E141F"/>
              </a:solidFill>
              <a:effectLst/>
              <a:latin typeface="GE Inspira Sans" panose="020B0503060000000003" pitchFamily="34" charset="77"/>
            </a:endParaRPr>
          </a:p>
        </p:txBody>
      </p:sp>
      <p:sp>
        <p:nvSpPr>
          <p:cNvPr id="12" name="Title 21">
            <a:extLst>
              <a:ext uri="{FF2B5EF4-FFF2-40B4-BE49-F238E27FC236}">
                <a16:creationId xmlns:a16="http://schemas.microsoft.com/office/drawing/2014/main" id="{90531025-6491-9E46-A705-C2686A2BF742}"/>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dirty="0"/>
              <a:t>This is a two-line page title, click to add text</a:t>
            </a:r>
            <a:br>
              <a:rPr lang="en-US" dirty="0"/>
            </a:br>
            <a:r>
              <a:rPr lang="en-US" dirty="0"/>
              <a:t>Lorem ipsum dolor sit amet, consetetur </a:t>
            </a:r>
            <a:r>
              <a:rPr lang="en-US" dirty="0" err="1"/>
              <a:t>sadipscing</a:t>
            </a:r>
            <a:r>
              <a:rPr lang="en-US" dirty="0"/>
              <a:t> </a:t>
            </a:r>
            <a:r>
              <a:rPr lang="en-US" dirty="0" err="1"/>
              <a:t>elitr</a:t>
            </a:r>
            <a:endParaRPr lang="en-US" dirty="0"/>
          </a:p>
        </p:txBody>
      </p:sp>
      <p:sp>
        <p:nvSpPr>
          <p:cNvPr id="8" name="Slide Number Placeholder 5">
            <a:extLst>
              <a:ext uri="{FF2B5EF4-FFF2-40B4-BE49-F238E27FC236}">
                <a16:creationId xmlns:a16="http://schemas.microsoft.com/office/drawing/2014/main" id="{1EFC826A-8D82-4B45-92C1-FB977F37D524}"/>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
        <p:nvSpPr>
          <p:cNvPr id="11" name="Text Placeholder 6">
            <a:extLst>
              <a:ext uri="{FF2B5EF4-FFF2-40B4-BE49-F238E27FC236}">
                <a16:creationId xmlns:a16="http://schemas.microsoft.com/office/drawing/2014/main" id="{CD4D6145-1AA7-3C46-AF67-26B5558942A9}"/>
              </a:ext>
            </a:extLst>
          </p:cNvPr>
          <p:cNvSpPr>
            <a:spLocks noGrp="1"/>
          </p:cNvSpPr>
          <p:nvPr>
            <p:ph type="body" sz="quarter" idx="26" hasCustomPrompt="1"/>
          </p:nvPr>
        </p:nvSpPr>
        <p:spPr>
          <a:xfrm>
            <a:off x="6273098" y="1694260"/>
            <a:ext cx="5233104" cy="25834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13" name="Text Placeholder 30">
            <a:extLst>
              <a:ext uri="{FF2B5EF4-FFF2-40B4-BE49-F238E27FC236}">
                <a16:creationId xmlns:a16="http://schemas.microsoft.com/office/drawing/2014/main" id="{926BEE2D-A7D9-5646-87FD-AF37C7E7564D}"/>
              </a:ext>
            </a:extLst>
          </p:cNvPr>
          <p:cNvSpPr>
            <a:spLocks noGrp="1"/>
          </p:cNvSpPr>
          <p:nvPr>
            <p:ph type="body" sz="quarter" idx="27" hasCustomPrompt="1"/>
          </p:nvPr>
        </p:nvSpPr>
        <p:spPr>
          <a:xfrm>
            <a:off x="6273098" y="2208450"/>
            <a:ext cx="5232399" cy="3660467"/>
          </a:xfrm>
          <a:prstGeom prst="rect">
            <a:avLst/>
          </a:prstGeom>
        </p:spPr>
        <p:txBody>
          <a:bodyPr>
            <a:noAutofit/>
          </a:bodyPr>
          <a:lstStyle>
            <a:lvl1pPr>
              <a:lnSpc>
                <a:spcPct val="100000"/>
              </a:lnSpc>
              <a:spcBef>
                <a:spcPts val="900"/>
              </a:spcBef>
              <a:defRPr lang="en-GB" sz="1800" smtClean="0">
                <a:solidFill>
                  <a:schemeClr val="tx1"/>
                </a:solidFill>
                <a:effectLst/>
              </a:defRPr>
            </a:lvl1pPr>
          </a:lstStyle>
          <a:p>
            <a:r>
              <a:rPr lang="en-GB" dirty="0">
                <a:solidFill>
                  <a:srgbClr val="0E141F"/>
                </a:solidFill>
                <a:effectLst/>
                <a:latin typeface="GE Inspira Sans" panose="020B0503060000000003" pitchFamily="34" charset="77"/>
              </a:rPr>
              <a:t>Click to add text column. Lorem ipsum </a:t>
            </a:r>
            <a:r>
              <a:rPr lang="en-GB" dirty="0" err="1">
                <a:solidFill>
                  <a:srgbClr val="0E141F"/>
                </a:solidFill>
                <a:effectLst/>
                <a:latin typeface="GE Inspira Sans" panose="020B0503060000000003" pitchFamily="34" charset="77"/>
              </a:rPr>
              <a:t>dolor</a:t>
            </a:r>
            <a:r>
              <a:rPr lang="en-GB" dirty="0">
                <a:solidFill>
                  <a:srgbClr val="0E141F"/>
                </a:solidFill>
                <a:effectLst/>
                <a:latin typeface="GE Inspira Sans" panose="020B0503060000000003" pitchFamily="34" charset="77"/>
              </a:rPr>
              <a:t> sit </a:t>
            </a:r>
            <a:r>
              <a:rPr lang="en-GB" dirty="0" err="1">
                <a:solidFill>
                  <a:srgbClr val="0E141F"/>
                </a:solidFill>
                <a:effectLst/>
                <a:latin typeface="GE Inspira Sans" panose="020B0503060000000003" pitchFamily="34" charset="77"/>
              </a:rPr>
              <a:t>amet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consetetur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sadipscing</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elitr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nonumy</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eirmod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tempor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invidunt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ut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labore</a:t>
            </a:r>
            <a:r>
              <a:rPr lang="en-GB" dirty="0">
                <a:solidFill>
                  <a:srgbClr val="0E141F"/>
                </a:solidFill>
                <a:effectLst/>
                <a:latin typeface="GE Inspira Sans" panose="020B0503060000000003" pitchFamily="34" charset="77"/>
              </a:rPr>
              <a:t> et dolore magna </a:t>
            </a:r>
            <a:r>
              <a:rPr lang="en-GB" dirty="0" err="1">
                <a:solidFill>
                  <a:srgbClr val="0E141F"/>
                </a:solidFill>
                <a:effectLst/>
                <a:latin typeface="GE Inspira Sans" panose="020B0503060000000003" pitchFamily="34" charset="77"/>
              </a:rPr>
              <a:t>aliquyam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erat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voluptua</a:t>
            </a:r>
            <a:r>
              <a:rPr lang="en-GB" dirty="0">
                <a:solidFill>
                  <a:srgbClr val="0E141F"/>
                </a:solidFill>
                <a:effectLst/>
                <a:latin typeface="GE Inspira Sans" panose="020B0503060000000003" pitchFamily="34" charset="77"/>
              </a:rPr>
              <a:t>. At </a:t>
            </a:r>
            <a:r>
              <a:rPr lang="en-GB" dirty="0" err="1">
                <a:solidFill>
                  <a:srgbClr val="0E141F"/>
                </a:solidFill>
                <a:effectLst/>
                <a:latin typeface="GE Inspira Sans" panose="020B0503060000000003" pitchFamily="34" charset="77"/>
              </a:rPr>
              <a:t>vero</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eos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accusam</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justo</a:t>
            </a:r>
            <a:r>
              <a:rPr lang="en-GB" dirty="0">
                <a:solidFill>
                  <a:srgbClr val="0E141F"/>
                </a:solidFill>
                <a:effectLst/>
                <a:latin typeface="GE Inspira Sans" panose="020B0503060000000003" pitchFamily="34" charset="77"/>
              </a:rPr>
              <a:t> duo </a:t>
            </a:r>
            <a:r>
              <a:rPr lang="en-GB" dirty="0" err="1">
                <a:solidFill>
                  <a:srgbClr val="0E141F"/>
                </a:solidFill>
                <a:effectLst/>
                <a:latin typeface="GE Inspira Sans" panose="020B0503060000000003" pitchFamily="34" charset="77"/>
              </a:rPr>
              <a:t>dolores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ea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rebum</a:t>
            </a:r>
            <a:r>
              <a:rPr lang="en-GB" dirty="0">
                <a:solidFill>
                  <a:srgbClr val="0E141F"/>
                </a:solidFill>
                <a:effectLst/>
                <a:latin typeface="GE Inspira Sans" panose="020B0503060000000003" pitchFamily="34" charset="77"/>
              </a:rPr>
              <a:t>. </a:t>
            </a:r>
          </a:p>
          <a:p>
            <a:r>
              <a:rPr lang="en-GB" dirty="0">
                <a:solidFill>
                  <a:srgbClr val="0E141F"/>
                </a:solidFill>
                <a:effectLst/>
                <a:latin typeface="GE Inspira Sans" panose="020B0503060000000003" pitchFamily="34" charset="77"/>
              </a:rPr>
              <a:t>Stet </a:t>
            </a:r>
            <a:r>
              <a:rPr lang="en-GB" dirty="0" err="1">
                <a:solidFill>
                  <a:srgbClr val="0E141F"/>
                </a:solidFill>
                <a:effectLst/>
                <a:latin typeface="GE Inspira Sans" panose="020B0503060000000003" pitchFamily="34" charset="77"/>
              </a:rPr>
              <a:t>clita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kasd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gubergren</a:t>
            </a:r>
            <a:r>
              <a:rPr lang="en-GB" dirty="0">
                <a:solidFill>
                  <a:srgbClr val="0E141F"/>
                </a:solidFill>
                <a:effectLst/>
                <a:latin typeface="GE Inspira Sans" panose="020B0503060000000003" pitchFamily="34" charset="77"/>
              </a:rPr>
              <a:t>, no sea </a:t>
            </a:r>
            <a:r>
              <a:rPr lang="en-GB" dirty="0" err="1">
                <a:solidFill>
                  <a:srgbClr val="0E141F"/>
                </a:solidFill>
                <a:effectLst/>
                <a:latin typeface="GE Inspira Sans" panose="020B0503060000000003" pitchFamily="34" charset="77"/>
              </a:rPr>
              <a:t>takimata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sanctus</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est</a:t>
            </a:r>
            <a:r>
              <a:rPr lang="en-GB" dirty="0">
                <a:solidFill>
                  <a:srgbClr val="0E141F"/>
                </a:solidFill>
                <a:effectLst/>
                <a:latin typeface="GE Inspira Sans" panose="020B0503060000000003" pitchFamily="34" charset="77"/>
              </a:rPr>
              <a:t> Lorem ipsum </a:t>
            </a:r>
            <a:r>
              <a:rPr lang="en-GB" dirty="0" err="1">
                <a:solidFill>
                  <a:srgbClr val="0E141F"/>
                </a:solidFill>
                <a:effectLst/>
                <a:latin typeface="GE Inspira Sans" panose="020B0503060000000003" pitchFamily="34" charset="77"/>
              </a:rPr>
              <a:t>dolor</a:t>
            </a:r>
            <a:r>
              <a:rPr lang="en-GB" dirty="0">
                <a:solidFill>
                  <a:srgbClr val="0E141F"/>
                </a:solidFill>
                <a:effectLst/>
                <a:latin typeface="GE Inspira Sans" panose="020B0503060000000003" pitchFamily="34" charset="77"/>
              </a:rPr>
              <a:t> sit </a:t>
            </a:r>
            <a:r>
              <a:rPr lang="en-GB" dirty="0" err="1">
                <a:solidFill>
                  <a:srgbClr val="0E141F"/>
                </a:solidFill>
                <a:effectLst/>
                <a:latin typeface="GE Inspira Sans" panose="020B0503060000000003" pitchFamily="34" charset="77"/>
              </a:rPr>
              <a:t>amet</a:t>
            </a:r>
            <a:r>
              <a:rPr lang="en-GB" dirty="0">
                <a:solidFill>
                  <a:srgbClr val="0E141F"/>
                </a:solidFill>
                <a:effectLst/>
                <a:latin typeface="GE Inspira Sans" panose="020B0503060000000003" pitchFamily="34" charset="77"/>
              </a:rPr>
              <a:t>. Lorem ipsum </a:t>
            </a:r>
            <a:r>
              <a:rPr lang="en-GB" dirty="0" err="1">
                <a:solidFill>
                  <a:srgbClr val="0E141F"/>
                </a:solidFill>
                <a:effectLst/>
                <a:latin typeface="GE Inspira Sans" panose="020B0503060000000003" pitchFamily="34" charset="77"/>
              </a:rPr>
              <a:t>dolor</a:t>
            </a:r>
            <a:r>
              <a:rPr lang="en-GB" dirty="0">
                <a:solidFill>
                  <a:srgbClr val="0E141F"/>
                </a:solidFill>
                <a:effectLst/>
                <a:latin typeface="GE Inspira Sans" panose="020B0503060000000003" pitchFamily="34" charset="77"/>
              </a:rPr>
              <a:t> sit </a:t>
            </a:r>
            <a:r>
              <a:rPr lang="en-GB" dirty="0" err="1">
                <a:solidFill>
                  <a:srgbClr val="0E141F"/>
                </a:solidFill>
                <a:effectLst/>
                <a:latin typeface="GE Inspira Sans" panose="020B0503060000000003" pitchFamily="34" charset="77"/>
              </a:rPr>
              <a:t>amet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consetetur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sadipscing</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elitr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nonumy</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eirmod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tempor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invidunt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ut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labore</a:t>
            </a:r>
            <a:r>
              <a:rPr lang="en-GB" dirty="0">
                <a:solidFill>
                  <a:srgbClr val="0E141F"/>
                </a:solidFill>
                <a:effectLst/>
                <a:latin typeface="GE Inspira Sans" panose="020B0503060000000003" pitchFamily="34" charset="77"/>
              </a:rPr>
              <a:t> et dolore magna </a:t>
            </a:r>
            <a:r>
              <a:rPr lang="en-GB" dirty="0" err="1">
                <a:solidFill>
                  <a:srgbClr val="0E141F"/>
                </a:solidFill>
                <a:effectLst/>
                <a:latin typeface="GE Inspira Sans" panose="020B0503060000000003" pitchFamily="34" charset="77"/>
              </a:rPr>
              <a:t>aliquyam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erat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voluptua</a:t>
            </a:r>
            <a:r>
              <a:rPr lang="en-GB" dirty="0">
                <a:solidFill>
                  <a:srgbClr val="0E141F"/>
                </a:solidFill>
                <a:effectLst/>
                <a:latin typeface="GE Inspira Sans" panose="020B0503060000000003" pitchFamily="34" charset="77"/>
              </a:rPr>
              <a:t>. At </a:t>
            </a:r>
            <a:r>
              <a:rPr lang="en-GB" dirty="0" err="1">
                <a:solidFill>
                  <a:srgbClr val="0E141F"/>
                </a:solidFill>
                <a:effectLst/>
                <a:latin typeface="GE Inspira Sans" panose="020B0503060000000003" pitchFamily="34" charset="77"/>
              </a:rPr>
              <a:t>vero</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eos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accusam</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justo</a:t>
            </a:r>
            <a:r>
              <a:rPr lang="en-GB" dirty="0">
                <a:solidFill>
                  <a:srgbClr val="0E141F"/>
                </a:solidFill>
                <a:effectLst/>
                <a:latin typeface="GE Inspira Sans" panose="020B0503060000000003" pitchFamily="34" charset="77"/>
              </a:rPr>
              <a:t> duo </a:t>
            </a:r>
            <a:r>
              <a:rPr lang="en-GB" dirty="0" err="1">
                <a:solidFill>
                  <a:srgbClr val="0E141F"/>
                </a:solidFill>
                <a:effectLst/>
                <a:latin typeface="GE Inspira Sans" panose="020B0503060000000003" pitchFamily="34" charset="77"/>
              </a:rPr>
              <a:t>dolores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ea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rebum</a:t>
            </a:r>
            <a:r>
              <a:rPr lang="en-GB" dirty="0">
                <a:solidFill>
                  <a:srgbClr val="0E141F"/>
                </a:solidFill>
                <a:effectLst/>
                <a:latin typeface="GE Inspira Sans" panose="020B0503060000000003" pitchFamily="34" charset="77"/>
              </a:rPr>
              <a:t>. Stet </a:t>
            </a:r>
            <a:r>
              <a:rPr lang="en-GB" dirty="0" err="1">
                <a:solidFill>
                  <a:srgbClr val="0E141F"/>
                </a:solidFill>
                <a:effectLst/>
                <a:latin typeface="GE Inspira Sans" panose="020B0503060000000003" pitchFamily="34" charset="77"/>
              </a:rPr>
              <a:t>clita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kasd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gubergren</a:t>
            </a:r>
            <a:r>
              <a:rPr lang="en-GB" dirty="0">
                <a:solidFill>
                  <a:srgbClr val="0E141F"/>
                </a:solidFill>
                <a:effectLst/>
                <a:latin typeface="GE Inspira Sans" panose="020B0503060000000003" pitchFamily="34" charset="77"/>
              </a:rPr>
              <a:t>. </a:t>
            </a:r>
            <a:r>
              <a:rPr lang="en-US" dirty="0"/>
              <a:t>At </a:t>
            </a:r>
            <a:r>
              <a:rPr lang="en-US" dirty="0" err="1"/>
              <a:t>vero</a:t>
            </a:r>
            <a:r>
              <a:rPr lang="en-US" dirty="0"/>
              <a:t> </a:t>
            </a:r>
            <a:r>
              <a:rPr lang="en-US" dirty="0" err="1"/>
              <a:t>eos</a:t>
            </a:r>
            <a:r>
              <a:rPr lang="en-US" dirty="0"/>
              <a:t> et </a:t>
            </a:r>
            <a:r>
              <a:rPr lang="en-US" dirty="0" err="1"/>
              <a:t>accusam</a:t>
            </a:r>
            <a:r>
              <a:rPr lang="en-US" dirty="0"/>
              <a:t> et </a:t>
            </a:r>
            <a:r>
              <a:rPr lang="en-US" dirty="0" err="1"/>
              <a:t>justo</a:t>
            </a:r>
            <a:r>
              <a:rPr lang="en-US" dirty="0"/>
              <a:t> duo </a:t>
            </a:r>
            <a:r>
              <a:rPr lang="en-US" dirty="0" err="1"/>
              <a:t>dolores</a:t>
            </a:r>
            <a:r>
              <a:rPr lang="en-US" dirty="0"/>
              <a:t> et </a:t>
            </a:r>
            <a:r>
              <a:rPr lang="en-US" dirty="0" err="1"/>
              <a:t>ea</a:t>
            </a:r>
            <a:r>
              <a:rPr lang="en-US" dirty="0"/>
              <a:t> </a:t>
            </a:r>
            <a:r>
              <a:rPr lang="en-US" dirty="0" err="1"/>
              <a:t>rebum</a:t>
            </a:r>
            <a:r>
              <a:rPr lang="en-US" dirty="0"/>
              <a:t>. </a:t>
            </a:r>
            <a:endParaRPr lang="en-GB" dirty="0">
              <a:solidFill>
                <a:srgbClr val="0E141F"/>
              </a:solidFill>
              <a:effectLst/>
              <a:latin typeface="GE Inspira Sans" panose="020B0503060000000003" pitchFamily="34" charset="77"/>
            </a:endParaRPr>
          </a:p>
        </p:txBody>
      </p:sp>
    </p:spTree>
    <p:extLst>
      <p:ext uri="{BB962C8B-B14F-4D97-AF65-F5344CB8AC3E}">
        <p14:creationId xmlns:p14="http://schemas.microsoft.com/office/powerpoint/2010/main" val="3097350144"/>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5" name="Text Placeholder 24">
            <a:extLst>
              <a:ext uri="{FF2B5EF4-FFF2-40B4-BE49-F238E27FC236}">
                <a16:creationId xmlns:a16="http://schemas.microsoft.com/office/drawing/2014/main" id="{E1B766C1-163D-774F-93C3-892C358B0E0B}"/>
              </a:ext>
            </a:extLst>
          </p:cNvPr>
          <p:cNvSpPr>
            <a:spLocks noGrp="1"/>
          </p:cNvSpPr>
          <p:nvPr>
            <p:ph type="body" sz="quarter" idx="25" hasCustomPrompt="1"/>
          </p:nvPr>
        </p:nvSpPr>
        <p:spPr>
          <a:xfrm>
            <a:off x="685799" y="2212848"/>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add text column. At vero eos et accusam et justo duo dolores et ea </a:t>
            </a:r>
            <a:r>
              <a:rPr lang="en-US" dirty="0" err="1"/>
              <a:t>rebum</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Lorem ipsum dolor sit amet. Lorem ipsum dolor sit amet, consetetur sadipscing elitr, sed diam nonumy eirmod </a:t>
            </a:r>
            <a:r>
              <a:rPr lang="en-US" dirty="0" err="1"/>
              <a:t>tempor</a:t>
            </a:r>
            <a:r>
              <a:rPr lang="en-US" dirty="0"/>
              <a:t> </a:t>
            </a:r>
            <a:r>
              <a:rPr lang="en-US" dirty="0" err="1"/>
              <a:t>invidunt</a:t>
            </a:r>
            <a:r>
              <a:rPr lang="en-US" dirty="0"/>
              <a:t> </a:t>
            </a:r>
            <a:r>
              <a:rPr lang="en-US" dirty="0" err="1"/>
              <a:t>ut</a:t>
            </a:r>
            <a:r>
              <a:rPr lang="en-US" dirty="0"/>
              <a:t> </a:t>
            </a:r>
            <a:r>
              <a:rPr lang="en-US" dirty="0" err="1"/>
              <a:t>labore</a:t>
            </a:r>
            <a:r>
              <a:rPr lang="en-US" dirty="0"/>
              <a:t> et dolore magna </a:t>
            </a:r>
            <a:r>
              <a:rPr lang="en-US" dirty="0" err="1"/>
              <a:t>aliquyam</a:t>
            </a:r>
            <a:r>
              <a:rPr lang="en-US" dirty="0"/>
              <a:t> </a:t>
            </a:r>
            <a:r>
              <a:rPr lang="en-US" dirty="0" err="1"/>
              <a:t>erat</a:t>
            </a:r>
            <a:r>
              <a:rPr lang="en-US" dirty="0"/>
              <a:t>, sed diam </a:t>
            </a:r>
            <a:r>
              <a:rPr lang="en-US" dirty="0" err="1"/>
              <a:t>voluptua</a:t>
            </a:r>
            <a:r>
              <a:rPr lang="en-US" dirty="0"/>
              <a:t>. </a:t>
            </a:r>
          </a:p>
          <a:p>
            <a:pPr lvl="0"/>
            <a:r>
              <a:rPr lang="en-US" dirty="0"/>
              <a:t>Duis </a:t>
            </a:r>
            <a:r>
              <a:rPr lang="en-US" dirty="0" err="1"/>
              <a:t>autem</a:t>
            </a:r>
            <a:r>
              <a:rPr lang="en-US" dirty="0"/>
              <a:t> vel </a:t>
            </a:r>
            <a:r>
              <a:rPr lang="en-US" dirty="0" err="1"/>
              <a:t>eum</a:t>
            </a:r>
            <a:r>
              <a:rPr lang="en-US" dirty="0"/>
              <a:t> </a:t>
            </a:r>
            <a:r>
              <a:rPr lang="en-US" dirty="0" err="1"/>
              <a:t>iriure</a:t>
            </a:r>
            <a:r>
              <a:rPr lang="en-US" dirty="0"/>
              <a:t> dolor in </a:t>
            </a:r>
            <a:r>
              <a:rPr lang="en-US" dirty="0" err="1"/>
              <a:t>hendrerit</a:t>
            </a:r>
            <a:r>
              <a:rPr lang="en-US" dirty="0"/>
              <a:t> </a:t>
            </a:r>
            <a:r>
              <a:rPr lang="en-US" dirty="0" err="1"/>
              <a:t>insed</a:t>
            </a:r>
            <a:r>
              <a:rPr lang="en-US" dirty="0"/>
              <a:t> et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a:t>
            </a:r>
            <a:r>
              <a:rPr lang="en-US" dirty="0" err="1"/>
              <a:t>illum</a:t>
            </a:r>
            <a:r>
              <a:rPr lang="en-US" dirty="0"/>
              <a:t>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vero </a:t>
            </a:r>
            <a:r>
              <a:rPr lang="en-US" dirty="0" err="1"/>
              <a:t>eros</a:t>
            </a:r>
            <a:r>
              <a:rPr lang="en-US" dirty="0"/>
              <a:t> et </a:t>
            </a:r>
            <a:r>
              <a:rPr lang="en-US" dirty="0" err="1"/>
              <a:t>accumsan</a:t>
            </a:r>
            <a:r>
              <a:rPr lang="en-US" dirty="0"/>
              <a:t> et.</a:t>
            </a:r>
          </a:p>
        </p:txBody>
      </p:sp>
      <p:sp>
        <p:nvSpPr>
          <p:cNvPr id="12" name="Text Placeholder 6">
            <a:extLst>
              <a:ext uri="{FF2B5EF4-FFF2-40B4-BE49-F238E27FC236}">
                <a16:creationId xmlns:a16="http://schemas.microsoft.com/office/drawing/2014/main" id="{D8F10E91-D897-2E47-8443-78B7BC097725}"/>
              </a:ext>
            </a:extLst>
          </p:cNvPr>
          <p:cNvSpPr>
            <a:spLocks noGrp="1"/>
          </p:cNvSpPr>
          <p:nvPr>
            <p:ph type="body" sz="quarter" idx="30" hasCustomPrompt="1"/>
          </p:nvPr>
        </p:nvSpPr>
        <p:spPr>
          <a:xfrm>
            <a:off x="685800" y="169164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21" name="Title 21">
            <a:extLst>
              <a:ext uri="{FF2B5EF4-FFF2-40B4-BE49-F238E27FC236}">
                <a16:creationId xmlns:a16="http://schemas.microsoft.com/office/drawing/2014/main" id="{650BAF8E-9421-B540-892F-E189B1B7809D}"/>
              </a:ext>
            </a:extLst>
          </p:cNvPr>
          <p:cNvSpPr>
            <a:spLocks noGrp="1"/>
          </p:cNvSpPr>
          <p:nvPr>
            <p:ph type="title" hasCustomPrompt="1"/>
          </p:nvPr>
        </p:nvSpPr>
        <p:spPr>
          <a:xfrm>
            <a:off x="685800" y="404330"/>
            <a:ext cx="10432800" cy="908101"/>
          </a:xfrm>
        </p:spPr>
        <p:txBody>
          <a:bodyPr/>
          <a:lstStyle>
            <a:lvl1pPr>
              <a:lnSpc>
                <a:spcPct val="100000"/>
              </a:lnSpc>
              <a:spcBef>
                <a:spcPts val="0"/>
              </a:spcBef>
              <a:defRPr lang="en-GB" b="0" i="0" u="none" strike="noStrike" smtClean="0">
                <a:effectLst/>
                <a:latin typeface="+mj-lt"/>
              </a:defRPr>
            </a:lvl1pPr>
          </a:lstStyle>
          <a:p>
            <a:r>
              <a:rPr lang="en-US" dirty="0"/>
              <a:t>This is a two-line page title, click to add text </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endParaRPr lang="en-US" dirty="0"/>
          </a:p>
        </p:txBody>
      </p:sp>
      <p:sp>
        <p:nvSpPr>
          <p:cNvPr id="10" name="Slide Number Placeholder 5">
            <a:extLst>
              <a:ext uri="{FF2B5EF4-FFF2-40B4-BE49-F238E27FC236}">
                <a16:creationId xmlns:a16="http://schemas.microsoft.com/office/drawing/2014/main" id="{F3C7CD64-FD7B-A84E-A965-47BEB822DDD1}"/>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
        <p:nvSpPr>
          <p:cNvPr id="31" name="Text Placeholder 24">
            <a:extLst>
              <a:ext uri="{FF2B5EF4-FFF2-40B4-BE49-F238E27FC236}">
                <a16:creationId xmlns:a16="http://schemas.microsoft.com/office/drawing/2014/main" id="{4DAB0286-3ED0-204A-A958-C7F11FC3BE79}"/>
              </a:ext>
            </a:extLst>
          </p:cNvPr>
          <p:cNvSpPr>
            <a:spLocks noGrp="1"/>
          </p:cNvSpPr>
          <p:nvPr>
            <p:ph type="body" sz="quarter" idx="31" hasCustomPrompt="1"/>
          </p:nvPr>
        </p:nvSpPr>
        <p:spPr>
          <a:xfrm>
            <a:off x="4419599" y="2190496"/>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add text column. At vero eos et accusam et justo duo dolores et ea </a:t>
            </a:r>
            <a:r>
              <a:rPr lang="en-US" dirty="0" err="1"/>
              <a:t>rebum</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Lorem ipsum dolor sit amet. Lorem ipsum dolor sit amet, consetetur sadipscing elitr, sed diam nonumy eirmod </a:t>
            </a:r>
            <a:r>
              <a:rPr lang="en-US" dirty="0" err="1"/>
              <a:t>tempor</a:t>
            </a:r>
            <a:r>
              <a:rPr lang="en-US" dirty="0"/>
              <a:t> </a:t>
            </a:r>
            <a:r>
              <a:rPr lang="en-US" dirty="0" err="1"/>
              <a:t>invidunt</a:t>
            </a:r>
            <a:r>
              <a:rPr lang="en-US" dirty="0"/>
              <a:t> </a:t>
            </a:r>
            <a:r>
              <a:rPr lang="en-US" dirty="0" err="1"/>
              <a:t>ut</a:t>
            </a:r>
            <a:r>
              <a:rPr lang="en-US" dirty="0"/>
              <a:t> </a:t>
            </a:r>
            <a:r>
              <a:rPr lang="en-US" dirty="0" err="1"/>
              <a:t>labore</a:t>
            </a:r>
            <a:r>
              <a:rPr lang="en-US" dirty="0"/>
              <a:t> et dolore magna </a:t>
            </a:r>
            <a:r>
              <a:rPr lang="en-US" dirty="0" err="1"/>
              <a:t>aliquyam</a:t>
            </a:r>
            <a:r>
              <a:rPr lang="en-US" dirty="0"/>
              <a:t> </a:t>
            </a:r>
            <a:r>
              <a:rPr lang="en-US" dirty="0" err="1"/>
              <a:t>erat</a:t>
            </a:r>
            <a:r>
              <a:rPr lang="en-US" dirty="0"/>
              <a:t>, sed diam </a:t>
            </a:r>
            <a:r>
              <a:rPr lang="en-US" dirty="0" err="1"/>
              <a:t>voluptua</a:t>
            </a:r>
            <a:r>
              <a:rPr lang="en-US" dirty="0"/>
              <a:t>. </a:t>
            </a:r>
          </a:p>
          <a:p>
            <a:pPr lvl="0"/>
            <a:r>
              <a:rPr lang="en-US" dirty="0"/>
              <a:t>Duis </a:t>
            </a:r>
            <a:r>
              <a:rPr lang="en-US" dirty="0" err="1"/>
              <a:t>autem</a:t>
            </a:r>
            <a:r>
              <a:rPr lang="en-US" dirty="0"/>
              <a:t> vel </a:t>
            </a:r>
            <a:r>
              <a:rPr lang="en-US" dirty="0" err="1"/>
              <a:t>eum</a:t>
            </a:r>
            <a:r>
              <a:rPr lang="en-US" dirty="0"/>
              <a:t> </a:t>
            </a:r>
            <a:r>
              <a:rPr lang="en-US" dirty="0" err="1"/>
              <a:t>iriure</a:t>
            </a:r>
            <a:r>
              <a:rPr lang="en-US" dirty="0"/>
              <a:t> dolor in </a:t>
            </a:r>
            <a:r>
              <a:rPr lang="en-US" dirty="0" err="1"/>
              <a:t>hendrerit</a:t>
            </a:r>
            <a:r>
              <a:rPr lang="en-US" dirty="0"/>
              <a:t> </a:t>
            </a:r>
            <a:r>
              <a:rPr lang="en-US" dirty="0" err="1"/>
              <a:t>insed</a:t>
            </a:r>
            <a:r>
              <a:rPr lang="en-US" dirty="0"/>
              <a:t> et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a:t>
            </a:r>
            <a:r>
              <a:rPr lang="en-US" dirty="0" err="1"/>
              <a:t>illum</a:t>
            </a:r>
            <a:r>
              <a:rPr lang="en-US" dirty="0"/>
              <a:t>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vero </a:t>
            </a:r>
            <a:r>
              <a:rPr lang="en-US" dirty="0" err="1"/>
              <a:t>eros</a:t>
            </a:r>
            <a:r>
              <a:rPr lang="en-US" dirty="0"/>
              <a:t> et </a:t>
            </a:r>
            <a:r>
              <a:rPr lang="en-US" dirty="0" err="1"/>
              <a:t>accumsan</a:t>
            </a:r>
            <a:r>
              <a:rPr lang="en-US" dirty="0"/>
              <a:t> et.</a:t>
            </a:r>
          </a:p>
        </p:txBody>
      </p:sp>
      <p:sp>
        <p:nvSpPr>
          <p:cNvPr id="32" name="Text Placeholder 6">
            <a:extLst>
              <a:ext uri="{FF2B5EF4-FFF2-40B4-BE49-F238E27FC236}">
                <a16:creationId xmlns:a16="http://schemas.microsoft.com/office/drawing/2014/main" id="{6E1B114D-3332-B341-948B-E9FA41B32CB0}"/>
              </a:ext>
            </a:extLst>
          </p:cNvPr>
          <p:cNvSpPr>
            <a:spLocks noGrp="1"/>
          </p:cNvSpPr>
          <p:nvPr>
            <p:ph type="body" sz="quarter" idx="32" hasCustomPrompt="1"/>
          </p:nvPr>
        </p:nvSpPr>
        <p:spPr>
          <a:xfrm>
            <a:off x="4419599" y="169418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33" name="Text Placeholder 24">
            <a:extLst>
              <a:ext uri="{FF2B5EF4-FFF2-40B4-BE49-F238E27FC236}">
                <a16:creationId xmlns:a16="http://schemas.microsoft.com/office/drawing/2014/main" id="{60BEAE8D-4513-0F45-A839-A7E00155F27F}"/>
              </a:ext>
            </a:extLst>
          </p:cNvPr>
          <p:cNvSpPr>
            <a:spLocks noGrp="1"/>
          </p:cNvSpPr>
          <p:nvPr>
            <p:ph type="body" sz="quarter" idx="33" hasCustomPrompt="1"/>
          </p:nvPr>
        </p:nvSpPr>
        <p:spPr>
          <a:xfrm>
            <a:off x="8133492" y="2212848"/>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add text column. At vero eos et accusam et justo duo dolores et ea </a:t>
            </a:r>
            <a:r>
              <a:rPr lang="en-US" dirty="0" err="1"/>
              <a:t>rebum</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Lorem ipsum dolor sit amet. Lorem ipsum dolor sit amet, consetetur sadipscing elitr, sed diam nonumy eirmod </a:t>
            </a:r>
            <a:r>
              <a:rPr lang="en-US" dirty="0" err="1"/>
              <a:t>tempor</a:t>
            </a:r>
            <a:r>
              <a:rPr lang="en-US" dirty="0"/>
              <a:t> </a:t>
            </a:r>
            <a:r>
              <a:rPr lang="en-US" dirty="0" err="1"/>
              <a:t>invidunt</a:t>
            </a:r>
            <a:r>
              <a:rPr lang="en-US" dirty="0"/>
              <a:t> </a:t>
            </a:r>
            <a:r>
              <a:rPr lang="en-US" dirty="0" err="1"/>
              <a:t>ut</a:t>
            </a:r>
            <a:r>
              <a:rPr lang="en-US" dirty="0"/>
              <a:t> </a:t>
            </a:r>
            <a:r>
              <a:rPr lang="en-US" dirty="0" err="1"/>
              <a:t>labore</a:t>
            </a:r>
            <a:r>
              <a:rPr lang="en-US" dirty="0"/>
              <a:t> et dolore magna </a:t>
            </a:r>
            <a:r>
              <a:rPr lang="en-US" dirty="0" err="1"/>
              <a:t>aliquyam</a:t>
            </a:r>
            <a:r>
              <a:rPr lang="en-US" dirty="0"/>
              <a:t> </a:t>
            </a:r>
            <a:r>
              <a:rPr lang="en-US" dirty="0" err="1"/>
              <a:t>erat</a:t>
            </a:r>
            <a:r>
              <a:rPr lang="en-US" dirty="0"/>
              <a:t>, sed diam </a:t>
            </a:r>
            <a:r>
              <a:rPr lang="en-US" dirty="0" err="1"/>
              <a:t>voluptua</a:t>
            </a:r>
            <a:r>
              <a:rPr lang="en-US" dirty="0"/>
              <a:t>. </a:t>
            </a:r>
          </a:p>
          <a:p>
            <a:pPr lvl="0"/>
            <a:r>
              <a:rPr lang="en-US" dirty="0"/>
              <a:t>Duis </a:t>
            </a:r>
            <a:r>
              <a:rPr lang="en-US" dirty="0" err="1"/>
              <a:t>autem</a:t>
            </a:r>
            <a:r>
              <a:rPr lang="en-US" dirty="0"/>
              <a:t> vel </a:t>
            </a:r>
            <a:r>
              <a:rPr lang="en-US" dirty="0" err="1"/>
              <a:t>eum</a:t>
            </a:r>
            <a:r>
              <a:rPr lang="en-US" dirty="0"/>
              <a:t> </a:t>
            </a:r>
            <a:r>
              <a:rPr lang="en-US" dirty="0" err="1"/>
              <a:t>iriure</a:t>
            </a:r>
            <a:r>
              <a:rPr lang="en-US" dirty="0"/>
              <a:t> dolor in </a:t>
            </a:r>
            <a:r>
              <a:rPr lang="en-US" dirty="0" err="1"/>
              <a:t>hendrerit</a:t>
            </a:r>
            <a:r>
              <a:rPr lang="en-US" dirty="0"/>
              <a:t> </a:t>
            </a:r>
            <a:r>
              <a:rPr lang="en-US" dirty="0" err="1"/>
              <a:t>insed</a:t>
            </a:r>
            <a:r>
              <a:rPr lang="en-US" dirty="0"/>
              <a:t> et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a:t>
            </a:r>
            <a:r>
              <a:rPr lang="en-US" dirty="0" err="1"/>
              <a:t>illum</a:t>
            </a:r>
            <a:r>
              <a:rPr lang="en-US" dirty="0"/>
              <a:t>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vero </a:t>
            </a:r>
            <a:r>
              <a:rPr lang="en-US" dirty="0" err="1"/>
              <a:t>eros</a:t>
            </a:r>
            <a:r>
              <a:rPr lang="en-US" dirty="0"/>
              <a:t> et </a:t>
            </a:r>
            <a:r>
              <a:rPr lang="en-US" dirty="0" err="1"/>
              <a:t>accumsan</a:t>
            </a:r>
            <a:r>
              <a:rPr lang="en-US" dirty="0"/>
              <a:t> et.</a:t>
            </a:r>
          </a:p>
        </p:txBody>
      </p:sp>
      <p:sp>
        <p:nvSpPr>
          <p:cNvPr id="34" name="Text Placeholder 6">
            <a:extLst>
              <a:ext uri="{FF2B5EF4-FFF2-40B4-BE49-F238E27FC236}">
                <a16:creationId xmlns:a16="http://schemas.microsoft.com/office/drawing/2014/main" id="{3E93588C-DCCF-1448-B911-F1920D4B6BC8}"/>
              </a:ext>
            </a:extLst>
          </p:cNvPr>
          <p:cNvSpPr>
            <a:spLocks noGrp="1"/>
          </p:cNvSpPr>
          <p:nvPr>
            <p:ph type="body" sz="quarter" idx="34" hasCustomPrompt="1"/>
          </p:nvPr>
        </p:nvSpPr>
        <p:spPr>
          <a:xfrm>
            <a:off x="8133492" y="169164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Tree>
    <p:extLst>
      <p:ext uri="{BB962C8B-B14F-4D97-AF65-F5344CB8AC3E}">
        <p14:creationId xmlns:p14="http://schemas.microsoft.com/office/powerpoint/2010/main" val="284777020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3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dirty="0"/>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dirty="0"/>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dirty="0"/>
              <a:t>GE’s presentation</a:t>
            </a:r>
            <a:br>
              <a:rPr lang="en-US" dirty="0"/>
            </a:br>
            <a:r>
              <a:rPr lang="en-US" dirty="0"/>
              <a:t>template title example</a:t>
            </a:r>
            <a:endParaRPr lang="en-GB" dirty="0"/>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dirty="0">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02677408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ext Placeholder 24">
            <a:extLst>
              <a:ext uri="{FF2B5EF4-FFF2-40B4-BE49-F238E27FC236}">
                <a16:creationId xmlns:a16="http://schemas.microsoft.com/office/drawing/2014/main" id="{66B55CB8-D356-CD46-8C3A-A4FE3774B26F}"/>
              </a:ext>
            </a:extLst>
          </p:cNvPr>
          <p:cNvSpPr>
            <a:spLocks noGrp="1"/>
          </p:cNvSpPr>
          <p:nvPr>
            <p:ph type="body" sz="quarter" idx="22" hasCustomPrompt="1"/>
          </p:nvPr>
        </p:nvSpPr>
        <p:spPr>
          <a:xfrm>
            <a:off x="685800"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dirty="0"/>
              <a:t>Click to add text column. At vero eos et accusam et justo duo dolores et ea </a:t>
            </a:r>
            <a:r>
              <a:rPr lang="en-US" dirty="0" err="1"/>
              <a:t>rebum</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Lorem ipsum dolor sit amet. Lorem ipsum dolor sit amet, consetetur sadipscing elitr, sed diam nonumy eirmod </a:t>
            </a:r>
            <a:r>
              <a:rPr lang="en-US" dirty="0" err="1"/>
              <a:t>tempor</a:t>
            </a:r>
            <a:r>
              <a:rPr lang="en-US" dirty="0"/>
              <a:t> </a:t>
            </a:r>
            <a:r>
              <a:rPr lang="en-US" dirty="0" err="1"/>
              <a:t>invidunt</a:t>
            </a:r>
            <a:r>
              <a:rPr lang="en-US" dirty="0"/>
              <a:t> </a:t>
            </a:r>
            <a:r>
              <a:rPr lang="en-US" dirty="0" err="1"/>
              <a:t>ut</a:t>
            </a:r>
            <a:r>
              <a:rPr lang="en-US" dirty="0"/>
              <a:t> </a:t>
            </a:r>
            <a:r>
              <a:rPr lang="en-US" dirty="0" err="1"/>
              <a:t>labore</a:t>
            </a:r>
            <a:r>
              <a:rPr lang="en-US" dirty="0"/>
              <a:t> et dolore magna </a:t>
            </a:r>
            <a:r>
              <a:rPr lang="en-US" dirty="0" err="1"/>
              <a:t>aliquyam</a:t>
            </a:r>
            <a:r>
              <a:rPr lang="en-US" dirty="0"/>
              <a:t> </a:t>
            </a:r>
            <a:r>
              <a:rPr lang="en-US" dirty="0" err="1"/>
              <a:t>erat</a:t>
            </a:r>
            <a:r>
              <a:rPr lang="en-US" dirty="0"/>
              <a:t>, sed diam sit </a:t>
            </a:r>
            <a:r>
              <a:rPr lang="en-US" dirty="0" err="1"/>
              <a:t>voluptua</a:t>
            </a:r>
            <a:r>
              <a:rPr lang="en-US" dirty="0"/>
              <a:t>. </a:t>
            </a:r>
          </a:p>
          <a:p>
            <a:pPr lvl="0"/>
            <a:r>
              <a:rPr lang="en-US" dirty="0"/>
              <a:t>Duis </a:t>
            </a:r>
            <a:r>
              <a:rPr lang="en-US" dirty="0" err="1"/>
              <a:t>autem</a:t>
            </a:r>
            <a:r>
              <a:rPr lang="en-US" dirty="0"/>
              <a:t> vel </a:t>
            </a:r>
            <a:r>
              <a:rPr lang="en-US" dirty="0" err="1"/>
              <a:t>eum</a:t>
            </a:r>
            <a:r>
              <a:rPr lang="en-US" dirty="0"/>
              <a:t> </a:t>
            </a:r>
            <a:r>
              <a:rPr lang="en-US" dirty="0" err="1"/>
              <a:t>iriure</a:t>
            </a:r>
            <a:r>
              <a:rPr lang="en-US" dirty="0"/>
              <a:t> dolor in </a:t>
            </a:r>
            <a:r>
              <a:rPr lang="en-US" dirty="0" err="1"/>
              <a:t>hendrerit</a:t>
            </a:r>
            <a:r>
              <a:rPr lang="en-US" dirty="0"/>
              <a:t> </a:t>
            </a:r>
            <a:r>
              <a:rPr lang="en-US" dirty="0" err="1"/>
              <a:t>insed</a:t>
            </a:r>
            <a:r>
              <a:rPr lang="en-US" dirty="0"/>
              <a:t> et fugit. Duis </a:t>
            </a:r>
            <a:r>
              <a:rPr lang="en-US" dirty="0" err="1"/>
              <a:t>autem</a:t>
            </a:r>
            <a:r>
              <a:rPr lang="en-US" dirty="0"/>
              <a:t> vel </a:t>
            </a:r>
            <a:r>
              <a:rPr lang="en-US" dirty="0" err="1"/>
              <a:t>eum</a:t>
            </a:r>
            <a:r>
              <a:rPr lang="en-US" dirty="0"/>
              <a:t> </a:t>
            </a:r>
            <a:r>
              <a:rPr lang="en-US" dirty="0" err="1"/>
              <a:t>iriure</a:t>
            </a:r>
            <a:r>
              <a:rPr lang="en-US" dirty="0"/>
              <a:t> dolor. At </a:t>
            </a:r>
            <a:r>
              <a:rPr lang="en-US" dirty="0" err="1"/>
              <a:t>vero</a:t>
            </a:r>
            <a:r>
              <a:rPr lang="en-US" dirty="0"/>
              <a:t> </a:t>
            </a:r>
            <a:r>
              <a:rPr lang="en-US" dirty="0" err="1"/>
              <a:t>eos</a:t>
            </a:r>
            <a:r>
              <a:rPr lang="en-US" dirty="0"/>
              <a:t> et </a:t>
            </a:r>
            <a:r>
              <a:rPr lang="en-US" dirty="0" err="1"/>
              <a:t>accusam</a:t>
            </a:r>
            <a:r>
              <a:rPr lang="en-US" dirty="0"/>
              <a:t> et </a:t>
            </a:r>
            <a:r>
              <a:rPr lang="en-US" dirty="0" err="1"/>
              <a:t>justo</a:t>
            </a:r>
            <a:r>
              <a:rPr lang="en-US" dirty="0"/>
              <a:t> duo </a:t>
            </a:r>
            <a:r>
              <a:rPr lang="en-US" dirty="0" err="1"/>
              <a:t>dolores</a:t>
            </a:r>
            <a:r>
              <a:rPr lang="en-US" dirty="0"/>
              <a:t> et </a:t>
            </a:r>
            <a:r>
              <a:rPr lang="en-US" dirty="0" err="1"/>
              <a:t>ea</a:t>
            </a:r>
            <a:r>
              <a:rPr lang="en-US" dirty="0"/>
              <a:t> </a:t>
            </a:r>
            <a:r>
              <a:rPr lang="en-US" dirty="0" err="1"/>
              <a:t>rebum</a:t>
            </a:r>
            <a:r>
              <a:rPr lang="en-US" dirty="0"/>
              <a:t>. </a:t>
            </a:r>
          </a:p>
        </p:txBody>
      </p:sp>
      <p:sp>
        <p:nvSpPr>
          <p:cNvPr id="23" name="Text Placeholder 6">
            <a:extLst>
              <a:ext uri="{FF2B5EF4-FFF2-40B4-BE49-F238E27FC236}">
                <a16:creationId xmlns:a16="http://schemas.microsoft.com/office/drawing/2014/main" id="{A3B92696-2631-D449-BC47-43C46653D301}"/>
              </a:ext>
            </a:extLst>
          </p:cNvPr>
          <p:cNvSpPr>
            <a:spLocks noGrp="1"/>
          </p:cNvSpPr>
          <p:nvPr>
            <p:ph type="body" sz="quarter" idx="34" hasCustomPrompt="1"/>
          </p:nvPr>
        </p:nvSpPr>
        <p:spPr>
          <a:xfrm>
            <a:off x="685801"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19" name="Title 21">
            <a:extLst>
              <a:ext uri="{FF2B5EF4-FFF2-40B4-BE49-F238E27FC236}">
                <a16:creationId xmlns:a16="http://schemas.microsoft.com/office/drawing/2014/main" id="{DCD740F0-9E10-7F4A-A982-A6C1779A91B9}"/>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dirty="0"/>
              <a:t>This is a two-line page title, click to add text </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endParaRPr lang="en-US" dirty="0"/>
          </a:p>
        </p:txBody>
      </p:sp>
      <p:sp>
        <p:nvSpPr>
          <p:cNvPr id="12" name="Slide Number Placeholder 5">
            <a:extLst>
              <a:ext uri="{FF2B5EF4-FFF2-40B4-BE49-F238E27FC236}">
                <a16:creationId xmlns:a16="http://schemas.microsoft.com/office/drawing/2014/main" id="{54AAE716-B571-994C-A073-91CF45400279}"/>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
        <p:nvSpPr>
          <p:cNvPr id="13" name="Text Placeholder 24">
            <a:extLst>
              <a:ext uri="{FF2B5EF4-FFF2-40B4-BE49-F238E27FC236}">
                <a16:creationId xmlns:a16="http://schemas.microsoft.com/office/drawing/2014/main" id="{AB004A04-7D8F-2A46-881D-B65517ABAC8A}"/>
              </a:ext>
            </a:extLst>
          </p:cNvPr>
          <p:cNvSpPr>
            <a:spLocks noGrp="1"/>
          </p:cNvSpPr>
          <p:nvPr>
            <p:ph type="body" sz="quarter" idx="35" hasCustomPrompt="1"/>
          </p:nvPr>
        </p:nvSpPr>
        <p:spPr>
          <a:xfrm>
            <a:off x="3471952"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dirty="0"/>
              <a:t>Click to add text column. At vero eos et accusam et justo duo dolores et ea </a:t>
            </a:r>
            <a:r>
              <a:rPr lang="en-US" dirty="0" err="1"/>
              <a:t>rebum</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Lorem ipsum dolor sit amet. Lorem ipsum dolor sit amet, consetetur sadipscing elitr, sed diam nonumy eirmod </a:t>
            </a:r>
            <a:r>
              <a:rPr lang="en-US" dirty="0" err="1"/>
              <a:t>tempor</a:t>
            </a:r>
            <a:r>
              <a:rPr lang="en-US" dirty="0"/>
              <a:t> </a:t>
            </a:r>
            <a:r>
              <a:rPr lang="en-US" dirty="0" err="1"/>
              <a:t>invidunt</a:t>
            </a:r>
            <a:r>
              <a:rPr lang="en-US" dirty="0"/>
              <a:t> </a:t>
            </a:r>
            <a:r>
              <a:rPr lang="en-US" dirty="0" err="1"/>
              <a:t>ut</a:t>
            </a:r>
            <a:r>
              <a:rPr lang="en-US" dirty="0"/>
              <a:t> </a:t>
            </a:r>
            <a:r>
              <a:rPr lang="en-US" dirty="0" err="1"/>
              <a:t>labore</a:t>
            </a:r>
            <a:r>
              <a:rPr lang="en-US" dirty="0"/>
              <a:t> et dolore magna </a:t>
            </a:r>
            <a:r>
              <a:rPr lang="en-US" dirty="0" err="1"/>
              <a:t>aliquyam</a:t>
            </a:r>
            <a:r>
              <a:rPr lang="en-US" dirty="0"/>
              <a:t> </a:t>
            </a:r>
            <a:r>
              <a:rPr lang="en-US" dirty="0" err="1"/>
              <a:t>erat</a:t>
            </a:r>
            <a:r>
              <a:rPr lang="en-US" dirty="0"/>
              <a:t>, sed diam sit </a:t>
            </a:r>
            <a:r>
              <a:rPr lang="en-US" dirty="0" err="1"/>
              <a:t>voluptua</a:t>
            </a:r>
            <a:r>
              <a:rPr lang="en-US" dirty="0"/>
              <a:t>. </a:t>
            </a:r>
          </a:p>
          <a:p>
            <a:pPr lvl="0"/>
            <a:r>
              <a:rPr lang="en-US" dirty="0"/>
              <a:t>Duis </a:t>
            </a:r>
            <a:r>
              <a:rPr lang="en-US" dirty="0" err="1"/>
              <a:t>autem</a:t>
            </a:r>
            <a:r>
              <a:rPr lang="en-US" dirty="0"/>
              <a:t> vel </a:t>
            </a:r>
            <a:r>
              <a:rPr lang="en-US" dirty="0" err="1"/>
              <a:t>eum</a:t>
            </a:r>
            <a:r>
              <a:rPr lang="en-US" dirty="0"/>
              <a:t> </a:t>
            </a:r>
            <a:r>
              <a:rPr lang="en-US" dirty="0" err="1"/>
              <a:t>iriure</a:t>
            </a:r>
            <a:r>
              <a:rPr lang="en-US" dirty="0"/>
              <a:t> dolor in </a:t>
            </a:r>
            <a:r>
              <a:rPr lang="en-US" dirty="0" err="1"/>
              <a:t>hendrerit</a:t>
            </a:r>
            <a:r>
              <a:rPr lang="en-US" dirty="0"/>
              <a:t> </a:t>
            </a:r>
            <a:r>
              <a:rPr lang="en-US" dirty="0" err="1"/>
              <a:t>insed</a:t>
            </a:r>
            <a:r>
              <a:rPr lang="en-US" dirty="0"/>
              <a:t> et fugit. Duis </a:t>
            </a:r>
            <a:r>
              <a:rPr lang="en-US" dirty="0" err="1"/>
              <a:t>autem</a:t>
            </a:r>
            <a:r>
              <a:rPr lang="en-US" dirty="0"/>
              <a:t> vel </a:t>
            </a:r>
            <a:r>
              <a:rPr lang="en-US" dirty="0" err="1"/>
              <a:t>eum</a:t>
            </a:r>
            <a:r>
              <a:rPr lang="en-US" dirty="0"/>
              <a:t> </a:t>
            </a:r>
            <a:r>
              <a:rPr lang="en-US" dirty="0" err="1"/>
              <a:t>iriure</a:t>
            </a:r>
            <a:r>
              <a:rPr lang="en-US" dirty="0"/>
              <a:t> dolor. At </a:t>
            </a:r>
            <a:r>
              <a:rPr lang="en-US" dirty="0" err="1"/>
              <a:t>vero</a:t>
            </a:r>
            <a:r>
              <a:rPr lang="en-US" dirty="0"/>
              <a:t> </a:t>
            </a:r>
            <a:r>
              <a:rPr lang="en-US" dirty="0" err="1"/>
              <a:t>eos</a:t>
            </a:r>
            <a:r>
              <a:rPr lang="en-US" dirty="0"/>
              <a:t> et </a:t>
            </a:r>
            <a:r>
              <a:rPr lang="en-US" dirty="0" err="1"/>
              <a:t>accusam</a:t>
            </a:r>
            <a:r>
              <a:rPr lang="en-US" dirty="0"/>
              <a:t> et </a:t>
            </a:r>
            <a:r>
              <a:rPr lang="en-US" dirty="0" err="1"/>
              <a:t>justo</a:t>
            </a:r>
            <a:r>
              <a:rPr lang="en-US" dirty="0"/>
              <a:t> duo </a:t>
            </a:r>
            <a:r>
              <a:rPr lang="en-US" dirty="0" err="1"/>
              <a:t>dolores</a:t>
            </a:r>
            <a:r>
              <a:rPr lang="en-US" dirty="0"/>
              <a:t> et </a:t>
            </a:r>
            <a:r>
              <a:rPr lang="en-US" dirty="0" err="1"/>
              <a:t>ea</a:t>
            </a:r>
            <a:r>
              <a:rPr lang="en-US" dirty="0"/>
              <a:t> </a:t>
            </a:r>
            <a:r>
              <a:rPr lang="en-US" dirty="0" err="1"/>
              <a:t>rebum</a:t>
            </a:r>
            <a:r>
              <a:rPr lang="en-US" dirty="0"/>
              <a:t>. </a:t>
            </a:r>
          </a:p>
        </p:txBody>
      </p:sp>
      <p:sp>
        <p:nvSpPr>
          <p:cNvPr id="14" name="Text Placeholder 6">
            <a:extLst>
              <a:ext uri="{FF2B5EF4-FFF2-40B4-BE49-F238E27FC236}">
                <a16:creationId xmlns:a16="http://schemas.microsoft.com/office/drawing/2014/main" id="{ABB8B7EA-DDBE-0E45-92A5-4EF07945D393}"/>
              </a:ext>
            </a:extLst>
          </p:cNvPr>
          <p:cNvSpPr>
            <a:spLocks noGrp="1"/>
          </p:cNvSpPr>
          <p:nvPr>
            <p:ph type="body" sz="quarter" idx="36" hasCustomPrompt="1"/>
          </p:nvPr>
        </p:nvSpPr>
        <p:spPr>
          <a:xfrm>
            <a:off x="3471953"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16" name="Text Placeholder 24">
            <a:extLst>
              <a:ext uri="{FF2B5EF4-FFF2-40B4-BE49-F238E27FC236}">
                <a16:creationId xmlns:a16="http://schemas.microsoft.com/office/drawing/2014/main" id="{B985C5A8-7B3C-794A-A63F-78138BC1F9A4}"/>
              </a:ext>
            </a:extLst>
          </p:cNvPr>
          <p:cNvSpPr>
            <a:spLocks noGrp="1"/>
          </p:cNvSpPr>
          <p:nvPr>
            <p:ph type="body" sz="quarter" idx="37" hasCustomPrompt="1"/>
          </p:nvPr>
        </p:nvSpPr>
        <p:spPr>
          <a:xfrm>
            <a:off x="6287638"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dirty="0"/>
              <a:t>Click to add text column. At vero eos et accusam et justo duo dolores et ea </a:t>
            </a:r>
            <a:r>
              <a:rPr lang="en-US" dirty="0" err="1"/>
              <a:t>rebum</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Lorem ipsum dolor sit amet. Lorem ipsum dolor sit amet, consetetur sadipscing elitr, sed diam nonumy eirmod </a:t>
            </a:r>
            <a:r>
              <a:rPr lang="en-US" dirty="0" err="1"/>
              <a:t>tempor</a:t>
            </a:r>
            <a:r>
              <a:rPr lang="en-US" dirty="0"/>
              <a:t> </a:t>
            </a:r>
            <a:r>
              <a:rPr lang="en-US" dirty="0" err="1"/>
              <a:t>invidunt</a:t>
            </a:r>
            <a:r>
              <a:rPr lang="en-US" dirty="0"/>
              <a:t> </a:t>
            </a:r>
            <a:r>
              <a:rPr lang="en-US" dirty="0" err="1"/>
              <a:t>ut</a:t>
            </a:r>
            <a:r>
              <a:rPr lang="en-US" dirty="0"/>
              <a:t> </a:t>
            </a:r>
            <a:r>
              <a:rPr lang="en-US" dirty="0" err="1"/>
              <a:t>labore</a:t>
            </a:r>
            <a:r>
              <a:rPr lang="en-US" dirty="0"/>
              <a:t> et dolore magna </a:t>
            </a:r>
            <a:r>
              <a:rPr lang="en-US" dirty="0" err="1"/>
              <a:t>aliquyam</a:t>
            </a:r>
            <a:r>
              <a:rPr lang="en-US" dirty="0"/>
              <a:t> </a:t>
            </a:r>
            <a:r>
              <a:rPr lang="en-US" dirty="0" err="1"/>
              <a:t>erat</a:t>
            </a:r>
            <a:r>
              <a:rPr lang="en-US" dirty="0"/>
              <a:t>, sed diam sit </a:t>
            </a:r>
            <a:r>
              <a:rPr lang="en-US" dirty="0" err="1"/>
              <a:t>voluptua</a:t>
            </a:r>
            <a:r>
              <a:rPr lang="en-US" dirty="0"/>
              <a:t>. </a:t>
            </a:r>
          </a:p>
          <a:p>
            <a:pPr lvl="0"/>
            <a:r>
              <a:rPr lang="en-US" dirty="0"/>
              <a:t>Duis </a:t>
            </a:r>
            <a:r>
              <a:rPr lang="en-US" dirty="0" err="1"/>
              <a:t>autem</a:t>
            </a:r>
            <a:r>
              <a:rPr lang="en-US" dirty="0"/>
              <a:t> vel </a:t>
            </a:r>
            <a:r>
              <a:rPr lang="en-US" dirty="0" err="1"/>
              <a:t>eum</a:t>
            </a:r>
            <a:r>
              <a:rPr lang="en-US" dirty="0"/>
              <a:t> </a:t>
            </a:r>
            <a:r>
              <a:rPr lang="en-US" dirty="0" err="1"/>
              <a:t>iriure</a:t>
            </a:r>
            <a:r>
              <a:rPr lang="en-US" dirty="0"/>
              <a:t> dolor in </a:t>
            </a:r>
            <a:r>
              <a:rPr lang="en-US" dirty="0" err="1"/>
              <a:t>hendrerit</a:t>
            </a:r>
            <a:r>
              <a:rPr lang="en-US" dirty="0"/>
              <a:t> </a:t>
            </a:r>
            <a:r>
              <a:rPr lang="en-US" dirty="0" err="1"/>
              <a:t>insed</a:t>
            </a:r>
            <a:r>
              <a:rPr lang="en-US" dirty="0"/>
              <a:t> et fugit. Duis </a:t>
            </a:r>
            <a:r>
              <a:rPr lang="en-US" dirty="0" err="1"/>
              <a:t>autem</a:t>
            </a:r>
            <a:r>
              <a:rPr lang="en-US" dirty="0"/>
              <a:t> vel </a:t>
            </a:r>
            <a:r>
              <a:rPr lang="en-US" dirty="0" err="1"/>
              <a:t>eum</a:t>
            </a:r>
            <a:r>
              <a:rPr lang="en-US" dirty="0"/>
              <a:t> </a:t>
            </a:r>
            <a:r>
              <a:rPr lang="en-US" dirty="0" err="1"/>
              <a:t>iriure</a:t>
            </a:r>
            <a:r>
              <a:rPr lang="en-US" dirty="0"/>
              <a:t> dolor. At </a:t>
            </a:r>
            <a:r>
              <a:rPr lang="en-US" dirty="0" err="1"/>
              <a:t>vero</a:t>
            </a:r>
            <a:r>
              <a:rPr lang="en-US" dirty="0"/>
              <a:t> </a:t>
            </a:r>
            <a:r>
              <a:rPr lang="en-US" dirty="0" err="1"/>
              <a:t>eos</a:t>
            </a:r>
            <a:r>
              <a:rPr lang="en-US" dirty="0"/>
              <a:t> et </a:t>
            </a:r>
            <a:r>
              <a:rPr lang="en-US" dirty="0" err="1"/>
              <a:t>accusam</a:t>
            </a:r>
            <a:r>
              <a:rPr lang="en-US" dirty="0"/>
              <a:t> et </a:t>
            </a:r>
            <a:r>
              <a:rPr lang="en-US" dirty="0" err="1"/>
              <a:t>justo</a:t>
            </a:r>
            <a:r>
              <a:rPr lang="en-US" dirty="0"/>
              <a:t> duo </a:t>
            </a:r>
            <a:r>
              <a:rPr lang="en-US" dirty="0" err="1"/>
              <a:t>dolores</a:t>
            </a:r>
            <a:r>
              <a:rPr lang="en-US" dirty="0"/>
              <a:t> et </a:t>
            </a:r>
            <a:r>
              <a:rPr lang="en-US" dirty="0" err="1"/>
              <a:t>ea</a:t>
            </a:r>
            <a:r>
              <a:rPr lang="en-US" dirty="0"/>
              <a:t> </a:t>
            </a:r>
            <a:r>
              <a:rPr lang="en-US" dirty="0" err="1"/>
              <a:t>rebum</a:t>
            </a:r>
            <a:r>
              <a:rPr lang="en-US" dirty="0"/>
              <a:t>. </a:t>
            </a:r>
          </a:p>
        </p:txBody>
      </p:sp>
      <p:sp>
        <p:nvSpPr>
          <p:cNvPr id="17" name="Text Placeholder 6">
            <a:extLst>
              <a:ext uri="{FF2B5EF4-FFF2-40B4-BE49-F238E27FC236}">
                <a16:creationId xmlns:a16="http://schemas.microsoft.com/office/drawing/2014/main" id="{28C92F59-6C69-2840-A3B3-678ADA9AAE91}"/>
              </a:ext>
            </a:extLst>
          </p:cNvPr>
          <p:cNvSpPr>
            <a:spLocks noGrp="1"/>
          </p:cNvSpPr>
          <p:nvPr>
            <p:ph type="body" sz="quarter" idx="38" hasCustomPrompt="1"/>
          </p:nvPr>
        </p:nvSpPr>
        <p:spPr>
          <a:xfrm>
            <a:off x="6287639"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18" name="Text Placeholder 24">
            <a:extLst>
              <a:ext uri="{FF2B5EF4-FFF2-40B4-BE49-F238E27FC236}">
                <a16:creationId xmlns:a16="http://schemas.microsoft.com/office/drawing/2014/main" id="{36C535D7-3AC3-694C-B64F-CB50FFFA7E89}"/>
              </a:ext>
            </a:extLst>
          </p:cNvPr>
          <p:cNvSpPr>
            <a:spLocks noGrp="1"/>
          </p:cNvSpPr>
          <p:nvPr>
            <p:ph type="body" sz="quarter" idx="39" hasCustomPrompt="1"/>
          </p:nvPr>
        </p:nvSpPr>
        <p:spPr>
          <a:xfrm>
            <a:off x="9080501"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dirty="0"/>
              <a:t>Click to add text column. At vero eos et accusam et justo duo dolores et ea </a:t>
            </a:r>
            <a:r>
              <a:rPr lang="en-US" dirty="0" err="1"/>
              <a:t>rebum</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Lorem ipsum dolor sit amet. Lorem ipsum dolor sit amet, consetetur sadipscing elitr, sed diam nonumy eirmod </a:t>
            </a:r>
            <a:r>
              <a:rPr lang="en-US" dirty="0" err="1"/>
              <a:t>tempor</a:t>
            </a:r>
            <a:r>
              <a:rPr lang="en-US" dirty="0"/>
              <a:t> </a:t>
            </a:r>
            <a:r>
              <a:rPr lang="en-US" dirty="0" err="1"/>
              <a:t>invidunt</a:t>
            </a:r>
            <a:r>
              <a:rPr lang="en-US" dirty="0"/>
              <a:t> </a:t>
            </a:r>
            <a:r>
              <a:rPr lang="en-US" dirty="0" err="1"/>
              <a:t>ut</a:t>
            </a:r>
            <a:r>
              <a:rPr lang="en-US" dirty="0"/>
              <a:t> </a:t>
            </a:r>
            <a:r>
              <a:rPr lang="en-US" dirty="0" err="1"/>
              <a:t>labore</a:t>
            </a:r>
            <a:r>
              <a:rPr lang="en-US" dirty="0"/>
              <a:t> et dolore magna </a:t>
            </a:r>
            <a:r>
              <a:rPr lang="en-US" dirty="0" err="1"/>
              <a:t>aliquyam</a:t>
            </a:r>
            <a:r>
              <a:rPr lang="en-US" dirty="0"/>
              <a:t> </a:t>
            </a:r>
            <a:r>
              <a:rPr lang="en-US" dirty="0" err="1"/>
              <a:t>erat</a:t>
            </a:r>
            <a:r>
              <a:rPr lang="en-US" dirty="0"/>
              <a:t>, sed diam sit </a:t>
            </a:r>
            <a:r>
              <a:rPr lang="en-US" dirty="0" err="1"/>
              <a:t>voluptua</a:t>
            </a:r>
            <a:r>
              <a:rPr lang="en-US" dirty="0"/>
              <a:t>. </a:t>
            </a:r>
          </a:p>
          <a:p>
            <a:pPr lvl="0"/>
            <a:r>
              <a:rPr lang="en-US" dirty="0"/>
              <a:t>Duis </a:t>
            </a:r>
            <a:r>
              <a:rPr lang="en-US" dirty="0" err="1"/>
              <a:t>autem</a:t>
            </a:r>
            <a:r>
              <a:rPr lang="en-US" dirty="0"/>
              <a:t> vel </a:t>
            </a:r>
            <a:r>
              <a:rPr lang="en-US" dirty="0" err="1"/>
              <a:t>eum</a:t>
            </a:r>
            <a:r>
              <a:rPr lang="en-US" dirty="0"/>
              <a:t> </a:t>
            </a:r>
            <a:r>
              <a:rPr lang="en-US" dirty="0" err="1"/>
              <a:t>iriure</a:t>
            </a:r>
            <a:r>
              <a:rPr lang="en-US" dirty="0"/>
              <a:t> dolor in </a:t>
            </a:r>
            <a:r>
              <a:rPr lang="en-US" dirty="0" err="1"/>
              <a:t>hendrerit</a:t>
            </a:r>
            <a:r>
              <a:rPr lang="en-US" dirty="0"/>
              <a:t> </a:t>
            </a:r>
            <a:r>
              <a:rPr lang="en-US" dirty="0" err="1"/>
              <a:t>insed</a:t>
            </a:r>
            <a:r>
              <a:rPr lang="en-US" dirty="0"/>
              <a:t> et fugit. Duis </a:t>
            </a:r>
            <a:r>
              <a:rPr lang="en-US" dirty="0" err="1"/>
              <a:t>autem</a:t>
            </a:r>
            <a:r>
              <a:rPr lang="en-US" dirty="0"/>
              <a:t> vel </a:t>
            </a:r>
            <a:r>
              <a:rPr lang="en-US" dirty="0" err="1"/>
              <a:t>eum</a:t>
            </a:r>
            <a:r>
              <a:rPr lang="en-US" dirty="0"/>
              <a:t> </a:t>
            </a:r>
            <a:r>
              <a:rPr lang="en-US" dirty="0" err="1"/>
              <a:t>iriure</a:t>
            </a:r>
            <a:r>
              <a:rPr lang="en-US" dirty="0"/>
              <a:t> dolor. At </a:t>
            </a:r>
            <a:r>
              <a:rPr lang="en-US" dirty="0" err="1"/>
              <a:t>vero</a:t>
            </a:r>
            <a:r>
              <a:rPr lang="en-US" dirty="0"/>
              <a:t> </a:t>
            </a:r>
            <a:r>
              <a:rPr lang="en-US" dirty="0" err="1"/>
              <a:t>eos</a:t>
            </a:r>
            <a:r>
              <a:rPr lang="en-US" dirty="0"/>
              <a:t> et </a:t>
            </a:r>
            <a:r>
              <a:rPr lang="en-US" dirty="0" err="1"/>
              <a:t>accusam</a:t>
            </a:r>
            <a:r>
              <a:rPr lang="en-US" dirty="0"/>
              <a:t> et </a:t>
            </a:r>
            <a:r>
              <a:rPr lang="en-US" dirty="0" err="1"/>
              <a:t>justo</a:t>
            </a:r>
            <a:r>
              <a:rPr lang="en-US" dirty="0"/>
              <a:t> duo </a:t>
            </a:r>
            <a:r>
              <a:rPr lang="en-US" dirty="0" err="1"/>
              <a:t>dolores</a:t>
            </a:r>
            <a:r>
              <a:rPr lang="en-US" dirty="0"/>
              <a:t> et </a:t>
            </a:r>
            <a:r>
              <a:rPr lang="en-US" dirty="0" err="1"/>
              <a:t>ea</a:t>
            </a:r>
            <a:r>
              <a:rPr lang="en-US" dirty="0"/>
              <a:t> </a:t>
            </a:r>
            <a:r>
              <a:rPr lang="en-US" dirty="0" err="1"/>
              <a:t>rebum</a:t>
            </a:r>
            <a:r>
              <a:rPr lang="en-US" dirty="0"/>
              <a:t>. </a:t>
            </a:r>
          </a:p>
        </p:txBody>
      </p:sp>
      <p:sp>
        <p:nvSpPr>
          <p:cNvPr id="20" name="Text Placeholder 6">
            <a:extLst>
              <a:ext uri="{FF2B5EF4-FFF2-40B4-BE49-F238E27FC236}">
                <a16:creationId xmlns:a16="http://schemas.microsoft.com/office/drawing/2014/main" id="{7D2039DA-DD54-6D42-80D2-3ECE5F6EF773}"/>
              </a:ext>
            </a:extLst>
          </p:cNvPr>
          <p:cNvSpPr>
            <a:spLocks noGrp="1"/>
          </p:cNvSpPr>
          <p:nvPr>
            <p:ph type="body" sz="quarter" idx="40" hasCustomPrompt="1"/>
          </p:nvPr>
        </p:nvSpPr>
        <p:spPr>
          <a:xfrm>
            <a:off x="9080502"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Tree>
    <p:extLst>
      <p:ext uri="{BB962C8B-B14F-4D97-AF65-F5344CB8AC3E}">
        <p14:creationId xmlns:p14="http://schemas.microsoft.com/office/powerpoint/2010/main" val="2970703065"/>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ullet points - 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21">
            <a:extLst>
              <a:ext uri="{FF2B5EF4-FFF2-40B4-BE49-F238E27FC236}">
                <a16:creationId xmlns:a16="http://schemas.microsoft.com/office/drawing/2014/main" id="{8C548396-AAC7-FD46-865F-F57E02581BAF}"/>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dirty="0"/>
              <a:t>This is a two-line page title, click to add text </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endParaRPr lang="en-US" dirty="0"/>
          </a:p>
        </p:txBody>
      </p:sp>
      <p:sp>
        <p:nvSpPr>
          <p:cNvPr id="19" name="Text Placeholder 8">
            <a:extLst>
              <a:ext uri="{FF2B5EF4-FFF2-40B4-BE49-F238E27FC236}">
                <a16:creationId xmlns:a16="http://schemas.microsoft.com/office/drawing/2014/main" id="{581B1F80-9239-A646-9D55-06779B823652}"/>
              </a:ext>
            </a:extLst>
          </p:cNvPr>
          <p:cNvSpPr>
            <a:spLocks noGrp="1"/>
          </p:cNvSpPr>
          <p:nvPr>
            <p:ph type="body" sz="quarter" idx="50"/>
          </p:nvPr>
        </p:nvSpPr>
        <p:spPr>
          <a:xfrm>
            <a:off x="685800" y="2212848"/>
            <a:ext cx="5230368" cy="3645054"/>
          </a:xfrm>
        </p:spPr>
        <p:txBody>
          <a:bodyPr/>
          <a:lstStyle>
            <a:lvl1pPr>
              <a:spcBef>
                <a:spcPts val="600"/>
              </a:spcBef>
              <a:defRPr/>
            </a:lvl1pPr>
            <a:lvl2pPr>
              <a:spcBef>
                <a:spcPts val="600"/>
              </a:spcBef>
              <a:defRPr sz="1800"/>
            </a:lvl2pPr>
            <a:lvl3pPr marL="352425" indent="-130175">
              <a:spcBef>
                <a:spcPts val="400"/>
              </a:spcBef>
              <a:defRPr sz="1600"/>
            </a:lvl3pPr>
            <a:lvl4pPr marL="523875" indent="-120650">
              <a:spcBef>
                <a:spcPts val="300"/>
              </a:spcBef>
              <a:defRPr/>
            </a:lvl4pPr>
            <a:lvl5pPr marL="668338" indent="-115888">
              <a:spcBef>
                <a:spcPts val="200"/>
              </a:spcBef>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8">
            <a:extLst>
              <a:ext uri="{FF2B5EF4-FFF2-40B4-BE49-F238E27FC236}">
                <a16:creationId xmlns:a16="http://schemas.microsoft.com/office/drawing/2014/main" id="{63C1943C-A020-7040-9469-18C8CA39D8BE}"/>
              </a:ext>
            </a:extLst>
          </p:cNvPr>
          <p:cNvSpPr>
            <a:spLocks noGrp="1"/>
          </p:cNvSpPr>
          <p:nvPr>
            <p:ph type="body" sz="quarter" idx="51"/>
          </p:nvPr>
        </p:nvSpPr>
        <p:spPr>
          <a:xfrm>
            <a:off x="6272784" y="2212848"/>
            <a:ext cx="5230368" cy="3645054"/>
          </a:xfrm>
        </p:spPr>
        <p:txBody>
          <a:bodyPr/>
          <a:lstStyle>
            <a:lvl1pPr>
              <a:spcBef>
                <a:spcPts val="600"/>
              </a:spcBef>
              <a:defRPr lang="en-GB" dirty="0"/>
            </a:lvl1pPr>
            <a:lvl2pPr>
              <a:spcBef>
                <a:spcPts val="600"/>
              </a:spcBef>
              <a:defRPr lang="en-GB" dirty="0"/>
            </a:lvl2pPr>
            <a:lvl3pPr marL="352425" indent="-130175">
              <a:spcBef>
                <a:spcPts val="400"/>
              </a:spcBef>
              <a:defRPr lang="en-GB" dirty="0"/>
            </a:lvl3pPr>
            <a:lvl4pPr marL="523875" indent="-120650">
              <a:spcBef>
                <a:spcPts val="300"/>
              </a:spcBef>
              <a:defRPr lang="en-GB" dirty="0"/>
            </a:lvl4pPr>
            <a:lvl5pPr marL="668338" indent="-115888">
              <a:spcBef>
                <a:spcPts val="200"/>
              </a:spcBef>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6">
            <a:extLst>
              <a:ext uri="{FF2B5EF4-FFF2-40B4-BE49-F238E27FC236}">
                <a16:creationId xmlns:a16="http://schemas.microsoft.com/office/drawing/2014/main" id="{DD1FF68C-C63D-9049-856E-8DE70527D45B}"/>
              </a:ext>
            </a:extLst>
          </p:cNvPr>
          <p:cNvSpPr>
            <a:spLocks noGrp="1"/>
          </p:cNvSpPr>
          <p:nvPr>
            <p:ph type="body" sz="quarter" idx="52" hasCustomPrompt="1"/>
          </p:nvPr>
        </p:nvSpPr>
        <p:spPr>
          <a:xfrm>
            <a:off x="6272784" y="1691640"/>
            <a:ext cx="523036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24" name="Text Placeholder 6">
            <a:extLst>
              <a:ext uri="{FF2B5EF4-FFF2-40B4-BE49-F238E27FC236}">
                <a16:creationId xmlns:a16="http://schemas.microsoft.com/office/drawing/2014/main" id="{A79E41C9-D150-CF4D-83DC-664D90A1706D}"/>
              </a:ext>
            </a:extLst>
          </p:cNvPr>
          <p:cNvSpPr>
            <a:spLocks noGrp="1"/>
          </p:cNvSpPr>
          <p:nvPr>
            <p:ph type="body" sz="quarter" idx="53" hasCustomPrompt="1"/>
          </p:nvPr>
        </p:nvSpPr>
        <p:spPr>
          <a:xfrm>
            <a:off x="685800" y="1691640"/>
            <a:ext cx="523036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8" name="Slide Number Placeholder 5">
            <a:extLst>
              <a:ext uri="{FF2B5EF4-FFF2-40B4-BE49-F238E27FC236}">
                <a16:creationId xmlns:a16="http://schemas.microsoft.com/office/drawing/2014/main" id="{E691B009-7D95-5E46-8A2C-277DBFD6F73F}"/>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211093316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8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ullet points - 3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ext Placeholder 6">
            <a:extLst>
              <a:ext uri="{FF2B5EF4-FFF2-40B4-BE49-F238E27FC236}">
                <a16:creationId xmlns:a16="http://schemas.microsoft.com/office/drawing/2014/main" id="{A1352098-F173-BC43-8638-790CED78A198}"/>
              </a:ext>
            </a:extLst>
          </p:cNvPr>
          <p:cNvSpPr>
            <a:spLocks noGrp="1"/>
          </p:cNvSpPr>
          <p:nvPr>
            <p:ph type="body" sz="quarter" idx="32" hasCustomPrompt="1"/>
          </p:nvPr>
        </p:nvSpPr>
        <p:spPr>
          <a:xfrm>
            <a:off x="685800"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17" name="Title 21">
            <a:extLst>
              <a:ext uri="{FF2B5EF4-FFF2-40B4-BE49-F238E27FC236}">
                <a16:creationId xmlns:a16="http://schemas.microsoft.com/office/drawing/2014/main" id="{C64EC6AB-6BA8-044F-B8A5-F994CBBC2F63}"/>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dirty="0"/>
              <a:t>This is a two-line page title, click to add text </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endParaRPr lang="en-US" dirty="0"/>
          </a:p>
        </p:txBody>
      </p:sp>
      <p:sp>
        <p:nvSpPr>
          <p:cNvPr id="18" name="Text Placeholder 6">
            <a:extLst>
              <a:ext uri="{FF2B5EF4-FFF2-40B4-BE49-F238E27FC236}">
                <a16:creationId xmlns:a16="http://schemas.microsoft.com/office/drawing/2014/main" id="{C7F49EC6-F759-8742-9442-74CDC955A215}"/>
              </a:ext>
            </a:extLst>
          </p:cNvPr>
          <p:cNvSpPr>
            <a:spLocks noGrp="1"/>
          </p:cNvSpPr>
          <p:nvPr>
            <p:ph type="body" sz="quarter" idx="43"/>
          </p:nvPr>
        </p:nvSpPr>
        <p:spPr>
          <a:xfrm>
            <a:off x="685800"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3DA126C4-4136-6740-A83D-F38AD07B04D7}"/>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
        <p:nvSpPr>
          <p:cNvPr id="11" name="Text Placeholder 6">
            <a:extLst>
              <a:ext uri="{FF2B5EF4-FFF2-40B4-BE49-F238E27FC236}">
                <a16:creationId xmlns:a16="http://schemas.microsoft.com/office/drawing/2014/main" id="{31917E2B-AF4F-B941-B5EE-FFF8044B3C89}"/>
              </a:ext>
            </a:extLst>
          </p:cNvPr>
          <p:cNvSpPr>
            <a:spLocks noGrp="1"/>
          </p:cNvSpPr>
          <p:nvPr>
            <p:ph type="body" sz="quarter" idx="44" hasCustomPrompt="1"/>
          </p:nvPr>
        </p:nvSpPr>
        <p:spPr>
          <a:xfrm>
            <a:off x="4416552"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13" name="Text Placeholder 6">
            <a:extLst>
              <a:ext uri="{FF2B5EF4-FFF2-40B4-BE49-F238E27FC236}">
                <a16:creationId xmlns:a16="http://schemas.microsoft.com/office/drawing/2014/main" id="{673230E5-2B62-5A40-B5CB-183D5EB580F8}"/>
              </a:ext>
            </a:extLst>
          </p:cNvPr>
          <p:cNvSpPr>
            <a:spLocks noGrp="1"/>
          </p:cNvSpPr>
          <p:nvPr>
            <p:ph type="body" sz="quarter" idx="45"/>
          </p:nvPr>
        </p:nvSpPr>
        <p:spPr>
          <a:xfrm>
            <a:off x="4416552"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6">
            <a:extLst>
              <a:ext uri="{FF2B5EF4-FFF2-40B4-BE49-F238E27FC236}">
                <a16:creationId xmlns:a16="http://schemas.microsoft.com/office/drawing/2014/main" id="{DFAF990A-3684-7B45-838B-58636F9CDE6C}"/>
              </a:ext>
            </a:extLst>
          </p:cNvPr>
          <p:cNvSpPr>
            <a:spLocks noGrp="1"/>
          </p:cNvSpPr>
          <p:nvPr>
            <p:ph type="body" sz="quarter" idx="46" hasCustomPrompt="1"/>
          </p:nvPr>
        </p:nvSpPr>
        <p:spPr>
          <a:xfrm>
            <a:off x="8129016"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19" name="Text Placeholder 6">
            <a:extLst>
              <a:ext uri="{FF2B5EF4-FFF2-40B4-BE49-F238E27FC236}">
                <a16:creationId xmlns:a16="http://schemas.microsoft.com/office/drawing/2014/main" id="{30540E71-CBB9-7E47-9FF0-6D8D6C1D993A}"/>
              </a:ext>
            </a:extLst>
          </p:cNvPr>
          <p:cNvSpPr>
            <a:spLocks noGrp="1"/>
          </p:cNvSpPr>
          <p:nvPr>
            <p:ph type="body" sz="quarter" idx="47"/>
          </p:nvPr>
        </p:nvSpPr>
        <p:spPr>
          <a:xfrm>
            <a:off x="8129016"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61328297"/>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ullet points - 4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ext Placeholder 6">
            <a:extLst>
              <a:ext uri="{FF2B5EF4-FFF2-40B4-BE49-F238E27FC236}">
                <a16:creationId xmlns:a16="http://schemas.microsoft.com/office/drawing/2014/main" id="{09461ED9-547A-8140-9E2B-8401E16BD14F}"/>
              </a:ext>
            </a:extLst>
          </p:cNvPr>
          <p:cNvSpPr>
            <a:spLocks noGrp="1"/>
          </p:cNvSpPr>
          <p:nvPr>
            <p:ph type="body" sz="quarter" idx="34" hasCustomPrompt="1"/>
          </p:nvPr>
        </p:nvSpPr>
        <p:spPr>
          <a:xfrm>
            <a:off x="685800"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21" name="Title 21">
            <a:extLst>
              <a:ext uri="{FF2B5EF4-FFF2-40B4-BE49-F238E27FC236}">
                <a16:creationId xmlns:a16="http://schemas.microsoft.com/office/drawing/2014/main" id="{E17F3F0D-77C0-0048-8E0F-FD44D2BEAC11}"/>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effectLst/>
                <a:latin typeface="+mj-lt"/>
              </a:defRPr>
            </a:lvl1pPr>
          </a:lstStyle>
          <a:p>
            <a:r>
              <a:rPr lang="en-US" dirty="0"/>
              <a:t>This is a two-line page title, click to add text </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endParaRPr lang="en-US" dirty="0"/>
          </a:p>
        </p:txBody>
      </p:sp>
      <p:sp>
        <p:nvSpPr>
          <p:cNvPr id="16" name="Text Placeholder 4">
            <a:extLst>
              <a:ext uri="{FF2B5EF4-FFF2-40B4-BE49-F238E27FC236}">
                <a16:creationId xmlns:a16="http://schemas.microsoft.com/office/drawing/2014/main" id="{EC791D9D-D0F6-614B-9EAE-DBFA21976811}"/>
              </a:ext>
            </a:extLst>
          </p:cNvPr>
          <p:cNvSpPr>
            <a:spLocks noGrp="1"/>
          </p:cNvSpPr>
          <p:nvPr>
            <p:ph type="body" sz="quarter" idx="49"/>
          </p:nvPr>
        </p:nvSpPr>
        <p:spPr>
          <a:xfrm>
            <a:off x="685800"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Slide Number Placeholder 5">
            <a:extLst>
              <a:ext uri="{FF2B5EF4-FFF2-40B4-BE49-F238E27FC236}">
                <a16:creationId xmlns:a16="http://schemas.microsoft.com/office/drawing/2014/main" id="{DF91AF64-B120-3A48-96D8-13F8C7A0C93F}"/>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
        <p:nvSpPr>
          <p:cNvPr id="13" name="Text Placeholder 6">
            <a:extLst>
              <a:ext uri="{FF2B5EF4-FFF2-40B4-BE49-F238E27FC236}">
                <a16:creationId xmlns:a16="http://schemas.microsoft.com/office/drawing/2014/main" id="{EF6BFF16-CF2C-6D4A-B14C-57E4FE8C47EA}"/>
              </a:ext>
            </a:extLst>
          </p:cNvPr>
          <p:cNvSpPr>
            <a:spLocks noGrp="1"/>
          </p:cNvSpPr>
          <p:nvPr>
            <p:ph type="body" sz="quarter" idx="50" hasCustomPrompt="1"/>
          </p:nvPr>
        </p:nvSpPr>
        <p:spPr>
          <a:xfrm>
            <a:off x="3474720"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14" name="Text Placeholder 4">
            <a:extLst>
              <a:ext uri="{FF2B5EF4-FFF2-40B4-BE49-F238E27FC236}">
                <a16:creationId xmlns:a16="http://schemas.microsoft.com/office/drawing/2014/main" id="{1015813F-1DE0-064C-8E2C-C591549FA9FB}"/>
              </a:ext>
            </a:extLst>
          </p:cNvPr>
          <p:cNvSpPr>
            <a:spLocks noGrp="1"/>
          </p:cNvSpPr>
          <p:nvPr>
            <p:ph type="body" sz="quarter" idx="51"/>
          </p:nvPr>
        </p:nvSpPr>
        <p:spPr>
          <a:xfrm>
            <a:off x="3474720"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6">
            <a:extLst>
              <a:ext uri="{FF2B5EF4-FFF2-40B4-BE49-F238E27FC236}">
                <a16:creationId xmlns:a16="http://schemas.microsoft.com/office/drawing/2014/main" id="{66A5A6DA-8E24-A34E-86A8-AA47C52D6837}"/>
              </a:ext>
            </a:extLst>
          </p:cNvPr>
          <p:cNvSpPr>
            <a:spLocks noGrp="1"/>
          </p:cNvSpPr>
          <p:nvPr>
            <p:ph type="body" sz="quarter" idx="52" hasCustomPrompt="1"/>
          </p:nvPr>
        </p:nvSpPr>
        <p:spPr>
          <a:xfrm>
            <a:off x="6291072"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25" name="Text Placeholder 4">
            <a:extLst>
              <a:ext uri="{FF2B5EF4-FFF2-40B4-BE49-F238E27FC236}">
                <a16:creationId xmlns:a16="http://schemas.microsoft.com/office/drawing/2014/main" id="{FEFD8EEE-6E77-244F-9536-2D9F9133DFBC}"/>
              </a:ext>
            </a:extLst>
          </p:cNvPr>
          <p:cNvSpPr>
            <a:spLocks noGrp="1"/>
          </p:cNvSpPr>
          <p:nvPr>
            <p:ph type="body" sz="quarter" idx="53"/>
          </p:nvPr>
        </p:nvSpPr>
        <p:spPr>
          <a:xfrm>
            <a:off x="6291072"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6" name="Text Placeholder 6">
            <a:extLst>
              <a:ext uri="{FF2B5EF4-FFF2-40B4-BE49-F238E27FC236}">
                <a16:creationId xmlns:a16="http://schemas.microsoft.com/office/drawing/2014/main" id="{824C60CC-33BB-9F4D-B062-276C68A293FA}"/>
              </a:ext>
            </a:extLst>
          </p:cNvPr>
          <p:cNvSpPr>
            <a:spLocks noGrp="1"/>
          </p:cNvSpPr>
          <p:nvPr>
            <p:ph type="body" sz="quarter" idx="54" hasCustomPrompt="1"/>
          </p:nvPr>
        </p:nvSpPr>
        <p:spPr>
          <a:xfrm>
            <a:off x="9079992"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27" name="Text Placeholder 4">
            <a:extLst>
              <a:ext uri="{FF2B5EF4-FFF2-40B4-BE49-F238E27FC236}">
                <a16:creationId xmlns:a16="http://schemas.microsoft.com/office/drawing/2014/main" id="{595CC227-1404-7D4C-9FCF-50D03E82E2AA}"/>
              </a:ext>
            </a:extLst>
          </p:cNvPr>
          <p:cNvSpPr>
            <a:spLocks noGrp="1"/>
          </p:cNvSpPr>
          <p:nvPr>
            <p:ph type="body" sz="quarter" idx="55"/>
          </p:nvPr>
        </p:nvSpPr>
        <p:spPr>
          <a:xfrm>
            <a:off x="9079992"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10499578"/>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py + imag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248400" y="0"/>
            <a:ext cx="5943600" cy="68580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endParaRPr lang="en-US" dirty="0"/>
          </a:p>
        </p:txBody>
      </p:sp>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404556"/>
            <a:ext cx="4805360" cy="843279"/>
          </a:xfrm>
        </p:spPr>
        <p:txBody>
          <a:bodyPr/>
          <a:lstStyle>
            <a:lvl1pPr>
              <a:lnSpc>
                <a:spcPct val="100000"/>
              </a:lnSpc>
              <a:defRPr spc="0" baseline="0"/>
            </a:lvl1pPr>
          </a:lstStyle>
          <a:p>
            <a:r>
              <a:rPr lang="en-US" dirty="0"/>
              <a:t>This is a two-line page title, </a:t>
            </a:r>
            <a:br>
              <a:rPr lang="en-US" dirty="0"/>
            </a:br>
            <a:r>
              <a:rPr lang="en-US" dirty="0"/>
              <a:t>click to add text</a:t>
            </a:r>
          </a:p>
        </p:txBody>
      </p:sp>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2212848"/>
            <a:ext cx="4792661" cy="3138696"/>
          </a:xfrm>
          <a:prstGeom prst="rect">
            <a:avLst/>
          </a:prstGeom>
        </p:spPr>
        <p:txBody>
          <a:bodyPr lIns="0" tIns="0" rIns="0" bIns="0">
            <a:noAutofit/>
          </a:bodyPr>
          <a:lstStyle>
            <a:lvl1pPr marL="0" marR="0" indent="0" algn="l" defTabSz="914400" rtl="0" eaLnBrk="1" fontAlgn="auto" latinLnBrk="0" hangingPunct="1">
              <a:lnSpc>
                <a:spcPct val="100000"/>
              </a:lnSpc>
              <a:spcBef>
                <a:spcPts val="600"/>
              </a:spcBef>
              <a:spcAft>
                <a:spcPts val="0"/>
              </a:spcAft>
              <a:buClrTx/>
              <a:buSzTx/>
              <a:buFontTx/>
              <a:buNone/>
              <a:tabLst/>
              <a:defRPr lang="en-GB" sz="1600" smtClean="0">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dirty="0">
                <a:solidFill>
                  <a:srgbClr val="0E141F"/>
                </a:solidFill>
                <a:effectLst/>
                <a:latin typeface="GE Inspira Sans" panose="020B0503060000000003" pitchFamily="34" charset="77"/>
              </a:rPr>
              <a:t>Click to add text column. Lorem ipsum </a:t>
            </a:r>
            <a:r>
              <a:rPr lang="en-GB" dirty="0" err="1">
                <a:solidFill>
                  <a:srgbClr val="0E141F"/>
                </a:solidFill>
                <a:effectLst/>
                <a:latin typeface="GE Inspira Sans" panose="020B0503060000000003" pitchFamily="34" charset="77"/>
              </a:rPr>
              <a:t>dolor</a:t>
            </a:r>
            <a:r>
              <a:rPr lang="en-GB" dirty="0">
                <a:solidFill>
                  <a:srgbClr val="0E141F"/>
                </a:solidFill>
                <a:effectLst/>
                <a:latin typeface="GE Inspira Sans" panose="020B0503060000000003" pitchFamily="34" charset="77"/>
              </a:rPr>
              <a:t> sit </a:t>
            </a:r>
            <a:r>
              <a:rPr lang="en-GB" dirty="0" err="1">
                <a:solidFill>
                  <a:srgbClr val="0E141F"/>
                </a:solidFill>
                <a:effectLst/>
                <a:latin typeface="GE Inspira Sans" panose="020B0503060000000003" pitchFamily="34" charset="77"/>
              </a:rPr>
              <a:t>amet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consetetur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sadipscing</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elitr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nonumy</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eirmod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tempor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invidunt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ut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labore</a:t>
            </a:r>
            <a:r>
              <a:rPr lang="en-GB" dirty="0">
                <a:solidFill>
                  <a:srgbClr val="0E141F"/>
                </a:solidFill>
                <a:effectLst/>
                <a:latin typeface="GE Inspira Sans" panose="020B0503060000000003" pitchFamily="34" charset="77"/>
              </a:rPr>
              <a:t> et dolore magna </a:t>
            </a:r>
            <a:r>
              <a:rPr lang="en-GB" dirty="0" err="1">
                <a:solidFill>
                  <a:srgbClr val="0E141F"/>
                </a:solidFill>
                <a:effectLst/>
                <a:latin typeface="GE Inspira Sans" panose="020B0503060000000003" pitchFamily="34" charset="77"/>
              </a:rPr>
              <a:t>aliquyam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erat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voluptua</a:t>
            </a:r>
            <a:r>
              <a:rPr lang="en-GB" dirty="0">
                <a:solidFill>
                  <a:srgbClr val="0E141F"/>
                </a:solidFill>
                <a:effectLst/>
                <a:latin typeface="GE Inspira Sans" panose="020B0503060000000003" pitchFamily="34" charset="77"/>
              </a:rPr>
              <a:t>. At </a:t>
            </a:r>
            <a:r>
              <a:rPr lang="en-GB" dirty="0" err="1">
                <a:solidFill>
                  <a:srgbClr val="0E141F"/>
                </a:solidFill>
                <a:effectLst/>
                <a:latin typeface="GE Inspira Sans" panose="020B0503060000000003" pitchFamily="34" charset="77"/>
              </a:rPr>
              <a:t>vero</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eos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accusam</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justo</a:t>
            </a:r>
            <a:r>
              <a:rPr lang="en-GB" dirty="0">
                <a:solidFill>
                  <a:srgbClr val="0E141F"/>
                </a:solidFill>
                <a:effectLst/>
                <a:latin typeface="GE Inspira Sans" panose="020B0503060000000003" pitchFamily="34" charset="77"/>
              </a:rPr>
              <a:t> duo </a:t>
            </a:r>
            <a:r>
              <a:rPr lang="en-GB" dirty="0" err="1">
                <a:solidFill>
                  <a:srgbClr val="0E141F"/>
                </a:solidFill>
                <a:effectLst/>
                <a:latin typeface="GE Inspira Sans" panose="020B0503060000000003" pitchFamily="34" charset="77"/>
              </a:rPr>
              <a:t>dolores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ea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rebum</a:t>
            </a:r>
            <a:r>
              <a:rPr lang="en-GB" dirty="0">
                <a:solidFill>
                  <a:srgbClr val="0E141F"/>
                </a:solidFill>
                <a:effectLst/>
                <a:latin typeface="GE Inspira Sans" panose="020B0503060000000003" pitchFamily="34" charset="77"/>
              </a:rPr>
              <a:t>. </a:t>
            </a:r>
          </a:p>
          <a:p>
            <a:r>
              <a:rPr lang="en-GB" dirty="0">
                <a:solidFill>
                  <a:srgbClr val="0E141F"/>
                </a:solidFill>
                <a:effectLst/>
                <a:latin typeface="GE Inspira Sans" panose="020B0503060000000003" pitchFamily="34" charset="77"/>
              </a:rPr>
              <a:t>Stet </a:t>
            </a:r>
            <a:r>
              <a:rPr lang="en-GB" dirty="0" err="1">
                <a:solidFill>
                  <a:srgbClr val="0E141F"/>
                </a:solidFill>
                <a:effectLst/>
                <a:latin typeface="GE Inspira Sans" panose="020B0503060000000003" pitchFamily="34" charset="77"/>
              </a:rPr>
              <a:t>clita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kasd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gubergren</a:t>
            </a:r>
            <a:r>
              <a:rPr lang="en-GB" dirty="0">
                <a:solidFill>
                  <a:srgbClr val="0E141F"/>
                </a:solidFill>
                <a:effectLst/>
                <a:latin typeface="GE Inspira Sans" panose="020B0503060000000003" pitchFamily="34" charset="77"/>
              </a:rPr>
              <a:t>, no sea </a:t>
            </a:r>
            <a:r>
              <a:rPr lang="en-GB" dirty="0" err="1">
                <a:solidFill>
                  <a:srgbClr val="0E141F"/>
                </a:solidFill>
                <a:effectLst/>
                <a:latin typeface="GE Inspira Sans" panose="020B0503060000000003" pitchFamily="34" charset="77"/>
              </a:rPr>
              <a:t>takimata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sanctus</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est</a:t>
            </a:r>
            <a:r>
              <a:rPr lang="en-GB" dirty="0">
                <a:solidFill>
                  <a:srgbClr val="0E141F"/>
                </a:solidFill>
                <a:effectLst/>
                <a:latin typeface="GE Inspira Sans" panose="020B0503060000000003" pitchFamily="34" charset="77"/>
              </a:rPr>
              <a:t> Lorem ipsum </a:t>
            </a:r>
            <a:r>
              <a:rPr lang="en-GB" dirty="0" err="1">
                <a:solidFill>
                  <a:srgbClr val="0E141F"/>
                </a:solidFill>
                <a:effectLst/>
                <a:latin typeface="GE Inspira Sans" panose="020B0503060000000003" pitchFamily="34" charset="77"/>
              </a:rPr>
              <a:t>dolor</a:t>
            </a:r>
            <a:r>
              <a:rPr lang="en-GB" dirty="0">
                <a:solidFill>
                  <a:srgbClr val="0E141F"/>
                </a:solidFill>
                <a:effectLst/>
                <a:latin typeface="GE Inspira Sans" panose="020B0503060000000003" pitchFamily="34" charset="77"/>
              </a:rPr>
              <a:t> sit </a:t>
            </a:r>
            <a:r>
              <a:rPr lang="en-GB" dirty="0" err="1">
                <a:solidFill>
                  <a:srgbClr val="0E141F"/>
                </a:solidFill>
                <a:effectLst/>
                <a:latin typeface="GE Inspira Sans" panose="020B0503060000000003" pitchFamily="34" charset="77"/>
              </a:rPr>
              <a:t>amet</a:t>
            </a:r>
            <a:r>
              <a:rPr lang="en-GB" dirty="0">
                <a:solidFill>
                  <a:srgbClr val="0E141F"/>
                </a:solidFill>
                <a:effectLst/>
                <a:latin typeface="GE Inspira Sans" panose="020B0503060000000003" pitchFamily="34" charset="77"/>
              </a:rPr>
              <a:t>. Lorem ipsum </a:t>
            </a:r>
            <a:r>
              <a:rPr lang="en-GB" dirty="0" err="1">
                <a:solidFill>
                  <a:srgbClr val="0E141F"/>
                </a:solidFill>
                <a:effectLst/>
                <a:latin typeface="GE Inspira Sans" panose="020B0503060000000003" pitchFamily="34" charset="77"/>
              </a:rPr>
              <a:t>dolor</a:t>
            </a:r>
            <a:r>
              <a:rPr lang="en-GB" dirty="0">
                <a:solidFill>
                  <a:srgbClr val="0E141F"/>
                </a:solidFill>
                <a:effectLst/>
                <a:latin typeface="GE Inspira Sans" panose="020B0503060000000003" pitchFamily="34" charset="77"/>
              </a:rPr>
              <a:t> sit </a:t>
            </a:r>
            <a:r>
              <a:rPr lang="en-GB" dirty="0" err="1">
                <a:solidFill>
                  <a:srgbClr val="0E141F"/>
                </a:solidFill>
                <a:effectLst/>
                <a:latin typeface="GE Inspira Sans" panose="020B0503060000000003" pitchFamily="34" charset="77"/>
              </a:rPr>
              <a:t>amet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consetetur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sadipscing</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elitr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nonumy</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eirmod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tempor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invidunt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ut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labore</a:t>
            </a:r>
            <a:r>
              <a:rPr lang="en-GB" dirty="0">
                <a:solidFill>
                  <a:srgbClr val="0E141F"/>
                </a:solidFill>
                <a:effectLst/>
                <a:latin typeface="GE Inspira Sans" panose="020B0503060000000003" pitchFamily="34" charset="77"/>
              </a:rPr>
              <a:t> et dolore magna </a:t>
            </a:r>
            <a:r>
              <a:rPr lang="en-GB" dirty="0" err="1">
                <a:solidFill>
                  <a:srgbClr val="0E141F"/>
                </a:solidFill>
                <a:effectLst/>
                <a:latin typeface="GE Inspira Sans" panose="020B0503060000000003" pitchFamily="34" charset="77"/>
              </a:rPr>
              <a:t>aliquyam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erat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voluptua</a:t>
            </a:r>
            <a:r>
              <a:rPr lang="en-GB" dirty="0">
                <a:solidFill>
                  <a:srgbClr val="0E141F"/>
                </a:solidFill>
                <a:effectLst/>
                <a:latin typeface="GE Inspira Sans" panose="020B0503060000000003" pitchFamily="34" charset="77"/>
              </a:rPr>
              <a:t>. At </a:t>
            </a:r>
            <a:r>
              <a:rPr lang="en-GB" dirty="0" err="1">
                <a:solidFill>
                  <a:srgbClr val="0E141F"/>
                </a:solidFill>
                <a:effectLst/>
                <a:latin typeface="GE Inspira Sans" panose="020B0503060000000003" pitchFamily="34" charset="77"/>
              </a:rPr>
              <a:t>vero</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eos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accusam</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justo</a:t>
            </a:r>
            <a:r>
              <a:rPr lang="en-GB" dirty="0">
                <a:solidFill>
                  <a:srgbClr val="0E141F"/>
                </a:solidFill>
                <a:effectLst/>
                <a:latin typeface="GE Inspira Sans" panose="020B0503060000000003" pitchFamily="34" charset="77"/>
              </a:rPr>
              <a:t> duo </a:t>
            </a:r>
            <a:r>
              <a:rPr lang="en-GB" dirty="0" err="1">
                <a:solidFill>
                  <a:srgbClr val="0E141F"/>
                </a:solidFill>
                <a:effectLst/>
                <a:latin typeface="GE Inspira Sans" panose="020B0503060000000003" pitchFamily="34" charset="77"/>
              </a:rPr>
              <a:t>dolores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ea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rebum</a:t>
            </a:r>
            <a:r>
              <a:rPr lang="en-GB" dirty="0">
                <a:solidFill>
                  <a:srgbClr val="0E141F"/>
                </a:solidFill>
                <a:effectLst/>
                <a:latin typeface="GE Inspira Sans" panose="020B0503060000000003" pitchFamily="34" charset="77"/>
              </a:rPr>
              <a:t>. Stet </a:t>
            </a:r>
            <a:r>
              <a:rPr lang="en-GB" dirty="0" err="1">
                <a:solidFill>
                  <a:srgbClr val="0E141F"/>
                </a:solidFill>
                <a:effectLst/>
                <a:latin typeface="GE Inspira Sans" panose="020B0503060000000003" pitchFamily="34" charset="77"/>
              </a:rPr>
              <a:t>clita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kasd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gubergren</a:t>
            </a:r>
            <a:r>
              <a:rPr lang="en-GB" dirty="0">
                <a:solidFill>
                  <a:srgbClr val="0E141F"/>
                </a:solidFill>
                <a:effectLst/>
                <a:latin typeface="GE Inspira Sans" panose="020B0503060000000003" pitchFamily="34" charset="77"/>
              </a:rPr>
              <a:t>, no sea </a:t>
            </a:r>
            <a:r>
              <a:rPr lang="en-GB" dirty="0" err="1">
                <a:solidFill>
                  <a:srgbClr val="0E141F"/>
                </a:solidFill>
                <a:effectLst/>
                <a:latin typeface="GE Inspira Sans" panose="020B0503060000000003" pitchFamily="34" charset="77"/>
              </a:rPr>
              <a:t>takimata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sanctus</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est</a:t>
            </a:r>
            <a:r>
              <a:rPr lang="en-GB" dirty="0">
                <a:solidFill>
                  <a:srgbClr val="0E141F"/>
                </a:solidFill>
                <a:effectLst/>
                <a:latin typeface="GE Inspira Sans" panose="020B0503060000000003" pitchFamily="34" charset="77"/>
              </a:rPr>
              <a:t> Lorem ipsum </a:t>
            </a:r>
            <a:r>
              <a:rPr lang="en-GB" dirty="0" err="1">
                <a:solidFill>
                  <a:srgbClr val="0E141F"/>
                </a:solidFill>
                <a:effectLst/>
                <a:latin typeface="GE Inspira Sans" panose="020B0503060000000003" pitchFamily="34" charset="77"/>
              </a:rPr>
              <a:t>dolor</a:t>
            </a:r>
            <a:r>
              <a:rPr lang="en-GB" dirty="0">
                <a:solidFill>
                  <a:srgbClr val="0E141F"/>
                </a:solidFill>
                <a:effectLst/>
                <a:latin typeface="GE Inspira Sans" panose="020B0503060000000003" pitchFamily="34" charset="77"/>
              </a:rPr>
              <a:t> sit </a:t>
            </a:r>
            <a:r>
              <a:rPr lang="en-GB" dirty="0" err="1">
                <a:solidFill>
                  <a:srgbClr val="0E141F"/>
                </a:solidFill>
                <a:effectLst/>
                <a:latin typeface="GE Inspira Sans" panose="020B0503060000000003" pitchFamily="34" charset="77"/>
              </a:rPr>
              <a:t>amet</a:t>
            </a:r>
            <a:r>
              <a:rPr lang="en-GB" dirty="0">
                <a:solidFill>
                  <a:srgbClr val="0E141F"/>
                </a:solidFill>
                <a:effectLst/>
                <a:latin typeface="GE Inspira Sans" panose="020B0503060000000003" pitchFamily="34" charset="77"/>
              </a:rPr>
              <a:t>. Duis </a:t>
            </a:r>
            <a:r>
              <a:rPr lang="en-GB" dirty="0" err="1">
                <a:solidFill>
                  <a:srgbClr val="0E141F"/>
                </a:solidFill>
                <a:effectLst/>
                <a:latin typeface="GE Inspira Sans" panose="020B0503060000000003" pitchFamily="34" charset="77"/>
              </a:rPr>
              <a:t>autem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vel</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eum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iriure</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dolor</a:t>
            </a:r>
            <a:r>
              <a:rPr lang="en-GB" dirty="0">
                <a:solidFill>
                  <a:srgbClr val="0E141F"/>
                </a:solidFill>
                <a:effectLst/>
                <a:latin typeface="GE Inspira Sans" panose="020B0503060000000003" pitchFamily="34" charset="77"/>
              </a:rPr>
              <a:t> in </a:t>
            </a:r>
            <a:r>
              <a:rPr lang="en-GB" dirty="0" err="1">
                <a:solidFill>
                  <a:srgbClr val="0E141F"/>
                </a:solidFill>
                <a:effectLst/>
                <a:latin typeface="GE Inspira Sans" panose="020B0503060000000003" pitchFamily="34" charset="77"/>
              </a:rPr>
              <a:t>hendrerit</a:t>
            </a:r>
            <a:r>
              <a:rPr lang="en-GB" dirty="0">
                <a:solidFill>
                  <a:srgbClr val="0E141F"/>
                </a:solidFill>
                <a:effectLst/>
                <a:latin typeface="GE Inspira Sans" panose="020B0503060000000003" pitchFamily="34" charset="77"/>
              </a:rPr>
              <a:t> in </a:t>
            </a:r>
            <a:r>
              <a:rPr lang="en-GB" dirty="0" err="1">
                <a:solidFill>
                  <a:srgbClr val="0E141F"/>
                </a:solidFill>
                <a:effectLst/>
                <a:latin typeface="GE Inspira Sans" panose="020B0503060000000003" pitchFamily="34" charset="77"/>
              </a:rPr>
              <a:t>vulputate</a:t>
            </a:r>
            <a:r>
              <a:rPr lang="en-GB" dirty="0">
                <a:solidFill>
                  <a:srgbClr val="0E141F"/>
                </a:solidFill>
                <a:effectLst/>
                <a:latin typeface="GE Inspira Sans" panose="020B0503060000000003" pitchFamily="34" charset="77"/>
              </a:rPr>
              <a:t>.</a:t>
            </a:r>
          </a:p>
        </p:txBody>
      </p:sp>
      <p:sp>
        <p:nvSpPr>
          <p:cNvPr id="9" name="Text Placeholder 6">
            <a:extLst>
              <a:ext uri="{FF2B5EF4-FFF2-40B4-BE49-F238E27FC236}">
                <a16:creationId xmlns:a16="http://schemas.microsoft.com/office/drawing/2014/main" id="{B80829BD-2985-294D-B987-91A0A07E1E10}"/>
              </a:ext>
            </a:extLst>
          </p:cNvPr>
          <p:cNvSpPr>
            <a:spLocks noGrp="1"/>
          </p:cNvSpPr>
          <p:nvPr>
            <p:ph type="body" sz="quarter" idx="34" hasCustomPrompt="1"/>
          </p:nvPr>
        </p:nvSpPr>
        <p:spPr>
          <a:xfrm>
            <a:off x="685800" y="1691640"/>
            <a:ext cx="4814435" cy="297995"/>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pic>
        <p:nvPicPr>
          <p:cNvPr id="8" name="Picture 7">
            <a:extLst>
              <a:ext uri="{FF2B5EF4-FFF2-40B4-BE49-F238E27FC236}">
                <a16:creationId xmlns:a16="http://schemas.microsoft.com/office/drawing/2014/main" id="{F81EECCE-034D-8D4C-919A-9B83CAB113C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461500" y="5943600"/>
            <a:ext cx="2730500" cy="914400"/>
          </a:xfrm>
          <a:prstGeom prst="rect">
            <a:avLst/>
          </a:prstGeom>
        </p:spPr>
      </p:pic>
      <p:sp>
        <p:nvSpPr>
          <p:cNvPr id="11" name="Slide Number Placeholder 5">
            <a:extLst>
              <a:ext uri="{FF2B5EF4-FFF2-40B4-BE49-F238E27FC236}">
                <a16:creationId xmlns:a16="http://schemas.microsoft.com/office/drawing/2014/main" id="{03468D98-1F5A-F047-A042-5DB36DE3098A}"/>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4199058449"/>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 one-line 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85799" y="1177160"/>
            <a:ext cx="10826496" cy="48006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endParaRPr lang="en-US" dirty="0"/>
          </a:p>
        </p:txBody>
      </p:sp>
      <p:sp>
        <p:nvSpPr>
          <p:cNvPr id="11" name="Title 21">
            <a:extLst>
              <a:ext uri="{FF2B5EF4-FFF2-40B4-BE49-F238E27FC236}">
                <a16:creationId xmlns:a16="http://schemas.microsoft.com/office/drawing/2014/main" id="{4C75F391-57ED-D04E-A472-08667CE4EFAA}"/>
              </a:ext>
            </a:extLst>
          </p:cNvPr>
          <p:cNvSpPr>
            <a:spLocks noGrp="1"/>
          </p:cNvSpPr>
          <p:nvPr>
            <p:ph type="title" hasCustomPrompt="1"/>
          </p:nvPr>
        </p:nvSpPr>
        <p:spPr>
          <a:xfrm>
            <a:off x="685799" y="403268"/>
            <a:ext cx="10826495" cy="466951"/>
          </a:xfrm>
        </p:spPr>
        <p:txBody>
          <a:bodyPr/>
          <a:lstStyle>
            <a:lvl1pPr>
              <a:lnSpc>
                <a:spcPct val="100000"/>
              </a:lnSpc>
              <a:spcBef>
                <a:spcPts val="0"/>
              </a:spcBef>
              <a:defRPr lang="en-GB" b="0" i="0" u="none" strike="noStrike" smtClean="0">
                <a:effectLst/>
                <a:latin typeface="+mj-lt"/>
              </a:defRPr>
            </a:lvl1pPr>
          </a:lstStyle>
          <a:p>
            <a:r>
              <a:rPr lang="en-US" dirty="0"/>
              <a:t>This is a one-line page title, click to add text</a:t>
            </a:r>
          </a:p>
        </p:txBody>
      </p:sp>
      <p:sp>
        <p:nvSpPr>
          <p:cNvPr id="5" name="Slide Number Placeholder 5">
            <a:extLst>
              <a:ext uri="{FF2B5EF4-FFF2-40B4-BE49-F238E27FC236}">
                <a16:creationId xmlns:a16="http://schemas.microsoft.com/office/drawing/2014/main" id="{7B577954-4CA1-9448-90EA-0F5402E3A79C}"/>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1952078048"/>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 two-line 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85800" y="1554480"/>
            <a:ext cx="10826496" cy="442325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endParaRPr lang="en-US" dirty="0"/>
          </a:p>
        </p:txBody>
      </p:sp>
      <p:sp>
        <p:nvSpPr>
          <p:cNvPr id="11" name="Title 21">
            <a:extLst>
              <a:ext uri="{FF2B5EF4-FFF2-40B4-BE49-F238E27FC236}">
                <a16:creationId xmlns:a16="http://schemas.microsoft.com/office/drawing/2014/main" id="{4C75F391-57ED-D04E-A472-08667CE4EFAA}"/>
              </a:ext>
            </a:extLst>
          </p:cNvPr>
          <p:cNvSpPr>
            <a:spLocks noGrp="1"/>
          </p:cNvSpPr>
          <p:nvPr>
            <p:ph type="title" hasCustomPrompt="1"/>
          </p:nvPr>
        </p:nvSpPr>
        <p:spPr>
          <a:xfrm>
            <a:off x="685800" y="404256"/>
            <a:ext cx="10432800" cy="898026"/>
          </a:xfrm>
        </p:spPr>
        <p:txBody>
          <a:bodyPr/>
          <a:lstStyle>
            <a:lvl1pPr>
              <a:lnSpc>
                <a:spcPct val="100000"/>
              </a:lnSpc>
              <a:spcBef>
                <a:spcPts val="0"/>
              </a:spcBef>
              <a:defRPr lang="en-GB" b="0" i="0" u="none" strike="noStrike" smtClean="0">
                <a:effectLst/>
                <a:latin typeface="+mj-lt"/>
              </a:defRPr>
            </a:lvl1pPr>
          </a:lstStyle>
          <a:p>
            <a:r>
              <a:rPr lang="en-US" dirty="0"/>
              <a:t>This is a two-line page title, click to add text </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endParaRPr lang="en-US" dirty="0"/>
          </a:p>
        </p:txBody>
      </p:sp>
      <p:sp>
        <p:nvSpPr>
          <p:cNvPr id="5" name="Slide Number Placeholder 5">
            <a:extLst>
              <a:ext uri="{FF2B5EF4-FFF2-40B4-BE49-F238E27FC236}">
                <a16:creationId xmlns:a16="http://schemas.microsoft.com/office/drawing/2014/main" id="{14E79B84-91D2-954C-AB62-2D3A913B6FE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1602862283"/>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ull bleed imag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0" y="0"/>
            <a:ext cx="12190800" cy="6858000"/>
          </a:xfrm>
          <a:prstGeom prst="rect">
            <a:avLst/>
          </a:prstGeom>
          <a:solidFill>
            <a:srgbClr val="D0DAE6"/>
          </a:solidFill>
          <a:ln>
            <a:noFill/>
          </a:ln>
        </p:spPr>
        <p:txBody>
          <a:bodyPr>
            <a:noAutofit/>
          </a:bodyPr>
          <a:lstStyle>
            <a:lvl1pPr marL="0" indent="0">
              <a:buFontTx/>
              <a:buNone/>
              <a:defRPr>
                <a:noFill/>
              </a:defRPr>
            </a:lvl1pPr>
          </a:lstStyle>
          <a:p>
            <a:r>
              <a:rPr lang="en-US" dirty="0"/>
              <a:t>Click icon to add picture</a:t>
            </a:r>
          </a:p>
        </p:txBody>
      </p:sp>
      <p:pic>
        <p:nvPicPr>
          <p:cNvPr id="5" name="Picture 4">
            <a:extLst>
              <a:ext uri="{FF2B5EF4-FFF2-40B4-BE49-F238E27FC236}">
                <a16:creationId xmlns:a16="http://schemas.microsoft.com/office/drawing/2014/main" id="{720D53E8-F57E-3F4A-AB24-3194D6AD9C4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5943600"/>
            <a:ext cx="12192000" cy="914400"/>
          </a:xfrm>
          <a:prstGeom prst="rect">
            <a:avLst/>
          </a:prstGeom>
          <a:noFill/>
        </p:spPr>
      </p:pic>
      <p:sp>
        <p:nvSpPr>
          <p:cNvPr id="7" name="Slide Number Placeholder 5">
            <a:extLst>
              <a:ext uri="{FF2B5EF4-FFF2-40B4-BE49-F238E27FC236}">
                <a16:creationId xmlns:a16="http://schemas.microsoft.com/office/drawing/2014/main" id="{2BE8726E-0B7B-0C49-880A-1A9896F7B78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3684097007"/>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ox content - 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84684" y="1567756"/>
            <a:ext cx="5367103"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896061" y="2304514"/>
            <a:ext cx="4724577" cy="3127292"/>
          </a:xfrm>
          <a:prstGeom prst="rect">
            <a:avLst/>
          </a:prstGeom>
        </p:spPr>
        <p:txBody>
          <a:bodyPr lIns="0" tIns="0" rIns="0" bIns="0">
            <a:noAutofit/>
          </a:bodyPr>
          <a:lstStyle>
            <a:lvl1pPr marL="0" indent="0">
              <a:lnSpc>
                <a:spcPct val="100000"/>
              </a:lnSpc>
              <a:spcBef>
                <a:spcPts val="12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dirty="0">
                <a:solidFill>
                  <a:srgbClr val="0E141F"/>
                </a:solidFill>
                <a:effectLst/>
                <a:latin typeface="GE Inspira Sans" panose="020B0503060000000003" pitchFamily="34" charset="77"/>
              </a:rPr>
              <a:t>Click to add text column. Lorem ipsum </a:t>
            </a:r>
            <a:r>
              <a:rPr lang="en-GB" dirty="0" err="1">
                <a:solidFill>
                  <a:srgbClr val="0E141F"/>
                </a:solidFill>
                <a:effectLst/>
                <a:latin typeface="GE Inspira Sans" panose="020B0503060000000003" pitchFamily="34" charset="77"/>
              </a:rPr>
              <a:t>dolor</a:t>
            </a:r>
            <a:r>
              <a:rPr lang="en-GB" dirty="0">
                <a:solidFill>
                  <a:srgbClr val="0E141F"/>
                </a:solidFill>
                <a:effectLst/>
                <a:latin typeface="GE Inspira Sans" panose="020B0503060000000003" pitchFamily="34" charset="77"/>
              </a:rPr>
              <a:t> sit </a:t>
            </a:r>
            <a:r>
              <a:rPr lang="en-GB" dirty="0" err="1">
                <a:solidFill>
                  <a:srgbClr val="0E141F"/>
                </a:solidFill>
                <a:effectLst/>
                <a:latin typeface="GE Inspira Sans" panose="020B0503060000000003" pitchFamily="34" charset="77"/>
              </a:rPr>
              <a:t>amet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consetetur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sadipscing</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elitr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nonumy</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eirmod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tempor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invidunt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ut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labore</a:t>
            </a:r>
            <a:r>
              <a:rPr lang="en-GB" dirty="0">
                <a:solidFill>
                  <a:srgbClr val="0E141F"/>
                </a:solidFill>
                <a:effectLst/>
                <a:latin typeface="GE Inspira Sans" panose="020B0503060000000003" pitchFamily="34" charset="77"/>
              </a:rPr>
              <a:t> et dolore magna </a:t>
            </a:r>
            <a:r>
              <a:rPr lang="en-GB" dirty="0" err="1">
                <a:solidFill>
                  <a:srgbClr val="0E141F"/>
                </a:solidFill>
                <a:effectLst/>
                <a:latin typeface="GE Inspira Sans" panose="020B0503060000000003" pitchFamily="34" charset="77"/>
              </a:rPr>
              <a:t>aliquyam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erat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voluptua</a:t>
            </a:r>
            <a:r>
              <a:rPr lang="en-GB" dirty="0">
                <a:solidFill>
                  <a:srgbClr val="0E141F"/>
                </a:solidFill>
                <a:effectLst/>
                <a:latin typeface="GE Inspira Sans" panose="020B0503060000000003" pitchFamily="34" charset="77"/>
              </a:rPr>
              <a:t>. </a:t>
            </a:r>
          </a:p>
          <a:p>
            <a:r>
              <a:rPr lang="en-GB" dirty="0">
                <a:solidFill>
                  <a:srgbClr val="0E141F"/>
                </a:solidFill>
                <a:effectLst/>
                <a:latin typeface="GE Inspira Sans" panose="020B0503060000000003" pitchFamily="34" charset="77"/>
              </a:rPr>
              <a:t>At </a:t>
            </a:r>
            <a:r>
              <a:rPr lang="en-GB" dirty="0" err="1">
                <a:solidFill>
                  <a:srgbClr val="0E141F"/>
                </a:solidFill>
                <a:effectLst/>
                <a:latin typeface="GE Inspira Sans" panose="020B0503060000000003" pitchFamily="34" charset="77"/>
              </a:rPr>
              <a:t>vero</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eos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accusam</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justo</a:t>
            </a:r>
            <a:r>
              <a:rPr lang="en-GB" dirty="0">
                <a:solidFill>
                  <a:srgbClr val="0E141F"/>
                </a:solidFill>
                <a:effectLst/>
                <a:latin typeface="GE Inspira Sans" panose="020B0503060000000003" pitchFamily="34" charset="77"/>
              </a:rPr>
              <a:t> duo </a:t>
            </a:r>
            <a:r>
              <a:rPr lang="en-GB" dirty="0" err="1">
                <a:solidFill>
                  <a:srgbClr val="0E141F"/>
                </a:solidFill>
                <a:effectLst/>
                <a:latin typeface="GE Inspira Sans" panose="020B0503060000000003" pitchFamily="34" charset="77"/>
              </a:rPr>
              <a:t>dolores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ea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rebum</a:t>
            </a:r>
            <a:r>
              <a:rPr lang="en-GB" dirty="0">
                <a:solidFill>
                  <a:srgbClr val="0E141F"/>
                </a:solidFill>
                <a:effectLst/>
                <a:latin typeface="GE Inspira Sans" panose="020B0503060000000003" pitchFamily="34" charset="77"/>
              </a:rPr>
              <a:t>. Stet </a:t>
            </a:r>
            <a:r>
              <a:rPr lang="en-GB" dirty="0" err="1">
                <a:solidFill>
                  <a:srgbClr val="0E141F"/>
                </a:solidFill>
                <a:effectLst/>
                <a:latin typeface="GE Inspira Sans" panose="020B0503060000000003" pitchFamily="34" charset="77"/>
              </a:rPr>
              <a:t>clita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kasd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gubergren</a:t>
            </a:r>
            <a:r>
              <a:rPr lang="en-GB" dirty="0">
                <a:solidFill>
                  <a:srgbClr val="0E141F"/>
                </a:solidFill>
                <a:effectLst/>
                <a:latin typeface="GE Inspira Sans" panose="020B0503060000000003" pitchFamily="34" charset="77"/>
              </a:rPr>
              <a:t>, no sea </a:t>
            </a:r>
            <a:r>
              <a:rPr lang="en-GB" dirty="0" err="1">
                <a:solidFill>
                  <a:srgbClr val="0E141F"/>
                </a:solidFill>
                <a:effectLst/>
                <a:latin typeface="GE Inspira Sans" panose="020B0503060000000003" pitchFamily="34" charset="77"/>
              </a:rPr>
              <a:t>takimata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sanctus</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est</a:t>
            </a:r>
            <a:r>
              <a:rPr lang="en-GB" dirty="0">
                <a:solidFill>
                  <a:srgbClr val="0E141F"/>
                </a:solidFill>
                <a:effectLst/>
                <a:latin typeface="GE Inspira Sans" panose="020B0503060000000003" pitchFamily="34" charset="77"/>
              </a:rPr>
              <a:t> Lorem ipsum </a:t>
            </a:r>
            <a:r>
              <a:rPr lang="en-GB" dirty="0" err="1">
                <a:solidFill>
                  <a:srgbClr val="0E141F"/>
                </a:solidFill>
                <a:effectLst/>
                <a:latin typeface="GE Inspira Sans" panose="020B0503060000000003" pitchFamily="34" charset="77"/>
              </a:rPr>
              <a:t>dolor</a:t>
            </a:r>
            <a:r>
              <a:rPr lang="en-GB" dirty="0">
                <a:solidFill>
                  <a:srgbClr val="0E141F"/>
                </a:solidFill>
                <a:effectLst/>
                <a:latin typeface="GE Inspira Sans" panose="020B0503060000000003" pitchFamily="34" charset="77"/>
              </a:rPr>
              <a:t> sit </a:t>
            </a:r>
            <a:r>
              <a:rPr lang="en-GB" dirty="0" err="1">
                <a:solidFill>
                  <a:srgbClr val="0E141F"/>
                </a:solidFill>
                <a:effectLst/>
                <a:latin typeface="GE Inspira Sans" panose="020B0503060000000003" pitchFamily="34" charset="77"/>
              </a:rPr>
              <a:t>amet</a:t>
            </a:r>
            <a:r>
              <a:rPr lang="en-GB" dirty="0">
                <a:solidFill>
                  <a:srgbClr val="0E141F"/>
                </a:solidFill>
                <a:effectLst/>
                <a:latin typeface="GE Inspira Sans" panose="020B0503060000000003" pitchFamily="34" charset="77"/>
              </a:rPr>
              <a:t>. Lorem ipsum </a:t>
            </a:r>
            <a:r>
              <a:rPr lang="en-GB" dirty="0" err="1">
                <a:solidFill>
                  <a:srgbClr val="0E141F"/>
                </a:solidFill>
                <a:effectLst/>
                <a:latin typeface="GE Inspira Sans" panose="020B0503060000000003" pitchFamily="34" charset="77"/>
              </a:rPr>
              <a:t>dolor</a:t>
            </a:r>
            <a:r>
              <a:rPr lang="en-GB" dirty="0">
                <a:solidFill>
                  <a:srgbClr val="0E141F"/>
                </a:solidFill>
                <a:effectLst/>
                <a:latin typeface="GE Inspira Sans" panose="020B0503060000000003" pitchFamily="34" charset="77"/>
              </a:rPr>
              <a:t> sit </a:t>
            </a:r>
            <a:r>
              <a:rPr lang="en-GB" dirty="0" err="1">
                <a:solidFill>
                  <a:srgbClr val="0E141F"/>
                </a:solidFill>
                <a:effectLst/>
                <a:latin typeface="GE Inspira Sans" panose="020B0503060000000003" pitchFamily="34" charset="77"/>
              </a:rPr>
              <a:t>amet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consetetur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sadipscing</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elitr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nonumy</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eirmod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tempor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invidunt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ut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labore</a:t>
            </a:r>
            <a:r>
              <a:rPr lang="en-GB" dirty="0">
                <a:solidFill>
                  <a:srgbClr val="0E141F"/>
                </a:solidFill>
                <a:effectLst/>
                <a:latin typeface="GE Inspira Sans" panose="020B0503060000000003" pitchFamily="34" charset="77"/>
              </a:rPr>
              <a:t> et dolore magna </a:t>
            </a:r>
            <a:r>
              <a:rPr lang="en-GB" dirty="0" err="1">
                <a:solidFill>
                  <a:srgbClr val="0E141F"/>
                </a:solidFill>
                <a:effectLst/>
                <a:latin typeface="GE Inspira Sans" panose="020B0503060000000003" pitchFamily="34" charset="77"/>
              </a:rPr>
              <a:t>aliquyam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erat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voluptua</a:t>
            </a:r>
            <a:r>
              <a:rPr lang="en-GB" dirty="0">
                <a:solidFill>
                  <a:srgbClr val="0E141F"/>
                </a:solidFill>
                <a:effectLst/>
                <a:latin typeface="GE Inspira Sans" panose="020B0503060000000003" pitchFamily="34" charset="77"/>
              </a:rPr>
              <a:t>. At </a:t>
            </a:r>
            <a:r>
              <a:rPr lang="en-GB" dirty="0" err="1">
                <a:solidFill>
                  <a:srgbClr val="0E141F"/>
                </a:solidFill>
                <a:effectLst/>
                <a:latin typeface="GE Inspira Sans" panose="020B0503060000000003" pitchFamily="34" charset="77"/>
              </a:rPr>
              <a:t>vero</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eos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accusam</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justo</a:t>
            </a:r>
            <a:r>
              <a:rPr lang="en-GB" dirty="0">
                <a:solidFill>
                  <a:srgbClr val="0E141F"/>
                </a:solidFill>
                <a:effectLst/>
                <a:latin typeface="GE Inspira Sans" panose="020B0503060000000003" pitchFamily="34" charset="77"/>
              </a:rPr>
              <a:t> duo </a:t>
            </a:r>
            <a:r>
              <a:rPr lang="en-GB" dirty="0" err="1">
                <a:solidFill>
                  <a:srgbClr val="0E141F"/>
                </a:solidFill>
                <a:effectLst/>
                <a:latin typeface="GE Inspira Sans" panose="020B0503060000000003" pitchFamily="34" charset="77"/>
              </a:rPr>
              <a:t>dolores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ea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rebum</a:t>
            </a:r>
            <a:r>
              <a:rPr lang="en-GB" dirty="0">
                <a:solidFill>
                  <a:srgbClr val="0E141F"/>
                </a:solidFill>
                <a:effectLst/>
                <a:latin typeface="GE Inspira Sans" panose="020B0503060000000003" pitchFamily="34" charset="77"/>
              </a:rPr>
              <a:t>. Stet </a:t>
            </a:r>
            <a:r>
              <a:rPr lang="en-GB" dirty="0" err="1">
                <a:solidFill>
                  <a:srgbClr val="0E141F"/>
                </a:solidFill>
                <a:effectLst/>
                <a:latin typeface="GE Inspira Sans" panose="020B0503060000000003" pitchFamily="34" charset="77"/>
              </a:rPr>
              <a:t>clita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kasd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gubergren</a:t>
            </a:r>
            <a:r>
              <a:rPr lang="en-GB" dirty="0">
                <a:solidFill>
                  <a:srgbClr val="0E141F"/>
                </a:solidFill>
                <a:effectLst/>
                <a:latin typeface="GE Inspira Sans" panose="020B0503060000000003" pitchFamily="34" charset="77"/>
              </a:rPr>
              <a:t>. </a:t>
            </a:r>
          </a:p>
        </p:txBody>
      </p:sp>
      <p:sp>
        <p:nvSpPr>
          <p:cNvPr id="32" name="Rectangle 31">
            <a:extLst>
              <a:ext uri="{FF2B5EF4-FFF2-40B4-BE49-F238E27FC236}">
                <a16:creationId xmlns:a16="http://schemas.microsoft.com/office/drawing/2014/main" id="{D5F4AAE6-868C-904D-BF96-AF7ED488EDC3}"/>
              </a:ext>
            </a:extLst>
          </p:cNvPr>
          <p:cNvSpPr/>
          <p:nvPr userDrawn="1"/>
        </p:nvSpPr>
        <p:spPr>
          <a:xfrm>
            <a:off x="6229300" y="1567756"/>
            <a:ext cx="5364362"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4">
            <a:extLst>
              <a:ext uri="{FF2B5EF4-FFF2-40B4-BE49-F238E27FC236}">
                <a16:creationId xmlns:a16="http://schemas.microsoft.com/office/drawing/2014/main" id="{16419ECA-075D-7141-A138-AB42B5FCFC92}"/>
              </a:ext>
            </a:extLst>
          </p:cNvPr>
          <p:cNvSpPr>
            <a:spLocks noGrp="1"/>
          </p:cNvSpPr>
          <p:nvPr>
            <p:ph type="body" sz="quarter" idx="24" hasCustomPrompt="1"/>
          </p:nvPr>
        </p:nvSpPr>
        <p:spPr>
          <a:xfrm>
            <a:off x="6569205" y="2304514"/>
            <a:ext cx="4733239" cy="3133880"/>
          </a:xfrm>
          <a:prstGeom prst="rect">
            <a:avLst/>
          </a:prstGeom>
        </p:spPr>
        <p:txBody>
          <a:bodyPr lIns="0" tIns="0" rIns="0" bIns="0">
            <a:noAutofit/>
          </a:bodyPr>
          <a:lstStyle>
            <a:lvl1pPr marL="0" indent="0">
              <a:lnSpc>
                <a:spcPct val="100000"/>
              </a:lnSpc>
              <a:spcBef>
                <a:spcPts val="12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dirty="0">
                <a:solidFill>
                  <a:srgbClr val="0E141F"/>
                </a:solidFill>
                <a:effectLst/>
                <a:latin typeface="GE Inspira Sans" panose="020B0503060000000003" pitchFamily="34" charset="77"/>
              </a:rPr>
              <a:t>Click to add text column. Lorem ipsum </a:t>
            </a:r>
            <a:r>
              <a:rPr lang="en-GB" dirty="0" err="1">
                <a:solidFill>
                  <a:srgbClr val="0E141F"/>
                </a:solidFill>
                <a:effectLst/>
                <a:latin typeface="GE Inspira Sans" panose="020B0503060000000003" pitchFamily="34" charset="77"/>
              </a:rPr>
              <a:t>dolor</a:t>
            </a:r>
            <a:r>
              <a:rPr lang="en-GB" dirty="0">
                <a:solidFill>
                  <a:srgbClr val="0E141F"/>
                </a:solidFill>
                <a:effectLst/>
                <a:latin typeface="GE Inspira Sans" panose="020B0503060000000003" pitchFamily="34" charset="77"/>
              </a:rPr>
              <a:t> sit </a:t>
            </a:r>
            <a:r>
              <a:rPr lang="en-GB" dirty="0" err="1">
                <a:solidFill>
                  <a:srgbClr val="0E141F"/>
                </a:solidFill>
                <a:effectLst/>
                <a:latin typeface="GE Inspira Sans" panose="020B0503060000000003" pitchFamily="34" charset="77"/>
              </a:rPr>
              <a:t>amet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consetetur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sadipscing</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elitr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nonumy</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eirmod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tempor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invidunt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ut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labore</a:t>
            </a:r>
            <a:r>
              <a:rPr lang="en-GB" dirty="0">
                <a:solidFill>
                  <a:srgbClr val="0E141F"/>
                </a:solidFill>
                <a:effectLst/>
                <a:latin typeface="GE Inspira Sans" panose="020B0503060000000003" pitchFamily="34" charset="77"/>
              </a:rPr>
              <a:t> et dolore magna </a:t>
            </a:r>
            <a:r>
              <a:rPr lang="en-GB" dirty="0" err="1">
                <a:solidFill>
                  <a:srgbClr val="0E141F"/>
                </a:solidFill>
                <a:effectLst/>
                <a:latin typeface="GE Inspira Sans" panose="020B0503060000000003" pitchFamily="34" charset="77"/>
              </a:rPr>
              <a:t>aliquyam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erat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voluptua</a:t>
            </a:r>
            <a:r>
              <a:rPr lang="en-GB" dirty="0">
                <a:solidFill>
                  <a:srgbClr val="0E141F"/>
                </a:solidFill>
                <a:effectLst/>
                <a:latin typeface="GE Inspira Sans" panose="020B0503060000000003" pitchFamily="34" charset="77"/>
              </a:rPr>
              <a:t>. </a:t>
            </a:r>
          </a:p>
          <a:p>
            <a:r>
              <a:rPr lang="en-GB" dirty="0">
                <a:solidFill>
                  <a:srgbClr val="0E141F"/>
                </a:solidFill>
                <a:effectLst/>
                <a:latin typeface="GE Inspira Sans" panose="020B0503060000000003" pitchFamily="34" charset="77"/>
              </a:rPr>
              <a:t>At </a:t>
            </a:r>
            <a:r>
              <a:rPr lang="en-GB" dirty="0" err="1">
                <a:solidFill>
                  <a:srgbClr val="0E141F"/>
                </a:solidFill>
                <a:effectLst/>
                <a:latin typeface="GE Inspira Sans" panose="020B0503060000000003" pitchFamily="34" charset="77"/>
              </a:rPr>
              <a:t>vero</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eos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accusam</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justo</a:t>
            </a:r>
            <a:r>
              <a:rPr lang="en-GB" dirty="0">
                <a:solidFill>
                  <a:srgbClr val="0E141F"/>
                </a:solidFill>
                <a:effectLst/>
                <a:latin typeface="GE Inspira Sans" panose="020B0503060000000003" pitchFamily="34" charset="77"/>
              </a:rPr>
              <a:t> duo </a:t>
            </a:r>
            <a:r>
              <a:rPr lang="en-GB" dirty="0" err="1">
                <a:solidFill>
                  <a:srgbClr val="0E141F"/>
                </a:solidFill>
                <a:effectLst/>
                <a:latin typeface="GE Inspira Sans" panose="020B0503060000000003" pitchFamily="34" charset="77"/>
              </a:rPr>
              <a:t>dolores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ea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rebum</a:t>
            </a:r>
            <a:r>
              <a:rPr lang="en-GB" dirty="0">
                <a:solidFill>
                  <a:srgbClr val="0E141F"/>
                </a:solidFill>
                <a:effectLst/>
                <a:latin typeface="GE Inspira Sans" panose="020B0503060000000003" pitchFamily="34" charset="77"/>
              </a:rPr>
              <a:t>. Stet </a:t>
            </a:r>
            <a:r>
              <a:rPr lang="en-GB" dirty="0" err="1">
                <a:solidFill>
                  <a:srgbClr val="0E141F"/>
                </a:solidFill>
                <a:effectLst/>
                <a:latin typeface="GE Inspira Sans" panose="020B0503060000000003" pitchFamily="34" charset="77"/>
              </a:rPr>
              <a:t>clita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kasd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gubergren</a:t>
            </a:r>
            <a:r>
              <a:rPr lang="en-GB" dirty="0">
                <a:solidFill>
                  <a:srgbClr val="0E141F"/>
                </a:solidFill>
                <a:effectLst/>
                <a:latin typeface="GE Inspira Sans" panose="020B0503060000000003" pitchFamily="34" charset="77"/>
              </a:rPr>
              <a:t>, no sea </a:t>
            </a:r>
            <a:r>
              <a:rPr lang="en-GB" dirty="0" err="1">
                <a:solidFill>
                  <a:srgbClr val="0E141F"/>
                </a:solidFill>
                <a:effectLst/>
                <a:latin typeface="GE Inspira Sans" panose="020B0503060000000003" pitchFamily="34" charset="77"/>
              </a:rPr>
              <a:t>takimata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sanctus</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est</a:t>
            </a:r>
            <a:r>
              <a:rPr lang="en-GB" dirty="0">
                <a:solidFill>
                  <a:srgbClr val="0E141F"/>
                </a:solidFill>
                <a:effectLst/>
                <a:latin typeface="GE Inspira Sans" panose="020B0503060000000003" pitchFamily="34" charset="77"/>
              </a:rPr>
              <a:t> Lorem ipsum </a:t>
            </a:r>
            <a:r>
              <a:rPr lang="en-GB" dirty="0" err="1">
                <a:solidFill>
                  <a:srgbClr val="0E141F"/>
                </a:solidFill>
                <a:effectLst/>
                <a:latin typeface="GE Inspira Sans" panose="020B0503060000000003" pitchFamily="34" charset="77"/>
              </a:rPr>
              <a:t>dolor</a:t>
            </a:r>
            <a:r>
              <a:rPr lang="en-GB" dirty="0">
                <a:solidFill>
                  <a:srgbClr val="0E141F"/>
                </a:solidFill>
                <a:effectLst/>
                <a:latin typeface="GE Inspira Sans" panose="020B0503060000000003" pitchFamily="34" charset="77"/>
              </a:rPr>
              <a:t> sit </a:t>
            </a:r>
            <a:r>
              <a:rPr lang="en-GB" dirty="0" err="1">
                <a:solidFill>
                  <a:srgbClr val="0E141F"/>
                </a:solidFill>
                <a:effectLst/>
                <a:latin typeface="GE Inspira Sans" panose="020B0503060000000003" pitchFamily="34" charset="77"/>
              </a:rPr>
              <a:t>amet</a:t>
            </a:r>
            <a:r>
              <a:rPr lang="en-GB" dirty="0">
                <a:solidFill>
                  <a:srgbClr val="0E141F"/>
                </a:solidFill>
                <a:effectLst/>
                <a:latin typeface="GE Inspira Sans" panose="020B0503060000000003" pitchFamily="34" charset="77"/>
              </a:rPr>
              <a:t>. Lorem ipsum </a:t>
            </a:r>
            <a:r>
              <a:rPr lang="en-GB" dirty="0" err="1">
                <a:solidFill>
                  <a:srgbClr val="0E141F"/>
                </a:solidFill>
                <a:effectLst/>
                <a:latin typeface="GE Inspira Sans" panose="020B0503060000000003" pitchFamily="34" charset="77"/>
              </a:rPr>
              <a:t>dolor</a:t>
            </a:r>
            <a:r>
              <a:rPr lang="en-GB" dirty="0">
                <a:solidFill>
                  <a:srgbClr val="0E141F"/>
                </a:solidFill>
                <a:effectLst/>
                <a:latin typeface="GE Inspira Sans" panose="020B0503060000000003" pitchFamily="34" charset="77"/>
              </a:rPr>
              <a:t> sit </a:t>
            </a:r>
            <a:r>
              <a:rPr lang="en-GB" dirty="0" err="1">
                <a:solidFill>
                  <a:srgbClr val="0E141F"/>
                </a:solidFill>
                <a:effectLst/>
                <a:latin typeface="GE Inspira Sans" panose="020B0503060000000003" pitchFamily="34" charset="77"/>
              </a:rPr>
              <a:t>amet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consetetur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sadipscing</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elitr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nonumy</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eirmod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tempor</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invidunt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ut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labore</a:t>
            </a:r>
            <a:r>
              <a:rPr lang="en-GB" dirty="0">
                <a:solidFill>
                  <a:srgbClr val="0E141F"/>
                </a:solidFill>
                <a:effectLst/>
                <a:latin typeface="GE Inspira Sans" panose="020B0503060000000003" pitchFamily="34" charset="77"/>
              </a:rPr>
              <a:t> et dolore magna </a:t>
            </a:r>
            <a:r>
              <a:rPr lang="en-GB" dirty="0" err="1">
                <a:solidFill>
                  <a:srgbClr val="0E141F"/>
                </a:solidFill>
                <a:effectLst/>
                <a:latin typeface="GE Inspira Sans" panose="020B0503060000000003" pitchFamily="34" charset="77"/>
              </a:rPr>
              <a:t>aliquyam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erat</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sed</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diam</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voluptua</a:t>
            </a:r>
            <a:r>
              <a:rPr lang="en-GB" dirty="0">
                <a:solidFill>
                  <a:srgbClr val="0E141F"/>
                </a:solidFill>
                <a:effectLst/>
                <a:latin typeface="GE Inspira Sans" panose="020B0503060000000003" pitchFamily="34" charset="77"/>
              </a:rPr>
              <a:t>. At </a:t>
            </a:r>
            <a:r>
              <a:rPr lang="en-GB" dirty="0" err="1">
                <a:solidFill>
                  <a:srgbClr val="0E141F"/>
                </a:solidFill>
                <a:effectLst/>
                <a:latin typeface="GE Inspira Sans" panose="020B0503060000000003" pitchFamily="34" charset="77"/>
              </a:rPr>
              <a:t>vero</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eos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accusam</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justo</a:t>
            </a:r>
            <a:r>
              <a:rPr lang="en-GB" dirty="0">
                <a:solidFill>
                  <a:srgbClr val="0E141F"/>
                </a:solidFill>
                <a:effectLst/>
                <a:latin typeface="GE Inspira Sans" panose="020B0503060000000003" pitchFamily="34" charset="77"/>
              </a:rPr>
              <a:t> duo </a:t>
            </a:r>
            <a:r>
              <a:rPr lang="en-GB" dirty="0" err="1">
                <a:solidFill>
                  <a:srgbClr val="0E141F"/>
                </a:solidFill>
                <a:effectLst/>
                <a:latin typeface="GE Inspira Sans" panose="020B0503060000000003" pitchFamily="34" charset="77"/>
              </a:rPr>
              <a:t>dolores</a:t>
            </a:r>
            <a:r>
              <a:rPr lang="en-GB" dirty="0">
                <a:solidFill>
                  <a:srgbClr val="0E141F"/>
                </a:solidFill>
                <a:effectLst/>
                <a:latin typeface="GE Inspira Sans" panose="020B0503060000000003" pitchFamily="34" charset="77"/>
              </a:rPr>
              <a:t> et </a:t>
            </a:r>
            <a:r>
              <a:rPr lang="en-GB" dirty="0" err="1">
                <a:solidFill>
                  <a:srgbClr val="0E141F"/>
                </a:solidFill>
                <a:effectLst/>
                <a:latin typeface="GE Inspira Sans" panose="020B0503060000000003" pitchFamily="34" charset="77"/>
              </a:rPr>
              <a:t>ea</a:t>
            </a:r>
            <a:r>
              <a:rPr lang="en-GB" dirty="0">
                <a:solidFill>
                  <a:srgbClr val="0E141F"/>
                </a:solidFill>
                <a:effectLst/>
                <a:latin typeface="GE Inspira Sans" panose="020B0503060000000003" pitchFamily="34" charset="77"/>
              </a:rPr>
              <a:t> </a:t>
            </a:r>
            <a:r>
              <a:rPr lang="en-GB" dirty="0" err="1">
                <a:solidFill>
                  <a:srgbClr val="0E141F"/>
                </a:solidFill>
                <a:effectLst/>
                <a:latin typeface="GE Inspira Sans" panose="020B0503060000000003" pitchFamily="34" charset="77"/>
              </a:rPr>
              <a:t>rebum</a:t>
            </a:r>
            <a:r>
              <a:rPr lang="en-GB" dirty="0">
                <a:solidFill>
                  <a:srgbClr val="0E141F"/>
                </a:solidFill>
                <a:effectLst/>
                <a:latin typeface="GE Inspira Sans" panose="020B0503060000000003" pitchFamily="34" charset="77"/>
              </a:rPr>
              <a:t>. </a:t>
            </a:r>
          </a:p>
        </p:txBody>
      </p:sp>
      <p:sp>
        <p:nvSpPr>
          <p:cNvPr id="13" name="Text Placeholder 6">
            <a:extLst>
              <a:ext uri="{FF2B5EF4-FFF2-40B4-BE49-F238E27FC236}">
                <a16:creationId xmlns:a16="http://schemas.microsoft.com/office/drawing/2014/main" id="{DBF0A623-0BA6-5E41-B560-EBC0ED72AF4F}"/>
              </a:ext>
            </a:extLst>
          </p:cNvPr>
          <p:cNvSpPr>
            <a:spLocks noGrp="1"/>
          </p:cNvSpPr>
          <p:nvPr>
            <p:ph type="body" sz="quarter" idx="27" hasCustomPrompt="1"/>
          </p:nvPr>
        </p:nvSpPr>
        <p:spPr>
          <a:xfrm>
            <a:off x="890631" y="1792224"/>
            <a:ext cx="474382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16" name="Text Placeholder 6">
            <a:extLst>
              <a:ext uri="{FF2B5EF4-FFF2-40B4-BE49-F238E27FC236}">
                <a16:creationId xmlns:a16="http://schemas.microsoft.com/office/drawing/2014/main" id="{746F5DEC-0132-9D4E-BE41-AACBCF796FBC}"/>
              </a:ext>
            </a:extLst>
          </p:cNvPr>
          <p:cNvSpPr>
            <a:spLocks noGrp="1"/>
          </p:cNvSpPr>
          <p:nvPr>
            <p:ph type="body" sz="quarter" idx="28" hasCustomPrompt="1"/>
          </p:nvPr>
        </p:nvSpPr>
        <p:spPr>
          <a:xfrm>
            <a:off x="6558319" y="1789305"/>
            <a:ext cx="4743828" cy="260350"/>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19" name="Title 21">
            <a:extLst>
              <a:ext uri="{FF2B5EF4-FFF2-40B4-BE49-F238E27FC236}">
                <a16:creationId xmlns:a16="http://schemas.microsoft.com/office/drawing/2014/main" id="{E8B20C71-C916-F842-A199-D5BDFFBF05B4}"/>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dirty="0"/>
              <a:t>This is a two-line page title, click to add text </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endParaRPr lang="en-US" dirty="0"/>
          </a:p>
        </p:txBody>
      </p:sp>
      <p:sp useBgFill="1">
        <p:nvSpPr>
          <p:cNvPr id="10" name="Slide Number Placeholder 5">
            <a:extLst>
              <a:ext uri="{FF2B5EF4-FFF2-40B4-BE49-F238E27FC236}">
                <a16:creationId xmlns:a16="http://schemas.microsoft.com/office/drawing/2014/main" id="{54165953-7048-6E43-A1C7-524F52145FF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2955636403"/>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ox content - 3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21185"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FA9BA50-C8D6-A644-A161-AFA6D14F593B}"/>
              </a:ext>
            </a:extLst>
          </p:cNvPr>
          <p:cNvSpPr/>
          <p:nvPr userDrawn="1"/>
        </p:nvSpPr>
        <p:spPr>
          <a:xfrm>
            <a:off x="4277289"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0E07936-5FB1-B143-B229-FB69719E9822}"/>
              </a:ext>
            </a:extLst>
          </p:cNvPr>
          <p:cNvSpPr/>
          <p:nvPr userDrawn="1"/>
        </p:nvSpPr>
        <p:spPr>
          <a:xfrm>
            <a:off x="8045558"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796529" y="2327913"/>
            <a:ext cx="3086848" cy="3140980"/>
          </a:xfrm>
          <a:prstGeom prst="rect">
            <a:avLst/>
          </a:prstGeom>
        </p:spPr>
        <p:txBody>
          <a:bodyPr lIns="0" tIns="0" rIns="0" bIns="0">
            <a:noAutofit/>
          </a:bodyPr>
          <a:lstStyle>
            <a:lvl1pPr marL="0" indent="0">
              <a:lnSpc>
                <a:spcPct val="100000"/>
              </a:lnSpc>
              <a:spcBef>
                <a:spcPts val="600"/>
              </a:spcBef>
              <a:spcAft>
                <a:spcPts val="0"/>
              </a:spcAft>
              <a:buFontTx/>
              <a:buNone/>
              <a:defRPr lang="en-US" sz="1400" kern="1200" dirty="0">
                <a:solidFill>
                  <a:srgbClr val="0E141F"/>
                </a:solidFill>
                <a:effectLst/>
                <a:latin typeface="GE Inspira Sans" panose="020B0503060000000003" pitchFamily="34" charset="77"/>
                <a:ea typeface="+mn-ea"/>
                <a:cs typeface="+mn-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add text column. At vero eos et accusam et justo duo dolores et ea </a:t>
            </a:r>
            <a:r>
              <a:rPr lang="en-US" dirty="0" err="1"/>
              <a:t>rebum</a:t>
            </a:r>
            <a:r>
              <a:rPr lang="en-US" dirty="0"/>
              <a:t>. Stet </a:t>
            </a:r>
            <a:r>
              <a:rPr lang="en-US" dirty="0" err="1"/>
              <a:t>clita</a:t>
            </a:r>
            <a:r>
              <a:rPr lang="en-US" dirty="0"/>
              <a:t> </a:t>
            </a:r>
            <a:r>
              <a:rPr lang="en-US" dirty="0" err="1"/>
              <a:t>kasd</a:t>
            </a:r>
            <a:r>
              <a:rPr lang="en-US" dirty="0"/>
              <a:t> </a:t>
            </a:r>
            <a:r>
              <a:rPr lang="en-US" dirty="0" err="1"/>
              <a:t>etam</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Lorem ipsum dolor sit amet. </a:t>
            </a:r>
          </a:p>
          <a:p>
            <a:pPr lvl="0"/>
            <a:r>
              <a:rPr lang="en-US" dirty="0"/>
              <a:t>Lorem ipsum dolor sit amet, consetetur sadipscing elitr, sed diam nonumy eirmod </a:t>
            </a:r>
            <a:r>
              <a:rPr lang="en-US" dirty="0" err="1"/>
              <a:t>tempor</a:t>
            </a:r>
            <a:r>
              <a:rPr lang="en-US" dirty="0"/>
              <a:t> </a:t>
            </a:r>
            <a:r>
              <a:rPr lang="en-US" dirty="0" err="1"/>
              <a:t>invidunt</a:t>
            </a:r>
            <a:r>
              <a:rPr lang="en-US" dirty="0"/>
              <a:t> </a:t>
            </a:r>
            <a:r>
              <a:rPr lang="en-US" dirty="0" err="1"/>
              <a:t>ut</a:t>
            </a:r>
            <a:r>
              <a:rPr lang="en-US" dirty="0"/>
              <a:t> </a:t>
            </a:r>
            <a:r>
              <a:rPr lang="en-US" dirty="0" err="1"/>
              <a:t>labore</a:t>
            </a:r>
            <a:r>
              <a:rPr lang="en-US" dirty="0"/>
              <a:t> et dolore magna </a:t>
            </a:r>
            <a:r>
              <a:rPr lang="en-US" dirty="0" err="1"/>
              <a:t>aliquyam</a:t>
            </a:r>
            <a:r>
              <a:rPr lang="en-US" dirty="0"/>
              <a:t> </a:t>
            </a:r>
            <a:r>
              <a:rPr lang="en-US" dirty="0" err="1"/>
              <a:t>erat</a:t>
            </a:r>
            <a:r>
              <a:rPr lang="en-US" dirty="0"/>
              <a:t>, sed diam </a:t>
            </a:r>
            <a:r>
              <a:rPr lang="en-US" dirty="0" err="1"/>
              <a:t>voluptua</a:t>
            </a:r>
            <a:r>
              <a:rPr lang="en-US" dirty="0"/>
              <a:t>. Duis </a:t>
            </a:r>
            <a:r>
              <a:rPr lang="en-US" dirty="0" err="1"/>
              <a:t>autem</a:t>
            </a:r>
            <a:r>
              <a:rPr lang="en-US" dirty="0"/>
              <a:t> </a:t>
            </a:r>
            <a:r>
              <a:rPr lang="en-US" dirty="0" err="1"/>
              <a:t>vel</a:t>
            </a:r>
            <a:r>
              <a:rPr lang="en-US" dirty="0"/>
              <a:t> </a:t>
            </a:r>
            <a:r>
              <a:rPr lang="en-US" dirty="0" err="1"/>
              <a:t>eum</a:t>
            </a:r>
            <a:r>
              <a:rPr lang="en-US" dirty="0"/>
              <a:t> </a:t>
            </a:r>
            <a:r>
              <a:rPr lang="en-US" dirty="0" err="1"/>
              <a:t>iriure</a:t>
            </a:r>
            <a:r>
              <a:rPr lang="en-US" dirty="0"/>
              <a:t> dolor in </a:t>
            </a:r>
            <a:r>
              <a:rPr lang="en-US" dirty="0" err="1"/>
              <a:t>hendrerit</a:t>
            </a:r>
            <a:r>
              <a:rPr lang="en-US" dirty="0"/>
              <a:t> </a:t>
            </a:r>
            <a:r>
              <a:rPr lang="en-US" dirty="0" err="1"/>
              <a:t>insed</a:t>
            </a:r>
            <a:r>
              <a:rPr lang="en-US" dirty="0"/>
              <a:t> et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a:t>
            </a:r>
            <a:r>
              <a:rPr lang="en-US" dirty="0" err="1"/>
              <a:t>vel</a:t>
            </a:r>
            <a:r>
              <a:rPr lang="en-US" dirty="0"/>
              <a:t> </a:t>
            </a:r>
            <a:r>
              <a:rPr lang="en-US" dirty="0" err="1"/>
              <a:t>illum</a:t>
            </a:r>
            <a:r>
              <a:rPr lang="en-US" dirty="0"/>
              <a:t>.</a:t>
            </a:r>
          </a:p>
        </p:txBody>
      </p:sp>
      <p:sp>
        <p:nvSpPr>
          <p:cNvPr id="29" name="Text Placeholder 24">
            <a:extLst>
              <a:ext uri="{FF2B5EF4-FFF2-40B4-BE49-F238E27FC236}">
                <a16:creationId xmlns:a16="http://schemas.microsoft.com/office/drawing/2014/main" id="{330CA67E-C7B8-954A-B603-A0B7C69610A2}"/>
              </a:ext>
            </a:extLst>
          </p:cNvPr>
          <p:cNvSpPr>
            <a:spLocks noGrp="1"/>
          </p:cNvSpPr>
          <p:nvPr>
            <p:ph type="body" sz="quarter" idx="23" hasCustomPrompt="1"/>
          </p:nvPr>
        </p:nvSpPr>
        <p:spPr>
          <a:xfrm>
            <a:off x="4547202" y="2327913"/>
            <a:ext cx="3086848" cy="3213865"/>
          </a:xfrm>
          <a:prstGeom prst="rect">
            <a:avLst/>
          </a:prstGeom>
        </p:spPr>
        <p:txBody>
          <a:bodyPr lIns="0" tIns="0" rIns="0" bIns="0">
            <a:noAutofit/>
          </a:bodyPr>
          <a:lstStyle>
            <a:lvl1pPr marL="0" indent="0">
              <a:lnSpc>
                <a:spcPct val="100000"/>
              </a:lnSpc>
              <a:spcBef>
                <a:spcPts val="600"/>
              </a:spcBef>
              <a:spcAft>
                <a:spcPts val="0"/>
              </a:spcAft>
              <a:buFontTx/>
              <a:buNone/>
              <a:defRPr sz="14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add text column. At vero eos et accusam et justo duo dolores et ea </a:t>
            </a:r>
            <a:r>
              <a:rPr lang="en-US" dirty="0" err="1"/>
              <a:t>rebum</a:t>
            </a:r>
            <a:r>
              <a:rPr lang="en-US" dirty="0"/>
              <a:t>. Stet </a:t>
            </a:r>
            <a:r>
              <a:rPr lang="en-US" dirty="0" err="1"/>
              <a:t>clita</a:t>
            </a:r>
            <a:r>
              <a:rPr lang="en-US" dirty="0"/>
              <a:t> </a:t>
            </a:r>
            <a:r>
              <a:rPr lang="en-US" dirty="0" err="1"/>
              <a:t>kasd</a:t>
            </a:r>
            <a:r>
              <a:rPr lang="en-US" dirty="0"/>
              <a:t> </a:t>
            </a:r>
            <a:r>
              <a:rPr lang="en-US" dirty="0" err="1"/>
              <a:t>etam</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Lorem ipsum dolor sit amet. </a:t>
            </a:r>
          </a:p>
          <a:p>
            <a:pPr lvl="0"/>
            <a:r>
              <a:rPr lang="en-US" dirty="0"/>
              <a:t>Lorem ipsum dolor sit amet, consetetur sadipscing elitr, sed diam nonumy eirmod </a:t>
            </a:r>
            <a:r>
              <a:rPr lang="en-US" dirty="0" err="1"/>
              <a:t>tempor</a:t>
            </a:r>
            <a:r>
              <a:rPr lang="en-US" dirty="0"/>
              <a:t> </a:t>
            </a:r>
            <a:r>
              <a:rPr lang="en-US" dirty="0" err="1"/>
              <a:t>invidunt</a:t>
            </a:r>
            <a:r>
              <a:rPr lang="en-US" dirty="0"/>
              <a:t> </a:t>
            </a:r>
            <a:r>
              <a:rPr lang="en-US" dirty="0" err="1"/>
              <a:t>ut</a:t>
            </a:r>
            <a:r>
              <a:rPr lang="en-US" dirty="0"/>
              <a:t> </a:t>
            </a:r>
            <a:r>
              <a:rPr lang="en-US" dirty="0" err="1"/>
              <a:t>labore</a:t>
            </a:r>
            <a:r>
              <a:rPr lang="en-US" dirty="0"/>
              <a:t> et dolore magna </a:t>
            </a:r>
            <a:r>
              <a:rPr lang="en-US" dirty="0" err="1"/>
              <a:t>aliquyam</a:t>
            </a:r>
            <a:r>
              <a:rPr lang="en-US" dirty="0"/>
              <a:t> </a:t>
            </a:r>
            <a:r>
              <a:rPr lang="en-US" dirty="0" err="1"/>
              <a:t>erat</a:t>
            </a:r>
            <a:r>
              <a:rPr lang="en-US" dirty="0"/>
              <a:t>, sed diam </a:t>
            </a:r>
            <a:r>
              <a:rPr lang="en-US" dirty="0" err="1"/>
              <a:t>voluptua</a:t>
            </a:r>
            <a:r>
              <a:rPr lang="en-US" dirty="0"/>
              <a:t>. Duis </a:t>
            </a:r>
            <a:r>
              <a:rPr lang="en-US" dirty="0" err="1"/>
              <a:t>autem</a:t>
            </a:r>
            <a:r>
              <a:rPr lang="en-US" dirty="0"/>
              <a:t> </a:t>
            </a:r>
            <a:r>
              <a:rPr lang="en-US" dirty="0" err="1"/>
              <a:t>vel</a:t>
            </a:r>
            <a:r>
              <a:rPr lang="en-US" dirty="0"/>
              <a:t> </a:t>
            </a:r>
            <a:r>
              <a:rPr lang="en-US" dirty="0" err="1"/>
              <a:t>eum</a:t>
            </a:r>
            <a:r>
              <a:rPr lang="en-US" dirty="0"/>
              <a:t> </a:t>
            </a:r>
            <a:r>
              <a:rPr lang="en-US" dirty="0" err="1"/>
              <a:t>iriure</a:t>
            </a:r>
            <a:r>
              <a:rPr lang="en-US" dirty="0"/>
              <a:t> dolor in </a:t>
            </a:r>
            <a:r>
              <a:rPr lang="en-US" dirty="0" err="1"/>
              <a:t>hendrerit</a:t>
            </a:r>
            <a:r>
              <a:rPr lang="en-US" dirty="0"/>
              <a:t> </a:t>
            </a:r>
            <a:r>
              <a:rPr lang="en-US" dirty="0" err="1"/>
              <a:t>insed</a:t>
            </a:r>
            <a:r>
              <a:rPr lang="en-US" dirty="0"/>
              <a:t> et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a:t>
            </a:r>
            <a:r>
              <a:rPr lang="en-US" dirty="0" err="1"/>
              <a:t>vel</a:t>
            </a:r>
            <a:r>
              <a:rPr lang="en-US" dirty="0"/>
              <a:t> </a:t>
            </a:r>
            <a:r>
              <a:rPr lang="en-US" dirty="0" err="1"/>
              <a:t>illum</a:t>
            </a:r>
            <a:r>
              <a:rPr lang="en-US" dirty="0"/>
              <a:t>.</a:t>
            </a:r>
          </a:p>
        </p:txBody>
      </p:sp>
      <p:sp>
        <p:nvSpPr>
          <p:cNvPr id="30" name="Text Placeholder 24">
            <a:extLst>
              <a:ext uri="{FF2B5EF4-FFF2-40B4-BE49-F238E27FC236}">
                <a16:creationId xmlns:a16="http://schemas.microsoft.com/office/drawing/2014/main" id="{71A6698D-6234-1F48-8A0C-8D587D552FC5}"/>
              </a:ext>
            </a:extLst>
          </p:cNvPr>
          <p:cNvSpPr>
            <a:spLocks noGrp="1"/>
          </p:cNvSpPr>
          <p:nvPr>
            <p:ph type="body" sz="quarter" idx="24" hasCustomPrompt="1"/>
          </p:nvPr>
        </p:nvSpPr>
        <p:spPr>
          <a:xfrm>
            <a:off x="8320844" y="2327913"/>
            <a:ext cx="3086848" cy="3216070"/>
          </a:xfrm>
          <a:prstGeom prst="rect">
            <a:avLst/>
          </a:prstGeom>
        </p:spPr>
        <p:txBody>
          <a:bodyPr lIns="0" tIns="0" rIns="0" bIns="0">
            <a:noAutofit/>
          </a:bodyPr>
          <a:lstStyle>
            <a:lvl1pPr marL="0" indent="0">
              <a:lnSpc>
                <a:spcPct val="100000"/>
              </a:lnSpc>
              <a:spcBef>
                <a:spcPts val="600"/>
              </a:spcBef>
              <a:spcAft>
                <a:spcPts val="0"/>
              </a:spcAft>
              <a:buFontTx/>
              <a:buNone/>
              <a:defRPr sz="14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add text column. At vero eos et accusam et justo duo dolores et ea </a:t>
            </a:r>
            <a:r>
              <a:rPr lang="en-US" dirty="0" err="1"/>
              <a:t>rebum</a:t>
            </a:r>
            <a:r>
              <a:rPr lang="en-US" dirty="0"/>
              <a:t>. Stet </a:t>
            </a:r>
            <a:r>
              <a:rPr lang="en-US" dirty="0" err="1"/>
              <a:t>clita</a:t>
            </a:r>
            <a:r>
              <a:rPr lang="en-US" dirty="0"/>
              <a:t> </a:t>
            </a:r>
            <a:r>
              <a:rPr lang="en-US" dirty="0" err="1"/>
              <a:t>kasd</a:t>
            </a:r>
            <a:r>
              <a:rPr lang="en-US" dirty="0"/>
              <a:t> </a:t>
            </a:r>
            <a:r>
              <a:rPr lang="en-US" dirty="0" err="1"/>
              <a:t>etam</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Lorem ipsum dolor sit amet. </a:t>
            </a:r>
          </a:p>
          <a:p>
            <a:pPr lvl="0"/>
            <a:r>
              <a:rPr lang="en-US" dirty="0"/>
              <a:t>Lorem ipsum dolor sit amet, consetetur sadipscing elitr, sed diam nonumy eirmod </a:t>
            </a:r>
            <a:r>
              <a:rPr lang="en-US" dirty="0" err="1"/>
              <a:t>tempor</a:t>
            </a:r>
            <a:r>
              <a:rPr lang="en-US" dirty="0"/>
              <a:t> </a:t>
            </a:r>
            <a:r>
              <a:rPr lang="en-US" dirty="0" err="1"/>
              <a:t>invidunt</a:t>
            </a:r>
            <a:r>
              <a:rPr lang="en-US" dirty="0"/>
              <a:t> </a:t>
            </a:r>
            <a:r>
              <a:rPr lang="en-US" dirty="0" err="1"/>
              <a:t>ut</a:t>
            </a:r>
            <a:r>
              <a:rPr lang="en-US" dirty="0"/>
              <a:t> </a:t>
            </a:r>
            <a:r>
              <a:rPr lang="en-US" dirty="0" err="1"/>
              <a:t>labore</a:t>
            </a:r>
            <a:r>
              <a:rPr lang="en-US" dirty="0"/>
              <a:t> et dolore magna </a:t>
            </a:r>
            <a:r>
              <a:rPr lang="en-US" dirty="0" err="1"/>
              <a:t>aliquyam</a:t>
            </a:r>
            <a:r>
              <a:rPr lang="en-US" dirty="0"/>
              <a:t> </a:t>
            </a:r>
            <a:r>
              <a:rPr lang="en-US" dirty="0" err="1"/>
              <a:t>erat</a:t>
            </a:r>
            <a:r>
              <a:rPr lang="en-US" dirty="0"/>
              <a:t>, sed diam </a:t>
            </a:r>
            <a:r>
              <a:rPr lang="en-US" dirty="0" err="1"/>
              <a:t>voluptua</a:t>
            </a:r>
            <a:r>
              <a:rPr lang="en-US" dirty="0"/>
              <a:t>. Duis </a:t>
            </a:r>
            <a:r>
              <a:rPr lang="en-US" dirty="0" err="1"/>
              <a:t>autem</a:t>
            </a:r>
            <a:r>
              <a:rPr lang="en-US" dirty="0"/>
              <a:t> </a:t>
            </a:r>
            <a:r>
              <a:rPr lang="en-US" dirty="0" err="1"/>
              <a:t>vel</a:t>
            </a:r>
            <a:r>
              <a:rPr lang="en-US" dirty="0"/>
              <a:t> </a:t>
            </a:r>
            <a:r>
              <a:rPr lang="en-US" dirty="0" err="1"/>
              <a:t>eum</a:t>
            </a:r>
            <a:r>
              <a:rPr lang="en-US" dirty="0"/>
              <a:t> </a:t>
            </a:r>
            <a:r>
              <a:rPr lang="en-US" dirty="0" err="1"/>
              <a:t>iriure</a:t>
            </a:r>
            <a:r>
              <a:rPr lang="en-US" dirty="0"/>
              <a:t> dolor in </a:t>
            </a:r>
            <a:r>
              <a:rPr lang="en-US" dirty="0" err="1"/>
              <a:t>hendrerit</a:t>
            </a:r>
            <a:r>
              <a:rPr lang="en-US" dirty="0"/>
              <a:t> </a:t>
            </a:r>
            <a:r>
              <a:rPr lang="en-US" dirty="0" err="1"/>
              <a:t>insed</a:t>
            </a:r>
            <a:r>
              <a:rPr lang="en-US" dirty="0"/>
              <a:t> et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a:t>
            </a:r>
            <a:r>
              <a:rPr lang="en-US" dirty="0" err="1"/>
              <a:t>vel</a:t>
            </a:r>
            <a:r>
              <a:rPr lang="en-US" dirty="0"/>
              <a:t> </a:t>
            </a:r>
            <a:r>
              <a:rPr lang="en-US" dirty="0" err="1"/>
              <a:t>illum</a:t>
            </a:r>
            <a:r>
              <a:rPr lang="en-US" dirty="0"/>
              <a:t>.</a:t>
            </a:r>
          </a:p>
        </p:txBody>
      </p:sp>
      <p:sp>
        <p:nvSpPr>
          <p:cNvPr id="26" name="Text Placeholder 6">
            <a:extLst>
              <a:ext uri="{FF2B5EF4-FFF2-40B4-BE49-F238E27FC236}">
                <a16:creationId xmlns:a16="http://schemas.microsoft.com/office/drawing/2014/main" id="{E7E351A0-89AB-4049-9626-AE3EE5DA6C33}"/>
              </a:ext>
            </a:extLst>
          </p:cNvPr>
          <p:cNvSpPr>
            <a:spLocks noGrp="1"/>
          </p:cNvSpPr>
          <p:nvPr>
            <p:ph type="body" sz="quarter" idx="27" hasCustomPrompt="1"/>
          </p:nvPr>
        </p:nvSpPr>
        <p:spPr>
          <a:xfrm>
            <a:off x="792947"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27" name="Text Placeholder 6">
            <a:extLst>
              <a:ext uri="{FF2B5EF4-FFF2-40B4-BE49-F238E27FC236}">
                <a16:creationId xmlns:a16="http://schemas.microsoft.com/office/drawing/2014/main" id="{3C7D2593-68CE-E044-8546-9348E1ED75CB}"/>
              </a:ext>
            </a:extLst>
          </p:cNvPr>
          <p:cNvSpPr>
            <a:spLocks noGrp="1"/>
          </p:cNvSpPr>
          <p:nvPr>
            <p:ph type="body" sz="quarter" idx="28" hasCustomPrompt="1"/>
          </p:nvPr>
        </p:nvSpPr>
        <p:spPr>
          <a:xfrm>
            <a:off x="4554366"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31" name="Text Placeholder 6">
            <a:extLst>
              <a:ext uri="{FF2B5EF4-FFF2-40B4-BE49-F238E27FC236}">
                <a16:creationId xmlns:a16="http://schemas.microsoft.com/office/drawing/2014/main" id="{A08AD627-FECA-3D4D-BCA6-C81C4DD47A1F}"/>
              </a:ext>
            </a:extLst>
          </p:cNvPr>
          <p:cNvSpPr>
            <a:spLocks noGrp="1"/>
          </p:cNvSpPr>
          <p:nvPr>
            <p:ph type="body" sz="quarter" idx="29" hasCustomPrompt="1"/>
          </p:nvPr>
        </p:nvSpPr>
        <p:spPr>
          <a:xfrm>
            <a:off x="8310469"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23" name="Title 21">
            <a:extLst>
              <a:ext uri="{FF2B5EF4-FFF2-40B4-BE49-F238E27FC236}">
                <a16:creationId xmlns:a16="http://schemas.microsoft.com/office/drawing/2014/main" id="{6FE9E7D0-F056-EA46-BA73-39BE80A84BBF}"/>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dirty="0"/>
              <a:t>This is a two-line page title, click to add text </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endParaRPr lang="en-US" dirty="0"/>
          </a:p>
        </p:txBody>
      </p:sp>
      <p:sp useBgFill="1">
        <p:nvSpPr>
          <p:cNvPr id="13" name="Slide Number Placeholder 5">
            <a:extLst>
              <a:ext uri="{FF2B5EF4-FFF2-40B4-BE49-F238E27FC236}">
                <a16:creationId xmlns:a16="http://schemas.microsoft.com/office/drawing/2014/main" id="{57839331-7374-C044-A79C-1E9604FD0732}"/>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79852940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dirty="0"/>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dirty="0"/>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dirty="0"/>
              <a:t>GE’s presentation</a:t>
            </a:r>
            <a:br>
              <a:rPr lang="en-US" dirty="0"/>
            </a:br>
            <a:r>
              <a:rPr lang="en-US" dirty="0"/>
              <a:t>template title example</a:t>
            </a:r>
            <a:endParaRPr lang="en-GB" dirty="0"/>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dirty="0">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73209185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ox content - 4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18010" y="158675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793354"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dirty="0"/>
              <a:t>Click to add text column. At vero eos et accusam et justo duo dolores et ea </a:t>
            </a:r>
            <a:r>
              <a:rPr lang="en-US" dirty="0" err="1"/>
              <a:t>rebum</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Lorem ipsum dolor sit amet. </a:t>
            </a:r>
          </a:p>
          <a:p>
            <a:pPr lvl="0"/>
            <a:r>
              <a:rPr lang="en-US" dirty="0"/>
              <a:t>Lorem ipsum dolor sit amet, consetetur sadipscing elitr, sed diam nonumy eirmod </a:t>
            </a:r>
            <a:r>
              <a:rPr lang="en-US" dirty="0" err="1"/>
              <a:t>tempor</a:t>
            </a:r>
            <a:r>
              <a:rPr lang="en-US" dirty="0"/>
              <a:t> </a:t>
            </a:r>
            <a:r>
              <a:rPr lang="en-US" dirty="0" err="1"/>
              <a:t>invidunt</a:t>
            </a:r>
            <a:r>
              <a:rPr lang="en-US" dirty="0"/>
              <a:t> </a:t>
            </a:r>
            <a:r>
              <a:rPr lang="en-US" dirty="0" err="1"/>
              <a:t>ut</a:t>
            </a:r>
            <a:r>
              <a:rPr lang="en-US" dirty="0"/>
              <a:t> </a:t>
            </a:r>
            <a:r>
              <a:rPr lang="en-US" dirty="0" err="1"/>
              <a:t>labore</a:t>
            </a:r>
            <a:r>
              <a:rPr lang="en-US" dirty="0"/>
              <a:t> et dolore magna </a:t>
            </a:r>
            <a:r>
              <a:rPr lang="en-US" dirty="0" err="1"/>
              <a:t>aliquyam</a:t>
            </a:r>
            <a:r>
              <a:rPr lang="en-US" dirty="0"/>
              <a:t> </a:t>
            </a:r>
            <a:r>
              <a:rPr lang="en-US" dirty="0" err="1"/>
              <a:t>erat</a:t>
            </a:r>
            <a:r>
              <a:rPr lang="en-US" dirty="0"/>
              <a:t>, sed diam </a:t>
            </a:r>
            <a:r>
              <a:rPr lang="en-US" dirty="0" err="1"/>
              <a:t>voluptua</a:t>
            </a:r>
            <a:r>
              <a:rPr lang="en-US" dirty="0"/>
              <a:t>. Duis </a:t>
            </a:r>
            <a:r>
              <a:rPr lang="en-US" dirty="0" err="1"/>
              <a:t>autem</a:t>
            </a:r>
            <a:r>
              <a:rPr lang="en-US" dirty="0"/>
              <a:t> </a:t>
            </a:r>
            <a:r>
              <a:rPr lang="en-US" dirty="0" err="1"/>
              <a:t>vel</a:t>
            </a:r>
            <a:r>
              <a:rPr lang="en-US" dirty="0"/>
              <a:t> </a:t>
            </a:r>
            <a:r>
              <a:rPr lang="en-US" dirty="0" err="1"/>
              <a:t>eum</a:t>
            </a:r>
            <a:r>
              <a:rPr lang="en-US" dirty="0"/>
              <a:t> </a:t>
            </a:r>
            <a:r>
              <a:rPr lang="en-US" dirty="0" err="1"/>
              <a:t>iriure</a:t>
            </a:r>
            <a:r>
              <a:rPr lang="en-US" dirty="0"/>
              <a:t> dolor in </a:t>
            </a:r>
            <a:r>
              <a:rPr lang="en-US" dirty="0" err="1"/>
              <a:t>hendrerit</a:t>
            </a:r>
            <a:r>
              <a:rPr lang="en-US" dirty="0"/>
              <a:t> </a:t>
            </a:r>
            <a:r>
              <a:rPr lang="en-US" dirty="0" err="1"/>
              <a:t>insed</a:t>
            </a:r>
            <a:r>
              <a:rPr lang="en-US" dirty="0"/>
              <a:t> et fugit. Duis </a:t>
            </a:r>
            <a:r>
              <a:rPr lang="en-US" dirty="0" err="1"/>
              <a:t>autem</a:t>
            </a:r>
            <a:r>
              <a:rPr lang="en-US" dirty="0"/>
              <a:t>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sadipscing</a:t>
            </a:r>
            <a:r>
              <a:rPr lang="en-US" dirty="0"/>
              <a:t> </a:t>
            </a:r>
            <a:r>
              <a:rPr lang="en-US" dirty="0" err="1"/>
              <a:t>elitr</a:t>
            </a:r>
            <a:r>
              <a:rPr lang="en-US" dirty="0"/>
              <a:t> </a:t>
            </a:r>
            <a:r>
              <a:rPr lang="en-US" dirty="0" err="1"/>
              <a:t>vulputate</a:t>
            </a:r>
            <a:r>
              <a:rPr lang="en-US" dirty="0"/>
              <a:t> </a:t>
            </a:r>
            <a:r>
              <a:rPr lang="en-US" dirty="0" err="1"/>
              <a:t>velit</a:t>
            </a:r>
            <a:r>
              <a:rPr lang="en-US" dirty="0"/>
              <a:t>.</a:t>
            </a:r>
          </a:p>
        </p:txBody>
      </p:sp>
      <p:sp>
        <p:nvSpPr>
          <p:cNvPr id="43" name="Rectangle 42">
            <a:extLst>
              <a:ext uri="{FF2B5EF4-FFF2-40B4-BE49-F238E27FC236}">
                <a16:creationId xmlns:a16="http://schemas.microsoft.com/office/drawing/2014/main" id="{67A29F3A-77F8-D941-8C8C-031470577026}"/>
              </a:ext>
            </a:extLst>
          </p:cNvPr>
          <p:cNvSpPr/>
          <p:nvPr userDrawn="1"/>
        </p:nvSpPr>
        <p:spPr>
          <a:xfrm>
            <a:off x="3341460" y="159226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4E3B41DF-38A2-134B-85A2-25FEB3B4F7B1}"/>
              </a:ext>
            </a:extLst>
          </p:cNvPr>
          <p:cNvSpPr/>
          <p:nvPr userDrawn="1"/>
        </p:nvSpPr>
        <p:spPr>
          <a:xfrm>
            <a:off x="6164910" y="159226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60FED38F-B83A-D94E-BBF3-09BF4BD2E917}"/>
              </a:ext>
            </a:extLst>
          </p:cNvPr>
          <p:cNvSpPr/>
          <p:nvPr userDrawn="1"/>
        </p:nvSpPr>
        <p:spPr>
          <a:xfrm>
            <a:off x="8988359" y="1592263"/>
            <a:ext cx="2688336"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4">
            <a:extLst>
              <a:ext uri="{FF2B5EF4-FFF2-40B4-BE49-F238E27FC236}">
                <a16:creationId xmlns:a16="http://schemas.microsoft.com/office/drawing/2014/main" id="{9890B971-BFD0-114A-9A91-FBF6DF9ACBB0}"/>
              </a:ext>
            </a:extLst>
          </p:cNvPr>
          <p:cNvSpPr>
            <a:spLocks noGrp="1"/>
          </p:cNvSpPr>
          <p:nvPr>
            <p:ph type="body" sz="quarter" idx="29" hasCustomPrompt="1"/>
          </p:nvPr>
        </p:nvSpPr>
        <p:spPr>
          <a:xfrm>
            <a:off x="3616303"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dirty="0"/>
              <a:t>Click to add text column. At vero eos et accusam et justo duo dolores et ea </a:t>
            </a:r>
            <a:r>
              <a:rPr lang="en-US" dirty="0" err="1"/>
              <a:t>rebum</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Lorem ipsum dolor sit amet. </a:t>
            </a:r>
          </a:p>
          <a:p>
            <a:pPr lvl="0"/>
            <a:r>
              <a:rPr lang="en-US" dirty="0"/>
              <a:t>Lorem ipsum dolor sit amet, consetetur sadipscing elitr, sed diam nonumy eirmod </a:t>
            </a:r>
            <a:r>
              <a:rPr lang="en-US" dirty="0" err="1"/>
              <a:t>tempor</a:t>
            </a:r>
            <a:r>
              <a:rPr lang="en-US" dirty="0"/>
              <a:t> </a:t>
            </a:r>
            <a:r>
              <a:rPr lang="en-US" dirty="0" err="1"/>
              <a:t>invidunt</a:t>
            </a:r>
            <a:r>
              <a:rPr lang="en-US" dirty="0"/>
              <a:t> </a:t>
            </a:r>
            <a:r>
              <a:rPr lang="en-US" dirty="0" err="1"/>
              <a:t>ut</a:t>
            </a:r>
            <a:r>
              <a:rPr lang="en-US" dirty="0"/>
              <a:t> </a:t>
            </a:r>
            <a:r>
              <a:rPr lang="en-US" dirty="0" err="1"/>
              <a:t>labore</a:t>
            </a:r>
            <a:r>
              <a:rPr lang="en-US" dirty="0"/>
              <a:t> et dolore magna </a:t>
            </a:r>
            <a:r>
              <a:rPr lang="en-US" dirty="0" err="1"/>
              <a:t>aliquyam</a:t>
            </a:r>
            <a:r>
              <a:rPr lang="en-US" dirty="0"/>
              <a:t> </a:t>
            </a:r>
            <a:r>
              <a:rPr lang="en-US" dirty="0" err="1"/>
              <a:t>erat</a:t>
            </a:r>
            <a:r>
              <a:rPr lang="en-US" dirty="0"/>
              <a:t>, sed diam </a:t>
            </a:r>
            <a:r>
              <a:rPr lang="en-US" dirty="0" err="1"/>
              <a:t>voluptua</a:t>
            </a:r>
            <a:r>
              <a:rPr lang="en-US" dirty="0"/>
              <a:t>. Duis </a:t>
            </a:r>
            <a:r>
              <a:rPr lang="en-US" dirty="0" err="1"/>
              <a:t>autem</a:t>
            </a:r>
            <a:r>
              <a:rPr lang="en-US" dirty="0"/>
              <a:t> </a:t>
            </a:r>
            <a:r>
              <a:rPr lang="en-US" dirty="0" err="1"/>
              <a:t>vel</a:t>
            </a:r>
            <a:r>
              <a:rPr lang="en-US" dirty="0"/>
              <a:t> </a:t>
            </a:r>
            <a:r>
              <a:rPr lang="en-US" dirty="0" err="1"/>
              <a:t>eum</a:t>
            </a:r>
            <a:r>
              <a:rPr lang="en-US" dirty="0"/>
              <a:t> </a:t>
            </a:r>
            <a:r>
              <a:rPr lang="en-US" dirty="0" err="1"/>
              <a:t>iriure</a:t>
            </a:r>
            <a:r>
              <a:rPr lang="en-US" dirty="0"/>
              <a:t> dolor in </a:t>
            </a:r>
            <a:r>
              <a:rPr lang="en-US" dirty="0" err="1"/>
              <a:t>hendrerit</a:t>
            </a:r>
            <a:r>
              <a:rPr lang="en-US" dirty="0"/>
              <a:t> </a:t>
            </a:r>
            <a:r>
              <a:rPr lang="en-US" dirty="0" err="1"/>
              <a:t>insed</a:t>
            </a:r>
            <a:r>
              <a:rPr lang="en-US" dirty="0"/>
              <a:t> et fugit. Duis </a:t>
            </a:r>
            <a:r>
              <a:rPr lang="en-US" dirty="0" err="1"/>
              <a:t>autem</a:t>
            </a:r>
            <a:r>
              <a:rPr lang="en-US" dirty="0"/>
              <a:t>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sadipscing</a:t>
            </a:r>
            <a:r>
              <a:rPr lang="en-US" dirty="0"/>
              <a:t> </a:t>
            </a:r>
            <a:r>
              <a:rPr lang="en-US" dirty="0" err="1"/>
              <a:t>elitr</a:t>
            </a:r>
            <a:r>
              <a:rPr lang="en-US" dirty="0"/>
              <a:t> </a:t>
            </a:r>
            <a:r>
              <a:rPr lang="en-US" dirty="0" err="1"/>
              <a:t>vulputate</a:t>
            </a:r>
            <a:r>
              <a:rPr lang="en-US" dirty="0"/>
              <a:t> </a:t>
            </a:r>
            <a:r>
              <a:rPr lang="en-US" dirty="0" err="1"/>
              <a:t>velit</a:t>
            </a:r>
            <a:r>
              <a:rPr lang="en-US" dirty="0"/>
              <a:t>.</a:t>
            </a:r>
          </a:p>
        </p:txBody>
      </p:sp>
      <p:sp>
        <p:nvSpPr>
          <p:cNvPr id="20" name="Text Placeholder 24">
            <a:extLst>
              <a:ext uri="{FF2B5EF4-FFF2-40B4-BE49-F238E27FC236}">
                <a16:creationId xmlns:a16="http://schemas.microsoft.com/office/drawing/2014/main" id="{A849B5FC-653A-C04F-877B-066E9ED14581}"/>
              </a:ext>
            </a:extLst>
          </p:cNvPr>
          <p:cNvSpPr>
            <a:spLocks noGrp="1"/>
          </p:cNvSpPr>
          <p:nvPr>
            <p:ph type="body" sz="quarter" idx="30" hasCustomPrompt="1"/>
          </p:nvPr>
        </p:nvSpPr>
        <p:spPr>
          <a:xfrm>
            <a:off x="6440718"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dirty="0"/>
              <a:t>Click to add text column. At vero eos et accusam et justo duo dolores et ea </a:t>
            </a:r>
            <a:r>
              <a:rPr lang="en-US" dirty="0" err="1"/>
              <a:t>rebum</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Lorem ipsum dolor sit amet. </a:t>
            </a:r>
          </a:p>
          <a:p>
            <a:pPr lvl="0"/>
            <a:r>
              <a:rPr lang="en-US" dirty="0"/>
              <a:t>Lorem ipsum dolor sit amet, consetetur sadipscing elitr, sed diam nonumy eirmod </a:t>
            </a:r>
            <a:r>
              <a:rPr lang="en-US" dirty="0" err="1"/>
              <a:t>tempor</a:t>
            </a:r>
            <a:r>
              <a:rPr lang="en-US" dirty="0"/>
              <a:t> </a:t>
            </a:r>
            <a:r>
              <a:rPr lang="en-US" dirty="0" err="1"/>
              <a:t>invidunt</a:t>
            </a:r>
            <a:r>
              <a:rPr lang="en-US" dirty="0"/>
              <a:t> </a:t>
            </a:r>
            <a:r>
              <a:rPr lang="en-US" dirty="0" err="1"/>
              <a:t>ut</a:t>
            </a:r>
            <a:r>
              <a:rPr lang="en-US" dirty="0"/>
              <a:t> </a:t>
            </a:r>
            <a:r>
              <a:rPr lang="en-US" dirty="0" err="1"/>
              <a:t>labore</a:t>
            </a:r>
            <a:r>
              <a:rPr lang="en-US" dirty="0"/>
              <a:t> et dolore magna </a:t>
            </a:r>
            <a:r>
              <a:rPr lang="en-US" dirty="0" err="1"/>
              <a:t>aliquyam</a:t>
            </a:r>
            <a:r>
              <a:rPr lang="en-US" dirty="0"/>
              <a:t> </a:t>
            </a:r>
            <a:r>
              <a:rPr lang="en-US" dirty="0" err="1"/>
              <a:t>erat</a:t>
            </a:r>
            <a:r>
              <a:rPr lang="en-US" dirty="0"/>
              <a:t>, sed diam </a:t>
            </a:r>
            <a:r>
              <a:rPr lang="en-US" dirty="0" err="1"/>
              <a:t>voluptua</a:t>
            </a:r>
            <a:r>
              <a:rPr lang="en-US" dirty="0"/>
              <a:t>. Duis </a:t>
            </a:r>
            <a:r>
              <a:rPr lang="en-US" dirty="0" err="1"/>
              <a:t>autem</a:t>
            </a:r>
            <a:r>
              <a:rPr lang="en-US" dirty="0"/>
              <a:t> </a:t>
            </a:r>
            <a:r>
              <a:rPr lang="en-US" dirty="0" err="1"/>
              <a:t>vel</a:t>
            </a:r>
            <a:r>
              <a:rPr lang="en-US" dirty="0"/>
              <a:t> </a:t>
            </a:r>
            <a:r>
              <a:rPr lang="en-US" dirty="0" err="1"/>
              <a:t>eum</a:t>
            </a:r>
            <a:r>
              <a:rPr lang="en-US" dirty="0"/>
              <a:t> </a:t>
            </a:r>
            <a:r>
              <a:rPr lang="en-US" dirty="0" err="1"/>
              <a:t>iriure</a:t>
            </a:r>
            <a:r>
              <a:rPr lang="en-US" dirty="0"/>
              <a:t> dolor in </a:t>
            </a:r>
            <a:r>
              <a:rPr lang="en-US" dirty="0" err="1"/>
              <a:t>hendrerit</a:t>
            </a:r>
            <a:r>
              <a:rPr lang="en-US" dirty="0"/>
              <a:t> </a:t>
            </a:r>
            <a:r>
              <a:rPr lang="en-US" dirty="0" err="1"/>
              <a:t>insed</a:t>
            </a:r>
            <a:r>
              <a:rPr lang="en-US" dirty="0"/>
              <a:t> et fugit. Duis </a:t>
            </a:r>
            <a:r>
              <a:rPr lang="en-US" dirty="0" err="1"/>
              <a:t>autem</a:t>
            </a:r>
            <a:r>
              <a:rPr lang="en-US" dirty="0"/>
              <a:t>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sadipscing</a:t>
            </a:r>
            <a:r>
              <a:rPr lang="en-US" dirty="0"/>
              <a:t> </a:t>
            </a:r>
            <a:r>
              <a:rPr lang="en-US" dirty="0" err="1"/>
              <a:t>elitr</a:t>
            </a:r>
            <a:r>
              <a:rPr lang="en-US" dirty="0"/>
              <a:t> </a:t>
            </a:r>
            <a:r>
              <a:rPr lang="en-US" dirty="0" err="1"/>
              <a:t>vulputate</a:t>
            </a:r>
            <a:r>
              <a:rPr lang="en-US" dirty="0"/>
              <a:t> </a:t>
            </a:r>
            <a:r>
              <a:rPr lang="en-US" dirty="0" err="1"/>
              <a:t>velit</a:t>
            </a:r>
            <a:r>
              <a:rPr lang="en-US" dirty="0"/>
              <a:t>.</a:t>
            </a:r>
          </a:p>
        </p:txBody>
      </p:sp>
      <p:sp>
        <p:nvSpPr>
          <p:cNvPr id="23" name="Text Placeholder 24">
            <a:extLst>
              <a:ext uri="{FF2B5EF4-FFF2-40B4-BE49-F238E27FC236}">
                <a16:creationId xmlns:a16="http://schemas.microsoft.com/office/drawing/2014/main" id="{024A4193-D541-F341-B9B3-BF89F7FBE6E2}"/>
              </a:ext>
            </a:extLst>
          </p:cNvPr>
          <p:cNvSpPr>
            <a:spLocks noGrp="1"/>
          </p:cNvSpPr>
          <p:nvPr>
            <p:ph type="body" sz="quarter" idx="31" hasCustomPrompt="1"/>
          </p:nvPr>
        </p:nvSpPr>
        <p:spPr>
          <a:xfrm>
            <a:off x="9266599"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dirty="0"/>
              <a:t>Click to add text column. At vero eos et accusam et justo duo dolores et ea </a:t>
            </a:r>
            <a:r>
              <a:rPr lang="en-US" dirty="0" err="1"/>
              <a:t>rebum</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Lorem ipsum dolor sit amet. </a:t>
            </a:r>
          </a:p>
          <a:p>
            <a:pPr lvl="0"/>
            <a:r>
              <a:rPr lang="en-US" dirty="0"/>
              <a:t>Lorem ipsum dolor sit amet, consetetur sadipscing elitr, sed diam nonumy eirmod </a:t>
            </a:r>
            <a:r>
              <a:rPr lang="en-US" dirty="0" err="1"/>
              <a:t>tempor</a:t>
            </a:r>
            <a:r>
              <a:rPr lang="en-US" dirty="0"/>
              <a:t> </a:t>
            </a:r>
            <a:r>
              <a:rPr lang="en-US" dirty="0" err="1"/>
              <a:t>invidunt</a:t>
            </a:r>
            <a:r>
              <a:rPr lang="en-US" dirty="0"/>
              <a:t> </a:t>
            </a:r>
            <a:r>
              <a:rPr lang="en-US" dirty="0" err="1"/>
              <a:t>ut</a:t>
            </a:r>
            <a:r>
              <a:rPr lang="en-US" dirty="0"/>
              <a:t> </a:t>
            </a:r>
            <a:r>
              <a:rPr lang="en-US" dirty="0" err="1"/>
              <a:t>labore</a:t>
            </a:r>
            <a:r>
              <a:rPr lang="en-US" dirty="0"/>
              <a:t> et dolore magna </a:t>
            </a:r>
            <a:r>
              <a:rPr lang="en-US" dirty="0" err="1"/>
              <a:t>aliquyam</a:t>
            </a:r>
            <a:r>
              <a:rPr lang="en-US" dirty="0"/>
              <a:t> </a:t>
            </a:r>
            <a:r>
              <a:rPr lang="en-US" dirty="0" err="1"/>
              <a:t>erat</a:t>
            </a:r>
            <a:r>
              <a:rPr lang="en-US" dirty="0"/>
              <a:t>, sed diam </a:t>
            </a:r>
            <a:r>
              <a:rPr lang="en-US" dirty="0" err="1"/>
              <a:t>voluptua</a:t>
            </a:r>
            <a:r>
              <a:rPr lang="en-US" dirty="0"/>
              <a:t>. Duis </a:t>
            </a:r>
            <a:r>
              <a:rPr lang="en-US" dirty="0" err="1"/>
              <a:t>autem</a:t>
            </a:r>
            <a:r>
              <a:rPr lang="en-US" dirty="0"/>
              <a:t> </a:t>
            </a:r>
            <a:r>
              <a:rPr lang="en-US" dirty="0" err="1"/>
              <a:t>vel</a:t>
            </a:r>
            <a:r>
              <a:rPr lang="en-US" dirty="0"/>
              <a:t> </a:t>
            </a:r>
            <a:r>
              <a:rPr lang="en-US" dirty="0" err="1"/>
              <a:t>eum</a:t>
            </a:r>
            <a:r>
              <a:rPr lang="en-US" dirty="0"/>
              <a:t> </a:t>
            </a:r>
            <a:r>
              <a:rPr lang="en-US" dirty="0" err="1"/>
              <a:t>iriure</a:t>
            </a:r>
            <a:r>
              <a:rPr lang="en-US" dirty="0"/>
              <a:t> dolor in </a:t>
            </a:r>
            <a:r>
              <a:rPr lang="en-US" dirty="0" err="1"/>
              <a:t>hendrerit</a:t>
            </a:r>
            <a:r>
              <a:rPr lang="en-US" dirty="0"/>
              <a:t> </a:t>
            </a:r>
            <a:r>
              <a:rPr lang="en-US" dirty="0" err="1"/>
              <a:t>insed</a:t>
            </a:r>
            <a:r>
              <a:rPr lang="en-US" dirty="0"/>
              <a:t> et fugit. Duis </a:t>
            </a:r>
            <a:r>
              <a:rPr lang="en-US" dirty="0" err="1"/>
              <a:t>autem</a:t>
            </a:r>
            <a:r>
              <a:rPr lang="en-US" dirty="0"/>
              <a:t>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sadipscing</a:t>
            </a:r>
            <a:r>
              <a:rPr lang="en-US" dirty="0"/>
              <a:t> </a:t>
            </a:r>
            <a:r>
              <a:rPr lang="en-US" dirty="0" err="1"/>
              <a:t>elitr</a:t>
            </a:r>
            <a:r>
              <a:rPr lang="en-US" dirty="0"/>
              <a:t> </a:t>
            </a:r>
            <a:r>
              <a:rPr lang="en-US" dirty="0" err="1"/>
              <a:t>vulputate</a:t>
            </a:r>
            <a:r>
              <a:rPr lang="en-US" dirty="0"/>
              <a:t> </a:t>
            </a:r>
            <a:r>
              <a:rPr lang="en-US" dirty="0" err="1"/>
              <a:t>velit</a:t>
            </a:r>
            <a:r>
              <a:rPr lang="en-US" dirty="0"/>
              <a:t>.</a:t>
            </a:r>
          </a:p>
        </p:txBody>
      </p:sp>
      <p:sp>
        <p:nvSpPr>
          <p:cNvPr id="22" name="Text Placeholder 6">
            <a:extLst>
              <a:ext uri="{FF2B5EF4-FFF2-40B4-BE49-F238E27FC236}">
                <a16:creationId xmlns:a16="http://schemas.microsoft.com/office/drawing/2014/main" id="{E47D8C3E-2D63-5A4B-8D52-5A7783D6DE90}"/>
              </a:ext>
            </a:extLst>
          </p:cNvPr>
          <p:cNvSpPr>
            <a:spLocks noGrp="1"/>
          </p:cNvSpPr>
          <p:nvPr>
            <p:ph type="body" sz="quarter" idx="34" hasCustomPrompt="1"/>
          </p:nvPr>
        </p:nvSpPr>
        <p:spPr>
          <a:xfrm>
            <a:off x="787923"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26" name="Text Placeholder 6">
            <a:extLst>
              <a:ext uri="{FF2B5EF4-FFF2-40B4-BE49-F238E27FC236}">
                <a16:creationId xmlns:a16="http://schemas.microsoft.com/office/drawing/2014/main" id="{5ECC8345-B39F-664D-90DE-803630EB4006}"/>
              </a:ext>
            </a:extLst>
          </p:cNvPr>
          <p:cNvSpPr>
            <a:spLocks noGrp="1"/>
          </p:cNvSpPr>
          <p:nvPr>
            <p:ph type="body" sz="quarter" idx="35" hasCustomPrompt="1"/>
          </p:nvPr>
        </p:nvSpPr>
        <p:spPr>
          <a:xfrm>
            <a:off x="3616118"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29" name="Text Placeholder 6">
            <a:extLst>
              <a:ext uri="{FF2B5EF4-FFF2-40B4-BE49-F238E27FC236}">
                <a16:creationId xmlns:a16="http://schemas.microsoft.com/office/drawing/2014/main" id="{57A57D5F-0B83-6444-AD5C-15611EBB9595}"/>
              </a:ext>
            </a:extLst>
          </p:cNvPr>
          <p:cNvSpPr>
            <a:spLocks noGrp="1"/>
          </p:cNvSpPr>
          <p:nvPr>
            <p:ph type="body" sz="quarter" idx="36" hasCustomPrompt="1"/>
          </p:nvPr>
        </p:nvSpPr>
        <p:spPr>
          <a:xfrm>
            <a:off x="6445779"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31" name="Text Placeholder 6">
            <a:extLst>
              <a:ext uri="{FF2B5EF4-FFF2-40B4-BE49-F238E27FC236}">
                <a16:creationId xmlns:a16="http://schemas.microsoft.com/office/drawing/2014/main" id="{AA446962-F1FE-5E41-AD29-0F18C740380C}"/>
              </a:ext>
            </a:extLst>
          </p:cNvPr>
          <p:cNvSpPr>
            <a:spLocks noGrp="1"/>
          </p:cNvSpPr>
          <p:nvPr>
            <p:ph type="body" sz="quarter" idx="37" hasCustomPrompt="1"/>
          </p:nvPr>
        </p:nvSpPr>
        <p:spPr>
          <a:xfrm>
            <a:off x="9276906"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28" name="Title 21">
            <a:extLst>
              <a:ext uri="{FF2B5EF4-FFF2-40B4-BE49-F238E27FC236}">
                <a16:creationId xmlns:a16="http://schemas.microsoft.com/office/drawing/2014/main" id="{9593476A-9268-1A46-924B-0EC4EFC4EDB5}"/>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dirty="0"/>
              <a:t>This is a two-line page title, click to add text </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endParaRPr lang="en-US" dirty="0"/>
          </a:p>
        </p:txBody>
      </p:sp>
      <p:sp>
        <p:nvSpPr>
          <p:cNvPr id="16" name="Slide Number Placeholder 5">
            <a:extLst>
              <a:ext uri="{FF2B5EF4-FFF2-40B4-BE49-F238E27FC236}">
                <a16:creationId xmlns:a16="http://schemas.microsoft.com/office/drawing/2014/main" id="{CF72C1D7-95BA-A548-A776-EC5439EA1107}"/>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4289552439"/>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slide-blu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dirty="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dirty="0"/>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dirty="0"/>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dirty="0"/>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dirty="0">
                <a:solidFill>
                  <a:srgbClr val="142338"/>
                </a:solidFill>
                <a:effectLst/>
                <a:latin typeface="GE Inspira Sans" panose="020B0503060000000003" pitchFamily="34" charset="77"/>
              </a:rPr>
              <a:t>Quote, click to add text. We look forward introducing </a:t>
            </a:r>
            <a:br>
              <a:rPr lang="en-GB" dirty="0">
                <a:solidFill>
                  <a:srgbClr val="142338"/>
                </a:solidFill>
                <a:effectLst/>
                <a:latin typeface="GE Inspira Sans" panose="020B0503060000000003" pitchFamily="34" charset="77"/>
              </a:rPr>
            </a:br>
            <a:r>
              <a:rPr lang="en-GB" dirty="0">
                <a:solidFill>
                  <a:srgbClr val="142338"/>
                </a:solidFill>
                <a:effectLst/>
                <a:latin typeface="GE Inspira Sans" panose="020B0503060000000003" pitchFamily="34" charset="77"/>
              </a:rPr>
              <a:t>the next-generation offshore wind turbine to the market. For decades, </a:t>
            </a:r>
            <a:r>
              <a:rPr lang="en-GB" i="1" dirty="0">
                <a:solidFill>
                  <a:srgbClr val="101A2A"/>
                </a:solidFill>
                <a:effectLst/>
                <a:latin typeface="GE Inspira Sans" panose="020B0503060000000003" pitchFamily="34" charset="77"/>
              </a:rPr>
              <a:t>Quatro</a:t>
            </a:r>
            <a:r>
              <a:rPr lang="en-GB" i="1" dirty="0">
                <a:solidFill>
                  <a:srgbClr val="142338"/>
                </a:solidFill>
                <a:effectLst/>
                <a:latin typeface="GE Inspira Sans" panose="020B0503060000000003" pitchFamily="34" charset="77"/>
              </a:rPr>
              <a:t> has pioneered the introduction of </a:t>
            </a:r>
            <a:br>
              <a:rPr lang="en-GB" i="1" dirty="0">
                <a:solidFill>
                  <a:srgbClr val="142338"/>
                </a:solidFill>
                <a:effectLst/>
                <a:latin typeface="GE Inspira Sans" panose="020B0503060000000003" pitchFamily="34" charset="77"/>
              </a:rPr>
            </a:br>
            <a:r>
              <a:rPr lang="en-GB" i="1" dirty="0">
                <a:solidFill>
                  <a:srgbClr val="142338"/>
                </a:solidFill>
                <a:effectLst/>
                <a:latin typeface="GE Inspira Sans" panose="020B0503060000000003" pitchFamily="34" charset="77"/>
              </a:rPr>
              <a:t>new technology and new suppliers, which has been fundamental to drive down the cost of electricity.</a:t>
            </a:r>
            <a:endParaRPr lang="en-GB" dirty="0">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286210255"/>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slide-gree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00B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dirty="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dirty="0"/>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dirty="0"/>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dirty="0"/>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dirty="0">
                <a:solidFill>
                  <a:srgbClr val="142338"/>
                </a:solidFill>
                <a:effectLst/>
                <a:latin typeface="GE Inspira Sans" panose="020B0503060000000003" pitchFamily="34" charset="77"/>
              </a:rPr>
              <a:t>Quote, click to add text. We look forward introducing </a:t>
            </a:r>
            <a:br>
              <a:rPr lang="en-GB" dirty="0">
                <a:solidFill>
                  <a:srgbClr val="142338"/>
                </a:solidFill>
                <a:effectLst/>
                <a:latin typeface="GE Inspira Sans" panose="020B0503060000000003" pitchFamily="34" charset="77"/>
              </a:rPr>
            </a:br>
            <a:r>
              <a:rPr lang="en-GB" dirty="0">
                <a:solidFill>
                  <a:srgbClr val="142338"/>
                </a:solidFill>
                <a:effectLst/>
                <a:latin typeface="GE Inspira Sans" panose="020B0503060000000003" pitchFamily="34" charset="77"/>
              </a:rPr>
              <a:t>the next-generation offshore wind turbine to the market. For decades, </a:t>
            </a:r>
            <a:r>
              <a:rPr lang="en-GB" i="1" dirty="0">
                <a:solidFill>
                  <a:srgbClr val="101A2A"/>
                </a:solidFill>
                <a:effectLst/>
                <a:latin typeface="GE Inspira Sans" panose="020B0503060000000003" pitchFamily="34" charset="77"/>
              </a:rPr>
              <a:t>Quatro</a:t>
            </a:r>
            <a:r>
              <a:rPr lang="en-GB" i="1" dirty="0">
                <a:solidFill>
                  <a:srgbClr val="142338"/>
                </a:solidFill>
                <a:effectLst/>
                <a:latin typeface="GE Inspira Sans" panose="020B0503060000000003" pitchFamily="34" charset="77"/>
              </a:rPr>
              <a:t> has pioneered the introduction of </a:t>
            </a:r>
            <a:br>
              <a:rPr lang="en-GB" i="1" dirty="0">
                <a:solidFill>
                  <a:srgbClr val="142338"/>
                </a:solidFill>
                <a:effectLst/>
                <a:latin typeface="GE Inspira Sans" panose="020B0503060000000003" pitchFamily="34" charset="77"/>
              </a:rPr>
            </a:br>
            <a:r>
              <a:rPr lang="en-GB" i="1" dirty="0">
                <a:solidFill>
                  <a:srgbClr val="142338"/>
                </a:solidFill>
                <a:effectLst/>
                <a:latin typeface="GE Inspira Sans" panose="020B0503060000000003" pitchFamily="34" charset="77"/>
              </a:rPr>
              <a:t>new technology and new suppliers, which has been fundamental to drive down the cost of electricity.</a:t>
            </a:r>
            <a:endParaRPr lang="en-GB" dirty="0">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2813815845"/>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slide-orang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FE5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dirty="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dirty="0"/>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dirty="0"/>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dirty="0"/>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dirty="0">
                <a:solidFill>
                  <a:srgbClr val="142338"/>
                </a:solidFill>
                <a:effectLst/>
                <a:latin typeface="GE Inspira Sans" panose="020B0503060000000003" pitchFamily="34" charset="77"/>
              </a:rPr>
              <a:t>Quote, click to add text. We look forward introducing </a:t>
            </a:r>
            <a:br>
              <a:rPr lang="en-GB" dirty="0">
                <a:solidFill>
                  <a:srgbClr val="142338"/>
                </a:solidFill>
                <a:effectLst/>
                <a:latin typeface="GE Inspira Sans" panose="020B0503060000000003" pitchFamily="34" charset="77"/>
              </a:rPr>
            </a:br>
            <a:r>
              <a:rPr lang="en-GB" dirty="0">
                <a:solidFill>
                  <a:srgbClr val="142338"/>
                </a:solidFill>
                <a:effectLst/>
                <a:latin typeface="GE Inspira Sans" panose="020B0503060000000003" pitchFamily="34" charset="77"/>
              </a:rPr>
              <a:t>the next-generation offshore wind turbine to the market. For decades, </a:t>
            </a:r>
            <a:r>
              <a:rPr lang="en-GB" i="1" dirty="0">
                <a:solidFill>
                  <a:srgbClr val="101A2A"/>
                </a:solidFill>
                <a:effectLst/>
                <a:latin typeface="GE Inspira Sans" panose="020B0503060000000003" pitchFamily="34" charset="77"/>
              </a:rPr>
              <a:t>Quatro</a:t>
            </a:r>
            <a:r>
              <a:rPr lang="en-GB" i="1" dirty="0">
                <a:solidFill>
                  <a:srgbClr val="142338"/>
                </a:solidFill>
                <a:effectLst/>
                <a:latin typeface="GE Inspira Sans" panose="020B0503060000000003" pitchFamily="34" charset="77"/>
              </a:rPr>
              <a:t> has pioneered the introduction of </a:t>
            </a:r>
            <a:br>
              <a:rPr lang="en-GB" i="1" dirty="0">
                <a:solidFill>
                  <a:srgbClr val="142338"/>
                </a:solidFill>
                <a:effectLst/>
                <a:latin typeface="GE Inspira Sans" panose="020B0503060000000003" pitchFamily="34" charset="77"/>
              </a:rPr>
            </a:br>
            <a:r>
              <a:rPr lang="en-GB" i="1" dirty="0">
                <a:solidFill>
                  <a:srgbClr val="142338"/>
                </a:solidFill>
                <a:effectLst/>
                <a:latin typeface="GE Inspira Sans" panose="020B0503060000000003" pitchFamily="34" charset="77"/>
              </a:rPr>
              <a:t>new technology and new suppliers, which has been fundamental to drive down the cost of electricity.</a:t>
            </a:r>
            <a:endParaRPr lang="en-GB" dirty="0">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3945373698"/>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slide-yellow">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FFC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dirty="0">
                <a:solidFill>
                  <a:srgbClr val="002D5D"/>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dirty="0"/>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dirty="0"/>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dirty="0"/>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dirty="0">
                <a:solidFill>
                  <a:srgbClr val="142338"/>
                </a:solidFill>
                <a:effectLst/>
                <a:latin typeface="GE Inspira Sans" panose="020B0503060000000003" pitchFamily="34" charset="77"/>
              </a:rPr>
              <a:t>Quote, click to add text. We look forward introducing </a:t>
            </a:r>
            <a:br>
              <a:rPr lang="en-GB" dirty="0">
                <a:solidFill>
                  <a:srgbClr val="142338"/>
                </a:solidFill>
                <a:effectLst/>
                <a:latin typeface="GE Inspira Sans" panose="020B0503060000000003" pitchFamily="34" charset="77"/>
              </a:rPr>
            </a:br>
            <a:r>
              <a:rPr lang="en-GB" dirty="0">
                <a:solidFill>
                  <a:srgbClr val="142338"/>
                </a:solidFill>
                <a:effectLst/>
                <a:latin typeface="GE Inspira Sans" panose="020B0503060000000003" pitchFamily="34" charset="77"/>
              </a:rPr>
              <a:t>the next-generation offshore wind turbine to the market. For decades, </a:t>
            </a:r>
            <a:r>
              <a:rPr lang="en-GB" i="1" dirty="0">
                <a:solidFill>
                  <a:srgbClr val="101A2A"/>
                </a:solidFill>
                <a:effectLst/>
                <a:latin typeface="GE Inspira Sans" panose="020B0503060000000003" pitchFamily="34" charset="77"/>
              </a:rPr>
              <a:t>Quatro</a:t>
            </a:r>
            <a:r>
              <a:rPr lang="en-GB" i="1" dirty="0">
                <a:solidFill>
                  <a:srgbClr val="142338"/>
                </a:solidFill>
                <a:effectLst/>
                <a:latin typeface="GE Inspira Sans" panose="020B0503060000000003" pitchFamily="34" charset="77"/>
              </a:rPr>
              <a:t> has pioneered the introduction of </a:t>
            </a:r>
            <a:br>
              <a:rPr lang="en-GB" i="1" dirty="0">
                <a:solidFill>
                  <a:srgbClr val="142338"/>
                </a:solidFill>
                <a:effectLst/>
                <a:latin typeface="GE Inspira Sans" panose="020B0503060000000003" pitchFamily="34" charset="77"/>
              </a:rPr>
            </a:br>
            <a:r>
              <a:rPr lang="en-GB" i="1" dirty="0">
                <a:solidFill>
                  <a:srgbClr val="142338"/>
                </a:solidFill>
                <a:effectLst/>
                <a:latin typeface="GE Inspira Sans" panose="020B0503060000000003" pitchFamily="34" charset="77"/>
              </a:rPr>
              <a:t>new technology and new suppliers, which has been fundamental to drive down the cost of electricity.</a:t>
            </a:r>
            <a:endParaRPr lang="en-GB" dirty="0">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3726110759"/>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tatement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211906"/>
            <a:ext cx="8648844" cy="2336347"/>
          </a:xfrm>
          <a:prstGeom prst="rect">
            <a:avLst/>
          </a:prstGeom>
        </p:spPr>
        <p:txBody>
          <a:bodyPr lIns="0" tIns="0" rIns="0" bIns="0" anchor="t">
            <a:noAutofit/>
          </a:bodyPr>
          <a:lstStyle>
            <a:lvl1pPr marL="0" indent="0">
              <a:lnSpc>
                <a:spcPts val="5500"/>
              </a:lnSpc>
              <a:spcBef>
                <a:spcPts val="0"/>
              </a:spcBef>
              <a:spcAft>
                <a:spcPts val="0"/>
              </a:spcAft>
              <a:buFontTx/>
              <a:buNone/>
              <a:defRPr lang="en-GB" sz="4000" spc="0" baseline="0" smtClean="0">
                <a:solidFill>
                  <a:schemeClr val="bg2"/>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dirty="0">
                <a:solidFill>
                  <a:srgbClr val="142338"/>
                </a:solidFill>
                <a:effectLst/>
                <a:latin typeface="GE Inspira Sans" panose="020B0503060000000003" pitchFamily="34" charset="77"/>
              </a:rPr>
              <a:t>Statement, click to add text. Ut </a:t>
            </a:r>
            <a:r>
              <a:rPr lang="en-GB" dirty="0" err="1">
                <a:solidFill>
                  <a:srgbClr val="142338"/>
                </a:solidFill>
                <a:effectLst/>
                <a:latin typeface="GE Inspira Sans" panose="020B0503060000000003" pitchFamily="34" charset="77"/>
              </a:rPr>
              <a:t>enim</a:t>
            </a:r>
            <a:r>
              <a:rPr lang="en-GB" dirty="0">
                <a:solidFill>
                  <a:srgbClr val="142338"/>
                </a:solidFill>
                <a:effectLst/>
                <a:latin typeface="GE Inspira Sans" panose="020B0503060000000003" pitchFamily="34" charset="77"/>
              </a:rPr>
              <a:t> ad minim </a:t>
            </a:r>
            <a:r>
              <a:rPr lang="en-GB" dirty="0" err="1">
                <a:solidFill>
                  <a:srgbClr val="142338"/>
                </a:solidFill>
                <a:effectLst/>
                <a:latin typeface="GE Inspira Sans" panose="020B0503060000000003" pitchFamily="34" charset="77"/>
              </a:rPr>
              <a:t>veniam</a:t>
            </a:r>
            <a:r>
              <a:rPr lang="en-GB" dirty="0">
                <a:solidFill>
                  <a:srgbClr val="142338"/>
                </a:solidFill>
                <a:effectLst/>
                <a:latin typeface="GE Inspira Sans" panose="020B0503060000000003" pitchFamily="34" charset="77"/>
              </a:rPr>
              <a:t>, </a:t>
            </a:r>
            <a:r>
              <a:rPr lang="en-GB" dirty="0" err="1">
                <a:solidFill>
                  <a:srgbClr val="142338"/>
                </a:solidFill>
                <a:effectLst/>
                <a:latin typeface="GE Inspira Sans" panose="020B0503060000000003" pitchFamily="34" charset="77"/>
              </a:rPr>
              <a:t>quis</a:t>
            </a:r>
            <a:r>
              <a:rPr lang="en-GB" dirty="0">
                <a:solidFill>
                  <a:srgbClr val="142338"/>
                </a:solidFill>
                <a:effectLst/>
                <a:latin typeface="GE Inspira Sans" panose="020B0503060000000003" pitchFamily="34" charset="77"/>
              </a:rPr>
              <a:t> </a:t>
            </a:r>
            <a:r>
              <a:rPr lang="en-GB" dirty="0" err="1">
                <a:solidFill>
                  <a:srgbClr val="142338"/>
                </a:solidFill>
                <a:effectLst/>
                <a:latin typeface="GE Inspira Sans" panose="020B0503060000000003" pitchFamily="34" charset="77"/>
              </a:rPr>
              <a:t>nostrud</a:t>
            </a:r>
            <a:r>
              <a:rPr lang="en-GB" dirty="0">
                <a:solidFill>
                  <a:srgbClr val="142338"/>
                </a:solidFill>
                <a:effectLst/>
                <a:latin typeface="GE Inspira Sans" panose="020B0503060000000003" pitchFamily="34" charset="77"/>
              </a:rPr>
              <a:t> exercitation </a:t>
            </a:r>
            <a:r>
              <a:rPr lang="en-GB" dirty="0" err="1">
                <a:solidFill>
                  <a:srgbClr val="142338"/>
                </a:solidFill>
                <a:effectLst/>
                <a:latin typeface="GE Inspira Sans" panose="020B0503060000000003" pitchFamily="34" charset="77"/>
              </a:rPr>
              <a:t>ullamco</a:t>
            </a:r>
            <a:r>
              <a:rPr lang="en-GB" dirty="0">
                <a:solidFill>
                  <a:srgbClr val="142338"/>
                </a:solidFill>
                <a:effectLst/>
                <a:latin typeface="GE Inspira Sans" panose="020B0503060000000003" pitchFamily="34" charset="77"/>
              </a:rPr>
              <a:t> </a:t>
            </a:r>
            <a:r>
              <a:rPr lang="en-GB" dirty="0" err="1">
                <a:solidFill>
                  <a:srgbClr val="142338"/>
                </a:solidFill>
                <a:effectLst/>
                <a:latin typeface="GE Inspira Sans" panose="020B0503060000000003" pitchFamily="34" charset="77"/>
              </a:rPr>
              <a:t>laboris</a:t>
            </a:r>
            <a:r>
              <a:rPr lang="en-GB" dirty="0">
                <a:solidFill>
                  <a:srgbClr val="142338"/>
                </a:solidFill>
                <a:effectLst/>
                <a:latin typeface="GE Inspira Sans" panose="020B0503060000000003" pitchFamily="34" charset="77"/>
              </a:rPr>
              <a:t> nisi </a:t>
            </a:r>
            <a:r>
              <a:rPr lang="en-GB" dirty="0" err="1">
                <a:solidFill>
                  <a:srgbClr val="142338"/>
                </a:solidFill>
                <a:effectLst/>
                <a:latin typeface="GE Inspira Sans" panose="020B0503060000000003" pitchFamily="34" charset="77"/>
              </a:rPr>
              <a:t>ut</a:t>
            </a:r>
            <a:r>
              <a:rPr lang="en-GB" dirty="0">
                <a:solidFill>
                  <a:srgbClr val="142338"/>
                </a:solidFill>
                <a:effectLst/>
                <a:latin typeface="GE Inspira Sans" panose="020B0503060000000003" pitchFamily="34" charset="77"/>
              </a:rPr>
              <a:t> </a:t>
            </a:r>
            <a:r>
              <a:rPr lang="en-GB" dirty="0" err="1">
                <a:solidFill>
                  <a:srgbClr val="142338"/>
                </a:solidFill>
                <a:effectLst/>
                <a:latin typeface="GE Inspira Sans" panose="020B0503060000000003" pitchFamily="34" charset="77"/>
              </a:rPr>
              <a:t>aliquip</a:t>
            </a:r>
            <a:r>
              <a:rPr lang="en-GB" dirty="0">
                <a:solidFill>
                  <a:srgbClr val="142338"/>
                </a:solidFill>
                <a:effectLst/>
                <a:latin typeface="GE Inspira Sans" panose="020B0503060000000003" pitchFamily="34" charset="77"/>
              </a:rPr>
              <a:t>.</a:t>
            </a:r>
          </a:p>
        </p:txBody>
      </p:sp>
      <p:sp>
        <p:nvSpPr>
          <p:cNvPr id="5" name="Slide Number Placeholder 5">
            <a:extLst>
              <a:ext uri="{FF2B5EF4-FFF2-40B4-BE49-F238E27FC236}">
                <a16:creationId xmlns:a16="http://schemas.microsoft.com/office/drawing/2014/main" id="{46A6038C-44C2-0D48-B480-ECFFDA9395C7}"/>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
        <p:nvSpPr>
          <p:cNvPr id="6" name="Freeform 5">
            <a:extLst>
              <a:ext uri="{FF2B5EF4-FFF2-40B4-BE49-F238E27FC236}">
                <a16:creationId xmlns:a16="http://schemas.microsoft.com/office/drawing/2014/main" id="{67C9F53C-D48C-4E42-8AAF-6B4A845430CA}"/>
              </a:ext>
            </a:extLst>
          </p:cNvPr>
          <p:cNvSpPr>
            <a:spLocks/>
          </p:cNvSpPr>
          <p:nvPr userDrawn="1"/>
        </p:nvSpPr>
        <p:spPr bwMode="auto">
          <a:xfrm>
            <a:off x="661931" y="2128087"/>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639709239"/>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ingle thought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176417"/>
            <a:ext cx="10268018" cy="984388"/>
          </a:xfrm>
          <a:prstGeom prst="rect">
            <a:avLst/>
          </a:prstGeom>
        </p:spPr>
        <p:txBody>
          <a:bodyPr lIns="0" tIns="0" rIns="0" bIns="0" anchor="t">
            <a:noAutofit/>
          </a:bodyPr>
          <a:lstStyle>
            <a:lvl1pPr marL="0" indent="0">
              <a:lnSpc>
                <a:spcPct val="100000"/>
              </a:lnSpc>
              <a:spcBef>
                <a:spcPts val="400"/>
              </a:spcBef>
              <a:spcAft>
                <a:spcPts val="0"/>
              </a:spcAft>
              <a:buFontTx/>
              <a:buNone/>
              <a:defRPr lang="en-GB" sz="5400" spc="0" baseline="0" smtClean="0">
                <a:solidFill>
                  <a:srgbClr val="005CB9"/>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dirty="0">
                <a:solidFill>
                  <a:srgbClr val="142338"/>
                </a:solidFill>
                <a:effectLst/>
                <a:latin typeface="GE Inspira Sans" panose="020B0503060000000003" pitchFamily="34" charset="77"/>
              </a:rPr>
              <a:t>Single thought, click to add text</a:t>
            </a:r>
          </a:p>
        </p:txBody>
      </p:sp>
      <p:sp useBgFill="1">
        <p:nvSpPr>
          <p:cNvPr id="4" name="Slide Number Placeholder 5">
            <a:extLst>
              <a:ext uri="{FF2B5EF4-FFF2-40B4-BE49-F238E27FC236}">
                <a16:creationId xmlns:a16="http://schemas.microsoft.com/office/drawing/2014/main" id="{7A858041-AF69-B74D-8880-C2A9CF621A19}"/>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3211671998"/>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Single thought slide">
    <p:bg>
      <p:bgPr>
        <a:solidFill>
          <a:srgbClr val="DBE2E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F4CEAEF-7F64-F04A-B9C9-7D591503AC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54700" y="29353"/>
            <a:ext cx="6337300" cy="6858000"/>
          </a:xfrm>
          <a:prstGeom prst="rect">
            <a:avLst/>
          </a:prstGeom>
        </p:spPr>
      </p:pic>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176416"/>
            <a:ext cx="7429500" cy="1773283"/>
          </a:xfrm>
          <a:prstGeom prst="rect">
            <a:avLst/>
          </a:prstGeom>
        </p:spPr>
        <p:txBody>
          <a:bodyPr lIns="0" tIns="0" rIns="0" bIns="0" anchor="t">
            <a:noAutofit/>
          </a:bodyPr>
          <a:lstStyle>
            <a:lvl1pPr marL="0" indent="0">
              <a:lnSpc>
                <a:spcPct val="100000"/>
              </a:lnSpc>
              <a:spcBef>
                <a:spcPts val="400"/>
              </a:spcBef>
              <a:spcAft>
                <a:spcPts val="0"/>
              </a:spcAft>
              <a:buFontTx/>
              <a:buNone/>
              <a:defRPr lang="en-GB" sz="5400" spc="0" baseline="0" smtClean="0">
                <a:solidFill>
                  <a:srgbClr val="005CB9"/>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dirty="0">
                <a:solidFill>
                  <a:srgbClr val="142338"/>
                </a:solidFill>
                <a:effectLst/>
                <a:latin typeface="GE Inspira Sans" panose="020B0503060000000003" pitchFamily="34" charset="77"/>
              </a:rPr>
              <a:t>Single thought, click to add text</a:t>
            </a:r>
          </a:p>
        </p:txBody>
      </p:sp>
      <p:pic>
        <p:nvPicPr>
          <p:cNvPr id="5" name="Picture 4">
            <a:extLst>
              <a:ext uri="{FF2B5EF4-FFF2-40B4-BE49-F238E27FC236}">
                <a16:creationId xmlns:a16="http://schemas.microsoft.com/office/drawing/2014/main" id="{12940093-6577-264B-8A28-1864B47F7CB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5943600"/>
            <a:ext cx="12192000" cy="914400"/>
          </a:xfrm>
          <a:prstGeom prst="rect">
            <a:avLst/>
          </a:prstGeom>
        </p:spPr>
      </p:pic>
      <p:sp>
        <p:nvSpPr>
          <p:cNvPr id="6" name="Slide Number Placeholder 5">
            <a:extLst>
              <a:ext uri="{FF2B5EF4-FFF2-40B4-BE49-F238E27FC236}">
                <a16:creationId xmlns:a16="http://schemas.microsoft.com/office/drawing/2014/main" id="{C92F8DBC-EE22-0B43-BF57-C2716A7A7983}"/>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726563616"/>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ingle statistic slide">
    <p:bg>
      <p:bgPr>
        <a:solidFill>
          <a:srgbClr val="DBE2E9"/>
        </a:solid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2360884"/>
            <a:ext cx="5553713" cy="1097469"/>
          </a:xfrm>
        </p:spPr>
        <p:txBody>
          <a:bodyPr tIns="648000"/>
          <a:lstStyle>
            <a:lvl1pPr>
              <a:lnSpc>
                <a:spcPts val="4000"/>
              </a:lnSpc>
              <a:defRPr sz="12000" spc="0">
                <a:solidFill>
                  <a:srgbClr val="005CB9"/>
                </a:solidFill>
              </a:defRPr>
            </a:lvl1pPr>
          </a:lstStyle>
          <a:p>
            <a:r>
              <a:rPr lang="en-US" dirty="0"/>
              <a:t>130</a:t>
            </a: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531"/>
            <a:ext cx="5567363" cy="169369"/>
          </a:xfrm>
          <a:prstGeom prst="rect">
            <a:avLst/>
          </a:prstGeom>
        </p:spPr>
        <p:txBody>
          <a:bodyPr lIns="0" tIns="0" rIns="0" bIns="0">
            <a:noAutofit/>
          </a:bodyPr>
          <a:lstStyle>
            <a:lvl1pPr marL="0" marR="0" indent="0" algn="l" defTabSz="914400" rtl="0" eaLnBrk="1" fontAlgn="auto" latinLnBrk="0" hangingPunct="1">
              <a:lnSpc>
                <a:spcPts val="12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dirty="0"/>
              <a:t>countries</a:t>
            </a:r>
          </a:p>
        </p:txBody>
      </p:sp>
      <p:sp>
        <p:nvSpPr>
          <p:cNvPr id="11" name="Text Placeholder 4">
            <a:extLst>
              <a:ext uri="{FF2B5EF4-FFF2-40B4-BE49-F238E27FC236}">
                <a16:creationId xmlns:a16="http://schemas.microsoft.com/office/drawing/2014/main" id="{347F5575-CE12-7146-9C48-39696C36F5DA}"/>
              </a:ext>
            </a:extLst>
          </p:cNvPr>
          <p:cNvSpPr>
            <a:spLocks noGrp="1"/>
          </p:cNvSpPr>
          <p:nvPr>
            <p:ph type="body" sz="quarter" idx="22" hasCustomPrompt="1"/>
          </p:nvPr>
        </p:nvSpPr>
        <p:spPr>
          <a:xfrm>
            <a:off x="685800" y="4183409"/>
            <a:ext cx="5580062" cy="1013710"/>
          </a:xfrm>
          <a:prstGeom prst="rect">
            <a:avLst/>
          </a:prstGeom>
        </p:spPr>
        <p:txBody>
          <a:bodyPr>
            <a:noAutofit/>
          </a:bodyPr>
          <a:lstStyle>
            <a:lvl1pPr>
              <a:lnSpc>
                <a:spcPct val="100000"/>
              </a:lnSpc>
              <a:defRPr sz="2000" spc="50" baseline="0">
                <a:solidFill>
                  <a:srgbClr val="002D5D"/>
                </a:solidFill>
              </a:defRPr>
            </a:lvl1pPr>
            <a:lvl2pPr>
              <a:defRPr sz="2000"/>
            </a:lvl2pPr>
            <a:lvl3pPr>
              <a:defRPr sz="2000"/>
            </a:lvl3pPr>
            <a:lvl4pPr>
              <a:defRPr sz="2000"/>
            </a:lvl4pPr>
            <a:lvl5pPr>
              <a:defRPr sz="2000"/>
            </a:lvl5pPr>
          </a:lstStyle>
          <a:p>
            <a:pPr lvl="0"/>
            <a:r>
              <a:rPr lang="en-US" dirty="0"/>
              <a:t>GE operates in 130 countries </a:t>
            </a:r>
            <a:br>
              <a:rPr lang="en-US" dirty="0"/>
            </a:br>
            <a:r>
              <a:rPr lang="en-US" dirty="0"/>
              <a:t>worldwide</a:t>
            </a:r>
          </a:p>
          <a:p>
            <a:pPr lvl="0"/>
            <a:endParaRPr lang="en-US" dirty="0"/>
          </a:p>
        </p:txBody>
      </p:sp>
      <p:pic>
        <p:nvPicPr>
          <p:cNvPr id="13" name="Picture 12">
            <a:extLst>
              <a:ext uri="{FF2B5EF4-FFF2-40B4-BE49-F238E27FC236}">
                <a16:creationId xmlns:a16="http://schemas.microsoft.com/office/drawing/2014/main" id="{AE60449B-A7B0-D946-BF32-8881F796B2F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5943600"/>
            <a:ext cx="12192000" cy="914400"/>
          </a:xfrm>
          <a:prstGeom prst="rect">
            <a:avLst/>
          </a:prstGeom>
        </p:spPr>
      </p:pic>
      <p:sp>
        <p:nvSpPr>
          <p:cNvPr id="10" name="Rectangle 9">
            <a:extLst>
              <a:ext uri="{FF2B5EF4-FFF2-40B4-BE49-F238E27FC236}">
                <a16:creationId xmlns:a16="http://schemas.microsoft.com/office/drawing/2014/main" id="{6F9EFAE7-D635-4161-BB6C-69B01A972308}"/>
              </a:ext>
            </a:extLst>
          </p:cNvPr>
          <p:cNvSpPr/>
          <p:nvPr userDrawn="1"/>
        </p:nvSpPr>
        <p:spPr>
          <a:xfrm>
            <a:off x="685800" y="3808549"/>
            <a:ext cx="3495640"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a:extLst>
              <a:ext uri="{FF2B5EF4-FFF2-40B4-BE49-F238E27FC236}">
                <a16:creationId xmlns:a16="http://schemas.microsoft.com/office/drawing/2014/main" id="{08FE27B8-CA37-5E40-87B5-6A9229A065B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385106539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Single statistic slide">
    <p:bg>
      <p:bgPr>
        <a:solidFill>
          <a:srgbClr val="DBE2E9"/>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F11BE49-9A3B-0142-907B-677D12FF8B9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54700" y="29353"/>
            <a:ext cx="6337300" cy="6858000"/>
          </a:xfrm>
          <a:prstGeom prst="rect">
            <a:avLst/>
          </a:prstGeom>
        </p:spPr>
      </p:pic>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2360884"/>
            <a:ext cx="5553713" cy="1097469"/>
          </a:xfrm>
        </p:spPr>
        <p:txBody>
          <a:bodyPr tIns="648000"/>
          <a:lstStyle>
            <a:lvl1pPr>
              <a:lnSpc>
                <a:spcPts val="4000"/>
              </a:lnSpc>
              <a:defRPr sz="12000" spc="0">
                <a:solidFill>
                  <a:srgbClr val="005CB9"/>
                </a:solidFill>
              </a:defRPr>
            </a:lvl1pPr>
          </a:lstStyle>
          <a:p>
            <a:r>
              <a:rPr lang="en-US" dirty="0"/>
              <a:t>130</a:t>
            </a: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531"/>
            <a:ext cx="5567363" cy="169369"/>
          </a:xfrm>
          <a:prstGeom prst="rect">
            <a:avLst/>
          </a:prstGeom>
        </p:spPr>
        <p:txBody>
          <a:bodyPr lIns="0" tIns="0" rIns="0" bIns="0">
            <a:noAutofit/>
          </a:bodyPr>
          <a:lstStyle>
            <a:lvl1pPr marL="0" marR="0" indent="0" algn="l" defTabSz="914400" rtl="0" eaLnBrk="1" fontAlgn="auto" latinLnBrk="0" hangingPunct="1">
              <a:lnSpc>
                <a:spcPts val="12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dirty="0"/>
              <a:t>countries</a:t>
            </a:r>
          </a:p>
        </p:txBody>
      </p:sp>
      <p:pic>
        <p:nvPicPr>
          <p:cNvPr id="13" name="Picture 12">
            <a:extLst>
              <a:ext uri="{FF2B5EF4-FFF2-40B4-BE49-F238E27FC236}">
                <a16:creationId xmlns:a16="http://schemas.microsoft.com/office/drawing/2014/main" id="{AE60449B-A7B0-D946-BF32-8881F796B2F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5943600"/>
            <a:ext cx="12192000" cy="914400"/>
          </a:xfrm>
          <a:prstGeom prst="rect">
            <a:avLst/>
          </a:prstGeom>
        </p:spPr>
      </p:pic>
      <p:sp>
        <p:nvSpPr>
          <p:cNvPr id="11" name="Text Placeholder 4">
            <a:extLst>
              <a:ext uri="{FF2B5EF4-FFF2-40B4-BE49-F238E27FC236}">
                <a16:creationId xmlns:a16="http://schemas.microsoft.com/office/drawing/2014/main" id="{347F5575-CE12-7146-9C48-39696C36F5DA}"/>
              </a:ext>
            </a:extLst>
          </p:cNvPr>
          <p:cNvSpPr>
            <a:spLocks noGrp="1"/>
          </p:cNvSpPr>
          <p:nvPr>
            <p:ph type="body" sz="quarter" idx="22" hasCustomPrompt="1"/>
          </p:nvPr>
        </p:nvSpPr>
        <p:spPr>
          <a:xfrm>
            <a:off x="685800" y="4183409"/>
            <a:ext cx="5580062" cy="1013710"/>
          </a:xfrm>
          <a:prstGeom prst="rect">
            <a:avLst/>
          </a:prstGeom>
        </p:spPr>
        <p:txBody>
          <a:bodyPr>
            <a:noAutofit/>
          </a:bodyPr>
          <a:lstStyle>
            <a:lvl1pPr>
              <a:lnSpc>
                <a:spcPct val="100000"/>
              </a:lnSpc>
              <a:defRPr sz="2000" spc="50" baseline="0">
                <a:solidFill>
                  <a:srgbClr val="002D5D"/>
                </a:solidFill>
              </a:defRPr>
            </a:lvl1pPr>
            <a:lvl2pPr>
              <a:defRPr sz="2000"/>
            </a:lvl2pPr>
            <a:lvl3pPr>
              <a:defRPr sz="2000"/>
            </a:lvl3pPr>
            <a:lvl4pPr>
              <a:defRPr sz="2000"/>
            </a:lvl4pPr>
            <a:lvl5pPr>
              <a:defRPr sz="2000"/>
            </a:lvl5pPr>
          </a:lstStyle>
          <a:p>
            <a:pPr lvl="0"/>
            <a:r>
              <a:rPr lang="en-US" dirty="0"/>
              <a:t>GE operates in 130 countries </a:t>
            </a:r>
            <a:br>
              <a:rPr lang="en-US" dirty="0"/>
            </a:br>
            <a:r>
              <a:rPr lang="en-US" dirty="0"/>
              <a:t>worldwide</a:t>
            </a:r>
          </a:p>
          <a:p>
            <a:pPr lvl="0"/>
            <a:endParaRPr lang="en-US" dirty="0"/>
          </a:p>
        </p:txBody>
      </p:sp>
      <p:sp>
        <p:nvSpPr>
          <p:cNvPr id="10" name="Rectangle 9">
            <a:extLst>
              <a:ext uri="{FF2B5EF4-FFF2-40B4-BE49-F238E27FC236}">
                <a16:creationId xmlns:a16="http://schemas.microsoft.com/office/drawing/2014/main" id="{6F9EFAE7-D635-4161-BB6C-69B01A972308}"/>
              </a:ext>
            </a:extLst>
          </p:cNvPr>
          <p:cNvSpPr/>
          <p:nvPr userDrawn="1"/>
        </p:nvSpPr>
        <p:spPr>
          <a:xfrm>
            <a:off x="685800" y="3808549"/>
            <a:ext cx="3495640"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a:extLst>
              <a:ext uri="{FF2B5EF4-FFF2-40B4-BE49-F238E27FC236}">
                <a16:creationId xmlns:a16="http://schemas.microsoft.com/office/drawing/2014/main" id="{08FE27B8-CA37-5E40-87B5-6A9229A065B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3237638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dirty="0"/>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dirty="0"/>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dirty="0"/>
              <a:t>GE’s presentation</a:t>
            </a:r>
            <a:br>
              <a:rPr lang="en-US" dirty="0"/>
            </a:br>
            <a:r>
              <a:rPr lang="en-US" dirty="0"/>
              <a:t>template title example</a:t>
            </a:r>
            <a:endParaRPr lang="en-GB" dirty="0"/>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dirty="0">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354184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statistics slide">
    <p:bg>
      <p:bgPr>
        <a:solidFill>
          <a:srgbClr val="DBE2E9"/>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1FF3182B-A94E-2F45-BD9A-D28475D0BE4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5943600"/>
            <a:ext cx="12192000" cy="914400"/>
          </a:xfrm>
          <a:prstGeom prst="rect">
            <a:avLst/>
          </a:prstGeom>
        </p:spPr>
      </p:pic>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dirty="0">
                <a:solidFill>
                  <a:srgbClr val="101A2A"/>
                </a:solidFill>
                <a:effectLst/>
                <a:latin typeface="GE Inspira Sans" panose="020B0503060000000003" pitchFamily="34" charset="77"/>
              </a:rPr>
              <a:t>GE operates in 130 countries</a:t>
            </a:r>
            <a:r>
              <a:rPr lang="en-GB" dirty="0">
                <a:solidFill>
                  <a:srgbClr val="142338"/>
                </a:solidFill>
                <a:effectLst/>
                <a:latin typeface="GE Inspira Sans" panose="020B0503060000000003" pitchFamily="34" charset="77"/>
              </a:rPr>
              <a:t> </a:t>
            </a:r>
            <a:br>
              <a:rPr lang="en-GB" dirty="0">
                <a:solidFill>
                  <a:srgbClr val="142338"/>
                </a:solidFill>
                <a:effectLst/>
                <a:latin typeface="GE Inspira Sans" panose="020B0503060000000003" pitchFamily="34" charset="77"/>
              </a:rPr>
            </a:br>
            <a:r>
              <a:rPr lang="en-GB" dirty="0">
                <a:solidFill>
                  <a:srgbClr val="142338"/>
                </a:solidFill>
                <a:effectLst/>
                <a:latin typeface="GE Inspira Sans" panose="020B0503060000000003" pitchFamily="34" charset="77"/>
              </a:rPr>
              <a:t>worldwide</a:t>
            </a:r>
            <a:endParaRPr lang="en-GB" dirty="0">
              <a:solidFill>
                <a:srgbClr val="101A2A"/>
              </a:solidFill>
              <a:effectLst/>
              <a:latin typeface="GE Inspira Sans" panose="020B0503060000000003" pitchFamily="34" charset="77"/>
            </a:endParaRP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dirty="0"/>
              <a:t>countries</a:t>
            </a:r>
          </a:p>
        </p:txBody>
      </p:sp>
      <p:sp>
        <p:nvSpPr>
          <p:cNvPr id="15" name="Text Placeholder 2">
            <a:extLst>
              <a:ext uri="{FF2B5EF4-FFF2-40B4-BE49-F238E27FC236}">
                <a16:creationId xmlns:a16="http://schemas.microsoft.com/office/drawing/2014/main" id="{06C5EE65-DF39-184B-A02C-662F18EAF904}"/>
              </a:ext>
            </a:extLst>
          </p:cNvPr>
          <p:cNvSpPr>
            <a:spLocks noGrp="1"/>
          </p:cNvSpPr>
          <p:nvPr>
            <p:ph type="body" idx="20" hasCustomPrompt="1"/>
          </p:nvPr>
        </p:nvSpPr>
        <p:spPr>
          <a:xfrm>
            <a:off x="440665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dirty="0"/>
              <a:t>Wind turbines</a:t>
            </a:r>
          </a:p>
        </p:txBody>
      </p:sp>
      <p:sp>
        <p:nvSpPr>
          <p:cNvPr id="17" name="Text Placeholder 2">
            <a:extLst>
              <a:ext uri="{FF2B5EF4-FFF2-40B4-BE49-F238E27FC236}">
                <a16:creationId xmlns:a16="http://schemas.microsoft.com/office/drawing/2014/main" id="{A36E78DE-F326-D244-820A-6A84DFC7D0F7}"/>
              </a:ext>
            </a:extLst>
          </p:cNvPr>
          <p:cNvSpPr>
            <a:spLocks noGrp="1"/>
          </p:cNvSpPr>
          <p:nvPr>
            <p:ph type="body" idx="21" hasCustomPrompt="1"/>
          </p:nvPr>
        </p:nvSpPr>
        <p:spPr>
          <a:xfrm>
            <a:off x="8129016" y="1865376"/>
            <a:ext cx="3364992" cy="230768"/>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002D5D"/>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dirty="0"/>
              <a:t>Gas turbines</a:t>
            </a:r>
          </a:p>
        </p:txBody>
      </p:sp>
      <p:sp>
        <p:nvSpPr>
          <p:cNvPr id="4" name="Text Placeholder 3">
            <a:extLst>
              <a:ext uri="{FF2B5EF4-FFF2-40B4-BE49-F238E27FC236}">
                <a16:creationId xmlns:a16="http://schemas.microsoft.com/office/drawing/2014/main" id="{D8300D3B-5FAA-D34E-80A3-B41F9E850893}"/>
              </a:ext>
            </a:extLst>
          </p:cNvPr>
          <p:cNvSpPr>
            <a:spLocks noGrp="1"/>
          </p:cNvSpPr>
          <p:nvPr>
            <p:ph type="body" sz="quarter" idx="22" hasCustomPrompt="1"/>
          </p:nvPr>
        </p:nvSpPr>
        <p:spPr>
          <a:xfrm>
            <a:off x="4408165" y="2160082"/>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rgbClr val="005CB9"/>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dirty="0"/>
              <a:t>4,000+</a:t>
            </a:r>
          </a:p>
        </p:txBody>
      </p:sp>
      <p:sp>
        <p:nvSpPr>
          <p:cNvPr id="18" name="Text Placeholder 26">
            <a:extLst>
              <a:ext uri="{FF2B5EF4-FFF2-40B4-BE49-F238E27FC236}">
                <a16:creationId xmlns:a16="http://schemas.microsoft.com/office/drawing/2014/main" id="{C5939D23-38D9-3A4E-B2D2-2921F471BC6D}"/>
              </a:ext>
            </a:extLst>
          </p:cNvPr>
          <p:cNvSpPr>
            <a:spLocks noGrp="1"/>
          </p:cNvSpPr>
          <p:nvPr>
            <p:ph type="body" sz="quarter" idx="23" hasCustomPrompt="1"/>
          </p:nvPr>
        </p:nvSpPr>
        <p:spPr>
          <a:xfrm>
            <a:off x="4408165"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dirty="0">
                <a:solidFill>
                  <a:srgbClr val="101A2A"/>
                </a:solidFill>
                <a:effectLst/>
                <a:latin typeface="GE Inspira Sans" panose="020B0503060000000003" pitchFamily="34" charset="77"/>
              </a:rPr>
              <a:t>Installed 400+ GW capacity globally</a:t>
            </a:r>
          </a:p>
        </p:txBody>
      </p:sp>
      <p:sp>
        <p:nvSpPr>
          <p:cNvPr id="23" name="Text Placeholder 26">
            <a:extLst>
              <a:ext uri="{FF2B5EF4-FFF2-40B4-BE49-F238E27FC236}">
                <a16:creationId xmlns:a16="http://schemas.microsoft.com/office/drawing/2014/main" id="{C8194353-81B0-4249-A01F-37B30C9BA3D9}"/>
              </a:ext>
            </a:extLst>
          </p:cNvPr>
          <p:cNvSpPr>
            <a:spLocks noGrp="1"/>
          </p:cNvSpPr>
          <p:nvPr>
            <p:ph type="body" sz="quarter" idx="24" hasCustomPrompt="1"/>
          </p:nvPr>
        </p:nvSpPr>
        <p:spPr>
          <a:xfrm>
            <a:off x="8129016"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dirty="0">
                <a:solidFill>
                  <a:srgbClr val="101A2A"/>
                </a:solidFill>
                <a:effectLst/>
                <a:latin typeface="GE Inspira Sans" panose="020B0503060000000003" pitchFamily="34" charset="77"/>
              </a:rPr>
              <a:t>Equipping 90% of transmission </a:t>
            </a:r>
            <a:br>
              <a:rPr lang="en-GB" dirty="0">
                <a:solidFill>
                  <a:srgbClr val="101A2A"/>
                </a:solidFill>
                <a:effectLst/>
                <a:latin typeface="GE Inspira Sans" panose="020B0503060000000003" pitchFamily="34" charset="77"/>
              </a:rPr>
            </a:br>
            <a:r>
              <a:rPr lang="en-GB" dirty="0">
                <a:solidFill>
                  <a:srgbClr val="101A2A"/>
                </a:solidFill>
                <a:effectLst/>
                <a:latin typeface="GE Inspira Sans" panose="020B0503060000000003" pitchFamily="34" charset="77"/>
              </a:rPr>
              <a:t>utilities worldwide</a:t>
            </a:r>
          </a:p>
        </p:txBody>
      </p:sp>
      <p:sp>
        <p:nvSpPr>
          <p:cNvPr id="6" name="Text Placeholder 5">
            <a:extLst>
              <a:ext uri="{FF2B5EF4-FFF2-40B4-BE49-F238E27FC236}">
                <a16:creationId xmlns:a16="http://schemas.microsoft.com/office/drawing/2014/main" id="{1778B1B1-2BA7-6444-85A2-E24FFB372CAB}"/>
              </a:ext>
            </a:extLst>
          </p:cNvPr>
          <p:cNvSpPr>
            <a:spLocks noGrp="1"/>
          </p:cNvSpPr>
          <p:nvPr>
            <p:ph type="body" sz="quarter" idx="25" hasCustomPrompt="1"/>
          </p:nvPr>
        </p:nvSpPr>
        <p:spPr>
          <a:xfrm>
            <a:off x="8129016" y="2158895"/>
            <a:ext cx="3364992" cy="125412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rgbClr val="005CB9"/>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8,000+</a:t>
            </a:r>
          </a:p>
        </p:txBody>
      </p:sp>
      <p:sp>
        <p:nvSpPr>
          <p:cNvPr id="26" name="Text Placeholder 3">
            <a:extLst>
              <a:ext uri="{FF2B5EF4-FFF2-40B4-BE49-F238E27FC236}">
                <a16:creationId xmlns:a16="http://schemas.microsoft.com/office/drawing/2014/main" id="{FB5AA8CD-1B53-664E-9DE7-20059A86BD0A}"/>
              </a:ext>
            </a:extLst>
          </p:cNvPr>
          <p:cNvSpPr>
            <a:spLocks noGrp="1"/>
          </p:cNvSpPr>
          <p:nvPr>
            <p:ph type="body" sz="quarter" idx="28" hasCustomPrompt="1"/>
          </p:nvPr>
        </p:nvSpPr>
        <p:spPr>
          <a:xfrm>
            <a:off x="685800" y="2158385"/>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300" baseline="0">
                <a:solidFill>
                  <a:srgbClr val="005CB9"/>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dirty="0"/>
              <a:t>130</a:t>
            </a:r>
          </a:p>
        </p:txBody>
      </p:sp>
      <p:sp>
        <p:nvSpPr>
          <p:cNvPr id="21" name="Rectangle 20">
            <a:extLst>
              <a:ext uri="{FF2B5EF4-FFF2-40B4-BE49-F238E27FC236}">
                <a16:creationId xmlns:a16="http://schemas.microsoft.com/office/drawing/2014/main" id="{3538CC38-79A3-43AF-AA3D-C11967FB2D91}"/>
              </a:ext>
            </a:extLst>
          </p:cNvPr>
          <p:cNvSpPr/>
          <p:nvPr userDrawn="1"/>
        </p:nvSpPr>
        <p:spPr>
          <a:xfrm>
            <a:off x="685800"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51480F5-14D8-4900-97DA-E64D4E61272A}"/>
              </a:ext>
            </a:extLst>
          </p:cNvPr>
          <p:cNvSpPr/>
          <p:nvPr userDrawn="1"/>
        </p:nvSpPr>
        <p:spPr>
          <a:xfrm>
            <a:off x="4406650"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80D8E16-1935-4427-95C0-050B24E8F513}"/>
              </a:ext>
            </a:extLst>
          </p:cNvPr>
          <p:cNvSpPr/>
          <p:nvPr userDrawn="1"/>
        </p:nvSpPr>
        <p:spPr>
          <a:xfrm>
            <a:off x="8129016"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49C6C3C7-4556-7D4A-8A8C-113132F2BFA6}"/>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34657985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hree statistics slide">
    <p:bg>
      <p:bgPr>
        <a:solidFill>
          <a:srgbClr val="005CB9"/>
        </a:solid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C8CFBA0B-E381-BB4D-BA0A-478EF509031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4" y="5947483"/>
            <a:ext cx="12192000" cy="914400"/>
          </a:xfrm>
          <a:prstGeom prst="rect">
            <a:avLst/>
          </a:prstGeom>
        </p:spPr>
      </p:pic>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dirty="0">
                <a:solidFill>
                  <a:srgbClr val="101A2A"/>
                </a:solidFill>
                <a:effectLst/>
                <a:latin typeface="GE Inspira Sans" panose="020B0503060000000003" pitchFamily="34" charset="77"/>
              </a:rPr>
              <a:t>GE operates in 130 countries</a:t>
            </a:r>
            <a:r>
              <a:rPr lang="en-GB" dirty="0">
                <a:solidFill>
                  <a:srgbClr val="142338"/>
                </a:solidFill>
                <a:effectLst/>
                <a:latin typeface="GE Inspira Sans" panose="020B0503060000000003" pitchFamily="34" charset="77"/>
              </a:rPr>
              <a:t> </a:t>
            </a:r>
            <a:br>
              <a:rPr lang="en-GB" dirty="0">
                <a:solidFill>
                  <a:srgbClr val="142338"/>
                </a:solidFill>
                <a:effectLst/>
                <a:latin typeface="GE Inspira Sans" panose="020B0503060000000003" pitchFamily="34" charset="77"/>
              </a:rPr>
            </a:br>
            <a:r>
              <a:rPr lang="en-GB" dirty="0">
                <a:solidFill>
                  <a:srgbClr val="142338"/>
                </a:solidFill>
                <a:effectLst/>
                <a:latin typeface="GE Inspira Sans" panose="020B0503060000000003" pitchFamily="34" charset="77"/>
              </a:rPr>
              <a:t>worldwide</a:t>
            </a:r>
            <a:endParaRPr lang="en-GB" dirty="0">
              <a:solidFill>
                <a:srgbClr val="101A2A"/>
              </a:solidFill>
              <a:effectLst/>
              <a:latin typeface="GE Inspira Sans" panose="020B0503060000000003" pitchFamily="34" charset="77"/>
            </a:endParaRP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dirty="0"/>
              <a:t>countries</a:t>
            </a:r>
          </a:p>
        </p:txBody>
      </p:sp>
      <p:sp>
        <p:nvSpPr>
          <p:cNvPr id="15" name="Text Placeholder 2">
            <a:extLst>
              <a:ext uri="{FF2B5EF4-FFF2-40B4-BE49-F238E27FC236}">
                <a16:creationId xmlns:a16="http://schemas.microsoft.com/office/drawing/2014/main" id="{06C5EE65-DF39-184B-A02C-662F18EAF904}"/>
              </a:ext>
            </a:extLst>
          </p:cNvPr>
          <p:cNvSpPr>
            <a:spLocks noGrp="1"/>
          </p:cNvSpPr>
          <p:nvPr>
            <p:ph type="body" idx="20" hasCustomPrompt="1"/>
          </p:nvPr>
        </p:nvSpPr>
        <p:spPr>
          <a:xfrm>
            <a:off x="440665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dirty="0"/>
              <a:t>Wind turbines</a:t>
            </a:r>
          </a:p>
        </p:txBody>
      </p:sp>
      <p:sp>
        <p:nvSpPr>
          <p:cNvPr id="17" name="Text Placeholder 2">
            <a:extLst>
              <a:ext uri="{FF2B5EF4-FFF2-40B4-BE49-F238E27FC236}">
                <a16:creationId xmlns:a16="http://schemas.microsoft.com/office/drawing/2014/main" id="{A36E78DE-F326-D244-820A-6A84DFC7D0F7}"/>
              </a:ext>
            </a:extLst>
          </p:cNvPr>
          <p:cNvSpPr>
            <a:spLocks noGrp="1"/>
          </p:cNvSpPr>
          <p:nvPr>
            <p:ph type="body" idx="21" hasCustomPrompt="1"/>
          </p:nvPr>
        </p:nvSpPr>
        <p:spPr>
          <a:xfrm>
            <a:off x="8129016" y="1865376"/>
            <a:ext cx="3364992" cy="230768"/>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dirty="0"/>
              <a:t>Gas turbines</a:t>
            </a:r>
          </a:p>
        </p:txBody>
      </p:sp>
      <p:sp>
        <p:nvSpPr>
          <p:cNvPr id="4" name="Text Placeholder 3">
            <a:extLst>
              <a:ext uri="{FF2B5EF4-FFF2-40B4-BE49-F238E27FC236}">
                <a16:creationId xmlns:a16="http://schemas.microsoft.com/office/drawing/2014/main" id="{D8300D3B-5FAA-D34E-80A3-B41F9E850893}"/>
              </a:ext>
            </a:extLst>
          </p:cNvPr>
          <p:cNvSpPr>
            <a:spLocks noGrp="1"/>
          </p:cNvSpPr>
          <p:nvPr>
            <p:ph type="body" sz="quarter" idx="22" hasCustomPrompt="1"/>
          </p:nvPr>
        </p:nvSpPr>
        <p:spPr>
          <a:xfrm>
            <a:off x="4408165" y="2160082"/>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chemeClr val="bg1"/>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dirty="0"/>
              <a:t>4,000+</a:t>
            </a:r>
          </a:p>
        </p:txBody>
      </p:sp>
      <p:sp>
        <p:nvSpPr>
          <p:cNvPr id="18" name="Text Placeholder 26">
            <a:extLst>
              <a:ext uri="{FF2B5EF4-FFF2-40B4-BE49-F238E27FC236}">
                <a16:creationId xmlns:a16="http://schemas.microsoft.com/office/drawing/2014/main" id="{C5939D23-38D9-3A4E-B2D2-2921F471BC6D}"/>
              </a:ext>
            </a:extLst>
          </p:cNvPr>
          <p:cNvSpPr>
            <a:spLocks noGrp="1"/>
          </p:cNvSpPr>
          <p:nvPr>
            <p:ph type="body" sz="quarter" idx="23" hasCustomPrompt="1"/>
          </p:nvPr>
        </p:nvSpPr>
        <p:spPr>
          <a:xfrm>
            <a:off x="4408165"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dirty="0">
                <a:solidFill>
                  <a:srgbClr val="101A2A"/>
                </a:solidFill>
                <a:effectLst/>
                <a:latin typeface="GE Inspira Sans" panose="020B0503060000000003" pitchFamily="34" charset="77"/>
              </a:rPr>
              <a:t>Installed 400+ GW capacity globally</a:t>
            </a:r>
          </a:p>
        </p:txBody>
      </p:sp>
      <p:sp>
        <p:nvSpPr>
          <p:cNvPr id="23" name="Text Placeholder 26">
            <a:extLst>
              <a:ext uri="{FF2B5EF4-FFF2-40B4-BE49-F238E27FC236}">
                <a16:creationId xmlns:a16="http://schemas.microsoft.com/office/drawing/2014/main" id="{C8194353-81B0-4249-A01F-37B30C9BA3D9}"/>
              </a:ext>
            </a:extLst>
          </p:cNvPr>
          <p:cNvSpPr>
            <a:spLocks noGrp="1"/>
          </p:cNvSpPr>
          <p:nvPr>
            <p:ph type="body" sz="quarter" idx="24" hasCustomPrompt="1"/>
          </p:nvPr>
        </p:nvSpPr>
        <p:spPr>
          <a:xfrm>
            <a:off x="8129016"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dirty="0">
                <a:solidFill>
                  <a:srgbClr val="101A2A"/>
                </a:solidFill>
                <a:effectLst/>
                <a:latin typeface="GE Inspira Sans" panose="020B0503060000000003" pitchFamily="34" charset="77"/>
              </a:rPr>
              <a:t>Equipping 90% of transmission </a:t>
            </a:r>
            <a:br>
              <a:rPr lang="en-GB" dirty="0">
                <a:solidFill>
                  <a:srgbClr val="101A2A"/>
                </a:solidFill>
                <a:effectLst/>
                <a:latin typeface="GE Inspira Sans" panose="020B0503060000000003" pitchFamily="34" charset="77"/>
              </a:rPr>
            </a:br>
            <a:r>
              <a:rPr lang="en-GB" dirty="0">
                <a:solidFill>
                  <a:srgbClr val="101A2A"/>
                </a:solidFill>
                <a:effectLst/>
                <a:latin typeface="GE Inspira Sans" panose="020B0503060000000003" pitchFamily="34" charset="77"/>
              </a:rPr>
              <a:t>utilities worldwide</a:t>
            </a:r>
          </a:p>
        </p:txBody>
      </p:sp>
      <p:sp>
        <p:nvSpPr>
          <p:cNvPr id="6" name="Text Placeholder 5">
            <a:extLst>
              <a:ext uri="{FF2B5EF4-FFF2-40B4-BE49-F238E27FC236}">
                <a16:creationId xmlns:a16="http://schemas.microsoft.com/office/drawing/2014/main" id="{1778B1B1-2BA7-6444-85A2-E24FFB372CAB}"/>
              </a:ext>
            </a:extLst>
          </p:cNvPr>
          <p:cNvSpPr>
            <a:spLocks noGrp="1"/>
          </p:cNvSpPr>
          <p:nvPr>
            <p:ph type="body" sz="quarter" idx="25" hasCustomPrompt="1"/>
          </p:nvPr>
        </p:nvSpPr>
        <p:spPr>
          <a:xfrm>
            <a:off x="8129016" y="2158895"/>
            <a:ext cx="3364992" cy="125412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8,000+</a:t>
            </a:r>
          </a:p>
        </p:txBody>
      </p:sp>
      <p:sp>
        <p:nvSpPr>
          <p:cNvPr id="26" name="Text Placeholder 3">
            <a:extLst>
              <a:ext uri="{FF2B5EF4-FFF2-40B4-BE49-F238E27FC236}">
                <a16:creationId xmlns:a16="http://schemas.microsoft.com/office/drawing/2014/main" id="{FB5AA8CD-1B53-664E-9DE7-20059A86BD0A}"/>
              </a:ext>
            </a:extLst>
          </p:cNvPr>
          <p:cNvSpPr>
            <a:spLocks noGrp="1"/>
          </p:cNvSpPr>
          <p:nvPr>
            <p:ph type="body" sz="quarter" idx="28" hasCustomPrompt="1"/>
          </p:nvPr>
        </p:nvSpPr>
        <p:spPr>
          <a:xfrm>
            <a:off x="685800" y="2158385"/>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300" baseline="0">
                <a:solidFill>
                  <a:schemeClr val="bg1"/>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dirty="0"/>
              <a:t>130</a:t>
            </a:r>
          </a:p>
        </p:txBody>
      </p:sp>
      <p:sp>
        <p:nvSpPr>
          <p:cNvPr id="21" name="Rectangle 20">
            <a:extLst>
              <a:ext uri="{FF2B5EF4-FFF2-40B4-BE49-F238E27FC236}">
                <a16:creationId xmlns:a16="http://schemas.microsoft.com/office/drawing/2014/main" id="{3538CC38-79A3-43AF-AA3D-C11967FB2D91}"/>
              </a:ext>
            </a:extLst>
          </p:cNvPr>
          <p:cNvSpPr/>
          <p:nvPr userDrawn="1"/>
        </p:nvSpPr>
        <p:spPr>
          <a:xfrm>
            <a:off x="685800"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51480F5-14D8-4900-97DA-E64D4E61272A}"/>
              </a:ext>
            </a:extLst>
          </p:cNvPr>
          <p:cNvSpPr/>
          <p:nvPr userDrawn="1"/>
        </p:nvSpPr>
        <p:spPr>
          <a:xfrm>
            <a:off x="4406650"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80D8E16-1935-4427-95C0-050B24E8F513}"/>
              </a:ext>
            </a:extLst>
          </p:cNvPr>
          <p:cNvSpPr/>
          <p:nvPr userDrawn="1"/>
        </p:nvSpPr>
        <p:spPr>
          <a:xfrm>
            <a:off x="8129016"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49C6C3C7-4556-7D4A-8A8C-113132F2BFA6}"/>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15282871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ab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98D20083-8B89-C241-8C88-0C28005D446B}"/>
              </a:ext>
            </a:extLst>
          </p:cNvPr>
          <p:cNvSpPr>
            <a:spLocks noGrp="1"/>
          </p:cNvSpPr>
          <p:nvPr>
            <p:ph type="tbl" sz="quarter" idx="13"/>
          </p:nvPr>
        </p:nvSpPr>
        <p:spPr>
          <a:xfrm>
            <a:off x="685800" y="1691640"/>
            <a:ext cx="6227762" cy="4103687"/>
          </a:xfrm>
          <a:prstGeom prst="rect">
            <a:avLst/>
          </a:prstGeom>
        </p:spPr>
        <p:txBody>
          <a:bodyPr/>
          <a:lstStyle>
            <a:lvl1pPr>
              <a:defRPr>
                <a:noFill/>
              </a:defRPr>
            </a:lvl1pPr>
          </a:lstStyle>
          <a:p>
            <a:r>
              <a:rPr lang="en-US" dirty="0"/>
              <a:t>Click icon to add table</a:t>
            </a:r>
          </a:p>
        </p:txBody>
      </p:sp>
      <p:sp>
        <p:nvSpPr>
          <p:cNvPr id="6" name="TextBox 5">
            <a:extLst>
              <a:ext uri="{FF2B5EF4-FFF2-40B4-BE49-F238E27FC236}">
                <a16:creationId xmlns:a16="http://schemas.microsoft.com/office/drawing/2014/main" id="{82DE96A8-29DD-5B47-91D1-F00B410D1642}"/>
              </a:ext>
            </a:extLst>
          </p:cNvPr>
          <p:cNvSpPr txBox="1"/>
          <p:nvPr userDrawn="1"/>
        </p:nvSpPr>
        <p:spPr>
          <a:xfrm>
            <a:off x="8598568" y="6529137"/>
            <a:ext cx="184731" cy="369332"/>
          </a:xfrm>
          <a:prstGeom prst="rect">
            <a:avLst/>
          </a:prstGeom>
          <a:noFill/>
        </p:spPr>
        <p:txBody>
          <a:bodyPr wrap="none" rtlCol="0">
            <a:spAutoFit/>
          </a:bodyPr>
          <a:lstStyle/>
          <a:p>
            <a:endParaRPr lang="en-US"/>
          </a:p>
        </p:txBody>
      </p:sp>
      <p:sp>
        <p:nvSpPr>
          <p:cNvPr id="11" name="Title 21">
            <a:extLst>
              <a:ext uri="{FF2B5EF4-FFF2-40B4-BE49-F238E27FC236}">
                <a16:creationId xmlns:a16="http://schemas.microsoft.com/office/drawing/2014/main" id="{E19CD5B2-B72A-5C46-85B6-16BCAA94C32B}"/>
              </a:ext>
            </a:extLst>
          </p:cNvPr>
          <p:cNvSpPr>
            <a:spLocks noGrp="1"/>
          </p:cNvSpPr>
          <p:nvPr>
            <p:ph type="title" hasCustomPrompt="1"/>
          </p:nvPr>
        </p:nvSpPr>
        <p:spPr>
          <a:xfrm>
            <a:off x="685800" y="403598"/>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dirty="0"/>
              <a:t>This is a two-line page title, click to add text </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endParaRPr lang="en-US" dirty="0"/>
          </a:p>
        </p:txBody>
      </p:sp>
      <p:sp useBgFill="1">
        <p:nvSpPr>
          <p:cNvPr id="7" name="Slide Number Placeholder 5">
            <a:extLst>
              <a:ext uri="{FF2B5EF4-FFF2-40B4-BE49-F238E27FC236}">
                <a16:creationId xmlns:a16="http://schemas.microsoft.com/office/drawing/2014/main" id="{10044E47-1265-1E42-ACBE-89AC16D7049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3932258199"/>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able slide - text right s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 Placeholder 24">
            <a:extLst>
              <a:ext uri="{FF2B5EF4-FFF2-40B4-BE49-F238E27FC236}">
                <a16:creationId xmlns:a16="http://schemas.microsoft.com/office/drawing/2014/main" id="{2477D48A-DF73-024C-B726-6B438A48CC7C}"/>
              </a:ext>
            </a:extLst>
          </p:cNvPr>
          <p:cNvSpPr>
            <a:spLocks noGrp="1"/>
          </p:cNvSpPr>
          <p:nvPr>
            <p:ph type="body" sz="quarter" idx="25" hasCustomPrompt="1"/>
          </p:nvPr>
        </p:nvSpPr>
        <p:spPr>
          <a:xfrm>
            <a:off x="7277100" y="2212848"/>
            <a:ext cx="4216908" cy="3631980"/>
          </a:xfrm>
          <a:prstGeom prst="rect">
            <a:avLst/>
          </a:prstGeom>
        </p:spPr>
        <p:txBody>
          <a:bodyPr lIns="0" tIns="0" rIns="0" bIns="0">
            <a:noAutofit/>
          </a:bodyPr>
          <a:lstStyle>
            <a:lvl1pPr marL="0" indent="0">
              <a:lnSpc>
                <a:spcPct val="100000"/>
              </a:lnSpc>
              <a:spcBef>
                <a:spcPts val="6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add text. At vero eos et accusam et justo duo dolores et </a:t>
            </a:r>
            <a:r>
              <a:rPr lang="en-US" dirty="0" err="1"/>
              <a:t>ea</a:t>
            </a:r>
            <a:r>
              <a:rPr lang="en-US" dirty="0"/>
              <a:t> </a:t>
            </a:r>
            <a:r>
              <a:rPr lang="en-US" dirty="0" err="1"/>
              <a:t>rebum</a:t>
            </a:r>
            <a:r>
              <a:rPr lang="en-US" dirty="0"/>
              <a:t>. Stet </a:t>
            </a:r>
            <a:r>
              <a:rPr lang="en-US" dirty="0" err="1"/>
              <a:t>clita</a:t>
            </a:r>
            <a:r>
              <a:rPr lang="en-US" dirty="0"/>
              <a:t> </a:t>
            </a:r>
            <a:r>
              <a:rPr lang="en-US" dirty="0" err="1"/>
              <a:t>kasd</a:t>
            </a:r>
            <a:r>
              <a:rPr lang="en-US" dirty="0"/>
              <a:t> </a:t>
            </a:r>
            <a:r>
              <a:rPr lang="en-US" dirty="0" err="1"/>
              <a:t>gubergren</a:t>
            </a:r>
            <a:r>
              <a:rPr lang="en-US" dirty="0"/>
              <a:t>, no sea </a:t>
            </a:r>
            <a:r>
              <a:rPr lang="en-US" dirty="0" err="1"/>
              <a:t>takimata</a:t>
            </a:r>
            <a:r>
              <a:rPr lang="en-US" dirty="0"/>
              <a:t> </a:t>
            </a:r>
            <a:r>
              <a:rPr lang="en-US" dirty="0" err="1"/>
              <a:t>sanctus</a:t>
            </a:r>
            <a:r>
              <a:rPr lang="en-US" dirty="0"/>
              <a:t> </a:t>
            </a:r>
            <a:r>
              <a:rPr lang="en-US" dirty="0" err="1"/>
              <a:t>est</a:t>
            </a:r>
            <a:r>
              <a:rPr lang="en-US" dirty="0"/>
              <a:t> Lorem ipsum dolor sit et </a:t>
            </a:r>
            <a:r>
              <a:rPr lang="en-US" dirty="0" err="1"/>
              <a:t>justo</a:t>
            </a:r>
            <a:r>
              <a:rPr lang="en-US" dirty="0"/>
              <a:t> duo amet. </a:t>
            </a:r>
          </a:p>
          <a:p>
            <a:pPr lvl="0"/>
            <a:r>
              <a:rPr lang="en-US" dirty="0"/>
              <a:t>Lorem ipsum dolor sit amet, consetetur sadipscing elitr, sed diam nonumy eirmod </a:t>
            </a:r>
            <a:r>
              <a:rPr lang="en-US" dirty="0" err="1"/>
              <a:t>tempor</a:t>
            </a:r>
            <a:r>
              <a:rPr lang="en-US" dirty="0"/>
              <a:t> </a:t>
            </a:r>
            <a:r>
              <a:rPr lang="en-US" dirty="0" err="1"/>
              <a:t>invidunt</a:t>
            </a:r>
            <a:r>
              <a:rPr lang="en-US" dirty="0"/>
              <a:t> </a:t>
            </a:r>
            <a:r>
              <a:rPr lang="en-US" dirty="0" err="1"/>
              <a:t>ut</a:t>
            </a:r>
            <a:r>
              <a:rPr lang="en-US" dirty="0"/>
              <a:t> </a:t>
            </a:r>
            <a:r>
              <a:rPr lang="en-US" dirty="0" err="1"/>
              <a:t>labore</a:t>
            </a:r>
            <a:r>
              <a:rPr lang="en-US" dirty="0"/>
              <a:t> et dolore magna </a:t>
            </a:r>
            <a:r>
              <a:rPr lang="en-US" dirty="0" err="1"/>
              <a:t>aliquyam</a:t>
            </a:r>
            <a:r>
              <a:rPr lang="en-US" dirty="0"/>
              <a:t> </a:t>
            </a:r>
            <a:r>
              <a:rPr lang="en-US" dirty="0" err="1"/>
              <a:t>erat</a:t>
            </a:r>
            <a:r>
              <a:rPr lang="en-US" dirty="0"/>
              <a:t>, sed diam </a:t>
            </a:r>
            <a:r>
              <a:rPr lang="en-US" dirty="0" err="1"/>
              <a:t>voluptua</a:t>
            </a:r>
            <a:r>
              <a:rPr lang="en-US" dirty="0"/>
              <a:t>. At vero </a:t>
            </a:r>
            <a:r>
              <a:rPr lang="en-US" dirty="0" err="1"/>
              <a:t>eos</a:t>
            </a:r>
            <a:r>
              <a:rPr lang="en-US" dirty="0"/>
              <a:t> et </a:t>
            </a:r>
            <a:r>
              <a:rPr lang="en-US" dirty="0" err="1"/>
              <a:t>accusam</a:t>
            </a:r>
            <a:r>
              <a:rPr lang="en-US" dirty="0"/>
              <a:t> et </a:t>
            </a:r>
            <a:r>
              <a:rPr lang="en-US" dirty="0" err="1"/>
              <a:t>justo</a:t>
            </a:r>
            <a:r>
              <a:rPr lang="en-US" dirty="0"/>
              <a:t> duo </a:t>
            </a:r>
            <a:r>
              <a:rPr lang="en-US" dirty="0" err="1"/>
              <a:t>dolores</a:t>
            </a:r>
            <a:r>
              <a:rPr lang="en-US" dirty="0"/>
              <a:t> et </a:t>
            </a:r>
            <a:r>
              <a:rPr lang="en-US" dirty="0" err="1"/>
              <a:t>ea</a:t>
            </a:r>
            <a:r>
              <a:rPr lang="en-US" dirty="0"/>
              <a:t> </a:t>
            </a:r>
            <a:r>
              <a:rPr lang="en-US" dirty="0" err="1"/>
              <a:t>rebum</a:t>
            </a:r>
            <a:r>
              <a:rPr lang="en-US" dirty="0"/>
              <a:t>. </a:t>
            </a:r>
          </a:p>
        </p:txBody>
      </p:sp>
      <p:sp>
        <p:nvSpPr>
          <p:cNvPr id="13" name="Table Placeholder 2">
            <a:extLst>
              <a:ext uri="{FF2B5EF4-FFF2-40B4-BE49-F238E27FC236}">
                <a16:creationId xmlns:a16="http://schemas.microsoft.com/office/drawing/2014/main" id="{1493D8DE-C696-C641-B026-7F4DAA5915B3}"/>
              </a:ext>
            </a:extLst>
          </p:cNvPr>
          <p:cNvSpPr>
            <a:spLocks noGrp="1"/>
          </p:cNvSpPr>
          <p:nvPr>
            <p:ph type="tbl" sz="quarter" idx="13"/>
          </p:nvPr>
        </p:nvSpPr>
        <p:spPr>
          <a:xfrm>
            <a:off x="685800" y="1691640"/>
            <a:ext cx="6227762" cy="4103687"/>
          </a:xfrm>
          <a:prstGeom prst="rect">
            <a:avLst/>
          </a:prstGeom>
        </p:spPr>
        <p:txBody>
          <a:bodyPr/>
          <a:lstStyle>
            <a:lvl1pPr>
              <a:defRPr>
                <a:noFill/>
              </a:defRPr>
            </a:lvl1pPr>
          </a:lstStyle>
          <a:p>
            <a:r>
              <a:rPr lang="en-US"/>
              <a:t>Click icon to add table</a:t>
            </a:r>
            <a:endParaRPr lang="en-US" dirty="0"/>
          </a:p>
        </p:txBody>
      </p:sp>
      <p:sp>
        <p:nvSpPr>
          <p:cNvPr id="14" name="Text Placeholder 6">
            <a:extLst>
              <a:ext uri="{FF2B5EF4-FFF2-40B4-BE49-F238E27FC236}">
                <a16:creationId xmlns:a16="http://schemas.microsoft.com/office/drawing/2014/main" id="{1A5A6701-76D1-DF42-80C5-1CB53A257B44}"/>
              </a:ext>
            </a:extLst>
          </p:cNvPr>
          <p:cNvSpPr>
            <a:spLocks noGrp="1"/>
          </p:cNvSpPr>
          <p:nvPr>
            <p:ph type="body" sz="quarter" idx="35" hasCustomPrompt="1"/>
          </p:nvPr>
        </p:nvSpPr>
        <p:spPr>
          <a:xfrm>
            <a:off x="7277100" y="1691640"/>
            <a:ext cx="4216908" cy="260350"/>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dirty="0"/>
              <a:t>Subtitle</a:t>
            </a:r>
          </a:p>
        </p:txBody>
      </p:sp>
      <p:sp>
        <p:nvSpPr>
          <p:cNvPr id="15" name="Title 21">
            <a:extLst>
              <a:ext uri="{FF2B5EF4-FFF2-40B4-BE49-F238E27FC236}">
                <a16:creationId xmlns:a16="http://schemas.microsoft.com/office/drawing/2014/main" id="{5DA3FCDB-DC28-C746-B914-E25DB11C7E7A}"/>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dirty="0"/>
              <a:t>This is a two-line page title, click to add text </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endParaRPr lang="en-US" dirty="0"/>
          </a:p>
        </p:txBody>
      </p:sp>
      <p:sp useBgFill="1">
        <p:nvSpPr>
          <p:cNvPr id="7" name="Slide Number Placeholder 5">
            <a:extLst>
              <a:ext uri="{FF2B5EF4-FFF2-40B4-BE49-F238E27FC236}">
                <a16:creationId xmlns:a16="http://schemas.microsoft.com/office/drawing/2014/main" id="{6A647E8E-9D28-034B-9B87-2AA0748B13A7}"/>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1658080638"/>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hart slide blue">
    <p:bg>
      <p:bgPr>
        <a:solidFill>
          <a:schemeClr val="tx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5AFB7DC2-B300-F54A-9438-99C56E71F45E}"/>
              </a:ext>
            </a:extLst>
          </p:cNvPr>
          <p:cNvSpPr>
            <a:spLocks noGrp="1"/>
          </p:cNvSpPr>
          <p:nvPr>
            <p:ph type="chart" sz="quarter" idx="13"/>
          </p:nvPr>
        </p:nvSpPr>
        <p:spPr>
          <a:xfrm>
            <a:off x="685800" y="1554480"/>
            <a:ext cx="10826496" cy="4331354"/>
          </a:xfrm>
          <a:prstGeom prst="rect">
            <a:avLst/>
          </a:prstGeom>
        </p:spPr>
        <p:txBody>
          <a:bodyPr/>
          <a:lstStyle>
            <a:lvl1pPr>
              <a:defRPr>
                <a:noFill/>
              </a:defRPr>
            </a:lvl1pPr>
          </a:lstStyle>
          <a:p>
            <a:r>
              <a:rPr lang="en-US"/>
              <a:t>Click icon to add chart</a:t>
            </a:r>
            <a:endParaRPr lang="en-US" dirty="0"/>
          </a:p>
        </p:txBody>
      </p:sp>
      <p:sp>
        <p:nvSpPr>
          <p:cNvPr id="12" name="Title 21">
            <a:extLst>
              <a:ext uri="{FF2B5EF4-FFF2-40B4-BE49-F238E27FC236}">
                <a16:creationId xmlns:a16="http://schemas.microsoft.com/office/drawing/2014/main" id="{66EE4847-EDC0-684B-9AAE-D0F8A726D70A}"/>
              </a:ext>
            </a:extLst>
          </p:cNvPr>
          <p:cNvSpPr>
            <a:spLocks noGrp="1"/>
          </p:cNvSpPr>
          <p:nvPr>
            <p:ph type="title" hasCustomPrompt="1"/>
          </p:nvPr>
        </p:nvSpPr>
        <p:spPr>
          <a:xfrm>
            <a:off x="685800" y="405181"/>
            <a:ext cx="10432800" cy="908101"/>
          </a:xfrm>
        </p:spPr>
        <p:txBody>
          <a:bodyPr/>
          <a:lstStyle>
            <a:lvl1pPr>
              <a:lnSpc>
                <a:spcPct val="100000"/>
              </a:lnSpc>
              <a:spcBef>
                <a:spcPts val="0"/>
              </a:spcBef>
              <a:defRPr lang="en-GB" b="0" i="0" u="none" strike="noStrike" smtClean="0">
                <a:solidFill>
                  <a:schemeClr val="bg1"/>
                </a:solidFill>
                <a:effectLst/>
                <a:latin typeface="+mj-lt"/>
              </a:defRPr>
            </a:lvl1pPr>
          </a:lstStyle>
          <a:p>
            <a:r>
              <a:rPr lang="en-US" dirty="0"/>
              <a:t>This is a two-line page title, click to add text </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endParaRPr lang="en-US" dirty="0"/>
          </a:p>
        </p:txBody>
      </p:sp>
      <p:pic>
        <p:nvPicPr>
          <p:cNvPr id="3" name="Picture 2">
            <a:extLst>
              <a:ext uri="{FF2B5EF4-FFF2-40B4-BE49-F238E27FC236}">
                <a16:creationId xmlns:a16="http://schemas.microsoft.com/office/drawing/2014/main" id="{AA3A280D-4B3C-3B43-AAF6-2BF40B4B521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43600"/>
            <a:ext cx="12192000" cy="914400"/>
          </a:xfrm>
          <a:prstGeom prst="rect">
            <a:avLst/>
          </a:prstGeom>
        </p:spPr>
      </p:pic>
      <p:sp>
        <p:nvSpPr>
          <p:cNvPr id="11" name="Slide Number Placeholder 5">
            <a:extLst>
              <a:ext uri="{FF2B5EF4-FFF2-40B4-BE49-F238E27FC236}">
                <a16:creationId xmlns:a16="http://schemas.microsoft.com/office/drawing/2014/main" id="{E3954A4E-0D7F-6A42-BF7A-570D31FC49E8}"/>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126408229"/>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hart slide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5AFB7DC2-B300-F54A-9438-99C56E71F45E}"/>
              </a:ext>
            </a:extLst>
          </p:cNvPr>
          <p:cNvSpPr>
            <a:spLocks noGrp="1"/>
          </p:cNvSpPr>
          <p:nvPr>
            <p:ph type="chart" sz="quarter" idx="13"/>
          </p:nvPr>
        </p:nvSpPr>
        <p:spPr>
          <a:xfrm>
            <a:off x="685800" y="1554480"/>
            <a:ext cx="10826496" cy="4362525"/>
          </a:xfrm>
          <a:prstGeom prst="rect">
            <a:avLst/>
          </a:prstGeom>
        </p:spPr>
        <p:txBody>
          <a:bodyPr/>
          <a:lstStyle>
            <a:lvl1pPr>
              <a:defRPr>
                <a:noFill/>
              </a:defRPr>
            </a:lvl1pPr>
          </a:lstStyle>
          <a:p>
            <a:r>
              <a:rPr lang="en-US" dirty="0"/>
              <a:t>Click icon to add chart</a:t>
            </a:r>
          </a:p>
        </p:txBody>
      </p:sp>
      <p:sp>
        <p:nvSpPr>
          <p:cNvPr id="12" name="Title 21">
            <a:extLst>
              <a:ext uri="{FF2B5EF4-FFF2-40B4-BE49-F238E27FC236}">
                <a16:creationId xmlns:a16="http://schemas.microsoft.com/office/drawing/2014/main" id="{C2EC6BA5-3813-3A4C-9088-F24F3B28AF41}"/>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dirty="0"/>
              <a:t>This is a two-line page title, click to add text </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endParaRPr lang="en-US" dirty="0"/>
          </a:p>
        </p:txBody>
      </p:sp>
      <p:sp>
        <p:nvSpPr>
          <p:cNvPr id="11" name="Slide Number Placeholder 5">
            <a:extLst>
              <a:ext uri="{FF2B5EF4-FFF2-40B4-BE49-F238E27FC236}">
                <a16:creationId xmlns:a16="http://schemas.microsoft.com/office/drawing/2014/main" id="{39952482-7538-044B-9859-8E01C8E7E73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1594853083"/>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21">
            <a:extLst>
              <a:ext uri="{FF2B5EF4-FFF2-40B4-BE49-F238E27FC236}">
                <a16:creationId xmlns:a16="http://schemas.microsoft.com/office/drawing/2014/main" id="{35E854F1-77B4-4BE1-B66C-3A7ACFF0C38A}"/>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dirty="0"/>
              <a:t>This is a two-line page title, click to add text </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endParaRPr lang="en-US" dirty="0"/>
          </a:p>
        </p:txBody>
      </p:sp>
      <p:sp>
        <p:nvSpPr>
          <p:cNvPr id="4" name="Slide Number Placeholder 5">
            <a:extLst>
              <a:ext uri="{FF2B5EF4-FFF2-40B4-BE49-F238E27FC236}">
                <a16:creationId xmlns:a16="http://schemas.microsoft.com/office/drawing/2014/main" id="{4732BF6D-0283-9241-A094-36593C034DE8}"/>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110376471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F08FEBF4-498C-644C-A463-BFF5AF6F572F}"/>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27269770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351067-710B-7C49-BE90-2F12DCECD625}"/>
              </a:ext>
            </a:extLst>
          </p:cNvPr>
          <p:cNvSpPr>
            <a:spLocks noGrp="1"/>
          </p:cNvSpPr>
          <p:nvPr>
            <p:ph sz="half" idx="1"/>
          </p:nvPr>
        </p:nvSpPr>
        <p:spPr>
          <a:xfrm>
            <a:off x="685800" y="1691640"/>
            <a:ext cx="5230368" cy="4114800"/>
          </a:xfrm>
          <a:prstGeom prst="rect">
            <a:avLst/>
          </a:prstGeom>
        </p:spPr>
        <p:txBody>
          <a:bodyPr/>
          <a:lstStyle>
            <a:lvl1pPr>
              <a:spcBef>
                <a:spcPts val="700"/>
              </a:spcBef>
              <a:spcAft>
                <a:spcPts val="0"/>
              </a:spcAft>
              <a:defRPr/>
            </a:lvl1pPr>
            <a:lvl2pPr>
              <a:spcBef>
                <a:spcPts val="700"/>
              </a:spcBef>
              <a:spcAft>
                <a:spcPts val="0"/>
              </a:spcAft>
              <a:defRPr/>
            </a:lvl2pPr>
            <a:lvl3pPr>
              <a:spcBef>
                <a:spcPts val="700"/>
              </a:spcBef>
              <a:spcAft>
                <a:spcPts val="0"/>
              </a:spcAft>
              <a:defRPr/>
            </a:lvl3pPr>
            <a:lvl4pPr>
              <a:spcBef>
                <a:spcPts val="700"/>
              </a:spcBef>
              <a:spcAft>
                <a:spcPts val="0"/>
              </a:spcAft>
              <a:defRPr/>
            </a:lvl4pPr>
            <a:lvl5pPr>
              <a:spcBef>
                <a:spcPts val="700"/>
              </a:spcBef>
              <a:spcAft>
                <a:spcPts val="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itle 9">
            <a:extLst>
              <a:ext uri="{FF2B5EF4-FFF2-40B4-BE49-F238E27FC236}">
                <a16:creationId xmlns:a16="http://schemas.microsoft.com/office/drawing/2014/main" id="{C4E21041-D6CA-6E44-8DB1-2DD3533A3A23}"/>
              </a:ext>
            </a:extLst>
          </p:cNvPr>
          <p:cNvSpPr>
            <a:spLocks noGrp="1"/>
          </p:cNvSpPr>
          <p:nvPr>
            <p:ph type="title"/>
          </p:nvPr>
        </p:nvSpPr>
        <p:spPr>
          <a:xfrm>
            <a:off x="685800" y="404115"/>
            <a:ext cx="10515599" cy="1037502"/>
          </a:xfrm>
        </p:spPr>
        <p:txBody>
          <a:bodyPr/>
          <a:lstStyle>
            <a:lvl1pPr>
              <a:lnSpc>
                <a:spcPct val="100000"/>
              </a:lnSpc>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79A5C659-FD72-3445-8943-8DA1ABC905AA}"/>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
        <p:nvSpPr>
          <p:cNvPr id="11" name="Content Placeholder 2">
            <a:extLst>
              <a:ext uri="{FF2B5EF4-FFF2-40B4-BE49-F238E27FC236}">
                <a16:creationId xmlns:a16="http://schemas.microsoft.com/office/drawing/2014/main" id="{CE172489-B115-ED42-B8B1-EDF1645BCB78}"/>
              </a:ext>
            </a:extLst>
          </p:cNvPr>
          <p:cNvSpPr>
            <a:spLocks noGrp="1"/>
          </p:cNvSpPr>
          <p:nvPr>
            <p:ph sz="half" idx="10"/>
          </p:nvPr>
        </p:nvSpPr>
        <p:spPr>
          <a:xfrm>
            <a:off x="6272784" y="1691640"/>
            <a:ext cx="5230368" cy="4114800"/>
          </a:xfrm>
          <a:prstGeom prst="rect">
            <a:avLst/>
          </a:prstGeom>
        </p:spPr>
        <p:txBody>
          <a:bodyPr/>
          <a:lstStyle>
            <a:lvl1pPr>
              <a:spcBef>
                <a:spcPts val="700"/>
              </a:spcBef>
              <a:spcAft>
                <a:spcPts val="0"/>
              </a:spcAft>
              <a:defRPr/>
            </a:lvl1pPr>
            <a:lvl2pPr>
              <a:spcBef>
                <a:spcPts val="700"/>
              </a:spcBef>
              <a:spcAft>
                <a:spcPts val="0"/>
              </a:spcAft>
              <a:defRPr/>
            </a:lvl2pPr>
            <a:lvl3pPr>
              <a:spcBef>
                <a:spcPts val="700"/>
              </a:spcBef>
              <a:spcAft>
                <a:spcPts val="0"/>
              </a:spcAft>
              <a:defRPr/>
            </a:lvl3pPr>
            <a:lvl4pPr>
              <a:spcBef>
                <a:spcPts val="700"/>
              </a:spcBef>
              <a:spcAft>
                <a:spcPts val="0"/>
              </a:spcAft>
              <a:defRPr/>
            </a:lvl4pPr>
            <a:lvl5pPr>
              <a:spcBef>
                <a:spcPts val="700"/>
              </a:spcBef>
              <a:spcAft>
                <a:spcPts val="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26597683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mpariso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4F9B4D-4F63-2F4B-8566-0D934C3A04EA}"/>
              </a:ext>
            </a:extLst>
          </p:cNvPr>
          <p:cNvSpPr>
            <a:spLocks noGrp="1"/>
          </p:cNvSpPr>
          <p:nvPr>
            <p:ph type="body" idx="1"/>
          </p:nvPr>
        </p:nvSpPr>
        <p:spPr>
          <a:xfrm>
            <a:off x="685800" y="1681163"/>
            <a:ext cx="5230368" cy="823912"/>
          </a:xfrm>
          <a:prstGeom prst="rect">
            <a:avLst/>
          </a:prstGeom>
        </p:spPr>
        <p:txBody>
          <a:bodyPr bIns="54864" anchor="b"/>
          <a:lstStyle>
            <a:lvl1pPr marL="0" indent="0">
              <a:spcAft>
                <a:spcPts val="0"/>
              </a:spcAft>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2D8CE72-09FC-2245-8926-D359BB8E1851}"/>
              </a:ext>
            </a:extLst>
          </p:cNvPr>
          <p:cNvSpPr>
            <a:spLocks noGrp="1"/>
          </p:cNvSpPr>
          <p:nvPr>
            <p:ph sz="half" idx="2"/>
          </p:nvPr>
        </p:nvSpPr>
        <p:spPr>
          <a:xfrm>
            <a:off x="685800" y="2557535"/>
            <a:ext cx="5230368" cy="3484919"/>
          </a:xfrm>
          <a:prstGeom prst="rect">
            <a:avLst/>
          </a:prstGeom>
        </p:spPr>
        <p:txBody>
          <a:bodyPr/>
          <a:lstStyle>
            <a:lvl1pPr>
              <a:spcBef>
                <a:spcPts val="700"/>
              </a:spcBef>
              <a:spcAft>
                <a:spcPts val="0"/>
              </a:spcAft>
              <a:defRPr/>
            </a:lvl1pPr>
            <a:lvl2pPr>
              <a:spcBef>
                <a:spcPts val="700"/>
              </a:spcBef>
              <a:defRPr/>
            </a:lvl2pPr>
            <a:lvl3pPr>
              <a:spcBef>
                <a:spcPts val="700"/>
              </a:spcBef>
              <a:spcAft>
                <a:spcPts val="0"/>
              </a:spcAft>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a:extLst>
              <a:ext uri="{FF2B5EF4-FFF2-40B4-BE49-F238E27FC236}">
                <a16:creationId xmlns:a16="http://schemas.microsoft.com/office/drawing/2014/main" id="{54FEF679-9542-654B-A7B4-3BCCD47CEB8E}"/>
              </a:ext>
            </a:extLst>
          </p:cNvPr>
          <p:cNvSpPr>
            <a:spLocks noGrp="1"/>
          </p:cNvSpPr>
          <p:nvPr>
            <p:ph type="body" sz="quarter" idx="3"/>
          </p:nvPr>
        </p:nvSpPr>
        <p:spPr>
          <a:xfrm>
            <a:off x="6272784" y="1681163"/>
            <a:ext cx="5230368" cy="823912"/>
          </a:xfrm>
          <a:prstGeom prst="rect">
            <a:avLst/>
          </a:prstGeom>
        </p:spPr>
        <p:txBody>
          <a:bodyPr bIns="54864" anchor="b"/>
          <a:lstStyle>
            <a:lvl1pPr marL="0" indent="0">
              <a:spcAft>
                <a:spcPts val="0"/>
              </a:spcAft>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8F8BFE8-3078-1440-9F68-0C89355AC906}"/>
              </a:ext>
            </a:extLst>
          </p:cNvPr>
          <p:cNvSpPr>
            <a:spLocks noGrp="1"/>
          </p:cNvSpPr>
          <p:nvPr>
            <p:ph sz="quarter" idx="4"/>
          </p:nvPr>
        </p:nvSpPr>
        <p:spPr>
          <a:xfrm>
            <a:off x="6272784" y="2557535"/>
            <a:ext cx="5230368" cy="3484919"/>
          </a:xfrm>
          <a:prstGeom prst="rect">
            <a:avLst/>
          </a:prstGeom>
        </p:spPr>
        <p:txBody>
          <a:bodyPr/>
          <a:lstStyle>
            <a:lvl1pPr>
              <a:spcBef>
                <a:spcPts val="700"/>
              </a:spcBef>
              <a:defRPr/>
            </a:lvl1pPr>
            <a:lvl2pPr>
              <a:spcBef>
                <a:spcPts val="700"/>
              </a:spcBef>
              <a:defRPr/>
            </a:lvl2pPr>
            <a:lvl3pPr>
              <a:spcBef>
                <a:spcPts val="700"/>
              </a:spcBef>
              <a:spcAft>
                <a:spcPts val="0"/>
              </a:spcAft>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itle 9">
            <a:extLst>
              <a:ext uri="{FF2B5EF4-FFF2-40B4-BE49-F238E27FC236}">
                <a16:creationId xmlns:a16="http://schemas.microsoft.com/office/drawing/2014/main" id="{9F068DB5-FA41-E046-950C-E25F5AA91F03}"/>
              </a:ext>
            </a:extLst>
          </p:cNvPr>
          <p:cNvSpPr>
            <a:spLocks noGrp="1"/>
          </p:cNvSpPr>
          <p:nvPr>
            <p:ph type="title"/>
          </p:nvPr>
        </p:nvSpPr>
        <p:spPr>
          <a:xfrm>
            <a:off x="685800" y="404115"/>
            <a:ext cx="10515599" cy="1037502"/>
          </a:xfrm>
        </p:spPr>
        <p:txBody>
          <a:bodyPr/>
          <a:lstStyle>
            <a:lvl1pPr>
              <a:lnSpc>
                <a:spcPct val="100000"/>
              </a:lnSpc>
              <a:defRPr/>
            </a:lvl1pPr>
          </a:lstStyle>
          <a:p>
            <a:r>
              <a:rPr lang="en-US" dirty="0"/>
              <a:t>Click to edit Master title style</a:t>
            </a:r>
          </a:p>
        </p:txBody>
      </p:sp>
      <p:sp>
        <p:nvSpPr>
          <p:cNvPr id="8" name="Slide Number Placeholder 5">
            <a:extLst>
              <a:ext uri="{FF2B5EF4-FFF2-40B4-BE49-F238E27FC236}">
                <a16:creationId xmlns:a16="http://schemas.microsoft.com/office/drawing/2014/main" id="{0788EFC2-0EFB-D144-A4A0-6D898CAB201C}"/>
              </a:ext>
            </a:extLst>
          </p:cNvPr>
          <p:cNvSpPr>
            <a:spLocks noGrp="1"/>
          </p:cNvSpPr>
          <p:nvPr>
            <p:ph type="sldNum" sz="quarter" idx="10"/>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663799410"/>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dirty="0"/>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dirty="0"/>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dirty="0"/>
              <a:t>GE’s presentation</a:t>
            </a:r>
            <a:br>
              <a:rPr lang="en-US" dirty="0"/>
            </a:br>
            <a:r>
              <a:rPr lang="en-US" dirty="0"/>
              <a:t>template title example</a:t>
            </a:r>
            <a:endParaRPr lang="en-GB" dirty="0"/>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dirty="0">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8568155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FDAFC8E-CA28-0D44-BC65-8F7829B28517}"/>
              </a:ext>
            </a:extLst>
          </p:cNvPr>
          <p:cNvSpPr>
            <a:spLocks noGrp="1"/>
          </p:cNvSpPr>
          <p:nvPr>
            <p:ph type="title"/>
          </p:nvPr>
        </p:nvSpPr>
        <p:spPr>
          <a:xfrm>
            <a:off x="685800" y="404115"/>
            <a:ext cx="10515599" cy="1037502"/>
          </a:xfrm>
        </p:spPr>
        <p:txBody>
          <a:bodyPr/>
          <a:lstStyle>
            <a:lvl1pPr>
              <a:lnSpc>
                <a:spcPct val="100000"/>
              </a:lnSpc>
              <a:defRPr/>
            </a:lvl1pPr>
          </a:lstStyle>
          <a:p>
            <a:r>
              <a:rPr lang="en-US" dirty="0"/>
              <a:t>Click to edit Master title style</a:t>
            </a:r>
          </a:p>
        </p:txBody>
      </p:sp>
      <p:sp>
        <p:nvSpPr>
          <p:cNvPr id="9" name="Text Placeholder 2">
            <a:extLst>
              <a:ext uri="{FF2B5EF4-FFF2-40B4-BE49-F238E27FC236}">
                <a16:creationId xmlns:a16="http://schemas.microsoft.com/office/drawing/2014/main" id="{09FBEDEA-F386-1B4A-B687-53C2F6314F81}"/>
              </a:ext>
            </a:extLst>
          </p:cNvPr>
          <p:cNvSpPr>
            <a:spLocks noGrp="1"/>
          </p:cNvSpPr>
          <p:nvPr>
            <p:ph type="body" sz="quarter" idx="12"/>
          </p:nvPr>
        </p:nvSpPr>
        <p:spPr>
          <a:xfrm>
            <a:off x="685800" y="1809168"/>
            <a:ext cx="10826496" cy="4156075"/>
          </a:xfrm>
        </p:spPr>
        <p:txBody>
          <a:bodyPr/>
          <a:lstStyle>
            <a:lvl1pPr>
              <a:spcBef>
                <a:spcPts val="700"/>
              </a:spcBef>
              <a:defRPr/>
            </a:lvl1pPr>
            <a:lvl2pPr>
              <a:spcBef>
                <a:spcPts val="700"/>
              </a:spcBef>
              <a:defRPr/>
            </a:lvl2pPr>
            <a:lvl3pPr>
              <a:spcBef>
                <a:spcPts val="700"/>
              </a:spcBef>
              <a:defRPr/>
            </a:lvl3pPr>
            <a:lvl4pPr>
              <a:spcBef>
                <a:spcPts val="700"/>
              </a:spcBef>
              <a:defRPr/>
            </a:lvl4pPr>
            <a:lvl5pPr>
              <a:spcBef>
                <a:spcPts val="70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3173DD54-2495-B44B-8373-3BC577FF2684}"/>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358545677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2_Monogram">
    <p:bg>
      <p:bgPr>
        <a:solidFill>
          <a:schemeClr val="tx1"/>
        </a:solidFill>
        <a:effectLst/>
      </p:bgPr>
    </p:bg>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5DAE1FCD-558A-4217-B921-F9D2C8A20730}"/>
              </a:ext>
            </a:extLst>
          </p:cNvPr>
          <p:cNvGrpSpPr/>
          <p:nvPr userDrawn="1"/>
        </p:nvGrpSpPr>
        <p:grpSpPr>
          <a:xfrm>
            <a:off x="1892047" y="2474071"/>
            <a:ext cx="8407906" cy="1909857"/>
            <a:chOff x="515938" y="2471737"/>
            <a:chExt cx="8407906" cy="1909857"/>
          </a:xfrm>
        </p:grpSpPr>
        <p:grpSp>
          <p:nvGrpSpPr>
            <p:cNvPr id="5" name="Graphic 1">
              <a:extLst>
                <a:ext uri="{FF2B5EF4-FFF2-40B4-BE49-F238E27FC236}">
                  <a16:creationId xmlns:a16="http://schemas.microsoft.com/office/drawing/2014/main" id="{A0A375E2-72D2-4F2D-8373-199575CBF751}"/>
                </a:ext>
              </a:extLst>
            </p:cNvPr>
            <p:cNvGrpSpPr/>
            <p:nvPr/>
          </p:nvGrpSpPr>
          <p:grpSpPr>
            <a:xfrm>
              <a:off x="2697543" y="3167633"/>
              <a:ext cx="6226301" cy="518064"/>
              <a:chOff x="2697543" y="3167633"/>
              <a:chExt cx="6226301" cy="518064"/>
            </a:xfrm>
            <a:solidFill>
              <a:schemeClr val="accent1"/>
            </a:solidFill>
          </p:grpSpPr>
          <p:sp>
            <p:nvSpPr>
              <p:cNvPr id="6" name="Freeform: Shape 5">
                <a:extLst>
                  <a:ext uri="{FF2B5EF4-FFF2-40B4-BE49-F238E27FC236}">
                    <a16:creationId xmlns:a16="http://schemas.microsoft.com/office/drawing/2014/main" id="{E2A16678-C890-4DD0-A27C-2F5B513FF49F}"/>
                  </a:ext>
                </a:extLst>
              </p:cNvPr>
              <p:cNvSpPr/>
              <p:nvPr/>
            </p:nvSpPr>
            <p:spPr>
              <a:xfrm>
                <a:off x="2697543" y="3198780"/>
                <a:ext cx="251269" cy="369665"/>
              </a:xfrm>
              <a:custGeom>
                <a:avLst/>
                <a:gdLst>
                  <a:gd name="connsiteX0" fmla="*/ 10097 w 251269"/>
                  <a:gd name="connsiteY0" fmla="*/ 369665 h 369665"/>
                  <a:gd name="connsiteX1" fmla="*/ 0 w 251269"/>
                  <a:gd name="connsiteY1" fmla="*/ 359569 h 369665"/>
                  <a:gd name="connsiteX2" fmla="*/ 0 w 251269"/>
                  <a:gd name="connsiteY2" fmla="*/ 10096 h 369665"/>
                  <a:gd name="connsiteX3" fmla="*/ 10097 w 251269"/>
                  <a:gd name="connsiteY3" fmla="*/ 0 h 369665"/>
                  <a:gd name="connsiteX4" fmla="*/ 108871 w 251269"/>
                  <a:gd name="connsiteY4" fmla="*/ 0 h 369665"/>
                  <a:gd name="connsiteX5" fmla="*/ 233934 w 251269"/>
                  <a:gd name="connsiteY5" fmla="*/ 96583 h 369665"/>
                  <a:gd name="connsiteX6" fmla="*/ 182023 w 251269"/>
                  <a:gd name="connsiteY6" fmla="*/ 178689 h 369665"/>
                  <a:gd name="connsiteX7" fmla="*/ 251270 w 251269"/>
                  <a:gd name="connsiteY7" fmla="*/ 269176 h 369665"/>
                  <a:gd name="connsiteX8" fmla="*/ 125063 w 251269"/>
                  <a:gd name="connsiteY8" fmla="*/ 369665 h 369665"/>
                  <a:gd name="connsiteX9" fmla="*/ 10097 w 251269"/>
                  <a:gd name="connsiteY9" fmla="*/ 369665 h 369665"/>
                  <a:gd name="connsiteX10" fmla="*/ 45815 w 251269"/>
                  <a:gd name="connsiteY10" fmla="*/ 163640 h 369665"/>
                  <a:gd name="connsiteX11" fmla="*/ 111157 w 251269"/>
                  <a:gd name="connsiteY11" fmla="*/ 163640 h 369665"/>
                  <a:gd name="connsiteX12" fmla="*/ 187071 w 251269"/>
                  <a:gd name="connsiteY12" fmla="*/ 100013 h 369665"/>
                  <a:gd name="connsiteX13" fmla="*/ 111728 w 251269"/>
                  <a:gd name="connsiteY13" fmla="*/ 38100 h 369665"/>
                  <a:gd name="connsiteX14" fmla="*/ 45815 w 251269"/>
                  <a:gd name="connsiteY14" fmla="*/ 38100 h 369665"/>
                  <a:gd name="connsiteX15" fmla="*/ 45815 w 251269"/>
                  <a:gd name="connsiteY15" fmla="*/ 163640 h 369665"/>
                  <a:gd name="connsiteX16" fmla="*/ 45815 w 251269"/>
                  <a:gd name="connsiteY16" fmla="*/ 331661 h 369665"/>
                  <a:gd name="connsiteX17" fmla="*/ 126778 w 251269"/>
                  <a:gd name="connsiteY17" fmla="*/ 331661 h 369665"/>
                  <a:gd name="connsiteX18" fmla="*/ 204407 w 251269"/>
                  <a:gd name="connsiteY18" fmla="*/ 266890 h 369665"/>
                  <a:gd name="connsiteX19" fmla="*/ 127921 w 251269"/>
                  <a:gd name="connsiteY19" fmla="*/ 200501 h 369665"/>
                  <a:gd name="connsiteX20" fmla="*/ 45815 w 251269"/>
                  <a:gd name="connsiteY20" fmla="*/ 200501 h 369665"/>
                  <a:gd name="connsiteX21" fmla="*/ 45815 w 251269"/>
                  <a:gd name="connsiteY21" fmla="*/ 331661 h 36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1269" h="369665">
                    <a:moveTo>
                      <a:pt x="10097" y="369665"/>
                    </a:moveTo>
                    <a:cubicBezTo>
                      <a:pt x="2858" y="369665"/>
                      <a:pt x="0" y="366903"/>
                      <a:pt x="0" y="359569"/>
                    </a:cubicBezTo>
                    <a:lnTo>
                      <a:pt x="0" y="10096"/>
                    </a:lnTo>
                    <a:cubicBezTo>
                      <a:pt x="0" y="2857"/>
                      <a:pt x="2762" y="0"/>
                      <a:pt x="10097" y="0"/>
                    </a:cubicBezTo>
                    <a:lnTo>
                      <a:pt x="108871" y="0"/>
                    </a:lnTo>
                    <a:cubicBezTo>
                      <a:pt x="198787" y="0"/>
                      <a:pt x="233934" y="44101"/>
                      <a:pt x="233934" y="96583"/>
                    </a:cubicBezTo>
                    <a:cubicBezTo>
                      <a:pt x="233934" y="131731"/>
                      <a:pt x="218885" y="161925"/>
                      <a:pt x="182023" y="178689"/>
                    </a:cubicBezTo>
                    <a:cubicBezTo>
                      <a:pt x="230600" y="192691"/>
                      <a:pt x="251270" y="227267"/>
                      <a:pt x="251270" y="269176"/>
                    </a:cubicBezTo>
                    <a:cubicBezTo>
                      <a:pt x="251270" y="321659"/>
                      <a:pt x="215551" y="369665"/>
                      <a:pt x="125063" y="369665"/>
                    </a:cubicBezTo>
                    <a:lnTo>
                      <a:pt x="10097" y="369665"/>
                    </a:lnTo>
                    <a:close/>
                    <a:moveTo>
                      <a:pt x="45815" y="163640"/>
                    </a:moveTo>
                    <a:lnTo>
                      <a:pt x="111157" y="163640"/>
                    </a:lnTo>
                    <a:cubicBezTo>
                      <a:pt x="167545" y="163640"/>
                      <a:pt x="187071" y="134588"/>
                      <a:pt x="187071" y="100013"/>
                    </a:cubicBezTo>
                    <a:cubicBezTo>
                      <a:pt x="187071" y="66008"/>
                      <a:pt x="167545" y="38100"/>
                      <a:pt x="111728" y="38100"/>
                    </a:cubicBezTo>
                    <a:lnTo>
                      <a:pt x="45815" y="38100"/>
                    </a:lnTo>
                    <a:lnTo>
                      <a:pt x="45815" y="163640"/>
                    </a:lnTo>
                    <a:close/>
                    <a:moveTo>
                      <a:pt x="45815" y="331661"/>
                    </a:moveTo>
                    <a:lnTo>
                      <a:pt x="126778" y="331661"/>
                    </a:lnTo>
                    <a:cubicBezTo>
                      <a:pt x="183737" y="331661"/>
                      <a:pt x="204407" y="302038"/>
                      <a:pt x="204407" y="266890"/>
                    </a:cubicBezTo>
                    <a:cubicBezTo>
                      <a:pt x="204407" y="231172"/>
                      <a:pt x="184880" y="200501"/>
                      <a:pt x="127921" y="200501"/>
                    </a:cubicBezTo>
                    <a:lnTo>
                      <a:pt x="45815" y="200501"/>
                    </a:lnTo>
                    <a:lnTo>
                      <a:pt x="45815" y="331661"/>
                    </a:lnTo>
                    <a:close/>
                  </a:path>
                </a:pathLst>
              </a:custGeom>
              <a:grp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50E1E6B4-E9F0-4A5B-A8A5-5EC196AAAA4F}"/>
                  </a:ext>
                </a:extLst>
              </p:cNvPr>
              <p:cNvSpPr/>
              <p:nvPr/>
            </p:nvSpPr>
            <p:spPr>
              <a:xfrm>
                <a:off x="3011297" y="3300412"/>
                <a:ext cx="212788" cy="273653"/>
              </a:xfrm>
              <a:custGeom>
                <a:avLst/>
                <a:gdLst>
                  <a:gd name="connsiteX0" fmla="*/ 90964 w 212788"/>
                  <a:gd name="connsiteY0" fmla="*/ 273653 h 273653"/>
                  <a:gd name="connsiteX1" fmla="*/ 0 w 212788"/>
                  <a:gd name="connsiteY1" fmla="*/ 172021 h 273653"/>
                  <a:gd name="connsiteX2" fmla="*/ 0 w 212788"/>
                  <a:gd name="connsiteY2" fmla="*/ 10096 h 273653"/>
                  <a:gd name="connsiteX3" fmla="*/ 10001 w 212788"/>
                  <a:gd name="connsiteY3" fmla="*/ 0 h 273653"/>
                  <a:gd name="connsiteX4" fmla="*/ 33433 w 212788"/>
                  <a:gd name="connsiteY4" fmla="*/ 0 h 273653"/>
                  <a:gd name="connsiteX5" fmla="*/ 43529 w 212788"/>
                  <a:gd name="connsiteY5" fmla="*/ 10096 h 273653"/>
                  <a:gd name="connsiteX6" fmla="*/ 43529 w 212788"/>
                  <a:gd name="connsiteY6" fmla="*/ 168021 h 273653"/>
                  <a:gd name="connsiteX7" fmla="*/ 99917 w 212788"/>
                  <a:gd name="connsiteY7" fmla="*/ 237268 h 273653"/>
                  <a:gd name="connsiteX8" fmla="*/ 169164 w 212788"/>
                  <a:gd name="connsiteY8" fmla="*/ 201549 h 273653"/>
                  <a:gd name="connsiteX9" fmla="*/ 169164 w 212788"/>
                  <a:gd name="connsiteY9" fmla="*/ 10096 h 273653"/>
                  <a:gd name="connsiteX10" fmla="*/ 179260 w 212788"/>
                  <a:gd name="connsiteY10" fmla="*/ 0 h 273653"/>
                  <a:gd name="connsiteX11" fmla="*/ 202692 w 212788"/>
                  <a:gd name="connsiteY11" fmla="*/ 0 h 273653"/>
                  <a:gd name="connsiteX12" fmla="*/ 212788 w 212788"/>
                  <a:gd name="connsiteY12" fmla="*/ 10096 h 273653"/>
                  <a:gd name="connsiteX13" fmla="*/ 212788 w 212788"/>
                  <a:gd name="connsiteY13" fmla="*/ 257937 h 273653"/>
                  <a:gd name="connsiteX14" fmla="*/ 202692 w 212788"/>
                  <a:gd name="connsiteY14" fmla="*/ 268034 h 273653"/>
                  <a:gd name="connsiteX15" fmla="*/ 182023 w 212788"/>
                  <a:gd name="connsiteY15" fmla="*/ 268034 h 273653"/>
                  <a:gd name="connsiteX16" fmla="*/ 171926 w 212788"/>
                  <a:gd name="connsiteY16" fmla="*/ 257937 h 273653"/>
                  <a:gd name="connsiteX17" fmla="*/ 171926 w 212788"/>
                  <a:gd name="connsiteY17" fmla="*/ 235553 h 273653"/>
                  <a:gd name="connsiteX18" fmla="*/ 90964 w 212788"/>
                  <a:gd name="connsiteY18" fmla="*/ 273653 h 27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2788" h="273653">
                    <a:moveTo>
                      <a:pt x="90964" y="273653"/>
                    </a:moveTo>
                    <a:cubicBezTo>
                      <a:pt x="25622" y="273653"/>
                      <a:pt x="0" y="226790"/>
                      <a:pt x="0" y="172021"/>
                    </a:cubicBezTo>
                    <a:lnTo>
                      <a:pt x="0" y="10096"/>
                    </a:lnTo>
                    <a:cubicBezTo>
                      <a:pt x="0" y="2858"/>
                      <a:pt x="2762" y="0"/>
                      <a:pt x="10001" y="0"/>
                    </a:cubicBezTo>
                    <a:lnTo>
                      <a:pt x="33433" y="0"/>
                    </a:lnTo>
                    <a:cubicBezTo>
                      <a:pt x="40672" y="0"/>
                      <a:pt x="43529" y="2762"/>
                      <a:pt x="43529" y="10096"/>
                    </a:cubicBezTo>
                    <a:lnTo>
                      <a:pt x="43529" y="168021"/>
                    </a:lnTo>
                    <a:cubicBezTo>
                      <a:pt x="43529" y="199263"/>
                      <a:pt x="54673" y="237268"/>
                      <a:pt x="99917" y="237268"/>
                    </a:cubicBezTo>
                    <a:cubicBezTo>
                      <a:pt x="122777" y="237268"/>
                      <a:pt x="150209" y="228314"/>
                      <a:pt x="169164" y="201549"/>
                    </a:cubicBezTo>
                    <a:lnTo>
                      <a:pt x="169164" y="10096"/>
                    </a:lnTo>
                    <a:cubicBezTo>
                      <a:pt x="169164" y="2858"/>
                      <a:pt x="171926" y="0"/>
                      <a:pt x="179260" y="0"/>
                    </a:cubicBezTo>
                    <a:lnTo>
                      <a:pt x="202692" y="0"/>
                    </a:lnTo>
                    <a:cubicBezTo>
                      <a:pt x="209931" y="0"/>
                      <a:pt x="212788" y="2762"/>
                      <a:pt x="212788" y="10096"/>
                    </a:cubicBezTo>
                    <a:lnTo>
                      <a:pt x="212788" y="257937"/>
                    </a:lnTo>
                    <a:cubicBezTo>
                      <a:pt x="212788" y="265176"/>
                      <a:pt x="210026" y="268034"/>
                      <a:pt x="202692" y="268034"/>
                    </a:cubicBezTo>
                    <a:lnTo>
                      <a:pt x="182023" y="268034"/>
                    </a:lnTo>
                    <a:cubicBezTo>
                      <a:pt x="174784" y="268034"/>
                      <a:pt x="171926" y="265271"/>
                      <a:pt x="171926" y="257937"/>
                    </a:cubicBezTo>
                    <a:lnTo>
                      <a:pt x="171926" y="235553"/>
                    </a:lnTo>
                    <a:cubicBezTo>
                      <a:pt x="156781" y="254603"/>
                      <a:pt x="132779" y="273653"/>
                      <a:pt x="90964" y="273653"/>
                    </a:cubicBezTo>
                    <a:close/>
                  </a:path>
                </a:pathLst>
              </a:custGeom>
              <a:grp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5AEA1ADD-C0A8-4CDC-A155-A606CA1FDDE0}"/>
                  </a:ext>
                </a:extLst>
              </p:cNvPr>
              <p:cNvSpPr/>
              <p:nvPr/>
            </p:nvSpPr>
            <p:spPr>
              <a:xfrm>
                <a:off x="3299143" y="3173634"/>
                <a:ext cx="59245" cy="394811"/>
              </a:xfrm>
              <a:custGeom>
                <a:avLst/>
                <a:gdLst>
                  <a:gd name="connsiteX0" fmla="*/ 29623 w 59245"/>
                  <a:gd name="connsiteY0" fmla="*/ 60388 h 394811"/>
                  <a:gd name="connsiteX1" fmla="*/ 0 w 59245"/>
                  <a:gd name="connsiteY1" fmla="*/ 30194 h 394811"/>
                  <a:gd name="connsiteX2" fmla="*/ 29623 w 59245"/>
                  <a:gd name="connsiteY2" fmla="*/ 0 h 394811"/>
                  <a:gd name="connsiteX3" fmla="*/ 59246 w 59245"/>
                  <a:gd name="connsiteY3" fmla="*/ 30194 h 394811"/>
                  <a:gd name="connsiteX4" fmla="*/ 29623 w 59245"/>
                  <a:gd name="connsiteY4" fmla="*/ 60388 h 394811"/>
                  <a:gd name="connsiteX5" fmla="*/ 17907 w 59245"/>
                  <a:gd name="connsiteY5" fmla="*/ 394811 h 394811"/>
                  <a:gd name="connsiteX6" fmla="*/ 7810 w 59245"/>
                  <a:gd name="connsiteY6" fmla="*/ 384715 h 394811"/>
                  <a:gd name="connsiteX7" fmla="*/ 7810 w 59245"/>
                  <a:gd name="connsiteY7" fmla="*/ 136874 h 394811"/>
                  <a:gd name="connsiteX8" fmla="*/ 17907 w 59245"/>
                  <a:gd name="connsiteY8" fmla="*/ 126778 h 394811"/>
                  <a:gd name="connsiteX9" fmla="*/ 41338 w 59245"/>
                  <a:gd name="connsiteY9" fmla="*/ 126778 h 394811"/>
                  <a:gd name="connsiteX10" fmla="*/ 51435 w 59245"/>
                  <a:gd name="connsiteY10" fmla="*/ 136874 h 394811"/>
                  <a:gd name="connsiteX11" fmla="*/ 51435 w 59245"/>
                  <a:gd name="connsiteY11" fmla="*/ 384715 h 394811"/>
                  <a:gd name="connsiteX12" fmla="*/ 41338 w 59245"/>
                  <a:gd name="connsiteY12" fmla="*/ 394811 h 394811"/>
                  <a:gd name="connsiteX13" fmla="*/ 17907 w 59245"/>
                  <a:gd name="connsiteY13" fmla="*/ 394811 h 39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245" h="394811">
                    <a:moveTo>
                      <a:pt x="29623" y="60388"/>
                    </a:moveTo>
                    <a:cubicBezTo>
                      <a:pt x="11239" y="60388"/>
                      <a:pt x="0" y="46958"/>
                      <a:pt x="0" y="30194"/>
                    </a:cubicBezTo>
                    <a:cubicBezTo>
                      <a:pt x="0" y="13430"/>
                      <a:pt x="11144" y="0"/>
                      <a:pt x="29623" y="0"/>
                    </a:cubicBezTo>
                    <a:cubicBezTo>
                      <a:pt x="48006" y="0"/>
                      <a:pt x="59246" y="13430"/>
                      <a:pt x="59246" y="30194"/>
                    </a:cubicBezTo>
                    <a:cubicBezTo>
                      <a:pt x="59246" y="46958"/>
                      <a:pt x="48006" y="60388"/>
                      <a:pt x="29623" y="60388"/>
                    </a:cubicBezTo>
                    <a:close/>
                    <a:moveTo>
                      <a:pt x="17907" y="394811"/>
                    </a:moveTo>
                    <a:cubicBezTo>
                      <a:pt x="10668" y="394811"/>
                      <a:pt x="7810" y="392049"/>
                      <a:pt x="7810" y="384715"/>
                    </a:cubicBezTo>
                    <a:lnTo>
                      <a:pt x="7810" y="136874"/>
                    </a:lnTo>
                    <a:cubicBezTo>
                      <a:pt x="7810" y="129635"/>
                      <a:pt x="10573" y="126778"/>
                      <a:pt x="17907" y="126778"/>
                    </a:cubicBezTo>
                    <a:lnTo>
                      <a:pt x="41338" y="126778"/>
                    </a:lnTo>
                    <a:cubicBezTo>
                      <a:pt x="48577" y="126778"/>
                      <a:pt x="51435" y="129540"/>
                      <a:pt x="51435" y="136874"/>
                    </a:cubicBezTo>
                    <a:lnTo>
                      <a:pt x="51435" y="384715"/>
                    </a:lnTo>
                    <a:cubicBezTo>
                      <a:pt x="51435" y="391954"/>
                      <a:pt x="48673" y="394811"/>
                      <a:pt x="41338" y="394811"/>
                    </a:cubicBezTo>
                    <a:lnTo>
                      <a:pt x="17907" y="394811"/>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7701498F-7BBB-443F-A721-6D37640DE635}"/>
                  </a:ext>
                </a:extLst>
              </p:cNvPr>
              <p:cNvSpPr/>
              <p:nvPr/>
            </p:nvSpPr>
            <p:spPr>
              <a:xfrm>
                <a:off x="3433636" y="3167633"/>
                <a:ext cx="43624" cy="400907"/>
              </a:xfrm>
              <a:custGeom>
                <a:avLst/>
                <a:gdLst>
                  <a:gd name="connsiteX0" fmla="*/ 10096 w 43624"/>
                  <a:gd name="connsiteY0" fmla="*/ 400812 h 400907"/>
                  <a:gd name="connsiteX1" fmla="*/ 0 w 43624"/>
                  <a:gd name="connsiteY1" fmla="*/ 390716 h 400907"/>
                  <a:gd name="connsiteX2" fmla="*/ 0 w 43624"/>
                  <a:gd name="connsiteY2" fmla="*/ 10001 h 400907"/>
                  <a:gd name="connsiteX3" fmla="*/ 10096 w 43624"/>
                  <a:gd name="connsiteY3" fmla="*/ 0 h 400907"/>
                  <a:gd name="connsiteX4" fmla="*/ 33528 w 43624"/>
                  <a:gd name="connsiteY4" fmla="*/ 0 h 400907"/>
                  <a:gd name="connsiteX5" fmla="*/ 43624 w 43624"/>
                  <a:gd name="connsiteY5" fmla="*/ 10001 h 400907"/>
                  <a:gd name="connsiteX6" fmla="*/ 43624 w 43624"/>
                  <a:gd name="connsiteY6" fmla="*/ 390811 h 400907"/>
                  <a:gd name="connsiteX7" fmla="*/ 33528 w 43624"/>
                  <a:gd name="connsiteY7" fmla="*/ 400907 h 400907"/>
                  <a:gd name="connsiteX8" fmla="*/ 10096 w 43624"/>
                  <a:gd name="connsiteY8" fmla="*/ 400907 h 40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24" h="400907">
                    <a:moveTo>
                      <a:pt x="10096" y="400812"/>
                    </a:moveTo>
                    <a:cubicBezTo>
                      <a:pt x="2857" y="400812"/>
                      <a:pt x="0" y="398050"/>
                      <a:pt x="0" y="390716"/>
                    </a:cubicBezTo>
                    <a:lnTo>
                      <a:pt x="0" y="10001"/>
                    </a:lnTo>
                    <a:cubicBezTo>
                      <a:pt x="0" y="2762"/>
                      <a:pt x="2762" y="0"/>
                      <a:pt x="10096" y="0"/>
                    </a:cubicBezTo>
                    <a:lnTo>
                      <a:pt x="33528" y="0"/>
                    </a:lnTo>
                    <a:cubicBezTo>
                      <a:pt x="40767" y="0"/>
                      <a:pt x="43624" y="2762"/>
                      <a:pt x="43624" y="10001"/>
                    </a:cubicBezTo>
                    <a:lnTo>
                      <a:pt x="43624" y="390811"/>
                    </a:lnTo>
                    <a:cubicBezTo>
                      <a:pt x="43624" y="398050"/>
                      <a:pt x="40862" y="400907"/>
                      <a:pt x="33528" y="400907"/>
                    </a:cubicBezTo>
                    <a:lnTo>
                      <a:pt x="10096" y="400907"/>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D1FC777-E7CF-41C5-9A4A-890E62FD17C1}"/>
                  </a:ext>
                </a:extLst>
              </p:cNvPr>
              <p:cNvSpPr/>
              <p:nvPr/>
            </p:nvSpPr>
            <p:spPr>
              <a:xfrm>
                <a:off x="3541935" y="3167633"/>
                <a:ext cx="230600" cy="406336"/>
              </a:xfrm>
              <a:custGeom>
                <a:avLst/>
                <a:gdLst>
                  <a:gd name="connsiteX0" fmla="*/ 199930 w 230600"/>
                  <a:gd name="connsiteY0" fmla="*/ 400812 h 406336"/>
                  <a:gd name="connsiteX1" fmla="*/ 189833 w 230600"/>
                  <a:gd name="connsiteY1" fmla="*/ 390716 h 406336"/>
                  <a:gd name="connsiteX2" fmla="*/ 189833 w 230600"/>
                  <a:gd name="connsiteY2" fmla="*/ 368332 h 406336"/>
                  <a:gd name="connsiteX3" fmla="*/ 112204 w 230600"/>
                  <a:gd name="connsiteY3" fmla="*/ 406337 h 406336"/>
                  <a:gd name="connsiteX4" fmla="*/ 0 w 230600"/>
                  <a:gd name="connsiteY4" fmla="*/ 267367 h 406336"/>
                  <a:gd name="connsiteX5" fmla="*/ 112204 w 230600"/>
                  <a:gd name="connsiteY5" fmla="*/ 127254 h 406336"/>
                  <a:gd name="connsiteX6" fmla="*/ 187071 w 230600"/>
                  <a:gd name="connsiteY6" fmla="*/ 161354 h 406336"/>
                  <a:gd name="connsiteX7" fmla="*/ 187071 w 230600"/>
                  <a:gd name="connsiteY7" fmla="*/ 10001 h 406336"/>
                  <a:gd name="connsiteX8" fmla="*/ 197072 w 230600"/>
                  <a:gd name="connsiteY8" fmla="*/ 0 h 406336"/>
                  <a:gd name="connsiteX9" fmla="*/ 220504 w 230600"/>
                  <a:gd name="connsiteY9" fmla="*/ 0 h 406336"/>
                  <a:gd name="connsiteX10" fmla="*/ 230600 w 230600"/>
                  <a:gd name="connsiteY10" fmla="*/ 10001 h 406336"/>
                  <a:gd name="connsiteX11" fmla="*/ 230600 w 230600"/>
                  <a:gd name="connsiteY11" fmla="*/ 390811 h 406336"/>
                  <a:gd name="connsiteX12" fmla="*/ 220504 w 230600"/>
                  <a:gd name="connsiteY12" fmla="*/ 400907 h 406336"/>
                  <a:gd name="connsiteX13" fmla="*/ 199930 w 230600"/>
                  <a:gd name="connsiteY13" fmla="*/ 400907 h 406336"/>
                  <a:gd name="connsiteX14" fmla="*/ 120587 w 230600"/>
                  <a:gd name="connsiteY14" fmla="*/ 371285 h 406336"/>
                  <a:gd name="connsiteX15" fmla="*/ 186976 w 230600"/>
                  <a:gd name="connsiteY15" fmla="*/ 334423 h 406336"/>
                  <a:gd name="connsiteX16" fmla="*/ 186976 w 230600"/>
                  <a:gd name="connsiteY16" fmla="*/ 199263 h 406336"/>
                  <a:gd name="connsiteX17" fmla="*/ 120587 w 230600"/>
                  <a:gd name="connsiteY17" fmla="*/ 162401 h 406336"/>
                  <a:gd name="connsiteX18" fmla="*/ 45244 w 230600"/>
                  <a:gd name="connsiteY18" fmla="*/ 266795 h 406336"/>
                  <a:gd name="connsiteX19" fmla="*/ 120587 w 230600"/>
                  <a:gd name="connsiteY19" fmla="*/ 371285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0600" h="406336">
                    <a:moveTo>
                      <a:pt x="199930" y="400812"/>
                    </a:moveTo>
                    <a:cubicBezTo>
                      <a:pt x="192691" y="400812"/>
                      <a:pt x="189833" y="398050"/>
                      <a:pt x="189833" y="390716"/>
                    </a:cubicBezTo>
                    <a:lnTo>
                      <a:pt x="189833" y="368332"/>
                    </a:lnTo>
                    <a:cubicBezTo>
                      <a:pt x="175831" y="389573"/>
                      <a:pt x="151829" y="406337"/>
                      <a:pt x="112204" y="406337"/>
                    </a:cubicBezTo>
                    <a:cubicBezTo>
                      <a:pt x="42386" y="406337"/>
                      <a:pt x="0" y="354997"/>
                      <a:pt x="0" y="267367"/>
                    </a:cubicBezTo>
                    <a:cubicBezTo>
                      <a:pt x="0" y="180308"/>
                      <a:pt x="42481" y="127254"/>
                      <a:pt x="112204" y="127254"/>
                    </a:cubicBezTo>
                    <a:cubicBezTo>
                      <a:pt x="150781" y="127254"/>
                      <a:pt x="174212" y="142875"/>
                      <a:pt x="187071" y="161354"/>
                    </a:cubicBezTo>
                    <a:lnTo>
                      <a:pt x="187071" y="10001"/>
                    </a:lnTo>
                    <a:cubicBezTo>
                      <a:pt x="187071" y="2762"/>
                      <a:pt x="189833" y="0"/>
                      <a:pt x="197072" y="0"/>
                    </a:cubicBezTo>
                    <a:lnTo>
                      <a:pt x="220504" y="0"/>
                    </a:lnTo>
                    <a:cubicBezTo>
                      <a:pt x="227743" y="0"/>
                      <a:pt x="230600" y="2762"/>
                      <a:pt x="230600" y="10001"/>
                    </a:cubicBezTo>
                    <a:lnTo>
                      <a:pt x="230600" y="390811"/>
                    </a:lnTo>
                    <a:cubicBezTo>
                      <a:pt x="230600" y="398050"/>
                      <a:pt x="227838" y="400907"/>
                      <a:pt x="220504" y="400907"/>
                    </a:cubicBezTo>
                    <a:lnTo>
                      <a:pt x="199930" y="400907"/>
                    </a:lnTo>
                    <a:close/>
                    <a:moveTo>
                      <a:pt x="120587" y="371285"/>
                    </a:moveTo>
                    <a:cubicBezTo>
                      <a:pt x="146304" y="371285"/>
                      <a:pt x="170307" y="360617"/>
                      <a:pt x="186976" y="334423"/>
                    </a:cubicBezTo>
                    <a:lnTo>
                      <a:pt x="186976" y="199263"/>
                    </a:lnTo>
                    <a:cubicBezTo>
                      <a:pt x="170212" y="172974"/>
                      <a:pt x="146209" y="162401"/>
                      <a:pt x="120587" y="162401"/>
                    </a:cubicBezTo>
                    <a:cubicBezTo>
                      <a:pt x="75343" y="162401"/>
                      <a:pt x="45244" y="196977"/>
                      <a:pt x="45244" y="266795"/>
                    </a:cubicBezTo>
                    <a:cubicBezTo>
                      <a:pt x="45244" y="336614"/>
                      <a:pt x="75438" y="371285"/>
                      <a:pt x="120587" y="371285"/>
                    </a:cubicBez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B9F6EE72-4942-4A0C-B137-A5AE4F779AB1}"/>
                  </a:ext>
                </a:extLst>
              </p:cNvPr>
              <p:cNvSpPr/>
              <p:nvPr/>
            </p:nvSpPr>
            <p:spPr>
              <a:xfrm>
                <a:off x="3847782" y="3173634"/>
                <a:ext cx="59245" cy="394811"/>
              </a:xfrm>
              <a:custGeom>
                <a:avLst/>
                <a:gdLst>
                  <a:gd name="connsiteX0" fmla="*/ 29623 w 59245"/>
                  <a:gd name="connsiteY0" fmla="*/ 60388 h 394811"/>
                  <a:gd name="connsiteX1" fmla="*/ 0 w 59245"/>
                  <a:gd name="connsiteY1" fmla="*/ 30194 h 394811"/>
                  <a:gd name="connsiteX2" fmla="*/ 29623 w 59245"/>
                  <a:gd name="connsiteY2" fmla="*/ 0 h 394811"/>
                  <a:gd name="connsiteX3" fmla="*/ 59246 w 59245"/>
                  <a:gd name="connsiteY3" fmla="*/ 30194 h 394811"/>
                  <a:gd name="connsiteX4" fmla="*/ 29623 w 59245"/>
                  <a:gd name="connsiteY4" fmla="*/ 60388 h 394811"/>
                  <a:gd name="connsiteX5" fmla="*/ 17907 w 59245"/>
                  <a:gd name="connsiteY5" fmla="*/ 394811 h 394811"/>
                  <a:gd name="connsiteX6" fmla="*/ 7811 w 59245"/>
                  <a:gd name="connsiteY6" fmla="*/ 384715 h 394811"/>
                  <a:gd name="connsiteX7" fmla="*/ 7811 w 59245"/>
                  <a:gd name="connsiteY7" fmla="*/ 136874 h 394811"/>
                  <a:gd name="connsiteX8" fmla="*/ 17907 w 59245"/>
                  <a:gd name="connsiteY8" fmla="*/ 126778 h 394811"/>
                  <a:gd name="connsiteX9" fmla="*/ 41339 w 59245"/>
                  <a:gd name="connsiteY9" fmla="*/ 126778 h 394811"/>
                  <a:gd name="connsiteX10" fmla="*/ 51435 w 59245"/>
                  <a:gd name="connsiteY10" fmla="*/ 136874 h 394811"/>
                  <a:gd name="connsiteX11" fmla="*/ 51435 w 59245"/>
                  <a:gd name="connsiteY11" fmla="*/ 384715 h 394811"/>
                  <a:gd name="connsiteX12" fmla="*/ 41339 w 59245"/>
                  <a:gd name="connsiteY12" fmla="*/ 394811 h 394811"/>
                  <a:gd name="connsiteX13" fmla="*/ 17907 w 59245"/>
                  <a:gd name="connsiteY13" fmla="*/ 394811 h 39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245" h="394811">
                    <a:moveTo>
                      <a:pt x="29623" y="60388"/>
                    </a:moveTo>
                    <a:cubicBezTo>
                      <a:pt x="11144" y="60388"/>
                      <a:pt x="0" y="46958"/>
                      <a:pt x="0" y="30194"/>
                    </a:cubicBezTo>
                    <a:cubicBezTo>
                      <a:pt x="0" y="13430"/>
                      <a:pt x="11144" y="0"/>
                      <a:pt x="29623" y="0"/>
                    </a:cubicBezTo>
                    <a:cubicBezTo>
                      <a:pt x="48006" y="0"/>
                      <a:pt x="59246" y="13430"/>
                      <a:pt x="59246" y="30194"/>
                    </a:cubicBezTo>
                    <a:cubicBezTo>
                      <a:pt x="59246" y="46958"/>
                      <a:pt x="48006" y="60388"/>
                      <a:pt x="29623" y="60388"/>
                    </a:cubicBezTo>
                    <a:close/>
                    <a:moveTo>
                      <a:pt x="17907" y="394811"/>
                    </a:moveTo>
                    <a:cubicBezTo>
                      <a:pt x="10668" y="394811"/>
                      <a:pt x="7811" y="392049"/>
                      <a:pt x="7811" y="384715"/>
                    </a:cubicBezTo>
                    <a:lnTo>
                      <a:pt x="7811" y="136874"/>
                    </a:lnTo>
                    <a:cubicBezTo>
                      <a:pt x="7811" y="129635"/>
                      <a:pt x="10668" y="126778"/>
                      <a:pt x="17907" y="126778"/>
                    </a:cubicBezTo>
                    <a:lnTo>
                      <a:pt x="41339" y="126778"/>
                    </a:lnTo>
                    <a:cubicBezTo>
                      <a:pt x="48578" y="126778"/>
                      <a:pt x="51435" y="129540"/>
                      <a:pt x="51435" y="136874"/>
                    </a:cubicBezTo>
                    <a:lnTo>
                      <a:pt x="51435" y="384715"/>
                    </a:lnTo>
                    <a:cubicBezTo>
                      <a:pt x="51435" y="391954"/>
                      <a:pt x="48578" y="394811"/>
                      <a:pt x="41339" y="394811"/>
                    </a:cubicBezTo>
                    <a:lnTo>
                      <a:pt x="17907" y="394811"/>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6931EEFC-8DA5-4516-9708-0185B19EF419}"/>
                  </a:ext>
                </a:extLst>
              </p:cNvPr>
              <p:cNvSpPr/>
              <p:nvPr/>
            </p:nvSpPr>
            <p:spPr>
              <a:xfrm>
                <a:off x="3982276" y="3294792"/>
                <a:ext cx="216121" cy="273653"/>
              </a:xfrm>
              <a:custGeom>
                <a:avLst/>
                <a:gdLst>
                  <a:gd name="connsiteX0" fmla="*/ 10096 w 216121"/>
                  <a:gd name="connsiteY0" fmla="*/ 273653 h 273653"/>
                  <a:gd name="connsiteX1" fmla="*/ 0 w 216121"/>
                  <a:gd name="connsiteY1" fmla="*/ 263557 h 273653"/>
                  <a:gd name="connsiteX2" fmla="*/ 0 w 216121"/>
                  <a:gd name="connsiteY2" fmla="*/ 15716 h 273653"/>
                  <a:gd name="connsiteX3" fmla="*/ 10096 w 216121"/>
                  <a:gd name="connsiteY3" fmla="*/ 5620 h 273653"/>
                  <a:gd name="connsiteX4" fmla="*/ 30766 w 216121"/>
                  <a:gd name="connsiteY4" fmla="*/ 5620 h 273653"/>
                  <a:gd name="connsiteX5" fmla="*/ 40767 w 216121"/>
                  <a:gd name="connsiteY5" fmla="*/ 15716 h 273653"/>
                  <a:gd name="connsiteX6" fmla="*/ 40767 w 216121"/>
                  <a:gd name="connsiteY6" fmla="*/ 38005 h 273653"/>
                  <a:gd name="connsiteX7" fmla="*/ 123444 w 216121"/>
                  <a:gd name="connsiteY7" fmla="*/ 0 h 273653"/>
                  <a:gd name="connsiteX8" fmla="*/ 216122 w 216121"/>
                  <a:gd name="connsiteY8" fmla="*/ 101632 h 273653"/>
                  <a:gd name="connsiteX9" fmla="*/ 216122 w 216121"/>
                  <a:gd name="connsiteY9" fmla="*/ 263557 h 273653"/>
                  <a:gd name="connsiteX10" fmla="*/ 206026 w 216121"/>
                  <a:gd name="connsiteY10" fmla="*/ 273653 h 273653"/>
                  <a:gd name="connsiteX11" fmla="*/ 182594 w 216121"/>
                  <a:gd name="connsiteY11" fmla="*/ 273653 h 273653"/>
                  <a:gd name="connsiteX12" fmla="*/ 172498 w 216121"/>
                  <a:gd name="connsiteY12" fmla="*/ 263557 h 273653"/>
                  <a:gd name="connsiteX13" fmla="*/ 172498 w 216121"/>
                  <a:gd name="connsiteY13" fmla="*/ 105632 h 273653"/>
                  <a:gd name="connsiteX14" fmla="*/ 114395 w 216121"/>
                  <a:gd name="connsiteY14" fmla="*/ 36385 h 273653"/>
                  <a:gd name="connsiteX15" fmla="*/ 43529 w 216121"/>
                  <a:gd name="connsiteY15" fmla="*/ 72104 h 273653"/>
                  <a:gd name="connsiteX16" fmla="*/ 43529 w 216121"/>
                  <a:gd name="connsiteY16" fmla="*/ 263557 h 273653"/>
                  <a:gd name="connsiteX17" fmla="*/ 33433 w 216121"/>
                  <a:gd name="connsiteY17" fmla="*/ 273653 h 273653"/>
                  <a:gd name="connsiteX18" fmla="*/ 10096 w 216121"/>
                  <a:gd name="connsiteY18" fmla="*/ 273653 h 27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6121" h="273653">
                    <a:moveTo>
                      <a:pt x="10096" y="273653"/>
                    </a:moveTo>
                    <a:cubicBezTo>
                      <a:pt x="2857" y="273653"/>
                      <a:pt x="0" y="270891"/>
                      <a:pt x="0" y="263557"/>
                    </a:cubicBezTo>
                    <a:lnTo>
                      <a:pt x="0" y="15716"/>
                    </a:lnTo>
                    <a:cubicBezTo>
                      <a:pt x="0" y="8477"/>
                      <a:pt x="2857" y="5620"/>
                      <a:pt x="10096" y="5620"/>
                    </a:cubicBezTo>
                    <a:lnTo>
                      <a:pt x="30766" y="5620"/>
                    </a:lnTo>
                    <a:cubicBezTo>
                      <a:pt x="38005" y="5620"/>
                      <a:pt x="40767" y="8382"/>
                      <a:pt x="40767" y="15716"/>
                    </a:cubicBezTo>
                    <a:lnTo>
                      <a:pt x="40767" y="38005"/>
                    </a:lnTo>
                    <a:cubicBezTo>
                      <a:pt x="55816" y="19050"/>
                      <a:pt x="80963" y="0"/>
                      <a:pt x="123444" y="0"/>
                    </a:cubicBezTo>
                    <a:cubicBezTo>
                      <a:pt x="189833" y="0"/>
                      <a:pt x="216122" y="46863"/>
                      <a:pt x="216122" y="101632"/>
                    </a:cubicBezTo>
                    <a:lnTo>
                      <a:pt x="216122" y="263557"/>
                    </a:lnTo>
                    <a:cubicBezTo>
                      <a:pt x="216122" y="270796"/>
                      <a:pt x="213360" y="273653"/>
                      <a:pt x="206026" y="273653"/>
                    </a:cubicBezTo>
                    <a:lnTo>
                      <a:pt x="182594" y="273653"/>
                    </a:lnTo>
                    <a:cubicBezTo>
                      <a:pt x="175355" y="273653"/>
                      <a:pt x="172498" y="270891"/>
                      <a:pt x="172498" y="263557"/>
                    </a:cubicBezTo>
                    <a:lnTo>
                      <a:pt x="172498" y="105632"/>
                    </a:lnTo>
                    <a:cubicBezTo>
                      <a:pt x="172498" y="74390"/>
                      <a:pt x="161830" y="36385"/>
                      <a:pt x="114395" y="36385"/>
                    </a:cubicBezTo>
                    <a:cubicBezTo>
                      <a:pt x="90964" y="36385"/>
                      <a:pt x="63055" y="45339"/>
                      <a:pt x="43529" y="72104"/>
                    </a:cubicBezTo>
                    <a:lnTo>
                      <a:pt x="43529" y="263557"/>
                    </a:lnTo>
                    <a:cubicBezTo>
                      <a:pt x="43529" y="270796"/>
                      <a:pt x="40672" y="273653"/>
                      <a:pt x="33433" y="273653"/>
                    </a:cubicBezTo>
                    <a:lnTo>
                      <a:pt x="10096" y="273653"/>
                    </a:ln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EBD221A-CC96-455C-BE73-087CFAD4F529}"/>
                  </a:ext>
                </a:extLst>
              </p:cNvPr>
              <p:cNvSpPr/>
              <p:nvPr/>
            </p:nvSpPr>
            <p:spPr>
              <a:xfrm>
                <a:off x="4249642" y="3294887"/>
                <a:ext cx="247840" cy="390810"/>
              </a:xfrm>
              <a:custGeom>
                <a:avLst/>
                <a:gdLst>
                  <a:gd name="connsiteX0" fmla="*/ 116681 w 247840"/>
                  <a:gd name="connsiteY0" fmla="*/ 390811 h 390810"/>
                  <a:gd name="connsiteX1" fmla="*/ 0 w 247840"/>
                  <a:gd name="connsiteY1" fmla="*/ 317087 h 390810"/>
                  <a:gd name="connsiteX2" fmla="*/ 44101 w 247840"/>
                  <a:gd name="connsiteY2" fmla="*/ 258509 h 390810"/>
                  <a:gd name="connsiteX3" fmla="*/ 19526 w 247840"/>
                  <a:gd name="connsiteY3" fmla="*/ 221647 h 390810"/>
                  <a:gd name="connsiteX4" fmla="*/ 54674 w 247840"/>
                  <a:gd name="connsiteY4" fmla="*/ 172498 h 390810"/>
                  <a:gd name="connsiteX5" fmla="*/ 17812 w 247840"/>
                  <a:gd name="connsiteY5" fmla="*/ 95441 h 390810"/>
                  <a:gd name="connsiteX6" fmla="*/ 116110 w 247840"/>
                  <a:gd name="connsiteY6" fmla="*/ 0 h 390810"/>
                  <a:gd name="connsiteX7" fmla="*/ 152971 w 247840"/>
                  <a:gd name="connsiteY7" fmla="*/ 5620 h 390810"/>
                  <a:gd name="connsiteX8" fmla="*/ 234505 w 247840"/>
                  <a:gd name="connsiteY8" fmla="*/ 5620 h 390810"/>
                  <a:gd name="connsiteX9" fmla="*/ 244602 w 247840"/>
                  <a:gd name="connsiteY9" fmla="*/ 15716 h 390810"/>
                  <a:gd name="connsiteX10" fmla="*/ 244602 w 247840"/>
                  <a:gd name="connsiteY10" fmla="*/ 29718 h 390810"/>
                  <a:gd name="connsiteX11" fmla="*/ 234505 w 247840"/>
                  <a:gd name="connsiteY11" fmla="*/ 39719 h 390810"/>
                  <a:gd name="connsiteX12" fmla="*/ 192024 w 247840"/>
                  <a:gd name="connsiteY12" fmla="*/ 34671 h 390810"/>
                  <a:gd name="connsiteX13" fmla="*/ 218313 w 247840"/>
                  <a:gd name="connsiteY13" fmla="*/ 94393 h 390810"/>
                  <a:gd name="connsiteX14" fmla="*/ 117253 w 247840"/>
                  <a:gd name="connsiteY14" fmla="*/ 189833 h 390810"/>
                  <a:gd name="connsiteX15" fmla="*/ 74295 w 247840"/>
                  <a:gd name="connsiteY15" fmla="*/ 183166 h 390810"/>
                  <a:gd name="connsiteX16" fmla="*/ 57531 w 247840"/>
                  <a:gd name="connsiteY16" fmla="*/ 214408 h 390810"/>
                  <a:gd name="connsiteX17" fmla="*/ 93250 w 247840"/>
                  <a:gd name="connsiteY17" fmla="*/ 232315 h 390810"/>
                  <a:gd name="connsiteX18" fmla="*/ 160782 w 247840"/>
                  <a:gd name="connsiteY18" fmla="*/ 232315 h 390810"/>
                  <a:gd name="connsiteX19" fmla="*/ 247841 w 247840"/>
                  <a:gd name="connsiteY19" fmla="*/ 300419 h 390810"/>
                  <a:gd name="connsiteX20" fmla="*/ 116681 w 247840"/>
                  <a:gd name="connsiteY20" fmla="*/ 390811 h 390810"/>
                  <a:gd name="connsiteX21" fmla="*/ 117253 w 247840"/>
                  <a:gd name="connsiteY21" fmla="*/ 359569 h 390810"/>
                  <a:gd name="connsiteX22" fmla="*/ 204311 w 247840"/>
                  <a:gd name="connsiteY22" fmla="*/ 304895 h 390810"/>
                  <a:gd name="connsiteX23" fmla="*/ 151829 w 247840"/>
                  <a:gd name="connsiteY23" fmla="*/ 268034 h 390810"/>
                  <a:gd name="connsiteX24" fmla="*/ 73057 w 247840"/>
                  <a:gd name="connsiteY24" fmla="*/ 268034 h 390810"/>
                  <a:gd name="connsiteX25" fmla="*/ 42386 w 247840"/>
                  <a:gd name="connsiteY25" fmla="*/ 311563 h 390810"/>
                  <a:gd name="connsiteX26" fmla="*/ 117253 w 247840"/>
                  <a:gd name="connsiteY26" fmla="*/ 359569 h 390810"/>
                  <a:gd name="connsiteX27" fmla="*/ 118396 w 247840"/>
                  <a:gd name="connsiteY27" fmla="*/ 158591 h 390810"/>
                  <a:gd name="connsiteX28" fmla="*/ 175927 w 247840"/>
                  <a:gd name="connsiteY28" fmla="*/ 94964 h 390810"/>
                  <a:gd name="connsiteX29" fmla="*/ 118396 w 247840"/>
                  <a:gd name="connsiteY29" fmla="*/ 31337 h 390810"/>
                  <a:gd name="connsiteX30" fmla="*/ 60865 w 247840"/>
                  <a:gd name="connsiteY30" fmla="*/ 94964 h 390810"/>
                  <a:gd name="connsiteX31" fmla="*/ 118396 w 247840"/>
                  <a:gd name="connsiteY31" fmla="*/ 158591 h 3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47840" h="390810">
                    <a:moveTo>
                      <a:pt x="116681" y="390811"/>
                    </a:moveTo>
                    <a:cubicBezTo>
                      <a:pt x="46387" y="390811"/>
                      <a:pt x="0" y="364046"/>
                      <a:pt x="0" y="317087"/>
                    </a:cubicBezTo>
                    <a:cubicBezTo>
                      <a:pt x="0" y="288036"/>
                      <a:pt x="17907" y="269081"/>
                      <a:pt x="44101" y="258509"/>
                    </a:cubicBezTo>
                    <a:cubicBezTo>
                      <a:pt x="29623" y="252317"/>
                      <a:pt x="19526" y="240030"/>
                      <a:pt x="19526" y="221647"/>
                    </a:cubicBezTo>
                    <a:cubicBezTo>
                      <a:pt x="19526" y="197644"/>
                      <a:pt x="38005" y="182023"/>
                      <a:pt x="54674" y="172498"/>
                    </a:cubicBezTo>
                    <a:cubicBezTo>
                      <a:pt x="28385" y="154019"/>
                      <a:pt x="17812" y="124492"/>
                      <a:pt x="17812" y="95441"/>
                    </a:cubicBezTo>
                    <a:cubicBezTo>
                      <a:pt x="17812" y="47435"/>
                      <a:pt x="46292" y="0"/>
                      <a:pt x="116110" y="0"/>
                    </a:cubicBezTo>
                    <a:cubicBezTo>
                      <a:pt x="131159" y="0"/>
                      <a:pt x="142875" y="2286"/>
                      <a:pt x="152971" y="5620"/>
                    </a:cubicBezTo>
                    <a:lnTo>
                      <a:pt x="234505" y="5620"/>
                    </a:lnTo>
                    <a:cubicBezTo>
                      <a:pt x="241745" y="5620"/>
                      <a:pt x="244602" y="8382"/>
                      <a:pt x="244602" y="15716"/>
                    </a:cubicBezTo>
                    <a:lnTo>
                      <a:pt x="244602" y="29718"/>
                    </a:lnTo>
                    <a:cubicBezTo>
                      <a:pt x="244602" y="36957"/>
                      <a:pt x="241268" y="39719"/>
                      <a:pt x="234505" y="39719"/>
                    </a:cubicBezTo>
                    <a:cubicBezTo>
                      <a:pt x="219932" y="39148"/>
                      <a:pt x="204883" y="37529"/>
                      <a:pt x="192024" y="34671"/>
                    </a:cubicBezTo>
                    <a:cubicBezTo>
                      <a:pt x="210979" y="50864"/>
                      <a:pt x="218313" y="69818"/>
                      <a:pt x="218313" y="94393"/>
                    </a:cubicBezTo>
                    <a:cubicBezTo>
                      <a:pt x="218313" y="142399"/>
                      <a:pt x="190976" y="189833"/>
                      <a:pt x="117253" y="189833"/>
                    </a:cubicBezTo>
                    <a:cubicBezTo>
                      <a:pt x="101060" y="189833"/>
                      <a:pt x="86582" y="187547"/>
                      <a:pt x="74295" y="183166"/>
                    </a:cubicBezTo>
                    <a:cubicBezTo>
                      <a:pt x="63151" y="193739"/>
                      <a:pt x="57531" y="204406"/>
                      <a:pt x="57531" y="214408"/>
                    </a:cubicBezTo>
                    <a:cubicBezTo>
                      <a:pt x="57531" y="222790"/>
                      <a:pt x="60865" y="232315"/>
                      <a:pt x="93250" y="232315"/>
                    </a:cubicBezTo>
                    <a:lnTo>
                      <a:pt x="160782" y="232315"/>
                    </a:lnTo>
                    <a:cubicBezTo>
                      <a:pt x="209360" y="232315"/>
                      <a:pt x="247841" y="253556"/>
                      <a:pt x="247841" y="300419"/>
                    </a:cubicBezTo>
                    <a:cubicBezTo>
                      <a:pt x="247841" y="351758"/>
                      <a:pt x="202121" y="390811"/>
                      <a:pt x="116681" y="390811"/>
                    </a:cubicBezTo>
                    <a:close/>
                    <a:moveTo>
                      <a:pt x="117253" y="359569"/>
                    </a:moveTo>
                    <a:cubicBezTo>
                      <a:pt x="177546" y="359569"/>
                      <a:pt x="204311" y="334994"/>
                      <a:pt x="204311" y="304895"/>
                    </a:cubicBezTo>
                    <a:cubicBezTo>
                      <a:pt x="204311" y="284226"/>
                      <a:pt x="191453" y="268034"/>
                      <a:pt x="151829" y="268034"/>
                    </a:cubicBezTo>
                    <a:lnTo>
                      <a:pt x="73057" y="268034"/>
                    </a:lnTo>
                    <a:cubicBezTo>
                      <a:pt x="51245" y="278130"/>
                      <a:pt x="42386" y="293180"/>
                      <a:pt x="42386" y="311563"/>
                    </a:cubicBezTo>
                    <a:cubicBezTo>
                      <a:pt x="42386" y="336614"/>
                      <a:pt x="58579" y="359569"/>
                      <a:pt x="117253" y="359569"/>
                    </a:cubicBezTo>
                    <a:close/>
                    <a:moveTo>
                      <a:pt x="118396" y="158591"/>
                    </a:moveTo>
                    <a:cubicBezTo>
                      <a:pt x="155829" y="158591"/>
                      <a:pt x="175927" y="131826"/>
                      <a:pt x="175927" y="94964"/>
                    </a:cubicBezTo>
                    <a:cubicBezTo>
                      <a:pt x="175927" y="58674"/>
                      <a:pt x="155829" y="31337"/>
                      <a:pt x="118396" y="31337"/>
                    </a:cubicBezTo>
                    <a:cubicBezTo>
                      <a:pt x="80963" y="31337"/>
                      <a:pt x="60865" y="58674"/>
                      <a:pt x="60865" y="94964"/>
                    </a:cubicBezTo>
                    <a:cubicBezTo>
                      <a:pt x="60865" y="131731"/>
                      <a:pt x="80963" y="158591"/>
                      <a:pt x="118396" y="158591"/>
                    </a:cubicBez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87BEAA04-0FB4-458A-8C5A-7ADF531B2558}"/>
                  </a:ext>
                </a:extLst>
              </p:cNvPr>
              <p:cNvSpPr/>
              <p:nvPr/>
            </p:nvSpPr>
            <p:spPr>
              <a:xfrm>
                <a:off x="4647502" y="3294697"/>
                <a:ext cx="213264" cy="279272"/>
              </a:xfrm>
              <a:custGeom>
                <a:avLst/>
                <a:gdLst>
                  <a:gd name="connsiteX0" fmla="*/ 182594 w 213264"/>
                  <a:gd name="connsiteY0" fmla="*/ 273748 h 279272"/>
                  <a:gd name="connsiteX1" fmla="*/ 172498 w 213264"/>
                  <a:gd name="connsiteY1" fmla="*/ 263652 h 279272"/>
                  <a:gd name="connsiteX2" fmla="*/ 172498 w 213264"/>
                  <a:gd name="connsiteY2" fmla="*/ 239649 h 279272"/>
                  <a:gd name="connsiteX3" fmla="*/ 89345 w 213264"/>
                  <a:gd name="connsiteY3" fmla="*/ 279273 h 279272"/>
                  <a:gd name="connsiteX4" fmla="*/ 0 w 213264"/>
                  <a:gd name="connsiteY4" fmla="*/ 198311 h 279272"/>
                  <a:gd name="connsiteX5" fmla="*/ 106585 w 213264"/>
                  <a:gd name="connsiteY5" fmla="*/ 115633 h 279272"/>
                  <a:gd name="connsiteX6" fmla="*/ 169735 w 213264"/>
                  <a:gd name="connsiteY6" fmla="*/ 126206 h 279272"/>
                  <a:gd name="connsiteX7" fmla="*/ 169735 w 213264"/>
                  <a:gd name="connsiteY7" fmla="*/ 103918 h 279272"/>
                  <a:gd name="connsiteX8" fmla="*/ 106585 w 213264"/>
                  <a:gd name="connsiteY8" fmla="*/ 36862 h 279272"/>
                  <a:gd name="connsiteX9" fmla="*/ 36862 w 213264"/>
                  <a:gd name="connsiteY9" fmla="*/ 59246 h 279272"/>
                  <a:gd name="connsiteX10" fmla="*/ 22860 w 213264"/>
                  <a:gd name="connsiteY10" fmla="*/ 56959 h 279272"/>
                  <a:gd name="connsiteX11" fmla="*/ 13906 w 213264"/>
                  <a:gd name="connsiteY11" fmla="*/ 44101 h 279272"/>
                  <a:gd name="connsiteX12" fmla="*/ 16192 w 213264"/>
                  <a:gd name="connsiteY12" fmla="*/ 29623 h 279272"/>
                  <a:gd name="connsiteX13" fmla="*/ 110490 w 213264"/>
                  <a:gd name="connsiteY13" fmla="*/ 0 h 279272"/>
                  <a:gd name="connsiteX14" fmla="*/ 213265 w 213264"/>
                  <a:gd name="connsiteY14" fmla="*/ 97155 h 279272"/>
                  <a:gd name="connsiteX15" fmla="*/ 213265 w 213264"/>
                  <a:gd name="connsiteY15" fmla="*/ 263557 h 279272"/>
                  <a:gd name="connsiteX16" fmla="*/ 203168 w 213264"/>
                  <a:gd name="connsiteY16" fmla="*/ 273653 h 279272"/>
                  <a:gd name="connsiteX17" fmla="*/ 182594 w 213264"/>
                  <a:gd name="connsiteY17" fmla="*/ 273653 h 279272"/>
                  <a:gd name="connsiteX18" fmla="*/ 169831 w 213264"/>
                  <a:gd name="connsiteY18" fmla="*/ 205645 h 279272"/>
                  <a:gd name="connsiteX19" fmla="*/ 169831 w 213264"/>
                  <a:gd name="connsiteY19" fmla="*/ 158210 h 279272"/>
                  <a:gd name="connsiteX20" fmla="*/ 112300 w 213264"/>
                  <a:gd name="connsiteY20" fmla="*/ 149257 h 279272"/>
                  <a:gd name="connsiteX21" fmla="*/ 44196 w 213264"/>
                  <a:gd name="connsiteY21" fmla="*/ 197263 h 279272"/>
                  <a:gd name="connsiteX22" fmla="*/ 96679 w 213264"/>
                  <a:gd name="connsiteY22" fmla="*/ 244126 h 279272"/>
                  <a:gd name="connsiteX23" fmla="*/ 169831 w 213264"/>
                  <a:gd name="connsiteY23" fmla="*/ 205645 h 27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3264" h="279272">
                    <a:moveTo>
                      <a:pt x="182594" y="273748"/>
                    </a:moveTo>
                    <a:cubicBezTo>
                      <a:pt x="175355" y="273748"/>
                      <a:pt x="172498" y="270986"/>
                      <a:pt x="172498" y="263652"/>
                    </a:cubicBezTo>
                    <a:lnTo>
                      <a:pt x="172498" y="239649"/>
                    </a:lnTo>
                    <a:cubicBezTo>
                      <a:pt x="158020" y="258604"/>
                      <a:pt x="134017" y="279273"/>
                      <a:pt x="89345" y="279273"/>
                    </a:cubicBezTo>
                    <a:cubicBezTo>
                      <a:pt x="31242" y="279273"/>
                      <a:pt x="0" y="244697"/>
                      <a:pt x="0" y="198311"/>
                    </a:cubicBezTo>
                    <a:cubicBezTo>
                      <a:pt x="0" y="151448"/>
                      <a:pt x="32956" y="115633"/>
                      <a:pt x="106585" y="115633"/>
                    </a:cubicBezTo>
                    <a:cubicBezTo>
                      <a:pt x="132874" y="115633"/>
                      <a:pt x="155162" y="120110"/>
                      <a:pt x="169735" y="126206"/>
                    </a:cubicBezTo>
                    <a:lnTo>
                      <a:pt x="169735" y="103918"/>
                    </a:lnTo>
                    <a:cubicBezTo>
                      <a:pt x="169735" y="70961"/>
                      <a:pt x="159639" y="36862"/>
                      <a:pt x="106585" y="36862"/>
                    </a:cubicBezTo>
                    <a:cubicBezTo>
                      <a:pt x="82010" y="36862"/>
                      <a:pt x="55816" y="44101"/>
                      <a:pt x="36862" y="59246"/>
                    </a:cubicBezTo>
                    <a:cubicBezTo>
                      <a:pt x="30671" y="63722"/>
                      <a:pt x="27337" y="63151"/>
                      <a:pt x="22860" y="56959"/>
                    </a:cubicBezTo>
                    <a:lnTo>
                      <a:pt x="13906" y="44101"/>
                    </a:lnTo>
                    <a:cubicBezTo>
                      <a:pt x="10573" y="38576"/>
                      <a:pt x="11144" y="33528"/>
                      <a:pt x="16192" y="29623"/>
                    </a:cubicBezTo>
                    <a:cubicBezTo>
                      <a:pt x="39052" y="10668"/>
                      <a:pt x="73152" y="0"/>
                      <a:pt x="110490" y="0"/>
                    </a:cubicBezTo>
                    <a:cubicBezTo>
                      <a:pt x="183071" y="0"/>
                      <a:pt x="213265" y="39624"/>
                      <a:pt x="213265" y="97155"/>
                    </a:cubicBezTo>
                    <a:lnTo>
                      <a:pt x="213265" y="263557"/>
                    </a:lnTo>
                    <a:cubicBezTo>
                      <a:pt x="213265" y="270796"/>
                      <a:pt x="210502" y="273653"/>
                      <a:pt x="203168" y="273653"/>
                    </a:cubicBezTo>
                    <a:lnTo>
                      <a:pt x="182594" y="273653"/>
                    </a:lnTo>
                    <a:close/>
                    <a:moveTo>
                      <a:pt x="169831" y="205645"/>
                    </a:moveTo>
                    <a:lnTo>
                      <a:pt x="169831" y="158210"/>
                    </a:lnTo>
                    <a:cubicBezTo>
                      <a:pt x="155257" y="151543"/>
                      <a:pt x="129064" y="149257"/>
                      <a:pt x="112300" y="149257"/>
                    </a:cubicBezTo>
                    <a:cubicBezTo>
                      <a:pt x="62008" y="149257"/>
                      <a:pt x="44196" y="169354"/>
                      <a:pt x="44196" y="197263"/>
                    </a:cubicBezTo>
                    <a:cubicBezTo>
                      <a:pt x="44196" y="219551"/>
                      <a:pt x="55340" y="244126"/>
                      <a:pt x="96679" y="244126"/>
                    </a:cubicBezTo>
                    <a:cubicBezTo>
                      <a:pt x="124587" y="244221"/>
                      <a:pt x="150781" y="232981"/>
                      <a:pt x="169831" y="205645"/>
                    </a:cubicBez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F4F0BE51-8B51-43AC-9D0B-889A7E20AB08}"/>
                  </a:ext>
                </a:extLst>
              </p:cNvPr>
              <p:cNvSpPr/>
              <p:nvPr/>
            </p:nvSpPr>
            <p:spPr>
              <a:xfrm>
                <a:off x="5031394" y="3300412"/>
                <a:ext cx="384544" cy="268033"/>
              </a:xfrm>
              <a:custGeom>
                <a:avLst/>
                <a:gdLst>
                  <a:gd name="connsiteX0" fmla="*/ 93977 w 384544"/>
                  <a:gd name="connsiteY0" fmla="*/ 268034 h 268033"/>
                  <a:gd name="connsiteX1" fmla="*/ 79499 w 384544"/>
                  <a:gd name="connsiteY1" fmla="*/ 259080 h 268033"/>
                  <a:gd name="connsiteX2" fmla="*/ 251 w 384544"/>
                  <a:gd name="connsiteY2" fmla="*/ 10096 h 268033"/>
                  <a:gd name="connsiteX3" fmla="*/ 8633 w 384544"/>
                  <a:gd name="connsiteY3" fmla="*/ 0 h 268033"/>
                  <a:gd name="connsiteX4" fmla="*/ 32636 w 384544"/>
                  <a:gd name="connsiteY4" fmla="*/ 0 h 268033"/>
                  <a:gd name="connsiteX5" fmla="*/ 44351 w 384544"/>
                  <a:gd name="connsiteY5" fmla="*/ 10096 h 268033"/>
                  <a:gd name="connsiteX6" fmla="*/ 105788 w 384544"/>
                  <a:gd name="connsiteY6" fmla="*/ 224504 h 268033"/>
                  <a:gd name="connsiteX7" fmla="*/ 171129 w 384544"/>
                  <a:gd name="connsiteY7" fmla="*/ 10096 h 268033"/>
                  <a:gd name="connsiteX8" fmla="*/ 182845 w 384544"/>
                  <a:gd name="connsiteY8" fmla="*/ 0 h 268033"/>
                  <a:gd name="connsiteX9" fmla="*/ 201800 w 384544"/>
                  <a:gd name="connsiteY9" fmla="*/ 0 h 268033"/>
                  <a:gd name="connsiteX10" fmla="*/ 213515 w 384544"/>
                  <a:gd name="connsiteY10" fmla="*/ 10096 h 268033"/>
                  <a:gd name="connsiteX11" fmla="*/ 279333 w 384544"/>
                  <a:gd name="connsiteY11" fmla="*/ 224504 h 268033"/>
                  <a:gd name="connsiteX12" fmla="*/ 340769 w 384544"/>
                  <a:gd name="connsiteY12" fmla="*/ 10096 h 268033"/>
                  <a:gd name="connsiteX13" fmla="*/ 352485 w 384544"/>
                  <a:gd name="connsiteY13" fmla="*/ 0 h 268033"/>
                  <a:gd name="connsiteX14" fmla="*/ 375917 w 384544"/>
                  <a:gd name="connsiteY14" fmla="*/ 0 h 268033"/>
                  <a:gd name="connsiteX15" fmla="*/ 384298 w 384544"/>
                  <a:gd name="connsiteY15" fmla="*/ 10096 h 268033"/>
                  <a:gd name="connsiteX16" fmla="*/ 305527 w 384544"/>
                  <a:gd name="connsiteY16" fmla="*/ 259080 h 268033"/>
                  <a:gd name="connsiteX17" fmla="*/ 291049 w 384544"/>
                  <a:gd name="connsiteY17" fmla="*/ 268034 h 268033"/>
                  <a:gd name="connsiteX18" fmla="*/ 269237 w 384544"/>
                  <a:gd name="connsiteY18" fmla="*/ 268034 h 268033"/>
                  <a:gd name="connsiteX19" fmla="*/ 255235 w 384544"/>
                  <a:gd name="connsiteY19" fmla="*/ 259080 h 268033"/>
                  <a:gd name="connsiteX20" fmla="*/ 192084 w 384544"/>
                  <a:gd name="connsiteY20" fmla="*/ 65913 h 268033"/>
                  <a:gd name="connsiteX21" fmla="*/ 129600 w 384544"/>
                  <a:gd name="connsiteY21" fmla="*/ 258509 h 268033"/>
                  <a:gd name="connsiteX22" fmla="*/ 115598 w 384544"/>
                  <a:gd name="connsiteY22" fmla="*/ 268034 h 268033"/>
                  <a:gd name="connsiteX23" fmla="*/ 93977 w 384544"/>
                  <a:gd name="connsiteY23" fmla="*/ 268034 h 26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4544" h="268033">
                    <a:moveTo>
                      <a:pt x="93977" y="268034"/>
                    </a:moveTo>
                    <a:cubicBezTo>
                      <a:pt x="86738" y="268034"/>
                      <a:pt x="82832" y="265271"/>
                      <a:pt x="79499" y="259080"/>
                    </a:cubicBezTo>
                    <a:cubicBezTo>
                      <a:pt x="51019" y="197644"/>
                      <a:pt x="16348" y="96583"/>
                      <a:pt x="251" y="10096"/>
                    </a:cubicBezTo>
                    <a:cubicBezTo>
                      <a:pt x="-892" y="3334"/>
                      <a:pt x="1870" y="0"/>
                      <a:pt x="8633" y="0"/>
                    </a:cubicBezTo>
                    <a:lnTo>
                      <a:pt x="32636" y="0"/>
                    </a:lnTo>
                    <a:cubicBezTo>
                      <a:pt x="39875" y="0"/>
                      <a:pt x="43208" y="2762"/>
                      <a:pt x="44351" y="10096"/>
                    </a:cubicBezTo>
                    <a:cubicBezTo>
                      <a:pt x="57210" y="82677"/>
                      <a:pt x="82832" y="169736"/>
                      <a:pt x="105788" y="224504"/>
                    </a:cubicBezTo>
                    <a:cubicBezTo>
                      <a:pt x="130934" y="169831"/>
                      <a:pt x="158270" y="82677"/>
                      <a:pt x="171129" y="10096"/>
                    </a:cubicBezTo>
                    <a:cubicBezTo>
                      <a:pt x="172177" y="2858"/>
                      <a:pt x="175606" y="0"/>
                      <a:pt x="182845" y="0"/>
                    </a:cubicBezTo>
                    <a:lnTo>
                      <a:pt x="201800" y="0"/>
                    </a:lnTo>
                    <a:cubicBezTo>
                      <a:pt x="209039" y="0"/>
                      <a:pt x="212372" y="2762"/>
                      <a:pt x="213515" y="10096"/>
                    </a:cubicBezTo>
                    <a:cubicBezTo>
                      <a:pt x="226946" y="82677"/>
                      <a:pt x="254282" y="169736"/>
                      <a:pt x="279333" y="224504"/>
                    </a:cubicBezTo>
                    <a:cubicBezTo>
                      <a:pt x="302193" y="169831"/>
                      <a:pt x="327911" y="82677"/>
                      <a:pt x="340769" y="10096"/>
                    </a:cubicBezTo>
                    <a:cubicBezTo>
                      <a:pt x="341817" y="2858"/>
                      <a:pt x="345246" y="0"/>
                      <a:pt x="352485" y="0"/>
                    </a:cubicBezTo>
                    <a:lnTo>
                      <a:pt x="375917" y="0"/>
                    </a:lnTo>
                    <a:cubicBezTo>
                      <a:pt x="382584" y="0"/>
                      <a:pt x="385442" y="3334"/>
                      <a:pt x="384298" y="10096"/>
                    </a:cubicBezTo>
                    <a:cubicBezTo>
                      <a:pt x="368678" y="96583"/>
                      <a:pt x="334007" y="197072"/>
                      <a:pt x="305527" y="259080"/>
                    </a:cubicBezTo>
                    <a:cubicBezTo>
                      <a:pt x="302193" y="265271"/>
                      <a:pt x="298288" y="268034"/>
                      <a:pt x="291049" y="268034"/>
                    </a:cubicBezTo>
                    <a:lnTo>
                      <a:pt x="269237" y="268034"/>
                    </a:lnTo>
                    <a:cubicBezTo>
                      <a:pt x="261998" y="268034"/>
                      <a:pt x="258092" y="265271"/>
                      <a:pt x="255235" y="259080"/>
                    </a:cubicBezTo>
                    <a:cubicBezTo>
                      <a:pt x="223421" y="184880"/>
                      <a:pt x="203324" y="124015"/>
                      <a:pt x="192084" y="65913"/>
                    </a:cubicBezTo>
                    <a:cubicBezTo>
                      <a:pt x="181511" y="124015"/>
                      <a:pt x="160842" y="184880"/>
                      <a:pt x="129600" y="258509"/>
                    </a:cubicBezTo>
                    <a:cubicBezTo>
                      <a:pt x="126838" y="265271"/>
                      <a:pt x="122933" y="268034"/>
                      <a:pt x="115598" y="268034"/>
                    </a:cubicBezTo>
                    <a:lnTo>
                      <a:pt x="93977" y="268034"/>
                    </a:ln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A0823E3B-DF22-4CEF-80F5-CC013775A103}"/>
                  </a:ext>
                </a:extLst>
              </p:cNvPr>
              <p:cNvSpPr/>
              <p:nvPr/>
            </p:nvSpPr>
            <p:spPr>
              <a:xfrm>
                <a:off x="5451316" y="3294887"/>
                <a:ext cx="246697" cy="279177"/>
              </a:xfrm>
              <a:custGeom>
                <a:avLst/>
                <a:gdLst>
                  <a:gd name="connsiteX0" fmla="*/ 123348 w 246697"/>
                  <a:gd name="connsiteY0" fmla="*/ 279178 h 279177"/>
                  <a:gd name="connsiteX1" fmla="*/ 0 w 246697"/>
                  <a:gd name="connsiteY1" fmla="*/ 139637 h 279177"/>
                  <a:gd name="connsiteX2" fmla="*/ 123348 w 246697"/>
                  <a:gd name="connsiteY2" fmla="*/ 0 h 279177"/>
                  <a:gd name="connsiteX3" fmla="*/ 246697 w 246697"/>
                  <a:gd name="connsiteY3" fmla="*/ 139637 h 279177"/>
                  <a:gd name="connsiteX4" fmla="*/ 123348 w 246697"/>
                  <a:gd name="connsiteY4" fmla="*/ 279178 h 279177"/>
                  <a:gd name="connsiteX5" fmla="*/ 123348 w 246697"/>
                  <a:gd name="connsiteY5" fmla="*/ 244507 h 279177"/>
                  <a:gd name="connsiteX6" fmla="*/ 201453 w 246697"/>
                  <a:gd name="connsiteY6" fmla="*/ 139541 h 279177"/>
                  <a:gd name="connsiteX7" fmla="*/ 123348 w 246697"/>
                  <a:gd name="connsiteY7" fmla="*/ 34576 h 279177"/>
                  <a:gd name="connsiteX8" fmla="*/ 45244 w 246697"/>
                  <a:gd name="connsiteY8" fmla="*/ 139541 h 279177"/>
                  <a:gd name="connsiteX9" fmla="*/ 123348 w 246697"/>
                  <a:gd name="connsiteY9" fmla="*/ 244507 h 279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7" h="279177">
                    <a:moveTo>
                      <a:pt x="123348" y="279178"/>
                    </a:moveTo>
                    <a:cubicBezTo>
                      <a:pt x="35719" y="279178"/>
                      <a:pt x="0" y="211646"/>
                      <a:pt x="0" y="139637"/>
                    </a:cubicBezTo>
                    <a:cubicBezTo>
                      <a:pt x="0" y="67627"/>
                      <a:pt x="37433" y="0"/>
                      <a:pt x="123348" y="0"/>
                    </a:cubicBezTo>
                    <a:cubicBezTo>
                      <a:pt x="210978" y="0"/>
                      <a:pt x="246697" y="67532"/>
                      <a:pt x="246697" y="139637"/>
                    </a:cubicBezTo>
                    <a:cubicBezTo>
                      <a:pt x="246697" y="211550"/>
                      <a:pt x="209264" y="279178"/>
                      <a:pt x="123348" y="279178"/>
                    </a:cubicBezTo>
                    <a:close/>
                    <a:moveTo>
                      <a:pt x="123348" y="244507"/>
                    </a:moveTo>
                    <a:cubicBezTo>
                      <a:pt x="179165" y="244507"/>
                      <a:pt x="201453" y="194786"/>
                      <a:pt x="201453" y="139541"/>
                    </a:cubicBezTo>
                    <a:cubicBezTo>
                      <a:pt x="201453" y="84296"/>
                      <a:pt x="179165" y="34576"/>
                      <a:pt x="123348" y="34576"/>
                    </a:cubicBezTo>
                    <a:cubicBezTo>
                      <a:pt x="67532" y="34576"/>
                      <a:pt x="45244" y="84296"/>
                      <a:pt x="45244" y="139541"/>
                    </a:cubicBezTo>
                    <a:cubicBezTo>
                      <a:pt x="45148" y="194881"/>
                      <a:pt x="67437" y="244507"/>
                      <a:pt x="123348" y="244507"/>
                    </a:cubicBez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CDD10826-22C1-43BE-8B6C-72EACFD67AB3}"/>
                  </a:ext>
                </a:extLst>
              </p:cNvPr>
              <p:cNvSpPr/>
              <p:nvPr/>
            </p:nvSpPr>
            <p:spPr>
              <a:xfrm>
                <a:off x="5762689" y="3294887"/>
                <a:ext cx="147946" cy="273653"/>
              </a:xfrm>
              <a:custGeom>
                <a:avLst/>
                <a:gdLst>
                  <a:gd name="connsiteX0" fmla="*/ 10096 w 147946"/>
                  <a:gd name="connsiteY0" fmla="*/ 273558 h 273653"/>
                  <a:gd name="connsiteX1" fmla="*/ 0 w 147946"/>
                  <a:gd name="connsiteY1" fmla="*/ 263462 h 273653"/>
                  <a:gd name="connsiteX2" fmla="*/ 0 w 147946"/>
                  <a:gd name="connsiteY2" fmla="*/ 15621 h 273653"/>
                  <a:gd name="connsiteX3" fmla="*/ 10096 w 147946"/>
                  <a:gd name="connsiteY3" fmla="*/ 5525 h 273653"/>
                  <a:gd name="connsiteX4" fmla="*/ 30766 w 147946"/>
                  <a:gd name="connsiteY4" fmla="*/ 5525 h 273653"/>
                  <a:gd name="connsiteX5" fmla="*/ 40862 w 147946"/>
                  <a:gd name="connsiteY5" fmla="*/ 15621 h 273653"/>
                  <a:gd name="connsiteX6" fmla="*/ 40862 w 147946"/>
                  <a:gd name="connsiteY6" fmla="*/ 40767 h 273653"/>
                  <a:gd name="connsiteX7" fmla="*/ 116776 w 147946"/>
                  <a:gd name="connsiteY7" fmla="*/ 0 h 273653"/>
                  <a:gd name="connsiteX8" fmla="*/ 140208 w 147946"/>
                  <a:gd name="connsiteY8" fmla="*/ 2858 h 273653"/>
                  <a:gd name="connsiteX9" fmla="*/ 147447 w 147946"/>
                  <a:gd name="connsiteY9" fmla="*/ 15145 h 273653"/>
                  <a:gd name="connsiteX10" fmla="*/ 142970 w 147946"/>
                  <a:gd name="connsiteY10" fmla="*/ 35814 h 273653"/>
                  <a:gd name="connsiteX11" fmla="*/ 131254 w 147946"/>
                  <a:gd name="connsiteY11" fmla="*/ 43053 h 273653"/>
                  <a:gd name="connsiteX12" fmla="*/ 107822 w 147946"/>
                  <a:gd name="connsiteY12" fmla="*/ 39719 h 273653"/>
                  <a:gd name="connsiteX13" fmla="*/ 43624 w 147946"/>
                  <a:gd name="connsiteY13" fmla="*/ 72104 h 273653"/>
                  <a:gd name="connsiteX14" fmla="*/ 43624 w 147946"/>
                  <a:gd name="connsiteY14" fmla="*/ 263557 h 273653"/>
                  <a:gd name="connsiteX15" fmla="*/ 33528 w 147946"/>
                  <a:gd name="connsiteY15" fmla="*/ 273653 h 273653"/>
                  <a:gd name="connsiteX16" fmla="*/ 10096 w 147946"/>
                  <a:gd name="connsiteY16" fmla="*/ 273653 h 27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946" h="273653">
                    <a:moveTo>
                      <a:pt x="10096" y="273558"/>
                    </a:moveTo>
                    <a:cubicBezTo>
                      <a:pt x="2857" y="273558"/>
                      <a:pt x="0" y="270796"/>
                      <a:pt x="0" y="263462"/>
                    </a:cubicBezTo>
                    <a:lnTo>
                      <a:pt x="0" y="15621"/>
                    </a:lnTo>
                    <a:cubicBezTo>
                      <a:pt x="0" y="8382"/>
                      <a:pt x="2762" y="5525"/>
                      <a:pt x="10096" y="5525"/>
                    </a:cubicBezTo>
                    <a:lnTo>
                      <a:pt x="30766" y="5525"/>
                    </a:lnTo>
                    <a:cubicBezTo>
                      <a:pt x="38005" y="5525"/>
                      <a:pt x="40862" y="8287"/>
                      <a:pt x="40862" y="15621"/>
                    </a:cubicBezTo>
                    <a:lnTo>
                      <a:pt x="40862" y="40767"/>
                    </a:lnTo>
                    <a:cubicBezTo>
                      <a:pt x="55912" y="21241"/>
                      <a:pt x="77724" y="0"/>
                      <a:pt x="116776" y="0"/>
                    </a:cubicBezTo>
                    <a:cubicBezTo>
                      <a:pt x="124015" y="0"/>
                      <a:pt x="132397" y="572"/>
                      <a:pt x="140208" y="2858"/>
                    </a:cubicBezTo>
                    <a:cubicBezTo>
                      <a:pt x="146399" y="4477"/>
                      <a:pt x="149161" y="8954"/>
                      <a:pt x="147447" y="15145"/>
                    </a:cubicBezTo>
                    <a:lnTo>
                      <a:pt x="142970" y="35814"/>
                    </a:lnTo>
                    <a:cubicBezTo>
                      <a:pt x="141351" y="43053"/>
                      <a:pt x="138493" y="44768"/>
                      <a:pt x="131254" y="43053"/>
                    </a:cubicBezTo>
                    <a:cubicBezTo>
                      <a:pt x="123444" y="40767"/>
                      <a:pt x="115633" y="39719"/>
                      <a:pt x="107822" y="39719"/>
                    </a:cubicBezTo>
                    <a:cubicBezTo>
                      <a:pt x="86582" y="39719"/>
                      <a:pt x="60960" y="48101"/>
                      <a:pt x="43624" y="72104"/>
                    </a:cubicBezTo>
                    <a:lnTo>
                      <a:pt x="43624" y="263557"/>
                    </a:lnTo>
                    <a:cubicBezTo>
                      <a:pt x="43624" y="270796"/>
                      <a:pt x="40862" y="273653"/>
                      <a:pt x="33528" y="273653"/>
                    </a:cubicBezTo>
                    <a:lnTo>
                      <a:pt x="10096" y="273653"/>
                    </a:ln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7BF82DEA-DE2A-4D39-A074-84DDCE65814E}"/>
                  </a:ext>
                </a:extLst>
              </p:cNvPr>
              <p:cNvSpPr/>
              <p:nvPr/>
            </p:nvSpPr>
            <p:spPr>
              <a:xfrm>
                <a:off x="5957475" y="3167633"/>
                <a:ext cx="43624" cy="400907"/>
              </a:xfrm>
              <a:custGeom>
                <a:avLst/>
                <a:gdLst>
                  <a:gd name="connsiteX0" fmla="*/ 10096 w 43624"/>
                  <a:gd name="connsiteY0" fmla="*/ 400812 h 400907"/>
                  <a:gd name="connsiteX1" fmla="*/ 0 w 43624"/>
                  <a:gd name="connsiteY1" fmla="*/ 390716 h 400907"/>
                  <a:gd name="connsiteX2" fmla="*/ 0 w 43624"/>
                  <a:gd name="connsiteY2" fmla="*/ 10001 h 400907"/>
                  <a:gd name="connsiteX3" fmla="*/ 10096 w 43624"/>
                  <a:gd name="connsiteY3" fmla="*/ 0 h 400907"/>
                  <a:gd name="connsiteX4" fmla="*/ 33528 w 43624"/>
                  <a:gd name="connsiteY4" fmla="*/ 0 h 400907"/>
                  <a:gd name="connsiteX5" fmla="*/ 43625 w 43624"/>
                  <a:gd name="connsiteY5" fmla="*/ 10001 h 400907"/>
                  <a:gd name="connsiteX6" fmla="*/ 43625 w 43624"/>
                  <a:gd name="connsiteY6" fmla="*/ 390811 h 400907"/>
                  <a:gd name="connsiteX7" fmla="*/ 33528 w 43624"/>
                  <a:gd name="connsiteY7" fmla="*/ 400907 h 400907"/>
                  <a:gd name="connsiteX8" fmla="*/ 10096 w 43624"/>
                  <a:gd name="connsiteY8" fmla="*/ 400907 h 40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24" h="400907">
                    <a:moveTo>
                      <a:pt x="10096" y="400812"/>
                    </a:moveTo>
                    <a:cubicBezTo>
                      <a:pt x="2858" y="400812"/>
                      <a:pt x="0" y="398050"/>
                      <a:pt x="0" y="390716"/>
                    </a:cubicBezTo>
                    <a:lnTo>
                      <a:pt x="0" y="10001"/>
                    </a:lnTo>
                    <a:cubicBezTo>
                      <a:pt x="0" y="2762"/>
                      <a:pt x="2763" y="0"/>
                      <a:pt x="10096" y="0"/>
                    </a:cubicBezTo>
                    <a:lnTo>
                      <a:pt x="33528" y="0"/>
                    </a:lnTo>
                    <a:cubicBezTo>
                      <a:pt x="40767" y="0"/>
                      <a:pt x="43625" y="2762"/>
                      <a:pt x="43625" y="10001"/>
                    </a:cubicBezTo>
                    <a:lnTo>
                      <a:pt x="43625" y="390811"/>
                    </a:lnTo>
                    <a:cubicBezTo>
                      <a:pt x="43625" y="398050"/>
                      <a:pt x="40863" y="400907"/>
                      <a:pt x="33528" y="400907"/>
                    </a:cubicBezTo>
                    <a:lnTo>
                      <a:pt x="10096" y="400907"/>
                    </a:ln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73367B42-F405-4992-A070-C3F5CF14E23F}"/>
                  </a:ext>
                </a:extLst>
              </p:cNvPr>
              <p:cNvSpPr/>
              <p:nvPr/>
            </p:nvSpPr>
            <p:spPr>
              <a:xfrm>
                <a:off x="6065679" y="3167633"/>
                <a:ext cx="230695" cy="406336"/>
              </a:xfrm>
              <a:custGeom>
                <a:avLst/>
                <a:gdLst>
                  <a:gd name="connsiteX0" fmla="*/ 199930 w 230695"/>
                  <a:gd name="connsiteY0" fmla="*/ 400812 h 406336"/>
                  <a:gd name="connsiteX1" fmla="*/ 189833 w 230695"/>
                  <a:gd name="connsiteY1" fmla="*/ 390716 h 406336"/>
                  <a:gd name="connsiteX2" fmla="*/ 189833 w 230695"/>
                  <a:gd name="connsiteY2" fmla="*/ 368332 h 406336"/>
                  <a:gd name="connsiteX3" fmla="*/ 112204 w 230695"/>
                  <a:gd name="connsiteY3" fmla="*/ 406337 h 406336"/>
                  <a:gd name="connsiteX4" fmla="*/ 0 w 230695"/>
                  <a:gd name="connsiteY4" fmla="*/ 267367 h 406336"/>
                  <a:gd name="connsiteX5" fmla="*/ 112204 w 230695"/>
                  <a:gd name="connsiteY5" fmla="*/ 127254 h 406336"/>
                  <a:gd name="connsiteX6" fmla="*/ 187071 w 230695"/>
                  <a:gd name="connsiteY6" fmla="*/ 161354 h 406336"/>
                  <a:gd name="connsiteX7" fmla="*/ 187071 w 230695"/>
                  <a:gd name="connsiteY7" fmla="*/ 10001 h 406336"/>
                  <a:gd name="connsiteX8" fmla="*/ 197167 w 230695"/>
                  <a:gd name="connsiteY8" fmla="*/ 0 h 406336"/>
                  <a:gd name="connsiteX9" fmla="*/ 220599 w 230695"/>
                  <a:gd name="connsiteY9" fmla="*/ 0 h 406336"/>
                  <a:gd name="connsiteX10" fmla="*/ 230695 w 230695"/>
                  <a:gd name="connsiteY10" fmla="*/ 10001 h 406336"/>
                  <a:gd name="connsiteX11" fmla="*/ 230695 w 230695"/>
                  <a:gd name="connsiteY11" fmla="*/ 390811 h 406336"/>
                  <a:gd name="connsiteX12" fmla="*/ 220599 w 230695"/>
                  <a:gd name="connsiteY12" fmla="*/ 400907 h 406336"/>
                  <a:gd name="connsiteX13" fmla="*/ 199930 w 230695"/>
                  <a:gd name="connsiteY13" fmla="*/ 400907 h 406336"/>
                  <a:gd name="connsiteX14" fmla="*/ 120682 w 230695"/>
                  <a:gd name="connsiteY14" fmla="*/ 371285 h 406336"/>
                  <a:gd name="connsiteX15" fmla="*/ 187071 w 230695"/>
                  <a:gd name="connsiteY15" fmla="*/ 334423 h 406336"/>
                  <a:gd name="connsiteX16" fmla="*/ 187071 w 230695"/>
                  <a:gd name="connsiteY16" fmla="*/ 199263 h 406336"/>
                  <a:gd name="connsiteX17" fmla="*/ 120682 w 230695"/>
                  <a:gd name="connsiteY17" fmla="*/ 162401 h 406336"/>
                  <a:gd name="connsiteX18" fmla="*/ 45339 w 230695"/>
                  <a:gd name="connsiteY18" fmla="*/ 266795 h 406336"/>
                  <a:gd name="connsiteX19" fmla="*/ 120682 w 230695"/>
                  <a:gd name="connsiteY19" fmla="*/ 371285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0695" h="406336">
                    <a:moveTo>
                      <a:pt x="199930" y="400812"/>
                    </a:moveTo>
                    <a:cubicBezTo>
                      <a:pt x="192691" y="400812"/>
                      <a:pt x="189833" y="398050"/>
                      <a:pt x="189833" y="390716"/>
                    </a:cubicBezTo>
                    <a:lnTo>
                      <a:pt x="189833" y="368332"/>
                    </a:lnTo>
                    <a:cubicBezTo>
                      <a:pt x="175831" y="389573"/>
                      <a:pt x="151829" y="406337"/>
                      <a:pt x="112204" y="406337"/>
                    </a:cubicBezTo>
                    <a:cubicBezTo>
                      <a:pt x="42386" y="406337"/>
                      <a:pt x="0" y="354997"/>
                      <a:pt x="0" y="267367"/>
                    </a:cubicBezTo>
                    <a:cubicBezTo>
                      <a:pt x="0" y="180308"/>
                      <a:pt x="42386" y="127254"/>
                      <a:pt x="112204" y="127254"/>
                    </a:cubicBezTo>
                    <a:cubicBezTo>
                      <a:pt x="150685" y="127254"/>
                      <a:pt x="174212" y="142875"/>
                      <a:pt x="187071" y="161354"/>
                    </a:cubicBezTo>
                    <a:lnTo>
                      <a:pt x="187071" y="10001"/>
                    </a:lnTo>
                    <a:cubicBezTo>
                      <a:pt x="187071" y="2762"/>
                      <a:pt x="189833" y="0"/>
                      <a:pt x="197167" y="0"/>
                    </a:cubicBezTo>
                    <a:lnTo>
                      <a:pt x="220599" y="0"/>
                    </a:lnTo>
                    <a:cubicBezTo>
                      <a:pt x="227838" y="0"/>
                      <a:pt x="230695" y="2762"/>
                      <a:pt x="230695" y="10001"/>
                    </a:cubicBezTo>
                    <a:lnTo>
                      <a:pt x="230695" y="390811"/>
                    </a:lnTo>
                    <a:cubicBezTo>
                      <a:pt x="230695" y="398050"/>
                      <a:pt x="227933" y="400907"/>
                      <a:pt x="220599" y="400907"/>
                    </a:cubicBezTo>
                    <a:lnTo>
                      <a:pt x="199930" y="400907"/>
                    </a:lnTo>
                    <a:close/>
                    <a:moveTo>
                      <a:pt x="120682" y="371285"/>
                    </a:moveTo>
                    <a:cubicBezTo>
                      <a:pt x="146399" y="371285"/>
                      <a:pt x="170402" y="360617"/>
                      <a:pt x="187071" y="334423"/>
                    </a:cubicBezTo>
                    <a:lnTo>
                      <a:pt x="187071" y="199263"/>
                    </a:lnTo>
                    <a:cubicBezTo>
                      <a:pt x="170307" y="172974"/>
                      <a:pt x="146304" y="162401"/>
                      <a:pt x="120682" y="162401"/>
                    </a:cubicBezTo>
                    <a:cubicBezTo>
                      <a:pt x="75438" y="162401"/>
                      <a:pt x="45339" y="196977"/>
                      <a:pt x="45339" y="266795"/>
                    </a:cubicBezTo>
                    <a:cubicBezTo>
                      <a:pt x="45244" y="336614"/>
                      <a:pt x="75438" y="371285"/>
                      <a:pt x="120682" y="371285"/>
                    </a:cubicBez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465231E4-5A7E-4D1E-A4BC-C26DD5DC56D2}"/>
                  </a:ext>
                </a:extLst>
              </p:cNvPr>
              <p:cNvSpPr/>
              <p:nvPr/>
            </p:nvSpPr>
            <p:spPr>
              <a:xfrm>
                <a:off x="6462014" y="3228403"/>
                <a:ext cx="176048" cy="345662"/>
              </a:xfrm>
              <a:custGeom>
                <a:avLst/>
                <a:gdLst>
                  <a:gd name="connsiteX0" fmla="*/ 10001 w 176048"/>
                  <a:gd name="connsiteY0" fmla="*/ 106108 h 345662"/>
                  <a:gd name="connsiteX1" fmla="*/ 0 w 176048"/>
                  <a:gd name="connsiteY1" fmla="*/ 96107 h 345662"/>
                  <a:gd name="connsiteX2" fmla="*/ 0 w 176048"/>
                  <a:gd name="connsiteY2" fmla="*/ 82105 h 345662"/>
                  <a:gd name="connsiteX3" fmla="*/ 10001 w 176048"/>
                  <a:gd name="connsiteY3" fmla="*/ 72009 h 345662"/>
                  <a:gd name="connsiteX4" fmla="*/ 45720 w 176048"/>
                  <a:gd name="connsiteY4" fmla="*/ 72009 h 345662"/>
                  <a:gd name="connsiteX5" fmla="*/ 45720 w 176048"/>
                  <a:gd name="connsiteY5" fmla="*/ 10096 h 345662"/>
                  <a:gd name="connsiteX6" fmla="*/ 55816 w 176048"/>
                  <a:gd name="connsiteY6" fmla="*/ 0 h 345662"/>
                  <a:gd name="connsiteX7" fmla="*/ 79248 w 176048"/>
                  <a:gd name="connsiteY7" fmla="*/ 0 h 345662"/>
                  <a:gd name="connsiteX8" fmla="*/ 89345 w 176048"/>
                  <a:gd name="connsiteY8" fmla="*/ 10096 h 345662"/>
                  <a:gd name="connsiteX9" fmla="*/ 89345 w 176048"/>
                  <a:gd name="connsiteY9" fmla="*/ 72104 h 345662"/>
                  <a:gd name="connsiteX10" fmla="*/ 165259 w 176048"/>
                  <a:gd name="connsiteY10" fmla="*/ 72104 h 345662"/>
                  <a:gd name="connsiteX11" fmla="*/ 175355 w 176048"/>
                  <a:gd name="connsiteY11" fmla="*/ 82201 h 345662"/>
                  <a:gd name="connsiteX12" fmla="*/ 175355 w 176048"/>
                  <a:gd name="connsiteY12" fmla="*/ 96202 h 345662"/>
                  <a:gd name="connsiteX13" fmla="*/ 165259 w 176048"/>
                  <a:gd name="connsiteY13" fmla="*/ 106204 h 345662"/>
                  <a:gd name="connsiteX14" fmla="*/ 89345 w 176048"/>
                  <a:gd name="connsiteY14" fmla="*/ 106204 h 345662"/>
                  <a:gd name="connsiteX15" fmla="*/ 89345 w 176048"/>
                  <a:gd name="connsiteY15" fmla="*/ 263652 h 345662"/>
                  <a:gd name="connsiteX16" fmla="*/ 124492 w 176048"/>
                  <a:gd name="connsiteY16" fmla="*/ 309467 h 345662"/>
                  <a:gd name="connsiteX17" fmla="*/ 156305 w 176048"/>
                  <a:gd name="connsiteY17" fmla="*/ 300514 h 345662"/>
                  <a:gd name="connsiteX18" fmla="*/ 168593 w 176048"/>
                  <a:gd name="connsiteY18" fmla="*/ 304419 h 345662"/>
                  <a:gd name="connsiteX19" fmla="*/ 174688 w 176048"/>
                  <a:gd name="connsiteY19" fmla="*/ 318897 h 345662"/>
                  <a:gd name="connsiteX20" fmla="*/ 170212 w 176048"/>
                  <a:gd name="connsiteY20" fmla="*/ 333375 h 345662"/>
                  <a:gd name="connsiteX21" fmla="*/ 118872 w 176048"/>
                  <a:gd name="connsiteY21" fmla="*/ 345662 h 345662"/>
                  <a:gd name="connsiteX22" fmla="*/ 45720 w 176048"/>
                  <a:gd name="connsiteY22" fmla="*/ 265271 h 345662"/>
                  <a:gd name="connsiteX23" fmla="*/ 45720 w 176048"/>
                  <a:gd name="connsiteY23" fmla="*/ 106108 h 345662"/>
                  <a:gd name="connsiteX24" fmla="*/ 10001 w 176048"/>
                  <a:gd name="connsiteY24" fmla="*/ 106108 h 34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6048" h="345662">
                    <a:moveTo>
                      <a:pt x="10001" y="106108"/>
                    </a:moveTo>
                    <a:cubicBezTo>
                      <a:pt x="2762" y="106108"/>
                      <a:pt x="0" y="103346"/>
                      <a:pt x="0" y="96107"/>
                    </a:cubicBezTo>
                    <a:lnTo>
                      <a:pt x="0" y="82105"/>
                    </a:lnTo>
                    <a:cubicBezTo>
                      <a:pt x="0" y="74867"/>
                      <a:pt x="2762" y="72009"/>
                      <a:pt x="10001" y="72009"/>
                    </a:cubicBezTo>
                    <a:lnTo>
                      <a:pt x="45720" y="72009"/>
                    </a:lnTo>
                    <a:lnTo>
                      <a:pt x="45720" y="10096"/>
                    </a:lnTo>
                    <a:cubicBezTo>
                      <a:pt x="45720" y="2857"/>
                      <a:pt x="48577" y="0"/>
                      <a:pt x="55816" y="0"/>
                    </a:cubicBezTo>
                    <a:lnTo>
                      <a:pt x="79248" y="0"/>
                    </a:lnTo>
                    <a:cubicBezTo>
                      <a:pt x="86487" y="0"/>
                      <a:pt x="89345" y="2762"/>
                      <a:pt x="89345" y="10096"/>
                    </a:cubicBezTo>
                    <a:lnTo>
                      <a:pt x="89345" y="72104"/>
                    </a:lnTo>
                    <a:lnTo>
                      <a:pt x="165259" y="72104"/>
                    </a:lnTo>
                    <a:cubicBezTo>
                      <a:pt x="172498" y="72104"/>
                      <a:pt x="175355" y="74867"/>
                      <a:pt x="175355" y="82201"/>
                    </a:cubicBezTo>
                    <a:lnTo>
                      <a:pt x="175355" y="96202"/>
                    </a:lnTo>
                    <a:cubicBezTo>
                      <a:pt x="175355" y="103442"/>
                      <a:pt x="172593" y="106204"/>
                      <a:pt x="165259" y="106204"/>
                    </a:cubicBezTo>
                    <a:lnTo>
                      <a:pt x="89345" y="106204"/>
                    </a:lnTo>
                    <a:lnTo>
                      <a:pt x="89345" y="263652"/>
                    </a:lnTo>
                    <a:cubicBezTo>
                      <a:pt x="89345" y="293275"/>
                      <a:pt x="98298" y="309467"/>
                      <a:pt x="124492" y="309467"/>
                    </a:cubicBezTo>
                    <a:cubicBezTo>
                      <a:pt x="136779" y="309467"/>
                      <a:pt x="146875" y="306134"/>
                      <a:pt x="156305" y="300514"/>
                    </a:cubicBezTo>
                    <a:cubicBezTo>
                      <a:pt x="162496" y="297180"/>
                      <a:pt x="165830" y="298228"/>
                      <a:pt x="168593" y="304419"/>
                    </a:cubicBezTo>
                    <a:lnTo>
                      <a:pt x="174688" y="318897"/>
                    </a:lnTo>
                    <a:cubicBezTo>
                      <a:pt x="177546" y="325565"/>
                      <a:pt x="175831" y="330041"/>
                      <a:pt x="170212" y="333375"/>
                    </a:cubicBezTo>
                    <a:cubicBezTo>
                      <a:pt x="154591" y="342328"/>
                      <a:pt x="137255" y="345662"/>
                      <a:pt x="118872" y="345662"/>
                    </a:cubicBezTo>
                    <a:cubicBezTo>
                      <a:pt x="72009" y="345662"/>
                      <a:pt x="45720" y="324421"/>
                      <a:pt x="45720" y="265271"/>
                    </a:cubicBezTo>
                    <a:lnTo>
                      <a:pt x="45720" y="106108"/>
                    </a:lnTo>
                    <a:lnTo>
                      <a:pt x="10001" y="106108"/>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56F832CE-507E-4CC7-BF84-34725E2E8F2D}"/>
                  </a:ext>
                </a:extLst>
              </p:cNvPr>
              <p:cNvSpPr/>
              <p:nvPr/>
            </p:nvSpPr>
            <p:spPr>
              <a:xfrm>
                <a:off x="6691948" y="3167633"/>
                <a:ext cx="216122" cy="400907"/>
              </a:xfrm>
              <a:custGeom>
                <a:avLst/>
                <a:gdLst>
                  <a:gd name="connsiteX0" fmla="*/ 10096 w 216122"/>
                  <a:gd name="connsiteY0" fmla="*/ 400812 h 400907"/>
                  <a:gd name="connsiteX1" fmla="*/ 0 w 216122"/>
                  <a:gd name="connsiteY1" fmla="*/ 390716 h 400907"/>
                  <a:gd name="connsiteX2" fmla="*/ 0 w 216122"/>
                  <a:gd name="connsiteY2" fmla="*/ 10001 h 400907"/>
                  <a:gd name="connsiteX3" fmla="*/ 10096 w 216122"/>
                  <a:gd name="connsiteY3" fmla="*/ 0 h 400907"/>
                  <a:gd name="connsiteX4" fmla="*/ 33528 w 216122"/>
                  <a:gd name="connsiteY4" fmla="*/ 0 h 400907"/>
                  <a:gd name="connsiteX5" fmla="*/ 43624 w 216122"/>
                  <a:gd name="connsiteY5" fmla="*/ 10001 h 400907"/>
                  <a:gd name="connsiteX6" fmla="*/ 43624 w 216122"/>
                  <a:gd name="connsiteY6" fmla="*/ 162401 h 400907"/>
                  <a:gd name="connsiteX7" fmla="*/ 122872 w 216122"/>
                  <a:gd name="connsiteY7" fmla="*/ 127254 h 400907"/>
                  <a:gd name="connsiteX8" fmla="*/ 216122 w 216122"/>
                  <a:gd name="connsiteY8" fmla="*/ 228886 h 400907"/>
                  <a:gd name="connsiteX9" fmla="*/ 216122 w 216122"/>
                  <a:gd name="connsiteY9" fmla="*/ 390811 h 400907"/>
                  <a:gd name="connsiteX10" fmla="*/ 206026 w 216122"/>
                  <a:gd name="connsiteY10" fmla="*/ 400907 h 400907"/>
                  <a:gd name="connsiteX11" fmla="*/ 182594 w 216122"/>
                  <a:gd name="connsiteY11" fmla="*/ 400907 h 400907"/>
                  <a:gd name="connsiteX12" fmla="*/ 172498 w 216122"/>
                  <a:gd name="connsiteY12" fmla="*/ 390811 h 400907"/>
                  <a:gd name="connsiteX13" fmla="*/ 172498 w 216122"/>
                  <a:gd name="connsiteY13" fmla="*/ 232791 h 400907"/>
                  <a:gd name="connsiteX14" fmla="*/ 114395 w 216122"/>
                  <a:gd name="connsiteY14" fmla="*/ 163544 h 400907"/>
                  <a:gd name="connsiteX15" fmla="*/ 43529 w 216122"/>
                  <a:gd name="connsiteY15" fmla="*/ 199263 h 400907"/>
                  <a:gd name="connsiteX16" fmla="*/ 43529 w 216122"/>
                  <a:gd name="connsiteY16" fmla="*/ 390716 h 400907"/>
                  <a:gd name="connsiteX17" fmla="*/ 33432 w 216122"/>
                  <a:gd name="connsiteY17" fmla="*/ 400812 h 400907"/>
                  <a:gd name="connsiteX18" fmla="*/ 10096 w 216122"/>
                  <a:gd name="connsiteY18" fmla="*/ 400812 h 40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6122" h="400907">
                    <a:moveTo>
                      <a:pt x="10096" y="400812"/>
                    </a:moveTo>
                    <a:cubicBezTo>
                      <a:pt x="2857" y="400812"/>
                      <a:pt x="0" y="398050"/>
                      <a:pt x="0" y="390716"/>
                    </a:cubicBezTo>
                    <a:lnTo>
                      <a:pt x="0" y="10001"/>
                    </a:lnTo>
                    <a:cubicBezTo>
                      <a:pt x="0" y="2762"/>
                      <a:pt x="2762" y="0"/>
                      <a:pt x="10096" y="0"/>
                    </a:cubicBezTo>
                    <a:lnTo>
                      <a:pt x="33528" y="0"/>
                    </a:lnTo>
                    <a:cubicBezTo>
                      <a:pt x="40767" y="0"/>
                      <a:pt x="43624" y="2762"/>
                      <a:pt x="43624" y="10001"/>
                    </a:cubicBezTo>
                    <a:lnTo>
                      <a:pt x="43624" y="162401"/>
                    </a:lnTo>
                    <a:cubicBezTo>
                      <a:pt x="59245" y="143923"/>
                      <a:pt x="83248" y="127254"/>
                      <a:pt x="122872" y="127254"/>
                    </a:cubicBezTo>
                    <a:cubicBezTo>
                      <a:pt x="189833" y="127254"/>
                      <a:pt x="216122" y="174689"/>
                      <a:pt x="216122" y="228886"/>
                    </a:cubicBezTo>
                    <a:lnTo>
                      <a:pt x="216122" y="390811"/>
                    </a:lnTo>
                    <a:cubicBezTo>
                      <a:pt x="216122" y="398050"/>
                      <a:pt x="213360" y="400907"/>
                      <a:pt x="206026" y="400907"/>
                    </a:cubicBezTo>
                    <a:lnTo>
                      <a:pt x="182594" y="400907"/>
                    </a:lnTo>
                    <a:cubicBezTo>
                      <a:pt x="175355" y="400907"/>
                      <a:pt x="172498" y="398145"/>
                      <a:pt x="172498" y="390811"/>
                    </a:cubicBezTo>
                    <a:lnTo>
                      <a:pt x="172498" y="232791"/>
                    </a:lnTo>
                    <a:cubicBezTo>
                      <a:pt x="172498" y="201549"/>
                      <a:pt x="161925" y="163544"/>
                      <a:pt x="114395" y="163544"/>
                    </a:cubicBezTo>
                    <a:cubicBezTo>
                      <a:pt x="90964" y="163544"/>
                      <a:pt x="63055" y="172498"/>
                      <a:pt x="43529" y="199263"/>
                    </a:cubicBezTo>
                    <a:lnTo>
                      <a:pt x="43529" y="390716"/>
                    </a:lnTo>
                    <a:cubicBezTo>
                      <a:pt x="43529" y="397955"/>
                      <a:pt x="40767" y="400812"/>
                      <a:pt x="33432" y="400812"/>
                    </a:cubicBezTo>
                    <a:lnTo>
                      <a:pt x="10096" y="400812"/>
                    </a:ln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FAB949C-449E-4BCC-BED0-29A05F381CD3}"/>
                  </a:ext>
                </a:extLst>
              </p:cNvPr>
              <p:cNvSpPr/>
              <p:nvPr/>
            </p:nvSpPr>
            <p:spPr>
              <a:xfrm>
                <a:off x="6973221" y="3294697"/>
                <a:ext cx="213360" cy="279272"/>
              </a:xfrm>
              <a:custGeom>
                <a:avLst/>
                <a:gdLst>
                  <a:gd name="connsiteX0" fmla="*/ 182594 w 213360"/>
                  <a:gd name="connsiteY0" fmla="*/ 273748 h 279272"/>
                  <a:gd name="connsiteX1" fmla="*/ 172498 w 213360"/>
                  <a:gd name="connsiteY1" fmla="*/ 263652 h 279272"/>
                  <a:gd name="connsiteX2" fmla="*/ 172498 w 213360"/>
                  <a:gd name="connsiteY2" fmla="*/ 239649 h 279272"/>
                  <a:gd name="connsiteX3" fmla="*/ 89345 w 213360"/>
                  <a:gd name="connsiteY3" fmla="*/ 279273 h 279272"/>
                  <a:gd name="connsiteX4" fmla="*/ 0 w 213360"/>
                  <a:gd name="connsiteY4" fmla="*/ 198311 h 279272"/>
                  <a:gd name="connsiteX5" fmla="*/ 106585 w 213360"/>
                  <a:gd name="connsiteY5" fmla="*/ 115633 h 279272"/>
                  <a:gd name="connsiteX6" fmla="*/ 169736 w 213360"/>
                  <a:gd name="connsiteY6" fmla="*/ 126206 h 279272"/>
                  <a:gd name="connsiteX7" fmla="*/ 169736 w 213360"/>
                  <a:gd name="connsiteY7" fmla="*/ 103918 h 279272"/>
                  <a:gd name="connsiteX8" fmla="*/ 106585 w 213360"/>
                  <a:gd name="connsiteY8" fmla="*/ 36862 h 279272"/>
                  <a:gd name="connsiteX9" fmla="*/ 36766 w 213360"/>
                  <a:gd name="connsiteY9" fmla="*/ 59246 h 279272"/>
                  <a:gd name="connsiteX10" fmla="*/ 22860 w 213360"/>
                  <a:gd name="connsiteY10" fmla="*/ 56959 h 279272"/>
                  <a:gd name="connsiteX11" fmla="*/ 13907 w 213360"/>
                  <a:gd name="connsiteY11" fmla="*/ 44101 h 279272"/>
                  <a:gd name="connsiteX12" fmla="*/ 16193 w 213360"/>
                  <a:gd name="connsiteY12" fmla="*/ 29623 h 279272"/>
                  <a:gd name="connsiteX13" fmla="*/ 110585 w 213360"/>
                  <a:gd name="connsiteY13" fmla="*/ 0 h 279272"/>
                  <a:gd name="connsiteX14" fmla="*/ 213360 w 213360"/>
                  <a:gd name="connsiteY14" fmla="*/ 97155 h 279272"/>
                  <a:gd name="connsiteX15" fmla="*/ 213360 w 213360"/>
                  <a:gd name="connsiteY15" fmla="*/ 263557 h 279272"/>
                  <a:gd name="connsiteX16" fmla="*/ 203264 w 213360"/>
                  <a:gd name="connsiteY16" fmla="*/ 273653 h 279272"/>
                  <a:gd name="connsiteX17" fmla="*/ 182594 w 213360"/>
                  <a:gd name="connsiteY17" fmla="*/ 273653 h 279272"/>
                  <a:gd name="connsiteX18" fmla="*/ 169736 w 213360"/>
                  <a:gd name="connsiteY18" fmla="*/ 205645 h 279272"/>
                  <a:gd name="connsiteX19" fmla="*/ 169736 w 213360"/>
                  <a:gd name="connsiteY19" fmla="*/ 158210 h 279272"/>
                  <a:gd name="connsiteX20" fmla="*/ 112205 w 213360"/>
                  <a:gd name="connsiteY20" fmla="*/ 149257 h 279272"/>
                  <a:gd name="connsiteX21" fmla="*/ 44101 w 213360"/>
                  <a:gd name="connsiteY21" fmla="*/ 197263 h 279272"/>
                  <a:gd name="connsiteX22" fmla="*/ 96584 w 213360"/>
                  <a:gd name="connsiteY22" fmla="*/ 244126 h 279272"/>
                  <a:gd name="connsiteX23" fmla="*/ 169736 w 213360"/>
                  <a:gd name="connsiteY23" fmla="*/ 205645 h 27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3360" h="279272">
                    <a:moveTo>
                      <a:pt x="182594" y="273748"/>
                    </a:moveTo>
                    <a:cubicBezTo>
                      <a:pt x="175356" y="273748"/>
                      <a:pt x="172498" y="270986"/>
                      <a:pt x="172498" y="263652"/>
                    </a:cubicBezTo>
                    <a:lnTo>
                      <a:pt x="172498" y="239649"/>
                    </a:lnTo>
                    <a:cubicBezTo>
                      <a:pt x="157925" y="258604"/>
                      <a:pt x="134017" y="279273"/>
                      <a:pt x="89345" y="279273"/>
                    </a:cubicBezTo>
                    <a:cubicBezTo>
                      <a:pt x="31242" y="279273"/>
                      <a:pt x="0" y="244697"/>
                      <a:pt x="0" y="198311"/>
                    </a:cubicBezTo>
                    <a:cubicBezTo>
                      <a:pt x="0" y="151448"/>
                      <a:pt x="32957" y="115633"/>
                      <a:pt x="106585" y="115633"/>
                    </a:cubicBezTo>
                    <a:cubicBezTo>
                      <a:pt x="132874" y="115633"/>
                      <a:pt x="155162" y="120110"/>
                      <a:pt x="169736" y="126206"/>
                    </a:cubicBezTo>
                    <a:lnTo>
                      <a:pt x="169736" y="103918"/>
                    </a:lnTo>
                    <a:cubicBezTo>
                      <a:pt x="169736" y="70961"/>
                      <a:pt x="159639" y="36862"/>
                      <a:pt x="106585" y="36862"/>
                    </a:cubicBezTo>
                    <a:cubicBezTo>
                      <a:pt x="82010" y="36862"/>
                      <a:pt x="55816" y="44101"/>
                      <a:pt x="36766" y="59246"/>
                    </a:cubicBezTo>
                    <a:cubicBezTo>
                      <a:pt x="30671" y="63722"/>
                      <a:pt x="27241" y="63151"/>
                      <a:pt x="22860" y="56959"/>
                    </a:cubicBezTo>
                    <a:lnTo>
                      <a:pt x="13907" y="44101"/>
                    </a:lnTo>
                    <a:cubicBezTo>
                      <a:pt x="10573" y="38576"/>
                      <a:pt x="11144" y="33528"/>
                      <a:pt x="16193" y="29623"/>
                    </a:cubicBezTo>
                    <a:cubicBezTo>
                      <a:pt x="39053" y="10668"/>
                      <a:pt x="73152" y="0"/>
                      <a:pt x="110585" y="0"/>
                    </a:cubicBezTo>
                    <a:cubicBezTo>
                      <a:pt x="183166" y="0"/>
                      <a:pt x="213360" y="39624"/>
                      <a:pt x="213360" y="97155"/>
                    </a:cubicBezTo>
                    <a:lnTo>
                      <a:pt x="213360" y="263557"/>
                    </a:lnTo>
                    <a:cubicBezTo>
                      <a:pt x="213360" y="270796"/>
                      <a:pt x="210503" y="273653"/>
                      <a:pt x="203264" y="273653"/>
                    </a:cubicBezTo>
                    <a:lnTo>
                      <a:pt x="182594" y="273653"/>
                    </a:lnTo>
                    <a:close/>
                    <a:moveTo>
                      <a:pt x="169736" y="205645"/>
                    </a:moveTo>
                    <a:lnTo>
                      <a:pt x="169736" y="158210"/>
                    </a:lnTo>
                    <a:cubicBezTo>
                      <a:pt x="155162" y="151543"/>
                      <a:pt x="128968" y="149257"/>
                      <a:pt x="112205" y="149257"/>
                    </a:cubicBezTo>
                    <a:cubicBezTo>
                      <a:pt x="61913" y="149257"/>
                      <a:pt x="44101" y="169354"/>
                      <a:pt x="44101" y="197263"/>
                    </a:cubicBezTo>
                    <a:cubicBezTo>
                      <a:pt x="44101" y="219551"/>
                      <a:pt x="55245" y="244126"/>
                      <a:pt x="96584" y="244126"/>
                    </a:cubicBezTo>
                    <a:cubicBezTo>
                      <a:pt x="124492" y="244221"/>
                      <a:pt x="150781" y="232981"/>
                      <a:pt x="169736" y="205645"/>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15EBDE6F-C37C-411B-BFDE-8BE73940EB9A}"/>
                  </a:ext>
                </a:extLst>
              </p:cNvPr>
              <p:cNvSpPr/>
              <p:nvPr/>
            </p:nvSpPr>
            <p:spPr>
              <a:xfrm>
                <a:off x="7234491" y="3228403"/>
                <a:ext cx="176049" cy="345662"/>
              </a:xfrm>
              <a:custGeom>
                <a:avLst/>
                <a:gdLst>
                  <a:gd name="connsiteX0" fmla="*/ 10001 w 176049"/>
                  <a:gd name="connsiteY0" fmla="*/ 106108 h 345662"/>
                  <a:gd name="connsiteX1" fmla="*/ 0 w 176049"/>
                  <a:gd name="connsiteY1" fmla="*/ 96107 h 345662"/>
                  <a:gd name="connsiteX2" fmla="*/ 0 w 176049"/>
                  <a:gd name="connsiteY2" fmla="*/ 82105 h 345662"/>
                  <a:gd name="connsiteX3" fmla="*/ 10001 w 176049"/>
                  <a:gd name="connsiteY3" fmla="*/ 72009 h 345662"/>
                  <a:gd name="connsiteX4" fmla="*/ 45720 w 176049"/>
                  <a:gd name="connsiteY4" fmla="*/ 72009 h 345662"/>
                  <a:gd name="connsiteX5" fmla="*/ 45720 w 176049"/>
                  <a:gd name="connsiteY5" fmla="*/ 10096 h 345662"/>
                  <a:gd name="connsiteX6" fmla="*/ 55816 w 176049"/>
                  <a:gd name="connsiteY6" fmla="*/ 0 h 345662"/>
                  <a:gd name="connsiteX7" fmla="*/ 79248 w 176049"/>
                  <a:gd name="connsiteY7" fmla="*/ 0 h 345662"/>
                  <a:gd name="connsiteX8" fmla="*/ 89345 w 176049"/>
                  <a:gd name="connsiteY8" fmla="*/ 10096 h 345662"/>
                  <a:gd name="connsiteX9" fmla="*/ 89345 w 176049"/>
                  <a:gd name="connsiteY9" fmla="*/ 72104 h 345662"/>
                  <a:gd name="connsiteX10" fmla="*/ 165259 w 176049"/>
                  <a:gd name="connsiteY10" fmla="*/ 72104 h 345662"/>
                  <a:gd name="connsiteX11" fmla="*/ 175356 w 176049"/>
                  <a:gd name="connsiteY11" fmla="*/ 82201 h 345662"/>
                  <a:gd name="connsiteX12" fmla="*/ 175356 w 176049"/>
                  <a:gd name="connsiteY12" fmla="*/ 96202 h 345662"/>
                  <a:gd name="connsiteX13" fmla="*/ 165259 w 176049"/>
                  <a:gd name="connsiteY13" fmla="*/ 106204 h 345662"/>
                  <a:gd name="connsiteX14" fmla="*/ 89345 w 176049"/>
                  <a:gd name="connsiteY14" fmla="*/ 106204 h 345662"/>
                  <a:gd name="connsiteX15" fmla="*/ 89345 w 176049"/>
                  <a:gd name="connsiteY15" fmla="*/ 263652 h 345662"/>
                  <a:gd name="connsiteX16" fmla="*/ 124492 w 176049"/>
                  <a:gd name="connsiteY16" fmla="*/ 309467 h 345662"/>
                  <a:gd name="connsiteX17" fmla="*/ 156306 w 176049"/>
                  <a:gd name="connsiteY17" fmla="*/ 300514 h 345662"/>
                  <a:gd name="connsiteX18" fmla="*/ 168593 w 176049"/>
                  <a:gd name="connsiteY18" fmla="*/ 304419 h 345662"/>
                  <a:gd name="connsiteX19" fmla="*/ 174689 w 176049"/>
                  <a:gd name="connsiteY19" fmla="*/ 318897 h 345662"/>
                  <a:gd name="connsiteX20" fmla="*/ 170212 w 176049"/>
                  <a:gd name="connsiteY20" fmla="*/ 333375 h 345662"/>
                  <a:gd name="connsiteX21" fmla="*/ 118872 w 176049"/>
                  <a:gd name="connsiteY21" fmla="*/ 345662 h 345662"/>
                  <a:gd name="connsiteX22" fmla="*/ 45720 w 176049"/>
                  <a:gd name="connsiteY22" fmla="*/ 265271 h 345662"/>
                  <a:gd name="connsiteX23" fmla="*/ 45720 w 176049"/>
                  <a:gd name="connsiteY23" fmla="*/ 106108 h 345662"/>
                  <a:gd name="connsiteX24" fmla="*/ 10001 w 176049"/>
                  <a:gd name="connsiteY24" fmla="*/ 106108 h 34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6049" h="345662">
                    <a:moveTo>
                      <a:pt x="10001" y="106108"/>
                    </a:moveTo>
                    <a:cubicBezTo>
                      <a:pt x="2763" y="106108"/>
                      <a:pt x="0" y="103346"/>
                      <a:pt x="0" y="96107"/>
                    </a:cubicBezTo>
                    <a:lnTo>
                      <a:pt x="0" y="82105"/>
                    </a:lnTo>
                    <a:cubicBezTo>
                      <a:pt x="0" y="74867"/>
                      <a:pt x="2763" y="72009"/>
                      <a:pt x="10001" y="72009"/>
                    </a:cubicBezTo>
                    <a:lnTo>
                      <a:pt x="45720" y="72009"/>
                    </a:lnTo>
                    <a:lnTo>
                      <a:pt x="45720" y="10096"/>
                    </a:lnTo>
                    <a:cubicBezTo>
                      <a:pt x="45720" y="2857"/>
                      <a:pt x="48578" y="0"/>
                      <a:pt x="55816" y="0"/>
                    </a:cubicBezTo>
                    <a:lnTo>
                      <a:pt x="79248" y="0"/>
                    </a:lnTo>
                    <a:cubicBezTo>
                      <a:pt x="86487" y="0"/>
                      <a:pt x="89345" y="2762"/>
                      <a:pt x="89345" y="10096"/>
                    </a:cubicBezTo>
                    <a:lnTo>
                      <a:pt x="89345" y="72104"/>
                    </a:lnTo>
                    <a:lnTo>
                      <a:pt x="165259" y="72104"/>
                    </a:lnTo>
                    <a:cubicBezTo>
                      <a:pt x="172498" y="72104"/>
                      <a:pt x="175356" y="74867"/>
                      <a:pt x="175356" y="82201"/>
                    </a:cubicBezTo>
                    <a:lnTo>
                      <a:pt x="175356" y="96202"/>
                    </a:lnTo>
                    <a:cubicBezTo>
                      <a:pt x="175356" y="103442"/>
                      <a:pt x="172593" y="106204"/>
                      <a:pt x="165259" y="106204"/>
                    </a:cubicBezTo>
                    <a:lnTo>
                      <a:pt x="89345" y="106204"/>
                    </a:lnTo>
                    <a:lnTo>
                      <a:pt x="89345" y="263652"/>
                    </a:lnTo>
                    <a:cubicBezTo>
                      <a:pt x="89345" y="293275"/>
                      <a:pt x="98298" y="309467"/>
                      <a:pt x="124492" y="309467"/>
                    </a:cubicBezTo>
                    <a:cubicBezTo>
                      <a:pt x="136779" y="309467"/>
                      <a:pt x="146876" y="306134"/>
                      <a:pt x="156306" y="300514"/>
                    </a:cubicBezTo>
                    <a:cubicBezTo>
                      <a:pt x="162496" y="297180"/>
                      <a:pt x="165831" y="298228"/>
                      <a:pt x="168593" y="304419"/>
                    </a:cubicBezTo>
                    <a:lnTo>
                      <a:pt x="174689" y="318897"/>
                    </a:lnTo>
                    <a:cubicBezTo>
                      <a:pt x="177546" y="325565"/>
                      <a:pt x="175832" y="330041"/>
                      <a:pt x="170212" y="333375"/>
                    </a:cubicBezTo>
                    <a:cubicBezTo>
                      <a:pt x="154591" y="342328"/>
                      <a:pt x="137256" y="345662"/>
                      <a:pt x="118872" y="345662"/>
                    </a:cubicBezTo>
                    <a:cubicBezTo>
                      <a:pt x="72009" y="345662"/>
                      <a:pt x="45720" y="324421"/>
                      <a:pt x="45720" y="265271"/>
                    </a:cubicBezTo>
                    <a:lnTo>
                      <a:pt x="45720" y="106108"/>
                    </a:lnTo>
                    <a:lnTo>
                      <a:pt x="10001" y="106108"/>
                    </a:ln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F6ADEF3A-645D-40A0-B5E5-6A1256D696DB}"/>
                  </a:ext>
                </a:extLst>
              </p:cNvPr>
              <p:cNvSpPr/>
              <p:nvPr/>
            </p:nvSpPr>
            <p:spPr>
              <a:xfrm>
                <a:off x="7552376" y="3300412"/>
                <a:ext cx="384644" cy="268033"/>
              </a:xfrm>
              <a:custGeom>
                <a:avLst/>
                <a:gdLst>
                  <a:gd name="connsiteX0" fmla="*/ 93976 w 384644"/>
                  <a:gd name="connsiteY0" fmla="*/ 268034 h 268033"/>
                  <a:gd name="connsiteX1" fmla="*/ 79499 w 384644"/>
                  <a:gd name="connsiteY1" fmla="*/ 259080 h 268033"/>
                  <a:gd name="connsiteX2" fmla="*/ 251 w 384644"/>
                  <a:gd name="connsiteY2" fmla="*/ 10096 h 268033"/>
                  <a:gd name="connsiteX3" fmla="*/ 8633 w 384644"/>
                  <a:gd name="connsiteY3" fmla="*/ 0 h 268033"/>
                  <a:gd name="connsiteX4" fmla="*/ 32635 w 384644"/>
                  <a:gd name="connsiteY4" fmla="*/ 0 h 268033"/>
                  <a:gd name="connsiteX5" fmla="*/ 44351 w 384644"/>
                  <a:gd name="connsiteY5" fmla="*/ 10096 h 268033"/>
                  <a:gd name="connsiteX6" fmla="*/ 105788 w 384644"/>
                  <a:gd name="connsiteY6" fmla="*/ 224504 h 268033"/>
                  <a:gd name="connsiteX7" fmla="*/ 171129 w 384644"/>
                  <a:gd name="connsiteY7" fmla="*/ 10096 h 268033"/>
                  <a:gd name="connsiteX8" fmla="*/ 182845 w 384644"/>
                  <a:gd name="connsiteY8" fmla="*/ 0 h 268033"/>
                  <a:gd name="connsiteX9" fmla="*/ 201799 w 384644"/>
                  <a:gd name="connsiteY9" fmla="*/ 0 h 268033"/>
                  <a:gd name="connsiteX10" fmla="*/ 213515 w 384644"/>
                  <a:gd name="connsiteY10" fmla="*/ 10096 h 268033"/>
                  <a:gd name="connsiteX11" fmla="*/ 279428 w 384644"/>
                  <a:gd name="connsiteY11" fmla="*/ 224504 h 268033"/>
                  <a:gd name="connsiteX12" fmla="*/ 340865 w 384644"/>
                  <a:gd name="connsiteY12" fmla="*/ 10096 h 268033"/>
                  <a:gd name="connsiteX13" fmla="*/ 352580 w 384644"/>
                  <a:gd name="connsiteY13" fmla="*/ 0 h 268033"/>
                  <a:gd name="connsiteX14" fmla="*/ 376012 w 384644"/>
                  <a:gd name="connsiteY14" fmla="*/ 0 h 268033"/>
                  <a:gd name="connsiteX15" fmla="*/ 384394 w 384644"/>
                  <a:gd name="connsiteY15" fmla="*/ 10096 h 268033"/>
                  <a:gd name="connsiteX16" fmla="*/ 305622 w 384644"/>
                  <a:gd name="connsiteY16" fmla="*/ 259080 h 268033"/>
                  <a:gd name="connsiteX17" fmla="*/ 291144 w 384644"/>
                  <a:gd name="connsiteY17" fmla="*/ 268034 h 268033"/>
                  <a:gd name="connsiteX18" fmla="*/ 269237 w 384644"/>
                  <a:gd name="connsiteY18" fmla="*/ 268034 h 268033"/>
                  <a:gd name="connsiteX19" fmla="*/ 255235 w 384644"/>
                  <a:gd name="connsiteY19" fmla="*/ 259080 h 268033"/>
                  <a:gd name="connsiteX20" fmla="*/ 192084 w 384644"/>
                  <a:gd name="connsiteY20" fmla="*/ 65913 h 268033"/>
                  <a:gd name="connsiteX21" fmla="*/ 129600 w 384644"/>
                  <a:gd name="connsiteY21" fmla="*/ 258509 h 268033"/>
                  <a:gd name="connsiteX22" fmla="*/ 115694 w 384644"/>
                  <a:gd name="connsiteY22" fmla="*/ 268034 h 268033"/>
                  <a:gd name="connsiteX23" fmla="*/ 93976 w 384644"/>
                  <a:gd name="connsiteY23" fmla="*/ 268034 h 26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4644" h="268033">
                    <a:moveTo>
                      <a:pt x="93976" y="268034"/>
                    </a:moveTo>
                    <a:cubicBezTo>
                      <a:pt x="86738" y="268034"/>
                      <a:pt x="82832" y="265271"/>
                      <a:pt x="79499" y="259080"/>
                    </a:cubicBezTo>
                    <a:cubicBezTo>
                      <a:pt x="51019" y="197644"/>
                      <a:pt x="16443" y="96583"/>
                      <a:pt x="251" y="10096"/>
                    </a:cubicBezTo>
                    <a:cubicBezTo>
                      <a:pt x="-892" y="3334"/>
                      <a:pt x="1870" y="0"/>
                      <a:pt x="8633" y="0"/>
                    </a:cubicBezTo>
                    <a:lnTo>
                      <a:pt x="32635" y="0"/>
                    </a:lnTo>
                    <a:cubicBezTo>
                      <a:pt x="39874" y="0"/>
                      <a:pt x="43304" y="2762"/>
                      <a:pt x="44351" y="10096"/>
                    </a:cubicBezTo>
                    <a:cubicBezTo>
                      <a:pt x="57210" y="82677"/>
                      <a:pt x="82832" y="169736"/>
                      <a:pt x="105788" y="224504"/>
                    </a:cubicBezTo>
                    <a:cubicBezTo>
                      <a:pt x="130933" y="169831"/>
                      <a:pt x="158270" y="82677"/>
                      <a:pt x="171129" y="10096"/>
                    </a:cubicBezTo>
                    <a:cubicBezTo>
                      <a:pt x="172272" y="2858"/>
                      <a:pt x="175606" y="0"/>
                      <a:pt x="182845" y="0"/>
                    </a:cubicBezTo>
                    <a:lnTo>
                      <a:pt x="201799" y="0"/>
                    </a:lnTo>
                    <a:cubicBezTo>
                      <a:pt x="209038" y="0"/>
                      <a:pt x="212373" y="2762"/>
                      <a:pt x="213515" y="10096"/>
                    </a:cubicBezTo>
                    <a:cubicBezTo>
                      <a:pt x="226945" y="82677"/>
                      <a:pt x="254282" y="169736"/>
                      <a:pt x="279428" y="224504"/>
                    </a:cubicBezTo>
                    <a:cubicBezTo>
                      <a:pt x="302288" y="169831"/>
                      <a:pt x="328006" y="82677"/>
                      <a:pt x="340865" y="10096"/>
                    </a:cubicBezTo>
                    <a:cubicBezTo>
                      <a:pt x="342008" y="2858"/>
                      <a:pt x="345341" y="0"/>
                      <a:pt x="352580" y="0"/>
                    </a:cubicBezTo>
                    <a:lnTo>
                      <a:pt x="376012" y="0"/>
                    </a:lnTo>
                    <a:cubicBezTo>
                      <a:pt x="382774" y="0"/>
                      <a:pt x="385537" y="3334"/>
                      <a:pt x="384394" y="10096"/>
                    </a:cubicBezTo>
                    <a:cubicBezTo>
                      <a:pt x="368773" y="96583"/>
                      <a:pt x="334197" y="197072"/>
                      <a:pt x="305622" y="259080"/>
                    </a:cubicBezTo>
                    <a:cubicBezTo>
                      <a:pt x="302288" y="265271"/>
                      <a:pt x="298383" y="268034"/>
                      <a:pt x="291144" y="268034"/>
                    </a:cubicBezTo>
                    <a:lnTo>
                      <a:pt x="269237" y="268034"/>
                    </a:lnTo>
                    <a:cubicBezTo>
                      <a:pt x="261997" y="268034"/>
                      <a:pt x="258092" y="265271"/>
                      <a:pt x="255235" y="259080"/>
                    </a:cubicBezTo>
                    <a:cubicBezTo>
                      <a:pt x="223421" y="184880"/>
                      <a:pt x="203324" y="124015"/>
                      <a:pt x="192084" y="65913"/>
                    </a:cubicBezTo>
                    <a:cubicBezTo>
                      <a:pt x="181511" y="124015"/>
                      <a:pt x="160842" y="184880"/>
                      <a:pt x="129600" y="258509"/>
                    </a:cubicBezTo>
                    <a:cubicBezTo>
                      <a:pt x="126838" y="265271"/>
                      <a:pt x="122933" y="268034"/>
                      <a:pt x="115694" y="268034"/>
                    </a:cubicBezTo>
                    <a:lnTo>
                      <a:pt x="93976" y="268034"/>
                    </a:ln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1B18D2C-027D-43CD-BCE7-364DE013B660}"/>
                  </a:ext>
                </a:extLst>
              </p:cNvPr>
              <p:cNvSpPr/>
              <p:nvPr/>
            </p:nvSpPr>
            <p:spPr>
              <a:xfrm>
                <a:off x="7972298" y="3294887"/>
                <a:ext cx="246697" cy="279177"/>
              </a:xfrm>
              <a:custGeom>
                <a:avLst/>
                <a:gdLst>
                  <a:gd name="connsiteX0" fmla="*/ 123349 w 246697"/>
                  <a:gd name="connsiteY0" fmla="*/ 279178 h 279177"/>
                  <a:gd name="connsiteX1" fmla="*/ 0 w 246697"/>
                  <a:gd name="connsiteY1" fmla="*/ 139637 h 279177"/>
                  <a:gd name="connsiteX2" fmla="*/ 123349 w 246697"/>
                  <a:gd name="connsiteY2" fmla="*/ 0 h 279177"/>
                  <a:gd name="connsiteX3" fmla="*/ 246697 w 246697"/>
                  <a:gd name="connsiteY3" fmla="*/ 139637 h 279177"/>
                  <a:gd name="connsiteX4" fmla="*/ 123349 w 246697"/>
                  <a:gd name="connsiteY4" fmla="*/ 279178 h 279177"/>
                  <a:gd name="connsiteX5" fmla="*/ 123349 w 246697"/>
                  <a:gd name="connsiteY5" fmla="*/ 244507 h 279177"/>
                  <a:gd name="connsiteX6" fmla="*/ 201453 w 246697"/>
                  <a:gd name="connsiteY6" fmla="*/ 139541 h 279177"/>
                  <a:gd name="connsiteX7" fmla="*/ 123349 w 246697"/>
                  <a:gd name="connsiteY7" fmla="*/ 34576 h 279177"/>
                  <a:gd name="connsiteX8" fmla="*/ 45244 w 246697"/>
                  <a:gd name="connsiteY8" fmla="*/ 139541 h 279177"/>
                  <a:gd name="connsiteX9" fmla="*/ 123349 w 246697"/>
                  <a:gd name="connsiteY9" fmla="*/ 244507 h 279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7" h="279177">
                    <a:moveTo>
                      <a:pt x="123349" y="279178"/>
                    </a:moveTo>
                    <a:cubicBezTo>
                      <a:pt x="35719" y="279178"/>
                      <a:pt x="0" y="211646"/>
                      <a:pt x="0" y="139637"/>
                    </a:cubicBezTo>
                    <a:cubicBezTo>
                      <a:pt x="0" y="67627"/>
                      <a:pt x="37433" y="0"/>
                      <a:pt x="123349" y="0"/>
                    </a:cubicBezTo>
                    <a:cubicBezTo>
                      <a:pt x="210978" y="0"/>
                      <a:pt x="246697" y="67532"/>
                      <a:pt x="246697" y="139637"/>
                    </a:cubicBezTo>
                    <a:cubicBezTo>
                      <a:pt x="246697" y="211550"/>
                      <a:pt x="209264" y="279178"/>
                      <a:pt x="123349" y="279178"/>
                    </a:cubicBezTo>
                    <a:close/>
                    <a:moveTo>
                      <a:pt x="123349" y="244507"/>
                    </a:moveTo>
                    <a:cubicBezTo>
                      <a:pt x="179165" y="244507"/>
                      <a:pt x="201453" y="194786"/>
                      <a:pt x="201453" y="139541"/>
                    </a:cubicBezTo>
                    <a:cubicBezTo>
                      <a:pt x="201453" y="84296"/>
                      <a:pt x="179165" y="34576"/>
                      <a:pt x="123349" y="34576"/>
                    </a:cubicBezTo>
                    <a:cubicBezTo>
                      <a:pt x="67532" y="34576"/>
                      <a:pt x="45244" y="84296"/>
                      <a:pt x="45244" y="139541"/>
                    </a:cubicBezTo>
                    <a:cubicBezTo>
                      <a:pt x="45148" y="194881"/>
                      <a:pt x="67532" y="244507"/>
                      <a:pt x="123349" y="244507"/>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AE093AA-9D27-4859-9C5B-E400E89C4BB1}"/>
                  </a:ext>
                </a:extLst>
              </p:cNvPr>
              <p:cNvSpPr/>
              <p:nvPr/>
            </p:nvSpPr>
            <p:spPr>
              <a:xfrm>
                <a:off x="8283670" y="3294887"/>
                <a:ext cx="147902" cy="273653"/>
              </a:xfrm>
              <a:custGeom>
                <a:avLst/>
                <a:gdLst>
                  <a:gd name="connsiteX0" fmla="*/ 10096 w 147902"/>
                  <a:gd name="connsiteY0" fmla="*/ 273558 h 273653"/>
                  <a:gd name="connsiteX1" fmla="*/ 0 w 147902"/>
                  <a:gd name="connsiteY1" fmla="*/ 263462 h 273653"/>
                  <a:gd name="connsiteX2" fmla="*/ 0 w 147902"/>
                  <a:gd name="connsiteY2" fmla="*/ 15621 h 273653"/>
                  <a:gd name="connsiteX3" fmla="*/ 10096 w 147902"/>
                  <a:gd name="connsiteY3" fmla="*/ 5525 h 273653"/>
                  <a:gd name="connsiteX4" fmla="*/ 30766 w 147902"/>
                  <a:gd name="connsiteY4" fmla="*/ 5525 h 273653"/>
                  <a:gd name="connsiteX5" fmla="*/ 40862 w 147902"/>
                  <a:gd name="connsiteY5" fmla="*/ 15621 h 273653"/>
                  <a:gd name="connsiteX6" fmla="*/ 40862 w 147902"/>
                  <a:gd name="connsiteY6" fmla="*/ 40767 h 273653"/>
                  <a:gd name="connsiteX7" fmla="*/ 116777 w 147902"/>
                  <a:gd name="connsiteY7" fmla="*/ 0 h 273653"/>
                  <a:gd name="connsiteX8" fmla="*/ 140208 w 147902"/>
                  <a:gd name="connsiteY8" fmla="*/ 2858 h 273653"/>
                  <a:gd name="connsiteX9" fmla="*/ 147447 w 147902"/>
                  <a:gd name="connsiteY9" fmla="*/ 15145 h 273653"/>
                  <a:gd name="connsiteX10" fmla="*/ 142970 w 147902"/>
                  <a:gd name="connsiteY10" fmla="*/ 35814 h 273653"/>
                  <a:gd name="connsiteX11" fmla="*/ 131254 w 147902"/>
                  <a:gd name="connsiteY11" fmla="*/ 43053 h 273653"/>
                  <a:gd name="connsiteX12" fmla="*/ 107823 w 147902"/>
                  <a:gd name="connsiteY12" fmla="*/ 39719 h 273653"/>
                  <a:gd name="connsiteX13" fmla="*/ 43625 w 147902"/>
                  <a:gd name="connsiteY13" fmla="*/ 72104 h 273653"/>
                  <a:gd name="connsiteX14" fmla="*/ 43625 w 147902"/>
                  <a:gd name="connsiteY14" fmla="*/ 263557 h 273653"/>
                  <a:gd name="connsiteX15" fmla="*/ 33528 w 147902"/>
                  <a:gd name="connsiteY15" fmla="*/ 273653 h 273653"/>
                  <a:gd name="connsiteX16" fmla="*/ 10096 w 147902"/>
                  <a:gd name="connsiteY16" fmla="*/ 273653 h 27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902" h="273653">
                    <a:moveTo>
                      <a:pt x="10096" y="273558"/>
                    </a:moveTo>
                    <a:cubicBezTo>
                      <a:pt x="2857" y="273558"/>
                      <a:pt x="0" y="270796"/>
                      <a:pt x="0" y="263462"/>
                    </a:cubicBezTo>
                    <a:lnTo>
                      <a:pt x="0" y="15621"/>
                    </a:lnTo>
                    <a:cubicBezTo>
                      <a:pt x="0" y="8382"/>
                      <a:pt x="2762" y="5525"/>
                      <a:pt x="10096" y="5525"/>
                    </a:cubicBezTo>
                    <a:lnTo>
                      <a:pt x="30766" y="5525"/>
                    </a:lnTo>
                    <a:cubicBezTo>
                      <a:pt x="38005" y="5525"/>
                      <a:pt x="40862" y="8287"/>
                      <a:pt x="40862" y="15621"/>
                    </a:cubicBezTo>
                    <a:lnTo>
                      <a:pt x="40862" y="40767"/>
                    </a:lnTo>
                    <a:cubicBezTo>
                      <a:pt x="55912" y="21241"/>
                      <a:pt x="77724" y="0"/>
                      <a:pt x="116777" y="0"/>
                    </a:cubicBezTo>
                    <a:cubicBezTo>
                      <a:pt x="124016" y="0"/>
                      <a:pt x="132397" y="572"/>
                      <a:pt x="140208" y="2858"/>
                    </a:cubicBezTo>
                    <a:cubicBezTo>
                      <a:pt x="146304" y="4477"/>
                      <a:pt x="149066" y="8954"/>
                      <a:pt x="147447" y="15145"/>
                    </a:cubicBezTo>
                    <a:lnTo>
                      <a:pt x="142970" y="35814"/>
                    </a:lnTo>
                    <a:cubicBezTo>
                      <a:pt x="141256" y="43053"/>
                      <a:pt x="138493" y="44768"/>
                      <a:pt x="131254" y="43053"/>
                    </a:cubicBezTo>
                    <a:cubicBezTo>
                      <a:pt x="123444" y="40767"/>
                      <a:pt x="115634" y="39719"/>
                      <a:pt x="107823" y="39719"/>
                    </a:cubicBezTo>
                    <a:cubicBezTo>
                      <a:pt x="86582" y="39719"/>
                      <a:pt x="60960" y="48101"/>
                      <a:pt x="43625" y="72104"/>
                    </a:cubicBezTo>
                    <a:lnTo>
                      <a:pt x="43625" y="263557"/>
                    </a:lnTo>
                    <a:cubicBezTo>
                      <a:pt x="43625" y="270796"/>
                      <a:pt x="40862" y="273653"/>
                      <a:pt x="33528" y="273653"/>
                    </a:cubicBezTo>
                    <a:lnTo>
                      <a:pt x="10096" y="273653"/>
                    </a:ln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27BC2D8-FD7D-4015-8240-C7260393327A}"/>
                  </a:ext>
                </a:extLst>
              </p:cNvPr>
              <p:cNvSpPr/>
              <p:nvPr/>
            </p:nvSpPr>
            <p:spPr>
              <a:xfrm>
                <a:off x="8478361" y="3167633"/>
                <a:ext cx="214021" cy="400907"/>
              </a:xfrm>
              <a:custGeom>
                <a:avLst/>
                <a:gdLst>
                  <a:gd name="connsiteX0" fmla="*/ 180404 w 214021"/>
                  <a:gd name="connsiteY0" fmla="*/ 400812 h 400907"/>
                  <a:gd name="connsiteX1" fmla="*/ 165925 w 214021"/>
                  <a:gd name="connsiteY1" fmla="*/ 391859 h 400907"/>
                  <a:gd name="connsiteX2" fmla="*/ 76581 w 214021"/>
                  <a:gd name="connsiteY2" fmla="*/ 271844 h 400907"/>
                  <a:gd name="connsiteX3" fmla="*/ 43625 w 214021"/>
                  <a:gd name="connsiteY3" fmla="*/ 295275 h 400907"/>
                  <a:gd name="connsiteX4" fmla="*/ 43625 w 214021"/>
                  <a:gd name="connsiteY4" fmla="*/ 390716 h 400907"/>
                  <a:gd name="connsiteX5" fmla="*/ 33528 w 214021"/>
                  <a:gd name="connsiteY5" fmla="*/ 400812 h 400907"/>
                  <a:gd name="connsiteX6" fmla="*/ 10096 w 214021"/>
                  <a:gd name="connsiteY6" fmla="*/ 400812 h 400907"/>
                  <a:gd name="connsiteX7" fmla="*/ 0 w 214021"/>
                  <a:gd name="connsiteY7" fmla="*/ 390716 h 400907"/>
                  <a:gd name="connsiteX8" fmla="*/ 0 w 214021"/>
                  <a:gd name="connsiteY8" fmla="*/ 10001 h 400907"/>
                  <a:gd name="connsiteX9" fmla="*/ 10096 w 214021"/>
                  <a:gd name="connsiteY9" fmla="*/ 0 h 400907"/>
                  <a:gd name="connsiteX10" fmla="*/ 33528 w 214021"/>
                  <a:gd name="connsiteY10" fmla="*/ 0 h 400907"/>
                  <a:gd name="connsiteX11" fmla="*/ 43625 w 214021"/>
                  <a:gd name="connsiteY11" fmla="*/ 10001 h 400907"/>
                  <a:gd name="connsiteX12" fmla="*/ 43625 w 214021"/>
                  <a:gd name="connsiteY12" fmla="*/ 253460 h 400907"/>
                  <a:gd name="connsiteX13" fmla="*/ 151352 w 214021"/>
                  <a:gd name="connsiteY13" fmla="*/ 141256 h 400907"/>
                  <a:gd name="connsiteX14" fmla="*/ 167544 w 214021"/>
                  <a:gd name="connsiteY14" fmla="*/ 132874 h 400907"/>
                  <a:gd name="connsiteX15" fmla="*/ 194881 w 214021"/>
                  <a:gd name="connsiteY15" fmla="*/ 132874 h 400907"/>
                  <a:gd name="connsiteX16" fmla="*/ 199358 w 214021"/>
                  <a:gd name="connsiteY16" fmla="*/ 141256 h 400907"/>
                  <a:gd name="connsiteX17" fmla="*/ 105537 w 214021"/>
                  <a:gd name="connsiteY17" fmla="*/ 248412 h 400907"/>
                  <a:gd name="connsiteX18" fmla="*/ 212693 w 214021"/>
                  <a:gd name="connsiteY18" fmla="*/ 391954 h 400907"/>
                  <a:gd name="connsiteX19" fmla="*/ 207169 w 214021"/>
                  <a:gd name="connsiteY19" fmla="*/ 400907 h 400907"/>
                  <a:gd name="connsiteX20" fmla="*/ 180404 w 214021"/>
                  <a:gd name="connsiteY20" fmla="*/ 400907 h 40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021" h="400907">
                    <a:moveTo>
                      <a:pt x="180404" y="400812"/>
                    </a:moveTo>
                    <a:cubicBezTo>
                      <a:pt x="173164" y="400812"/>
                      <a:pt x="169259" y="398526"/>
                      <a:pt x="165925" y="391859"/>
                    </a:cubicBezTo>
                    <a:cubicBezTo>
                      <a:pt x="144685" y="352806"/>
                      <a:pt x="111728" y="305276"/>
                      <a:pt x="76581" y="271844"/>
                    </a:cubicBezTo>
                    <a:cubicBezTo>
                      <a:pt x="65913" y="280226"/>
                      <a:pt x="54769" y="288036"/>
                      <a:pt x="43625" y="295275"/>
                    </a:cubicBezTo>
                    <a:lnTo>
                      <a:pt x="43625" y="390716"/>
                    </a:lnTo>
                    <a:cubicBezTo>
                      <a:pt x="43625" y="397955"/>
                      <a:pt x="40862" y="400812"/>
                      <a:pt x="33528" y="400812"/>
                    </a:cubicBezTo>
                    <a:lnTo>
                      <a:pt x="10096" y="400812"/>
                    </a:lnTo>
                    <a:cubicBezTo>
                      <a:pt x="2857" y="400812"/>
                      <a:pt x="0" y="398050"/>
                      <a:pt x="0" y="390716"/>
                    </a:cubicBezTo>
                    <a:lnTo>
                      <a:pt x="0" y="10001"/>
                    </a:lnTo>
                    <a:cubicBezTo>
                      <a:pt x="0" y="2762"/>
                      <a:pt x="2762" y="0"/>
                      <a:pt x="10096" y="0"/>
                    </a:cubicBezTo>
                    <a:lnTo>
                      <a:pt x="33528" y="0"/>
                    </a:lnTo>
                    <a:cubicBezTo>
                      <a:pt x="40767" y="0"/>
                      <a:pt x="43625" y="2762"/>
                      <a:pt x="43625" y="10001"/>
                    </a:cubicBezTo>
                    <a:lnTo>
                      <a:pt x="43625" y="253460"/>
                    </a:lnTo>
                    <a:cubicBezTo>
                      <a:pt x="84391" y="224409"/>
                      <a:pt x="127349" y="176975"/>
                      <a:pt x="151352" y="141256"/>
                    </a:cubicBezTo>
                    <a:cubicBezTo>
                      <a:pt x="155829" y="135065"/>
                      <a:pt x="159734" y="132874"/>
                      <a:pt x="167544" y="132874"/>
                    </a:cubicBezTo>
                    <a:lnTo>
                      <a:pt x="194881" y="132874"/>
                    </a:lnTo>
                    <a:cubicBezTo>
                      <a:pt x="201073" y="132874"/>
                      <a:pt x="202692" y="136208"/>
                      <a:pt x="199358" y="141256"/>
                    </a:cubicBezTo>
                    <a:cubicBezTo>
                      <a:pt x="175355" y="178118"/>
                      <a:pt x="142399" y="215456"/>
                      <a:pt x="105537" y="248412"/>
                    </a:cubicBezTo>
                    <a:cubicBezTo>
                      <a:pt x="146875" y="286893"/>
                      <a:pt x="190405" y="344996"/>
                      <a:pt x="212693" y="391954"/>
                    </a:cubicBezTo>
                    <a:cubicBezTo>
                      <a:pt x="215551" y="397478"/>
                      <a:pt x="213836" y="400907"/>
                      <a:pt x="207169" y="400907"/>
                    </a:cubicBezTo>
                    <a:lnTo>
                      <a:pt x="180404" y="400907"/>
                    </a:ln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2C18D451-3D41-4E25-9271-105671494D81}"/>
                  </a:ext>
                </a:extLst>
              </p:cNvPr>
              <p:cNvSpPr/>
              <p:nvPr/>
            </p:nvSpPr>
            <p:spPr>
              <a:xfrm>
                <a:off x="8725417" y="3294792"/>
                <a:ext cx="198427" cy="279272"/>
              </a:xfrm>
              <a:custGeom>
                <a:avLst/>
                <a:gdLst>
                  <a:gd name="connsiteX0" fmla="*/ 96320 w 198427"/>
                  <a:gd name="connsiteY0" fmla="*/ 279273 h 279272"/>
                  <a:gd name="connsiteX1" fmla="*/ 4213 w 198427"/>
                  <a:gd name="connsiteY1" fmla="*/ 250222 h 279272"/>
                  <a:gd name="connsiteX2" fmla="*/ 2594 w 198427"/>
                  <a:gd name="connsiteY2" fmla="*/ 236220 h 279272"/>
                  <a:gd name="connsiteX3" fmla="*/ 13167 w 198427"/>
                  <a:gd name="connsiteY3" fmla="*/ 222218 h 279272"/>
                  <a:gd name="connsiteX4" fmla="*/ 27168 w 198427"/>
                  <a:gd name="connsiteY4" fmla="*/ 220027 h 279272"/>
                  <a:gd name="connsiteX5" fmla="*/ 96987 w 198427"/>
                  <a:gd name="connsiteY5" fmla="*/ 243459 h 279272"/>
                  <a:gd name="connsiteX6" fmla="*/ 154994 w 198427"/>
                  <a:gd name="connsiteY6" fmla="*/ 203263 h 279272"/>
                  <a:gd name="connsiteX7" fmla="*/ 94129 w 198427"/>
                  <a:gd name="connsiteY7" fmla="*/ 156877 h 279272"/>
                  <a:gd name="connsiteX8" fmla="*/ 3070 w 198427"/>
                  <a:gd name="connsiteY8" fmla="*/ 78200 h 279272"/>
                  <a:gd name="connsiteX9" fmla="*/ 104702 w 198427"/>
                  <a:gd name="connsiteY9" fmla="*/ 0 h 279272"/>
                  <a:gd name="connsiteX10" fmla="*/ 187379 w 198427"/>
                  <a:gd name="connsiteY10" fmla="*/ 22384 h 279272"/>
                  <a:gd name="connsiteX11" fmla="*/ 190141 w 198427"/>
                  <a:gd name="connsiteY11" fmla="*/ 36385 h 279272"/>
                  <a:gd name="connsiteX12" fmla="*/ 180045 w 198427"/>
                  <a:gd name="connsiteY12" fmla="*/ 50863 h 279272"/>
                  <a:gd name="connsiteX13" fmla="*/ 166615 w 198427"/>
                  <a:gd name="connsiteY13" fmla="*/ 53626 h 279272"/>
                  <a:gd name="connsiteX14" fmla="*/ 104131 w 198427"/>
                  <a:gd name="connsiteY14" fmla="*/ 35719 h 279272"/>
                  <a:gd name="connsiteX15" fmla="*/ 46600 w 198427"/>
                  <a:gd name="connsiteY15" fmla="*/ 76486 h 279272"/>
                  <a:gd name="connsiteX16" fmla="*/ 106893 w 198427"/>
                  <a:gd name="connsiteY16" fmla="*/ 120015 h 279272"/>
                  <a:gd name="connsiteX17" fmla="*/ 198428 w 198427"/>
                  <a:gd name="connsiteY17" fmla="*/ 200406 h 279272"/>
                  <a:gd name="connsiteX18" fmla="*/ 96320 w 198427"/>
                  <a:gd name="connsiteY18" fmla="*/ 279273 h 27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8427" h="279272">
                    <a:moveTo>
                      <a:pt x="96320" y="279273"/>
                    </a:moveTo>
                    <a:cubicBezTo>
                      <a:pt x="53934" y="279273"/>
                      <a:pt x="22692" y="265843"/>
                      <a:pt x="4213" y="250222"/>
                    </a:cubicBezTo>
                    <a:cubicBezTo>
                      <a:pt x="-835" y="246316"/>
                      <a:pt x="-1311" y="241268"/>
                      <a:pt x="2594" y="236220"/>
                    </a:cubicBezTo>
                    <a:lnTo>
                      <a:pt x="13167" y="222218"/>
                    </a:lnTo>
                    <a:cubicBezTo>
                      <a:pt x="17643" y="216694"/>
                      <a:pt x="21549" y="216122"/>
                      <a:pt x="27168" y="220027"/>
                    </a:cubicBezTo>
                    <a:cubicBezTo>
                      <a:pt x="45647" y="234505"/>
                      <a:pt x="67936" y="243459"/>
                      <a:pt x="96987" y="243459"/>
                    </a:cubicBezTo>
                    <a:cubicBezTo>
                      <a:pt x="128800" y="243459"/>
                      <a:pt x="154994" y="230029"/>
                      <a:pt x="154994" y="203263"/>
                    </a:cubicBezTo>
                    <a:cubicBezTo>
                      <a:pt x="154994" y="173641"/>
                      <a:pt x="127657" y="165259"/>
                      <a:pt x="94129" y="156877"/>
                    </a:cubicBezTo>
                    <a:cubicBezTo>
                      <a:pt x="56125" y="147352"/>
                      <a:pt x="3070" y="138493"/>
                      <a:pt x="3070" y="78200"/>
                    </a:cubicBezTo>
                    <a:cubicBezTo>
                      <a:pt x="3070" y="30194"/>
                      <a:pt x="44980" y="0"/>
                      <a:pt x="104702" y="0"/>
                    </a:cubicBezTo>
                    <a:cubicBezTo>
                      <a:pt x="141564" y="0"/>
                      <a:pt x="169472" y="9525"/>
                      <a:pt x="187379" y="22384"/>
                    </a:cubicBezTo>
                    <a:cubicBezTo>
                      <a:pt x="192904" y="26289"/>
                      <a:pt x="193570" y="30766"/>
                      <a:pt x="190141" y="36385"/>
                    </a:cubicBezTo>
                    <a:lnTo>
                      <a:pt x="180045" y="50863"/>
                    </a:lnTo>
                    <a:cubicBezTo>
                      <a:pt x="176140" y="57055"/>
                      <a:pt x="172806" y="57531"/>
                      <a:pt x="166615" y="53626"/>
                    </a:cubicBezTo>
                    <a:cubicBezTo>
                      <a:pt x="150993" y="43053"/>
                      <a:pt x="130324" y="35719"/>
                      <a:pt x="104131" y="35719"/>
                    </a:cubicBezTo>
                    <a:cubicBezTo>
                      <a:pt x="66126" y="35719"/>
                      <a:pt x="46600" y="53626"/>
                      <a:pt x="46600" y="76486"/>
                    </a:cubicBezTo>
                    <a:cubicBezTo>
                      <a:pt x="46600" y="107156"/>
                      <a:pt x="74508" y="112204"/>
                      <a:pt x="106893" y="120015"/>
                    </a:cubicBezTo>
                    <a:cubicBezTo>
                      <a:pt x="149279" y="130111"/>
                      <a:pt x="198428" y="144018"/>
                      <a:pt x="198428" y="200406"/>
                    </a:cubicBezTo>
                    <a:cubicBezTo>
                      <a:pt x="198523" y="250222"/>
                      <a:pt x="153851" y="279273"/>
                      <a:pt x="96320" y="279273"/>
                    </a:cubicBezTo>
                    <a:close/>
                  </a:path>
                </a:pathLst>
              </a:custGeom>
              <a:grpFill/>
              <a:ln w="9525" cap="flat">
                <a:noFill/>
                <a:prstDash val="solid"/>
                <a:miter/>
              </a:ln>
            </p:spPr>
            <p:txBody>
              <a:bodyPr rtlCol="0" anchor="ctr"/>
              <a:lstStyle/>
              <a:p>
                <a:endParaRPr lang="en-US"/>
              </a:p>
            </p:txBody>
          </p:sp>
        </p:grpSp>
        <p:sp>
          <p:nvSpPr>
            <p:cNvPr id="29" name="Freeform: Shape 28">
              <a:extLst>
                <a:ext uri="{FF2B5EF4-FFF2-40B4-BE49-F238E27FC236}">
                  <a16:creationId xmlns:a16="http://schemas.microsoft.com/office/drawing/2014/main" id="{F4F4A1A6-3670-4890-A51E-D2A2C44FE23C}"/>
                </a:ext>
              </a:extLst>
            </p:cNvPr>
            <p:cNvSpPr/>
            <p:nvPr/>
          </p:nvSpPr>
          <p:spPr>
            <a:xfrm>
              <a:off x="515938" y="2471737"/>
              <a:ext cx="1909857" cy="1909857"/>
            </a:xfrm>
            <a:custGeom>
              <a:avLst/>
              <a:gdLst>
                <a:gd name="connsiteX0" fmla="*/ 1169194 w 1909857"/>
                <a:gd name="connsiteY0" fmla="*/ 706279 h 1909857"/>
                <a:gd name="connsiteX1" fmla="*/ 1282732 w 1909857"/>
                <a:gd name="connsiteY1" fmla="*/ 512350 h 1909857"/>
                <a:gd name="connsiteX2" fmla="*/ 1169194 w 1909857"/>
                <a:gd name="connsiteY2" fmla="*/ 706279 h 1909857"/>
                <a:gd name="connsiteX3" fmla="*/ 669227 w 1909857"/>
                <a:gd name="connsiteY3" fmla="*/ 745998 h 1909857"/>
                <a:gd name="connsiteX4" fmla="*/ 808101 w 1909857"/>
                <a:gd name="connsiteY4" fmla="*/ 510254 h 1909857"/>
                <a:gd name="connsiteX5" fmla="*/ 669227 w 1909857"/>
                <a:gd name="connsiteY5" fmla="*/ 745998 h 1909857"/>
                <a:gd name="connsiteX6" fmla="*/ 581978 w 1909857"/>
                <a:gd name="connsiteY6" fmla="*/ 1370267 h 1909857"/>
                <a:gd name="connsiteX7" fmla="*/ 515874 w 1909857"/>
                <a:gd name="connsiteY7" fmla="*/ 1304354 h 1909857"/>
                <a:gd name="connsiteX8" fmla="*/ 792575 w 1909857"/>
                <a:gd name="connsiteY8" fmla="*/ 1023842 h 1909857"/>
                <a:gd name="connsiteX9" fmla="*/ 581978 w 1909857"/>
                <a:gd name="connsiteY9" fmla="*/ 1370267 h 1909857"/>
                <a:gd name="connsiteX10" fmla="*/ 1309402 w 1909857"/>
                <a:gd name="connsiteY10" fmla="*/ 999935 h 1909857"/>
                <a:gd name="connsiteX11" fmla="*/ 1150715 w 1909857"/>
                <a:gd name="connsiteY11" fmla="*/ 1145381 h 1909857"/>
                <a:gd name="connsiteX12" fmla="*/ 1243298 w 1909857"/>
                <a:gd name="connsiteY12" fmla="*/ 1264349 h 1909857"/>
                <a:gd name="connsiteX13" fmla="*/ 1280255 w 1909857"/>
                <a:gd name="connsiteY13" fmla="*/ 1229963 h 1909857"/>
                <a:gd name="connsiteX14" fmla="*/ 1238250 w 1909857"/>
                <a:gd name="connsiteY14" fmla="*/ 1135761 h 1909857"/>
                <a:gd name="connsiteX15" fmla="*/ 1304163 w 1909857"/>
                <a:gd name="connsiteY15" fmla="*/ 1079183 h 1909857"/>
                <a:gd name="connsiteX16" fmla="*/ 1397318 w 1909857"/>
                <a:gd name="connsiteY16" fmla="*/ 1204151 h 1909857"/>
                <a:gd name="connsiteX17" fmla="*/ 1238060 w 1909857"/>
                <a:gd name="connsiteY17" fmla="*/ 1370171 h 1909857"/>
                <a:gd name="connsiteX18" fmla="*/ 1055561 w 1909857"/>
                <a:gd name="connsiteY18" fmla="*/ 1150525 h 1909857"/>
                <a:gd name="connsiteX19" fmla="*/ 1224820 w 1909857"/>
                <a:gd name="connsiteY19" fmla="*/ 899255 h 1909857"/>
                <a:gd name="connsiteX20" fmla="*/ 1372172 w 1909857"/>
                <a:gd name="connsiteY20" fmla="*/ 859441 h 1909857"/>
                <a:gd name="connsiteX21" fmla="*/ 1294733 w 1909857"/>
                <a:gd name="connsiteY21" fmla="*/ 817531 h 1909857"/>
                <a:gd name="connsiteX22" fmla="*/ 1224343 w 1909857"/>
                <a:gd name="connsiteY22" fmla="*/ 828770 h 1909857"/>
                <a:gd name="connsiteX23" fmla="*/ 1185196 w 1909857"/>
                <a:gd name="connsiteY23" fmla="*/ 780193 h 1909857"/>
                <a:gd name="connsiteX24" fmla="*/ 1370362 w 1909857"/>
                <a:gd name="connsiteY24" fmla="*/ 528923 h 1909857"/>
                <a:gd name="connsiteX25" fmla="*/ 1277779 w 1909857"/>
                <a:gd name="connsiteY25" fmla="*/ 438912 h 1909857"/>
                <a:gd name="connsiteX26" fmla="*/ 1087279 w 1909857"/>
                <a:gd name="connsiteY26" fmla="*/ 700754 h 1909857"/>
                <a:gd name="connsiteX27" fmla="*/ 1092613 w 1909857"/>
                <a:gd name="connsiteY27" fmla="*/ 761619 h 1909857"/>
                <a:gd name="connsiteX28" fmla="*/ 880110 w 1909857"/>
                <a:gd name="connsiteY28" fmla="*/ 898588 h 1909857"/>
                <a:gd name="connsiteX29" fmla="*/ 890302 w 1909857"/>
                <a:gd name="connsiteY29" fmla="*/ 818388 h 1909857"/>
                <a:gd name="connsiteX30" fmla="*/ 965645 w 1909857"/>
                <a:gd name="connsiteY30" fmla="*/ 692849 h 1909857"/>
                <a:gd name="connsiteX31" fmla="*/ 933926 w 1909857"/>
                <a:gd name="connsiteY31" fmla="*/ 658463 h 1909857"/>
                <a:gd name="connsiteX32" fmla="*/ 830771 w 1909857"/>
                <a:gd name="connsiteY32" fmla="*/ 793337 h 1909857"/>
                <a:gd name="connsiteX33" fmla="*/ 719709 w 1909857"/>
                <a:gd name="connsiteY33" fmla="*/ 859536 h 1909857"/>
                <a:gd name="connsiteX34" fmla="*/ 674751 w 1909857"/>
                <a:gd name="connsiteY34" fmla="*/ 819817 h 1909857"/>
                <a:gd name="connsiteX35" fmla="*/ 899636 w 1909857"/>
                <a:gd name="connsiteY35" fmla="*/ 523494 h 1909857"/>
                <a:gd name="connsiteX36" fmla="*/ 809720 w 1909857"/>
                <a:gd name="connsiteY36" fmla="*/ 438817 h 1909857"/>
                <a:gd name="connsiteX37" fmla="*/ 590169 w 1909857"/>
                <a:gd name="connsiteY37" fmla="*/ 753618 h 1909857"/>
                <a:gd name="connsiteX38" fmla="*/ 531971 w 1909857"/>
                <a:gd name="connsiteY38" fmla="*/ 674275 h 1909857"/>
                <a:gd name="connsiteX39" fmla="*/ 545211 w 1909857"/>
                <a:gd name="connsiteY39" fmla="*/ 594932 h 1909857"/>
                <a:gd name="connsiteX40" fmla="*/ 524066 w 1909857"/>
                <a:gd name="connsiteY40" fmla="*/ 571119 h 1909857"/>
                <a:gd name="connsiteX41" fmla="*/ 460534 w 1909857"/>
                <a:gd name="connsiteY41" fmla="*/ 684848 h 1909857"/>
                <a:gd name="connsiteX42" fmla="*/ 592836 w 1909857"/>
                <a:gd name="connsiteY42" fmla="*/ 827723 h 1909857"/>
                <a:gd name="connsiteX43" fmla="*/ 703898 w 1909857"/>
                <a:gd name="connsiteY43" fmla="*/ 925544 h 1909857"/>
                <a:gd name="connsiteX44" fmla="*/ 809720 w 1909857"/>
                <a:gd name="connsiteY44" fmla="*/ 888587 h 1909857"/>
                <a:gd name="connsiteX45" fmla="*/ 801719 w 1909857"/>
                <a:gd name="connsiteY45" fmla="*/ 938879 h 1909857"/>
                <a:gd name="connsiteX46" fmla="*/ 523970 w 1909857"/>
                <a:gd name="connsiteY46" fmla="*/ 1110806 h 1909857"/>
                <a:gd name="connsiteX47" fmla="*/ 428720 w 1909857"/>
                <a:gd name="connsiteY47" fmla="*/ 1298639 h 1909857"/>
                <a:gd name="connsiteX48" fmla="*/ 582168 w 1909857"/>
                <a:gd name="connsiteY48" fmla="*/ 1451991 h 1909857"/>
                <a:gd name="connsiteX49" fmla="*/ 841438 w 1909857"/>
                <a:gd name="connsiteY49" fmla="*/ 1219200 h 1909857"/>
                <a:gd name="connsiteX50" fmla="*/ 876395 w 1909857"/>
                <a:gd name="connsiteY50" fmla="*/ 978694 h 1909857"/>
                <a:gd name="connsiteX51" fmla="*/ 1119188 w 1909857"/>
                <a:gd name="connsiteY51" fmla="*/ 825151 h 1909857"/>
                <a:gd name="connsiteX52" fmla="*/ 1145667 w 1909857"/>
                <a:gd name="connsiteY52" fmla="*/ 856869 h 1909857"/>
                <a:gd name="connsiteX53" fmla="*/ 957929 w 1909857"/>
                <a:gd name="connsiteY53" fmla="*/ 1161002 h 1909857"/>
                <a:gd name="connsiteX54" fmla="*/ 1233011 w 1909857"/>
                <a:gd name="connsiteY54" fmla="*/ 1451991 h 1909857"/>
                <a:gd name="connsiteX55" fmla="*/ 1487043 w 1909857"/>
                <a:gd name="connsiteY55" fmla="*/ 1208723 h 1909857"/>
                <a:gd name="connsiteX56" fmla="*/ 1309402 w 1909857"/>
                <a:gd name="connsiteY56" fmla="*/ 999935 h 1909857"/>
                <a:gd name="connsiteX57" fmla="*/ 1764125 w 1909857"/>
                <a:gd name="connsiteY57" fmla="*/ 1227106 h 1909857"/>
                <a:gd name="connsiteX58" fmla="*/ 1759268 w 1909857"/>
                <a:gd name="connsiteY58" fmla="*/ 1228154 h 1909857"/>
                <a:gd name="connsiteX59" fmla="*/ 1756410 w 1909857"/>
                <a:gd name="connsiteY59" fmla="*/ 1224725 h 1909857"/>
                <a:gd name="connsiteX60" fmla="*/ 1788224 w 1909857"/>
                <a:gd name="connsiteY60" fmla="*/ 1021080 h 1909857"/>
                <a:gd name="connsiteX61" fmla="*/ 1679829 w 1909857"/>
                <a:gd name="connsiteY61" fmla="*/ 833247 h 1909857"/>
                <a:gd name="connsiteX62" fmla="*/ 1616297 w 1909857"/>
                <a:gd name="connsiteY62" fmla="*/ 899351 h 1909857"/>
                <a:gd name="connsiteX63" fmla="*/ 1703546 w 1909857"/>
                <a:gd name="connsiteY63" fmla="*/ 1132142 h 1909857"/>
                <a:gd name="connsiteX64" fmla="*/ 1669161 w 1909857"/>
                <a:gd name="connsiteY64" fmla="*/ 1322546 h 1909857"/>
                <a:gd name="connsiteX65" fmla="*/ 954977 w 1909857"/>
                <a:gd name="connsiteY65" fmla="*/ 1806512 h 1909857"/>
                <a:gd name="connsiteX66" fmla="*/ 685419 w 1909857"/>
                <a:gd name="connsiteY66" fmla="*/ 1764411 h 1909857"/>
                <a:gd name="connsiteX67" fmla="*/ 684181 w 1909857"/>
                <a:gd name="connsiteY67" fmla="*/ 1759172 h 1909857"/>
                <a:gd name="connsiteX68" fmla="*/ 688086 w 1909857"/>
                <a:gd name="connsiteY68" fmla="*/ 1756505 h 1909857"/>
                <a:gd name="connsiteX69" fmla="*/ 891540 w 1909857"/>
                <a:gd name="connsiteY69" fmla="*/ 1788128 h 1909857"/>
                <a:gd name="connsiteX70" fmla="*/ 1076706 w 1909857"/>
                <a:gd name="connsiteY70" fmla="*/ 1682210 h 1909857"/>
                <a:gd name="connsiteX71" fmla="*/ 1010507 w 1909857"/>
                <a:gd name="connsiteY71" fmla="*/ 1616202 h 1909857"/>
                <a:gd name="connsiteX72" fmla="*/ 780383 w 1909857"/>
                <a:gd name="connsiteY72" fmla="*/ 1706118 h 1909857"/>
                <a:gd name="connsiteX73" fmla="*/ 587312 w 1909857"/>
                <a:gd name="connsiteY73" fmla="*/ 1671733 h 1909857"/>
                <a:gd name="connsiteX74" fmla="*/ 103251 w 1909857"/>
                <a:gd name="connsiteY74" fmla="*/ 954881 h 1909857"/>
                <a:gd name="connsiteX75" fmla="*/ 145923 w 1909857"/>
                <a:gd name="connsiteY75" fmla="*/ 685324 h 1909857"/>
                <a:gd name="connsiteX76" fmla="*/ 150590 w 1909857"/>
                <a:gd name="connsiteY76" fmla="*/ 684562 h 1909857"/>
                <a:gd name="connsiteX77" fmla="*/ 153353 w 1909857"/>
                <a:gd name="connsiteY77" fmla="*/ 687991 h 1909857"/>
                <a:gd name="connsiteX78" fmla="*/ 121730 w 1909857"/>
                <a:gd name="connsiteY78" fmla="*/ 891445 h 1909857"/>
                <a:gd name="connsiteX79" fmla="*/ 230124 w 1909857"/>
                <a:gd name="connsiteY79" fmla="*/ 1076611 h 1909857"/>
                <a:gd name="connsiteX80" fmla="*/ 293656 w 1909857"/>
                <a:gd name="connsiteY80" fmla="*/ 1013174 h 1909857"/>
                <a:gd name="connsiteX81" fmla="*/ 206407 w 1909857"/>
                <a:gd name="connsiteY81" fmla="*/ 780383 h 1909857"/>
                <a:gd name="connsiteX82" fmla="*/ 240792 w 1909857"/>
                <a:gd name="connsiteY82" fmla="*/ 587216 h 1909857"/>
                <a:gd name="connsiteX83" fmla="*/ 955072 w 1909857"/>
                <a:gd name="connsiteY83" fmla="*/ 103156 h 1909857"/>
                <a:gd name="connsiteX84" fmla="*/ 1224820 w 1909857"/>
                <a:gd name="connsiteY84" fmla="*/ 148114 h 1909857"/>
                <a:gd name="connsiteX85" fmla="*/ 1225582 w 1909857"/>
                <a:gd name="connsiteY85" fmla="*/ 152876 h 1909857"/>
                <a:gd name="connsiteX86" fmla="*/ 1222153 w 1909857"/>
                <a:gd name="connsiteY86" fmla="*/ 155543 h 1909857"/>
                <a:gd name="connsiteX87" fmla="*/ 1018413 w 1909857"/>
                <a:gd name="connsiteY87" fmla="*/ 121730 h 1909857"/>
                <a:gd name="connsiteX88" fmla="*/ 833342 w 1909857"/>
                <a:gd name="connsiteY88" fmla="*/ 230219 h 1909857"/>
                <a:gd name="connsiteX89" fmla="*/ 899446 w 1909857"/>
                <a:gd name="connsiteY89" fmla="*/ 293656 h 1909857"/>
                <a:gd name="connsiteX90" fmla="*/ 1129570 w 1909857"/>
                <a:gd name="connsiteY90" fmla="*/ 206407 h 1909857"/>
                <a:gd name="connsiteX91" fmla="*/ 1322642 w 1909857"/>
                <a:gd name="connsiteY91" fmla="*/ 240792 h 1909857"/>
                <a:gd name="connsiteX92" fmla="*/ 1806702 w 1909857"/>
                <a:gd name="connsiteY92" fmla="*/ 954977 h 1909857"/>
                <a:gd name="connsiteX93" fmla="*/ 1764125 w 1909857"/>
                <a:gd name="connsiteY93" fmla="*/ 1227106 h 1909857"/>
                <a:gd name="connsiteX94" fmla="*/ 954977 w 1909857"/>
                <a:gd name="connsiteY94" fmla="*/ 44958 h 1909857"/>
                <a:gd name="connsiteX95" fmla="*/ 44958 w 1909857"/>
                <a:gd name="connsiteY95" fmla="*/ 954881 h 1909857"/>
                <a:gd name="connsiteX96" fmla="*/ 954977 w 1909857"/>
                <a:gd name="connsiteY96" fmla="*/ 1864805 h 1909857"/>
                <a:gd name="connsiteX97" fmla="*/ 1864805 w 1909857"/>
                <a:gd name="connsiteY97" fmla="*/ 954881 h 1909857"/>
                <a:gd name="connsiteX98" fmla="*/ 954977 w 1909857"/>
                <a:gd name="connsiteY98" fmla="*/ 44958 h 1909857"/>
                <a:gd name="connsiteX99" fmla="*/ 954977 w 1909857"/>
                <a:gd name="connsiteY99" fmla="*/ 1909858 h 1909857"/>
                <a:gd name="connsiteX100" fmla="*/ 0 w 1909857"/>
                <a:gd name="connsiteY100" fmla="*/ 954881 h 1909857"/>
                <a:gd name="connsiteX101" fmla="*/ 954977 w 1909857"/>
                <a:gd name="connsiteY101" fmla="*/ 0 h 1909857"/>
                <a:gd name="connsiteX102" fmla="*/ 1909858 w 1909857"/>
                <a:gd name="connsiteY102" fmla="*/ 954881 h 1909857"/>
                <a:gd name="connsiteX103" fmla="*/ 954977 w 1909857"/>
                <a:gd name="connsiteY103" fmla="*/ 1909858 h 190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909857" h="1909857">
                  <a:moveTo>
                    <a:pt x="1169194" y="706279"/>
                  </a:moveTo>
                  <a:cubicBezTo>
                    <a:pt x="1169194" y="597789"/>
                    <a:pt x="1242536" y="492347"/>
                    <a:pt x="1282732" y="512350"/>
                  </a:cubicBezTo>
                  <a:cubicBezTo>
                    <a:pt x="1328452" y="535210"/>
                    <a:pt x="1248632" y="637508"/>
                    <a:pt x="1169194" y="706279"/>
                  </a:cubicBezTo>
                  <a:moveTo>
                    <a:pt x="669227" y="745998"/>
                  </a:moveTo>
                  <a:cubicBezTo>
                    <a:pt x="669227" y="658749"/>
                    <a:pt x="755428" y="492728"/>
                    <a:pt x="808101" y="510254"/>
                  </a:cubicBezTo>
                  <a:cubicBezTo>
                    <a:pt x="870204" y="530924"/>
                    <a:pt x="756571" y="698278"/>
                    <a:pt x="669227" y="745998"/>
                  </a:cubicBezTo>
                  <a:close/>
                  <a:moveTo>
                    <a:pt x="581978" y="1370267"/>
                  </a:moveTo>
                  <a:cubicBezTo>
                    <a:pt x="542354" y="1372076"/>
                    <a:pt x="515874" y="1346740"/>
                    <a:pt x="515874" y="1304354"/>
                  </a:cubicBezTo>
                  <a:cubicBezTo>
                    <a:pt x="515874" y="1190625"/>
                    <a:pt x="673513" y="1082040"/>
                    <a:pt x="792575" y="1023842"/>
                  </a:cubicBezTo>
                  <a:cubicBezTo>
                    <a:pt x="771430" y="1182529"/>
                    <a:pt x="717899" y="1364075"/>
                    <a:pt x="581978" y="1370267"/>
                  </a:cubicBezTo>
                  <a:close/>
                  <a:moveTo>
                    <a:pt x="1309402" y="999935"/>
                  </a:moveTo>
                  <a:cubicBezTo>
                    <a:pt x="1219581" y="999935"/>
                    <a:pt x="1150715" y="1066133"/>
                    <a:pt x="1150715" y="1145381"/>
                  </a:cubicBezTo>
                  <a:cubicBezTo>
                    <a:pt x="1150715" y="1211580"/>
                    <a:pt x="1190339" y="1264349"/>
                    <a:pt x="1243298" y="1264349"/>
                  </a:cubicBezTo>
                  <a:cubicBezTo>
                    <a:pt x="1261872" y="1264349"/>
                    <a:pt x="1280255" y="1253776"/>
                    <a:pt x="1280255" y="1229963"/>
                  </a:cubicBezTo>
                  <a:cubicBezTo>
                    <a:pt x="1280255" y="1195578"/>
                    <a:pt x="1234726" y="1187196"/>
                    <a:pt x="1238250" y="1135761"/>
                  </a:cubicBezTo>
                  <a:cubicBezTo>
                    <a:pt x="1240441" y="1101852"/>
                    <a:pt x="1272445" y="1079183"/>
                    <a:pt x="1304163" y="1079183"/>
                  </a:cubicBezTo>
                  <a:cubicBezTo>
                    <a:pt x="1367695" y="1079183"/>
                    <a:pt x="1397318" y="1140714"/>
                    <a:pt x="1397318" y="1204151"/>
                  </a:cubicBezTo>
                  <a:cubicBezTo>
                    <a:pt x="1394651" y="1302068"/>
                    <a:pt x="1322642" y="1370171"/>
                    <a:pt x="1238060" y="1370171"/>
                  </a:cubicBezTo>
                  <a:cubicBezTo>
                    <a:pt x="1126903" y="1370171"/>
                    <a:pt x="1055561" y="1264349"/>
                    <a:pt x="1055561" y="1150525"/>
                  </a:cubicBezTo>
                  <a:cubicBezTo>
                    <a:pt x="1055561" y="981265"/>
                    <a:pt x="1166622" y="915067"/>
                    <a:pt x="1224820" y="899255"/>
                  </a:cubicBezTo>
                  <a:cubicBezTo>
                    <a:pt x="1225391" y="899160"/>
                    <a:pt x="1377029" y="926306"/>
                    <a:pt x="1372172" y="859441"/>
                  </a:cubicBezTo>
                  <a:cubicBezTo>
                    <a:pt x="1370171" y="830104"/>
                    <a:pt x="1326356" y="818864"/>
                    <a:pt x="1294733" y="817531"/>
                  </a:cubicBezTo>
                  <a:cubicBezTo>
                    <a:pt x="1259586" y="816102"/>
                    <a:pt x="1224343" y="828770"/>
                    <a:pt x="1224343" y="828770"/>
                  </a:cubicBezTo>
                  <a:cubicBezTo>
                    <a:pt x="1205865" y="819436"/>
                    <a:pt x="1193102" y="801243"/>
                    <a:pt x="1185196" y="780193"/>
                  </a:cubicBezTo>
                  <a:cubicBezTo>
                    <a:pt x="1293590" y="698183"/>
                    <a:pt x="1370362" y="618839"/>
                    <a:pt x="1370362" y="528923"/>
                  </a:cubicBezTo>
                  <a:cubicBezTo>
                    <a:pt x="1370362" y="481298"/>
                    <a:pt x="1338643" y="438912"/>
                    <a:pt x="1277779" y="438912"/>
                  </a:cubicBezTo>
                  <a:cubicBezTo>
                    <a:pt x="1169384" y="438912"/>
                    <a:pt x="1087279" y="576453"/>
                    <a:pt x="1087279" y="700754"/>
                  </a:cubicBezTo>
                  <a:cubicBezTo>
                    <a:pt x="1087279" y="721900"/>
                    <a:pt x="1087279" y="743140"/>
                    <a:pt x="1092613" y="761619"/>
                  </a:cubicBezTo>
                  <a:cubicBezTo>
                    <a:pt x="1023842" y="811911"/>
                    <a:pt x="972693" y="843058"/>
                    <a:pt x="880110" y="898588"/>
                  </a:cubicBezTo>
                  <a:cubicBezTo>
                    <a:pt x="880110" y="886968"/>
                    <a:pt x="882491" y="857155"/>
                    <a:pt x="890302" y="818388"/>
                  </a:cubicBezTo>
                  <a:cubicBezTo>
                    <a:pt x="922020" y="784003"/>
                    <a:pt x="965645" y="732568"/>
                    <a:pt x="965645" y="692849"/>
                  </a:cubicBezTo>
                  <a:cubicBezTo>
                    <a:pt x="965645" y="674370"/>
                    <a:pt x="955167" y="658463"/>
                    <a:pt x="933926" y="658463"/>
                  </a:cubicBezTo>
                  <a:cubicBezTo>
                    <a:pt x="881063" y="658463"/>
                    <a:pt x="841343" y="737807"/>
                    <a:pt x="830771" y="793337"/>
                  </a:cubicBezTo>
                  <a:cubicBezTo>
                    <a:pt x="806958" y="822388"/>
                    <a:pt x="759333" y="859536"/>
                    <a:pt x="719709" y="859536"/>
                  </a:cubicBezTo>
                  <a:cubicBezTo>
                    <a:pt x="687991" y="859536"/>
                    <a:pt x="677418" y="830390"/>
                    <a:pt x="674751" y="819817"/>
                  </a:cubicBezTo>
                  <a:cubicBezTo>
                    <a:pt x="775335" y="785336"/>
                    <a:pt x="899636" y="647890"/>
                    <a:pt x="899636" y="523494"/>
                  </a:cubicBezTo>
                  <a:cubicBezTo>
                    <a:pt x="899636" y="497015"/>
                    <a:pt x="889063" y="438817"/>
                    <a:pt x="809720" y="438817"/>
                  </a:cubicBezTo>
                  <a:cubicBezTo>
                    <a:pt x="690658" y="438817"/>
                    <a:pt x="590169" y="616077"/>
                    <a:pt x="590169" y="753618"/>
                  </a:cubicBezTo>
                  <a:cubicBezTo>
                    <a:pt x="547783" y="753618"/>
                    <a:pt x="531971" y="708660"/>
                    <a:pt x="531971" y="674275"/>
                  </a:cubicBezTo>
                  <a:cubicBezTo>
                    <a:pt x="531971" y="639890"/>
                    <a:pt x="545211" y="605504"/>
                    <a:pt x="545211" y="594932"/>
                  </a:cubicBezTo>
                  <a:cubicBezTo>
                    <a:pt x="545211" y="584359"/>
                    <a:pt x="539877" y="571119"/>
                    <a:pt x="524066" y="571119"/>
                  </a:cubicBezTo>
                  <a:cubicBezTo>
                    <a:pt x="484346" y="571119"/>
                    <a:pt x="460534" y="624078"/>
                    <a:pt x="460534" y="684848"/>
                  </a:cubicBezTo>
                  <a:cubicBezTo>
                    <a:pt x="463201" y="769525"/>
                    <a:pt x="518732" y="822388"/>
                    <a:pt x="592836" y="827723"/>
                  </a:cubicBezTo>
                  <a:cubicBezTo>
                    <a:pt x="603409" y="878015"/>
                    <a:pt x="648367" y="925544"/>
                    <a:pt x="703898" y="925544"/>
                  </a:cubicBezTo>
                  <a:cubicBezTo>
                    <a:pt x="738378" y="925544"/>
                    <a:pt x="780574" y="914972"/>
                    <a:pt x="809720" y="888587"/>
                  </a:cubicBezTo>
                  <a:cubicBezTo>
                    <a:pt x="807053" y="907161"/>
                    <a:pt x="804482" y="922973"/>
                    <a:pt x="801719" y="938879"/>
                  </a:cubicBezTo>
                  <a:cubicBezTo>
                    <a:pt x="685324" y="999744"/>
                    <a:pt x="600742" y="1042035"/>
                    <a:pt x="523970" y="1110806"/>
                  </a:cubicBezTo>
                  <a:cubicBezTo>
                    <a:pt x="463106" y="1166432"/>
                    <a:pt x="428720" y="1240441"/>
                    <a:pt x="428720" y="1298639"/>
                  </a:cubicBezTo>
                  <a:cubicBezTo>
                    <a:pt x="428720" y="1377982"/>
                    <a:pt x="479012" y="1451991"/>
                    <a:pt x="582168" y="1451991"/>
                  </a:cubicBezTo>
                  <a:cubicBezTo>
                    <a:pt x="703802" y="1451991"/>
                    <a:pt x="796481" y="1354169"/>
                    <a:pt x="841438" y="1219200"/>
                  </a:cubicBezTo>
                  <a:cubicBezTo>
                    <a:pt x="862679" y="1155764"/>
                    <a:pt x="871061" y="1063371"/>
                    <a:pt x="876395" y="978694"/>
                  </a:cubicBezTo>
                  <a:cubicBezTo>
                    <a:pt x="998125" y="909923"/>
                    <a:pt x="1055751" y="870109"/>
                    <a:pt x="1119188" y="825151"/>
                  </a:cubicBezTo>
                  <a:cubicBezTo>
                    <a:pt x="1127093" y="838390"/>
                    <a:pt x="1135190" y="848963"/>
                    <a:pt x="1145667" y="856869"/>
                  </a:cubicBezTo>
                  <a:cubicBezTo>
                    <a:pt x="1090136" y="886015"/>
                    <a:pt x="957929" y="968026"/>
                    <a:pt x="957929" y="1161002"/>
                  </a:cubicBezTo>
                  <a:cubicBezTo>
                    <a:pt x="957929" y="1298639"/>
                    <a:pt x="1050512" y="1451991"/>
                    <a:pt x="1233011" y="1451991"/>
                  </a:cubicBezTo>
                  <a:cubicBezTo>
                    <a:pt x="1383792" y="1451991"/>
                    <a:pt x="1487043" y="1327785"/>
                    <a:pt x="1487043" y="1208723"/>
                  </a:cubicBezTo>
                  <a:cubicBezTo>
                    <a:pt x="1486662" y="1100423"/>
                    <a:pt x="1425797" y="999935"/>
                    <a:pt x="1309402" y="999935"/>
                  </a:cubicBezTo>
                  <a:close/>
                  <a:moveTo>
                    <a:pt x="1764125" y="1227106"/>
                  </a:moveTo>
                  <a:cubicBezTo>
                    <a:pt x="1763649" y="1227963"/>
                    <a:pt x="1762125" y="1229201"/>
                    <a:pt x="1759268" y="1228154"/>
                  </a:cubicBezTo>
                  <a:cubicBezTo>
                    <a:pt x="1757077" y="1227296"/>
                    <a:pt x="1756315" y="1226153"/>
                    <a:pt x="1756410" y="1224725"/>
                  </a:cubicBezTo>
                  <a:cubicBezTo>
                    <a:pt x="1756601" y="1223201"/>
                    <a:pt x="1788414" y="1129094"/>
                    <a:pt x="1788224" y="1021080"/>
                  </a:cubicBezTo>
                  <a:cubicBezTo>
                    <a:pt x="1787843" y="904685"/>
                    <a:pt x="1740599" y="833247"/>
                    <a:pt x="1679829" y="833247"/>
                  </a:cubicBezTo>
                  <a:cubicBezTo>
                    <a:pt x="1642777" y="833247"/>
                    <a:pt x="1616297" y="859727"/>
                    <a:pt x="1616297" y="899351"/>
                  </a:cubicBezTo>
                  <a:cubicBezTo>
                    <a:pt x="1616297" y="970788"/>
                    <a:pt x="1703546" y="976027"/>
                    <a:pt x="1703546" y="1132142"/>
                  </a:cubicBezTo>
                  <a:cubicBezTo>
                    <a:pt x="1703546" y="1195578"/>
                    <a:pt x="1690307" y="1256348"/>
                    <a:pt x="1669161" y="1322546"/>
                  </a:cubicBezTo>
                  <a:cubicBezTo>
                    <a:pt x="1571244" y="1653159"/>
                    <a:pt x="1259110" y="1806512"/>
                    <a:pt x="954977" y="1806512"/>
                  </a:cubicBezTo>
                  <a:cubicBezTo>
                    <a:pt x="814769" y="1806512"/>
                    <a:pt x="715137" y="1777746"/>
                    <a:pt x="685419" y="1764411"/>
                  </a:cubicBezTo>
                  <a:cubicBezTo>
                    <a:pt x="684181" y="1763839"/>
                    <a:pt x="683228" y="1761458"/>
                    <a:pt x="684181" y="1759172"/>
                  </a:cubicBezTo>
                  <a:cubicBezTo>
                    <a:pt x="684848" y="1757267"/>
                    <a:pt x="686943" y="1755934"/>
                    <a:pt x="688086" y="1756505"/>
                  </a:cubicBezTo>
                  <a:cubicBezTo>
                    <a:pt x="700183" y="1761268"/>
                    <a:pt x="785717" y="1788128"/>
                    <a:pt x="891540" y="1788128"/>
                  </a:cubicBezTo>
                  <a:cubicBezTo>
                    <a:pt x="1007936" y="1788128"/>
                    <a:pt x="1076706" y="1740599"/>
                    <a:pt x="1076706" y="1682210"/>
                  </a:cubicBezTo>
                  <a:cubicBezTo>
                    <a:pt x="1076706" y="1645253"/>
                    <a:pt x="1047655" y="1616202"/>
                    <a:pt x="1010507" y="1616202"/>
                  </a:cubicBezTo>
                  <a:cubicBezTo>
                    <a:pt x="939070" y="1616202"/>
                    <a:pt x="933736" y="1706118"/>
                    <a:pt x="780383" y="1706118"/>
                  </a:cubicBezTo>
                  <a:cubicBezTo>
                    <a:pt x="714280" y="1706118"/>
                    <a:pt x="656082" y="1692974"/>
                    <a:pt x="587312" y="1671733"/>
                  </a:cubicBezTo>
                  <a:cubicBezTo>
                    <a:pt x="259271" y="1571244"/>
                    <a:pt x="102965" y="1261682"/>
                    <a:pt x="103251" y="954881"/>
                  </a:cubicBezTo>
                  <a:cubicBezTo>
                    <a:pt x="103346" y="805529"/>
                    <a:pt x="145256" y="686467"/>
                    <a:pt x="145923" y="685324"/>
                  </a:cubicBezTo>
                  <a:cubicBezTo>
                    <a:pt x="146399" y="684562"/>
                    <a:pt x="148304" y="683705"/>
                    <a:pt x="150590" y="684562"/>
                  </a:cubicBezTo>
                  <a:cubicBezTo>
                    <a:pt x="152972" y="685324"/>
                    <a:pt x="153638" y="687419"/>
                    <a:pt x="153353" y="687991"/>
                  </a:cubicBezTo>
                  <a:cubicBezTo>
                    <a:pt x="149447" y="700373"/>
                    <a:pt x="121730" y="785717"/>
                    <a:pt x="121730" y="891445"/>
                  </a:cubicBezTo>
                  <a:cubicBezTo>
                    <a:pt x="121730" y="1007936"/>
                    <a:pt x="169355" y="1076611"/>
                    <a:pt x="230124" y="1076611"/>
                  </a:cubicBezTo>
                  <a:cubicBezTo>
                    <a:pt x="264509" y="1076611"/>
                    <a:pt x="293656" y="1050131"/>
                    <a:pt x="293656" y="1013174"/>
                  </a:cubicBezTo>
                  <a:cubicBezTo>
                    <a:pt x="293656" y="941737"/>
                    <a:pt x="206407" y="933831"/>
                    <a:pt x="206407" y="780383"/>
                  </a:cubicBezTo>
                  <a:cubicBezTo>
                    <a:pt x="206407" y="714185"/>
                    <a:pt x="219647" y="655987"/>
                    <a:pt x="240792" y="587216"/>
                  </a:cubicBezTo>
                  <a:cubicBezTo>
                    <a:pt x="341281" y="259175"/>
                    <a:pt x="650843" y="105442"/>
                    <a:pt x="955072" y="103156"/>
                  </a:cubicBezTo>
                  <a:cubicBezTo>
                    <a:pt x="1096423" y="102108"/>
                    <a:pt x="1220153" y="144399"/>
                    <a:pt x="1224820" y="148114"/>
                  </a:cubicBezTo>
                  <a:cubicBezTo>
                    <a:pt x="1225582" y="148781"/>
                    <a:pt x="1226534" y="150686"/>
                    <a:pt x="1225582" y="152876"/>
                  </a:cubicBezTo>
                  <a:cubicBezTo>
                    <a:pt x="1224629" y="155353"/>
                    <a:pt x="1223010" y="155639"/>
                    <a:pt x="1222153" y="155543"/>
                  </a:cubicBezTo>
                  <a:cubicBezTo>
                    <a:pt x="1220629" y="155353"/>
                    <a:pt x="1140238" y="121730"/>
                    <a:pt x="1018413" y="121730"/>
                  </a:cubicBezTo>
                  <a:cubicBezTo>
                    <a:pt x="904780" y="121634"/>
                    <a:pt x="833342" y="169259"/>
                    <a:pt x="833342" y="230219"/>
                  </a:cubicBezTo>
                  <a:cubicBezTo>
                    <a:pt x="833342" y="264605"/>
                    <a:pt x="859727" y="293656"/>
                    <a:pt x="899446" y="293656"/>
                  </a:cubicBezTo>
                  <a:cubicBezTo>
                    <a:pt x="970883" y="293656"/>
                    <a:pt x="976217" y="206407"/>
                    <a:pt x="1129570" y="206407"/>
                  </a:cubicBezTo>
                  <a:cubicBezTo>
                    <a:pt x="1195769" y="206407"/>
                    <a:pt x="1253871" y="219647"/>
                    <a:pt x="1322642" y="240792"/>
                  </a:cubicBezTo>
                  <a:cubicBezTo>
                    <a:pt x="1653350" y="341281"/>
                    <a:pt x="1803940" y="653510"/>
                    <a:pt x="1806702" y="954977"/>
                  </a:cubicBezTo>
                  <a:cubicBezTo>
                    <a:pt x="1808131" y="1109377"/>
                    <a:pt x="1764602" y="1226344"/>
                    <a:pt x="1764125" y="1227106"/>
                  </a:cubicBezTo>
                  <a:close/>
                  <a:moveTo>
                    <a:pt x="954977" y="44958"/>
                  </a:moveTo>
                  <a:cubicBezTo>
                    <a:pt x="452342" y="44958"/>
                    <a:pt x="44958" y="452342"/>
                    <a:pt x="44958" y="954881"/>
                  </a:cubicBezTo>
                  <a:cubicBezTo>
                    <a:pt x="44958" y="1457516"/>
                    <a:pt x="452438" y="1864805"/>
                    <a:pt x="954977" y="1864805"/>
                  </a:cubicBezTo>
                  <a:cubicBezTo>
                    <a:pt x="1457516" y="1864805"/>
                    <a:pt x="1864805" y="1457516"/>
                    <a:pt x="1864805" y="954881"/>
                  </a:cubicBezTo>
                  <a:cubicBezTo>
                    <a:pt x="1864805" y="455009"/>
                    <a:pt x="1457516" y="44958"/>
                    <a:pt x="954977" y="44958"/>
                  </a:cubicBezTo>
                  <a:close/>
                  <a:moveTo>
                    <a:pt x="954977" y="1909858"/>
                  </a:moveTo>
                  <a:cubicBezTo>
                    <a:pt x="428530" y="1909858"/>
                    <a:pt x="0" y="1483995"/>
                    <a:pt x="0" y="954881"/>
                  </a:cubicBezTo>
                  <a:cubicBezTo>
                    <a:pt x="0" y="428530"/>
                    <a:pt x="428530" y="0"/>
                    <a:pt x="954977" y="0"/>
                  </a:cubicBezTo>
                  <a:cubicBezTo>
                    <a:pt x="1481233" y="0"/>
                    <a:pt x="1909858" y="428530"/>
                    <a:pt x="1909858" y="954881"/>
                  </a:cubicBezTo>
                  <a:cubicBezTo>
                    <a:pt x="1909858" y="1483995"/>
                    <a:pt x="1481233" y="1909858"/>
                    <a:pt x="954977" y="1909858"/>
                  </a:cubicBezTo>
                  <a:close/>
                </a:path>
              </a:pathLst>
            </a:custGeom>
            <a:solidFill>
              <a:schemeClr val="accent1"/>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855323368"/>
      </p:ext>
    </p:extLst>
  </p:cSld>
  <p:clrMapOvr>
    <a:overrideClrMapping bg1="dk1" tx1="lt1" bg2="dk2" tx2="lt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Monogram">
    <p:bg>
      <p:bgPr>
        <a:solidFill>
          <a:schemeClr val="tx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2BCCCB42-DBB6-4C8E-828D-6493684B0843}"/>
              </a:ext>
            </a:extLst>
          </p:cNvPr>
          <p:cNvSpPr>
            <a:spLocks noEditPoints="1"/>
          </p:cNvSpPr>
          <p:nvPr userDrawn="1"/>
        </p:nvSpPr>
        <p:spPr bwMode="auto">
          <a:xfrm>
            <a:off x="4734718" y="2068512"/>
            <a:ext cx="2722563" cy="2720975"/>
          </a:xfrm>
          <a:custGeom>
            <a:avLst/>
            <a:gdLst>
              <a:gd name="T0" fmla="*/ 2386 w 5760"/>
              <a:gd name="T1" fmla="*/ 3095 h 5760"/>
              <a:gd name="T2" fmla="*/ 1754 w 5760"/>
              <a:gd name="T3" fmla="*/ 4131 h 5760"/>
              <a:gd name="T4" fmla="*/ 2386 w 5760"/>
              <a:gd name="T5" fmla="*/ 3095 h 5760"/>
              <a:gd name="T6" fmla="*/ 2480 w 5760"/>
              <a:gd name="T7" fmla="*/ 1601 h 5760"/>
              <a:gd name="T8" fmla="*/ 2019 w 5760"/>
              <a:gd name="T9" fmla="*/ 2248 h 5760"/>
              <a:gd name="T10" fmla="*/ 2480 w 5760"/>
              <a:gd name="T11" fmla="*/ 1601 h 5760"/>
              <a:gd name="T12" fmla="*/ 3894 w 5760"/>
              <a:gd name="T13" fmla="*/ 1634 h 5760"/>
              <a:gd name="T14" fmla="*/ 3527 w 5760"/>
              <a:gd name="T15" fmla="*/ 2129 h 5760"/>
              <a:gd name="T16" fmla="*/ 3894 w 5760"/>
              <a:gd name="T17" fmla="*/ 1634 h 5760"/>
              <a:gd name="T18" fmla="*/ 4482 w 5760"/>
              <a:gd name="T19" fmla="*/ 3645 h 5760"/>
              <a:gd name="T20" fmla="*/ 2889 w 5760"/>
              <a:gd name="T21" fmla="*/ 3501 h 5760"/>
              <a:gd name="T22" fmla="*/ 3375 w 5760"/>
              <a:gd name="T23" fmla="*/ 2488 h 5760"/>
              <a:gd name="T24" fmla="*/ 2536 w 5760"/>
              <a:gd name="T25" fmla="*/ 3678 h 5760"/>
              <a:gd name="T26" fmla="*/ 1293 w 5760"/>
              <a:gd name="T27" fmla="*/ 3916 h 5760"/>
              <a:gd name="T28" fmla="*/ 2417 w 5760"/>
              <a:gd name="T29" fmla="*/ 2830 h 5760"/>
              <a:gd name="T30" fmla="*/ 2121 w 5760"/>
              <a:gd name="T31" fmla="*/ 2791 h 5760"/>
              <a:gd name="T32" fmla="*/ 1387 w 5760"/>
              <a:gd name="T33" fmla="*/ 2065 h 5760"/>
              <a:gd name="T34" fmla="*/ 1643 w 5760"/>
              <a:gd name="T35" fmla="*/ 1794 h 5760"/>
              <a:gd name="T36" fmla="*/ 1779 w 5760"/>
              <a:gd name="T37" fmla="*/ 2272 h 5760"/>
              <a:gd name="T38" fmla="*/ 2712 w 5760"/>
              <a:gd name="T39" fmla="*/ 1579 h 5760"/>
              <a:gd name="T40" fmla="*/ 2170 w 5760"/>
              <a:gd name="T41" fmla="*/ 2592 h 5760"/>
              <a:gd name="T42" fmla="*/ 2817 w 5760"/>
              <a:gd name="T43" fmla="*/ 1985 h 5760"/>
              <a:gd name="T44" fmla="*/ 2688 w 5760"/>
              <a:gd name="T45" fmla="*/ 2463 h 5760"/>
              <a:gd name="T46" fmla="*/ 3295 w 5760"/>
              <a:gd name="T47" fmla="*/ 2297 h 5760"/>
              <a:gd name="T48" fmla="*/ 3853 w 5760"/>
              <a:gd name="T49" fmla="*/ 1322 h 5760"/>
              <a:gd name="T50" fmla="*/ 3574 w 5760"/>
              <a:gd name="T51" fmla="*/ 2352 h 5760"/>
              <a:gd name="T52" fmla="*/ 3900 w 5760"/>
              <a:gd name="T53" fmla="*/ 2471 h 5760"/>
              <a:gd name="T54" fmla="*/ 3861 w 5760"/>
              <a:gd name="T55" fmla="*/ 2728 h 5760"/>
              <a:gd name="T56" fmla="*/ 3182 w 5760"/>
              <a:gd name="T57" fmla="*/ 3468 h 5760"/>
              <a:gd name="T58" fmla="*/ 4203 w 5760"/>
              <a:gd name="T59" fmla="*/ 3645 h 5760"/>
              <a:gd name="T60" fmla="*/ 3750 w 5760"/>
              <a:gd name="T61" fmla="*/ 3429 h 5760"/>
              <a:gd name="T62" fmla="*/ 3750 w 5760"/>
              <a:gd name="T63" fmla="*/ 3813 h 5760"/>
              <a:gd name="T64" fmla="*/ 3949 w 5760"/>
              <a:gd name="T65" fmla="*/ 3015 h 5760"/>
              <a:gd name="T66" fmla="*/ 4482 w 5760"/>
              <a:gd name="T67" fmla="*/ 3645 h 5760"/>
              <a:gd name="T68" fmla="*/ 5449 w 5760"/>
              <a:gd name="T69" fmla="*/ 2880 h 5760"/>
              <a:gd name="T70" fmla="*/ 3406 w 5760"/>
              <a:gd name="T71" fmla="*/ 621 h 5760"/>
              <a:gd name="T72" fmla="*/ 2513 w 5760"/>
              <a:gd name="T73" fmla="*/ 693 h 5760"/>
              <a:gd name="T74" fmla="*/ 3685 w 5760"/>
              <a:gd name="T75" fmla="*/ 469 h 5760"/>
              <a:gd name="T76" fmla="*/ 2880 w 5760"/>
              <a:gd name="T77" fmla="*/ 309 h 5760"/>
              <a:gd name="T78" fmla="*/ 622 w 5760"/>
              <a:gd name="T79" fmla="*/ 2352 h 5760"/>
              <a:gd name="T80" fmla="*/ 694 w 5760"/>
              <a:gd name="T81" fmla="*/ 3247 h 5760"/>
              <a:gd name="T82" fmla="*/ 462 w 5760"/>
              <a:gd name="T83" fmla="*/ 2073 h 5760"/>
              <a:gd name="T84" fmla="*/ 310 w 5760"/>
              <a:gd name="T85" fmla="*/ 2880 h 5760"/>
              <a:gd name="T86" fmla="*/ 2353 w 5760"/>
              <a:gd name="T87" fmla="*/ 5144 h 5760"/>
              <a:gd name="T88" fmla="*/ 3248 w 5760"/>
              <a:gd name="T89" fmla="*/ 5072 h 5760"/>
              <a:gd name="T90" fmla="*/ 2074 w 5760"/>
              <a:gd name="T91" fmla="*/ 5296 h 5760"/>
              <a:gd name="T92" fmla="*/ 2880 w 5760"/>
              <a:gd name="T93" fmla="*/ 5448 h 5760"/>
              <a:gd name="T94" fmla="*/ 5137 w 5760"/>
              <a:gd name="T95" fmla="*/ 3413 h 5760"/>
              <a:gd name="T96" fmla="*/ 5065 w 5760"/>
              <a:gd name="T97" fmla="*/ 2512 h 5760"/>
              <a:gd name="T98" fmla="*/ 5297 w 5760"/>
              <a:gd name="T99" fmla="*/ 3692 h 5760"/>
              <a:gd name="T100" fmla="*/ 5449 w 5760"/>
              <a:gd name="T101" fmla="*/ 2880 h 5760"/>
              <a:gd name="T102" fmla="*/ 5623 w 5760"/>
              <a:gd name="T103" fmla="*/ 2880 h 5760"/>
              <a:gd name="T104" fmla="*/ 2880 w 5760"/>
              <a:gd name="T105" fmla="*/ 5622 h 5760"/>
              <a:gd name="T106" fmla="*/ 2880 w 5760"/>
              <a:gd name="T107" fmla="*/ 135 h 5760"/>
              <a:gd name="T108" fmla="*/ 5623 w 5760"/>
              <a:gd name="T109" fmla="*/ 2880 h 5760"/>
              <a:gd name="T110" fmla="*/ 5760 w 5760"/>
              <a:gd name="T111" fmla="*/ 2880 h 5760"/>
              <a:gd name="T112" fmla="*/ 0 w 5760"/>
              <a:gd name="T113" fmla="*/ 2880 h 5760"/>
              <a:gd name="T114" fmla="*/ 5760 w 5760"/>
              <a:gd name="T115" fmla="*/ 2880 h 5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760" h="5760">
                <a:moveTo>
                  <a:pt x="2386" y="3095"/>
                </a:moveTo>
                <a:lnTo>
                  <a:pt x="2386" y="3095"/>
                </a:lnTo>
                <a:cubicBezTo>
                  <a:pt x="2027" y="3269"/>
                  <a:pt x="1572" y="3581"/>
                  <a:pt x="1572" y="3924"/>
                </a:cubicBezTo>
                <a:cubicBezTo>
                  <a:pt x="1572" y="4051"/>
                  <a:pt x="1635" y="4131"/>
                  <a:pt x="1754" y="4131"/>
                </a:cubicBezTo>
                <a:cubicBezTo>
                  <a:pt x="2105" y="4131"/>
                  <a:pt x="2320" y="3573"/>
                  <a:pt x="2386" y="3095"/>
                </a:cubicBezTo>
                <a:lnTo>
                  <a:pt x="2386" y="3095"/>
                </a:lnTo>
                <a:close/>
                <a:moveTo>
                  <a:pt x="2480" y="1601"/>
                </a:moveTo>
                <a:lnTo>
                  <a:pt x="2480" y="1601"/>
                </a:lnTo>
                <a:cubicBezTo>
                  <a:pt x="2480" y="1563"/>
                  <a:pt x="2458" y="1546"/>
                  <a:pt x="2425" y="1546"/>
                </a:cubicBezTo>
                <a:cubicBezTo>
                  <a:pt x="2257" y="1546"/>
                  <a:pt x="2019" y="1985"/>
                  <a:pt x="2019" y="2248"/>
                </a:cubicBezTo>
                <a:cubicBezTo>
                  <a:pt x="2281" y="2104"/>
                  <a:pt x="2480" y="1778"/>
                  <a:pt x="2480" y="1601"/>
                </a:cubicBezTo>
                <a:lnTo>
                  <a:pt x="2480" y="1601"/>
                </a:lnTo>
                <a:close/>
                <a:moveTo>
                  <a:pt x="3894" y="1634"/>
                </a:moveTo>
                <a:lnTo>
                  <a:pt x="3894" y="1634"/>
                </a:lnTo>
                <a:cubicBezTo>
                  <a:pt x="3894" y="1595"/>
                  <a:pt x="3885" y="1546"/>
                  <a:pt x="3836" y="1546"/>
                </a:cubicBezTo>
                <a:cubicBezTo>
                  <a:pt x="3717" y="1546"/>
                  <a:pt x="3527" y="1803"/>
                  <a:pt x="3527" y="2129"/>
                </a:cubicBezTo>
                <a:cubicBezTo>
                  <a:pt x="3765" y="1921"/>
                  <a:pt x="3894" y="1745"/>
                  <a:pt x="3894" y="1634"/>
                </a:cubicBezTo>
                <a:lnTo>
                  <a:pt x="3894" y="1634"/>
                </a:lnTo>
                <a:close/>
                <a:moveTo>
                  <a:pt x="4482" y="3645"/>
                </a:moveTo>
                <a:lnTo>
                  <a:pt x="4482" y="3645"/>
                </a:lnTo>
                <a:cubicBezTo>
                  <a:pt x="4482" y="4004"/>
                  <a:pt x="4173" y="4379"/>
                  <a:pt x="3717" y="4379"/>
                </a:cubicBezTo>
                <a:cubicBezTo>
                  <a:pt x="3168" y="4379"/>
                  <a:pt x="2889" y="3916"/>
                  <a:pt x="2889" y="3501"/>
                </a:cubicBezTo>
                <a:cubicBezTo>
                  <a:pt x="2889" y="2919"/>
                  <a:pt x="3287" y="2672"/>
                  <a:pt x="3455" y="2584"/>
                </a:cubicBezTo>
                <a:cubicBezTo>
                  <a:pt x="3422" y="2559"/>
                  <a:pt x="3397" y="2529"/>
                  <a:pt x="3375" y="2488"/>
                </a:cubicBezTo>
                <a:cubicBezTo>
                  <a:pt x="3182" y="2623"/>
                  <a:pt x="3008" y="2744"/>
                  <a:pt x="2640" y="2951"/>
                </a:cubicBezTo>
                <a:cubicBezTo>
                  <a:pt x="2624" y="3206"/>
                  <a:pt x="2601" y="3485"/>
                  <a:pt x="2536" y="3678"/>
                </a:cubicBezTo>
                <a:cubicBezTo>
                  <a:pt x="2400" y="4084"/>
                  <a:pt x="2121" y="4379"/>
                  <a:pt x="1754" y="4379"/>
                </a:cubicBezTo>
                <a:cubicBezTo>
                  <a:pt x="1444" y="4379"/>
                  <a:pt x="1293" y="4155"/>
                  <a:pt x="1293" y="3916"/>
                </a:cubicBezTo>
                <a:cubicBezTo>
                  <a:pt x="1293" y="3741"/>
                  <a:pt x="1395" y="3518"/>
                  <a:pt x="1580" y="3349"/>
                </a:cubicBezTo>
                <a:cubicBezTo>
                  <a:pt x="1812" y="3142"/>
                  <a:pt x="2066" y="3015"/>
                  <a:pt x="2417" y="2830"/>
                </a:cubicBezTo>
                <a:cubicBezTo>
                  <a:pt x="2425" y="2783"/>
                  <a:pt x="2433" y="2736"/>
                  <a:pt x="2442" y="2678"/>
                </a:cubicBezTo>
                <a:cubicBezTo>
                  <a:pt x="2353" y="2758"/>
                  <a:pt x="2226" y="2791"/>
                  <a:pt x="2121" y="2791"/>
                </a:cubicBezTo>
                <a:cubicBezTo>
                  <a:pt x="1955" y="2791"/>
                  <a:pt x="1818" y="2648"/>
                  <a:pt x="1787" y="2496"/>
                </a:cubicBezTo>
                <a:cubicBezTo>
                  <a:pt x="1563" y="2480"/>
                  <a:pt x="1395" y="2320"/>
                  <a:pt x="1387" y="2065"/>
                </a:cubicBezTo>
                <a:cubicBezTo>
                  <a:pt x="1387" y="1882"/>
                  <a:pt x="1459" y="1723"/>
                  <a:pt x="1580" y="1723"/>
                </a:cubicBezTo>
                <a:cubicBezTo>
                  <a:pt x="1627" y="1723"/>
                  <a:pt x="1643" y="1762"/>
                  <a:pt x="1643" y="1794"/>
                </a:cubicBezTo>
                <a:cubicBezTo>
                  <a:pt x="1643" y="1825"/>
                  <a:pt x="1602" y="1930"/>
                  <a:pt x="1602" y="2032"/>
                </a:cubicBezTo>
                <a:cubicBezTo>
                  <a:pt x="1602" y="2137"/>
                  <a:pt x="1652" y="2272"/>
                  <a:pt x="1779" y="2272"/>
                </a:cubicBezTo>
                <a:cubicBezTo>
                  <a:pt x="1779" y="1858"/>
                  <a:pt x="2082" y="1322"/>
                  <a:pt x="2442" y="1322"/>
                </a:cubicBezTo>
                <a:cubicBezTo>
                  <a:pt x="2680" y="1322"/>
                  <a:pt x="2712" y="1499"/>
                  <a:pt x="2712" y="1579"/>
                </a:cubicBezTo>
                <a:cubicBezTo>
                  <a:pt x="2712" y="1954"/>
                  <a:pt x="2337" y="2369"/>
                  <a:pt x="2033" y="2471"/>
                </a:cubicBezTo>
                <a:cubicBezTo>
                  <a:pt x="2042" y="2504"/>
                  <a:pt x="2074" y="2592"/>
                  <a:pt x="2170" y="2592"/>
                </a:cubicBezTo>
                <a:cubicBezTo>
                  <a:pt x="2290" y="2592"/>
                  <a:pt x="2433" y="2480"/>
                  <a:pt x="2505" y="2391"/>
                </a:cubicBezTo>
                <a:cubicBezTo>
                  <a:pt x="2536" y="2225"/>
                  <a:pt x="2657" y="1985"/>
                  <a:pt x="2817" y="1985"/>
                </a:cubicBezTo>
                <a:cubicBezTo>
                  <a:pt x="2880" y="1985"/>
                  <a:pt x="2911" y="2032"/>
                  <a:pt x="2911" y="2090"/>
                </a:cubicBezTo>
                <a:cubicBezTo>
                  <a:pt x="2911" y="2209"/>
                  <a:pt x="2784" y="2361"/>
                  <a:pt x="2688" y="2463"/>
                </a:cubicBezTo>
                <a:cubicBezTo>
                  <a:pt x="2673" y="2543"/>
                  <a:pt x="2665" y="2631"/>
                  <a:pt x="2665" y="2703"/>
                </a:cubicBezTo>
                <a:cubicBezTo>
                  <a:pt x="2944" y="2535"/>
                  <a:pt x="3088" y="2449"/>
                  <a:pt x="3295" y="2297"/>
                </a:cubicBezTo>
                <a:cubicBezTo>
                  <a:pt x="3279" y="2242"/>
                  <a:pt x="3279" y="2176"/>
                  <a:pt x="3279" y="2112"/>
                </a:cubicBezTo>
                <a:cubicBezTo>
                  <a:pt x="3279" y="1739"/>
                  <a:pt x="3527" y="1322"/>
                  <a:pt x="3853" y="1322"/>
                </a:cubicBezTo>
                <a:cubicBezTo>
                  <a:pt x="4037" y="1322"/>
                  <a:pt x="4131" y="1452"/>
                  <a:pt x="4131" y="1595"/>
                </a:cubicBezTo>
                <a:cubicBezTo>
                  <a:pt x="4131" y="1866"/>
                  <a:pt x="3900" y="2104"/>
                  <a:pt x="3574" y="2352"/>
                </a:cubicBezTo>
                <a:cubicBezTo>
                  <a:pt x="3599" y="2416"/>
                  <a:pt x="3637" y="2471"/>
                  <a:pt x="3701" y="2504"/>
                </a:cubicBezTo>
                <a:cubicBezTo>
                  <a:pt x="3709" y="2488"/>
                  <a:pt x="3813" y="2471"/>
                  <a:pt x="3900" y="2471"/>
                </a:cubicBezTo>
                <a:cubicBezTo>
                  <a:pt x="3996" y="2471"/>
                  <a:pt x="4131" y="2496"/>
                  <a:pt x="4131" y="2592"/>
                </a:cubicBezTo>
                <a:cubicBezTo>
                  <a:pt x="4131" y="2703"/>
                  <a:pt x="3980" y="2728"/>
                  <a:pt x="3861" y="2728"/>
                </a:cubicBezTo>
                <a:cubicBezTo>
                  <a:pt x="3797" y="2736"/>
                  <a:pt x="3693" y="2711"/>
                  <a:pt x="3693" y="2711"/>
                </a:cubicBezTo>
                <a:cubicBezTo>
                  <a:pt x="3518" y="2758"/>
                  <a:pt x="3182" y="2959"/>
                  <a:pt x="3182" y="3468"/>
                </a:cubicBezTo>
                <a:cubicBezTo>
                  <a:pt x="3182" y="3813"/>
                  <a:pt x="3397" y="4131"/>
                  <a:pt x="3734" y="4131"/>
                </a:cubicBezTo>
                <a:cubicBezTo>
                  <a:pt x="3988" y="4131"/>
                  <a:pt x="4195" y="3940"/>
                  <a:pt x="4203" y="3645"/>
                </a:cubicBezTo>
                <a:cubicBezTo>
                  <a:pt x="4204" y="3454"/>
                  <a:pt x="4123" y="3253"/>
                  <a:pt x="3933" y="3253"/>
                </a:cubicBezTo>
                <a:cubicBezTo>
                  <a:pt x="3836" y="3253"/>
                  <a:pt x="3750" y="3325"/>
                  <a:pt x="3750" y="3429"/>
                </a:cubicBezTo>
                <a:cubicBezTo>
                  <a:pt x="3742" y="3589"/>
                  <a:pt x="3861" y="3606"/>
                  <a:pt x="3861" y="3708"/>
                </a:cubicBezTo>
                <a:cubicBezTo>
                  <a:pt x="3861" y="3780"/>
                  <a:pt x="3806" y="3813"/>
                  <a:pt x="3750" y="3813"/>
                </a:cubicBezTo>
                <a:cubicBezTo>
                  <a:pt x="3590" y="3813"/>
                  <a:pt x="3469" y="3653"/>
                  <a:pt x="3469" y="3454"/>
                </a:cubicBezTo>
                <a:cubicBezTo>
                  <a:pt x="3469" y="3214"/>
                  <a:pt x="3678" y="3015"/>
                  <a:pt x="3949" y="3015"/>
                </a:cubicBezTo>
                <a:cubicBezTo>
                  <a:pt x="4300" y="3015"/>
                  <a:pt x="4482" y="3319"/>
                  <a:pt x="4482" y="3645"/>
                </a:cubicBezTo>
                <a:lnTo>
                  <a:pt x="4482" y="3645"/>
                </a:lnTo>
                <a:close/>
                <a:moveTo>
                  <a:pt x="5449" y="2880"/>
                </a:moveTo>
                <a:lnTo>
                  <a:pt x="5449" y="2880"/>
                </a:lnTo>
                <a:cubicBezTo>
                  <a:pt x="5449" y="1969"/>
                  <a:pt x="4985" y="1027"/>
                  <a:pt x="3988" y="726"/>
                </a:cubicBezTo>
                <a:cubicBezTo>
                  <a:pt x="3781" y="662"/>
                  <a:pt x="3607" y="621"/>
                  <a:pt x="3406" y="621"/>
                </a:cubicBezTo>
                <a:cubicBezTo>
                  <a:pt x="2944" y="621"/>
                  <a:pt x="2928" y="884"/>
                  <a:pt x="2712" y="884"/>
                </a:cubicBezTo>
                <a:cubicBezTo>
                  <a:pt x="2593" y="884"/>
                  <a:pt x="2513" y="798"/>
                  <a:pt x="2513" y="693"/>
                </a:cubicBezTo>
                <a:cubicBezTo>
                  <a:pt x="2513" y="510"/>
                  <a:pt x="2729" y="367"/>
                  <a:pt x="3071" y="367"/>
                </a:cubicBezTo>
                <a:cubicBezTo>
                  <a:pt x="3391" y="367"/>
                  <a:pt x="3637" y="447"/>
                  <a:pt x="3685" y="469"/>
                </a:cubicBezTo>
                <a:lnTo>
                  <a:pt x="3693" y="447"/>
                </a:lnTo>
                <a:cubicBezTo>
                  <a:pt x="3607" y="414"/>
                  <a:pt x="3303" y="309"/>
                  <a:pt x="2880" y="309"/>
                </a:cubicBezTo>
                <a:cubicBezTo>
                  <a:pt x="1961" y="309"/>
                  <a:pt x="1028" y="781"/>
                  <a:pt x="727" y="1770"/>
                </a:cubicBezTo>
                <a:cubicBezTo>
                  <a:pt x="663" y="1977"/>
                  <a:pt x="622" y="2154"/>
                  <a:pt x="622" y="2352"/>
                </a:cubicBezTo>
                <a:cubicBezTo>
                  <a:pt x="622" y="2816"/>
                  <a:pt x="885" y="2838"/>
                  <a:pt x="885" y="3054"/>
                </a:cubicBezTo>
                <a:cubicBezTo>
                  <a:pt x="885" y="3167"/>
                  <a:pt x="798" y="3247"/>
                  <a:pt x="694" y="3247"/>
                </a:cubicBezTo>
                <a:cubicBezTo>
                  <a:pt x="511" y="3247"/>
                  <a:pt x="368" y="3037"/>
                  <a:pt x="368" y="2687"/>
                </a:cubicBezTo>
                <a:cubicBezTo>
                  <a:pt x="368" y="2369"/>
                  <a:pt x="448" y="2121"/>
                  <a:pt x="462" y="2073"/>
                </a:cubicBezTo>
                <a:lnTo>
                  <a:pt x="440" y="2065"/>
                </a:lnTo>
                <a:cubicBezTo>
                  <a:pt x="415" y="2161"/>
                  <a:pt x="310" y="2457"/>
                  <a:pt x="310" y="2880"/>
                </a:cubicBezTo>
                <a:cubicBezTo>
                  <a:pt x="310" y="3805"/>
                  <a:pt x="782" y="4738"/>
                  <a:pt x="1771" y="5041"/>
                </a:cubicBezTo>
                <a:cubicBezTo>
                  <a:pt x="1978" y="5105"/>
                  <a:pt x="2154" y="5144"/>
                  <a:pt x="2353" y="5144"/>
                </a:cubicBezTo>
                <a:cubicBezTo>
                  <a:pt x="2817" y="5144"/>
                  <a:pt x="2831" y="4873"/>
                  <a:pt x="3047" y="4873"/>
                </a:cubicBezTo>
                <a:cubicBezTo>
                  <a:pt x="3160" y="4873"/>
                  <a:pt x="3248" y="4961"/>
                  <a:pt x="3248" y="5072"/>
                </a:cubicBezTo>
                <a:cubicBezTo>
                  <a:pt x="3248" y="5249"/>
                  <a:pt x="3038" y="5392"/>
                  <a:pt x="2688" y="5392"/>
                </a:cubicBezTo>
                <a:cubicBezTo>
                  <a:pt x="2370" y="5392"/>
                  <a:pt x="2113" y="5312"/>
                  <a:pt x="2074" y="5296"/>
                </a:cubicBezTo>
                <a:lnTo>
                  <a:pt x="2066" y="5320"/>
                </a:lnTo>
                <a:cubicBezTo>
                  <a:pt x="2154" y="5359"/>
                  <a:pt x="2458" y="5448"/>
                  <a:pt x="2880" y="5448"/>
                </a:cubicBezTo>
                <a:cubicBezTo>
                  <a:pt x="3797" y="5448"/>
                  <a:pt x="4739" y="4984"/>
                  <a:pt x="5034" y="3987"/>
                </a:cubicBezTo>
                <a:cubicBezTo>
                  <a:pt x="5098" y="3788"/>
                  <a:pt x="5137" y="3606"/>
                  <a:pt x="5137" y="3413"/>
                </a:cubicBezTo>
                <a:cubicBezTo>
                  <a:pt x="5137" y="2943"/>
                  <a:pt x="4874" y="2927"/>
                  <a:pt x="4874" y="2711"/>
                </a:cubicBezTo>
                <a:cubicBezTo>
                  <a:pt x="4874" y="2592"/>
                  <a:pt x="4954" y="2512"/>
                  <a:pt x="5065" y="2512"/>
                </a:cubicBezTo>
                <a:cubicBezTo>
                  <a:pt x="5250" y="2512"/>
                  <a:pt x="5393" y="2728"/>
                  <a:pt x="5393" y="3079"/>
                </a:cubicBezTo>
                <a:cubicBezTo>
                  <a:pt x="5393" y="3390"/>
                  <a:pt x="5313" y="3637"/>
                  <a:pt x="5297" y="3692"/>
                </a:cubicBezTo>
                <a:lnTo>
                  <a:pt x="5322" y="3700"/>
                </a:lnTo>
                <a:cubicBezTo>
                  <a:pt x="5352" y="3606"/>
                  <a:pt x="5449" y="3310"/>
                  <a:pt x="5449" y="2880"/>
                </a:cubicBezTo>
                <a:lnTo>
                  <a:pt x="5449" y="2880"/>
                </a:lnTo>
                <a:close/>
                <a:moveTo>
                  <a:pt x="5623" y="2880"/>
                </a:moveTo>
                <a:lnTo>
                  <a:pt x="5623" y="2880"/>
                </a:lnTo>
                <a:cubicBezTo>
                  <a:pt x="5623" y="4395"/>
                  <a:pt x="4396" y="5622"/>
                  <a:pt x="2880" y="5622"/>
                </a:cubicBezTo>
                <a:cubicBezTo>
                  <a:pt x="1364" y="5622"/>
                  <a:pt x="136" y="4395"/>
                  <a:pt x="136" y="2880"/>
                </a:cubicBezTo>
                <a:cubicBezTo>
                  <a:pt x="136" y="1363"/>
                  <a:pt x="1364" y="135"/>
                  <a:pt x="2880" y="135"/>
                </a:cubicBezTo>
                <a:cubicBezTo>
                  <a:pt x="4396" y="135"/>
                  <a:pt x="5623" y="1372"/>
                  <a:pt x="5623" y="2880"/>
                </a:cubicBezTo>
                <a:lnTo>
                  <a:pt x="5623" y="2880"/>
                </a:lnTo>
                <a:close/>
                <a:moveTo>
                  <a:pt x="5760" y="2880"/>
                </a:moveTo>
                <a:lnTo>
                  <a:pt x="5760" y="2880"/>
                </a:lnTo>
                <a:cubicBezTo>
                  <a:pt x="5760" y="1292"/>
                  <a:pt x="4468" y="0"/>
                  <a:pt x="2880" y="0"/>
                </a:cubicBezTo>
                <a:cubicBezTo>
                  <a:pt x="1293" y="0"/>
                  <a:pt x="0" y="1292"/>
                  <a:pt x="0" y="2880"/>
                </a:cubicBezTo>
                <a:cubicBezTo>
                  <a:pt x="0" y="4473"/>
                  <a:pt x="1293" y="5760"/>
                  <a:pt x="2880" y="5760"/>
                </a:cubicBezTo>
                <a:cubicBezTo>
                  <a:pt x="4468" y="5760"/>
                  <a:pt x="5760" y="4473"/>
                  <a:pt x="5760" y="288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247736535"/>
      </p:ext>
    </p:extLst>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1_Monogram + tag line">
    <p:bg>
      <p:bgPr>
        <a:solidFill>
          <a:schemeClr val="accent1"/>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578B709-D700-48BE-8A7F-40526690FBDC}"/>
              </a:ext>
            </a:extLst>
          </p:cNvPr>
          <p:cNvGrpSpPr/>
          <p:nvPr userDrawn="1"/>
        </p:nvGrpSpPr>
        <p:grpSpPr>
          <a:xfrm>
            <a:off x="1892047" y="2474071"/>
            <a:ext cx="8407906" cy="1909857"/>
            <a:chOff x="515938" y="2471737"/>
            <a:chExt cx="8407906" cy="1909857"/>
          </a:xfrm>
          <a:solidFill>
            <a:schemeClr val="tx1"/>
          </a:solidFill>
        </p:grpSpPr>
        <p:grpSp>
          <p:nvGrpSpPr>
            <p:cNvPr id="4" name="Graphic 1">
              <a:extLst>
                <a:ext uri="{FF2B5EF4-FFF2-40B4-BE49-F238E27FC236}">
                  <a16:creationId xmlns:a16="http://schemas.microsoft.com/office/drawing/2014/main" id="{527CBAE7-1622-4F87-8FE3-3921BDD7B65A}"/>
                </a:ext>
              </a:extLst>
            </p:cNvPr>
            <p:cNvGrpSpPr/>
            <p:nvPr/>
          </p:nvGrpSpPr>
          <p:grpSpPr>
            <a:xfrm>
              <a:off x="2697543" y="3167633"/>
              <a:ext cx="6226301" cy="518064"/>
              <a:chOff x="2697543" y="3167633"/>
              <a:chExt cx="6226301" cy="518064"/>
            </a:xfrm>
            <a:grpFill/>
          </p:grpSpPr>
          <p:sp>
            <p:nvSpPr>
              <p:cNvPr id="6" name="Freeform: Shape 5">
                <a:extLst>
                  <a:ext uri="{FF2B5EF4-FFF2-40B4-BE49-F238E27FC236}">
                    <a16:creationId xmlns:a16="http://schemas.microsoft.com/office/drawing/2014/main" id="{4975FB12-3580-43B5-A933-24B3ED80925D}"/>
                  </a:ext>
                </a:extLst>
              </p:cNvPr>
              <p:cNvSpPr/>
              <p:nvPr/>
            </p:nvSpPr>
            <p:spPr>
              <a:xfrm>
                <a:off x="2697543" y="3198780"/>
                <a:ext cx="251269" cy="369665"/>
              </a:xfrm>
              <a:custGeom>
                <a:avLst/>
                <a:gdLst>
                  <a:gd name="connsiteX0" fmla="*/ 10097 w 251269"/>
                  <a:gd name="connsiteY0" fmla="*/ 369665 h 369665"/>
                  <a:gd name="connsiteX1" fmla="*/ 0 w 251269"/>
                  <a:gd name="connsiteY1" fmla="*/ 359569 h 369665"/>
                  <a:gd name="connsiteX2" fmla="*/ 0 w 251269"/>
                  <a:gd name="connsiteY2" fmla="*/ 10096 h 369665"/>
                  <a:gd name="connsiteX3" fmla="*/ 10097 w 251269"/>
                  <a:gd name="connsiteY3" fmla="*/ 0 h 369665"/>
                  <a:gd name="connsiteX4" fmla="*/ 108871 w 251269"/>
                  <a:gd name="connsiteY4" fmla="*/ 0 h 369665"/>
                  <a:gd name="connsiteX5" fmla="*/ 233934 w 251269"/>
                  <a:gd name="connsiteY5" fmla="*/ 96583 h 369665"/>
                  <a:gd name="connsiteX6" fmla="*/ 182023 w 251269"/>
                  <a:gd name="connsiteY6" fmla="*/ 178689 h 369665"/>
                  <a:gd name="connsiteX7" fmla="*/ 251270 w 251269"/>
                  <a:gd name="connsiteY7" fmla="*/ 269176 h 369665"/>
                  <a:gd name="connsiteX8" fmla="*/ 125063 w 251269"/>
                  <a:gd name="connsiteY8" fmla="*/ 369665 h 369665"/>
                  <a:gd name="connsiteX9" fmla="*/ 10097 w 251269"/>
                  <a:gd name="connsiteY9" fmla="*/ 369665 h 369665"/>
                  <a:gd name="connsiteX10" fmla="*/ 45815 w 251269"/>
                  <a:gd name="connsiteY10" fmla="*/ 163640 h 369665"/>
                  <a:gd name="connsiteX11" fmla="*/ 111157 w 251269"/>
                  <a:gd name="connsiteY11" fmla="*/ 163640 h 369665"/>
                  <a:gd name="connsiteX12" fmla="*/ 187071 w 251269"/>
                  <a:gd name="connsiteY12" fmla="*/ 100013 h 369665"/>
                  <a:gd name="connsiteX13" fmla="*/ 111728 w 251269"/>
                  <a:gd name="connsiteY13" fmla="*/ 38100 h 369665"/>
                  <a:gd name="connsiteX14" fmla="*/ 45815 w 251269"/>
                  <a:gd name="connsiteY14" fmla="*/ 38100 h 369665"/>
                  <a:gd name="connsiteX15" fmla="*/ 45815 w 251269"/>
                  <a:gd name="connsiteY15" fmla="*/ 163640 h 369665"/>
                  <a:gd name="connsiteX16" fmla="*/ 45815 w 251269"/>
                  <a:gd name="connsiteY16" fmla="*/ 331661 h 369665"/>
                  <a:gd name="connsiteX17" fmla="*/ 126778 w 251269"/>
                  <a:gd name="connsiteY17" fmla="*/ 331661 h 369665"/>
                  <a:gd name="connsiteX18" fmla="*/ 204407 w 251269"/>
                  <a:gd name="connsiteY18" fmla="*/ 266890 h 369665"/>
                  <a:gd name="connsiteX19" fmla="*/ 127921 w 251269"/>
                  <a:gd name="connsiteY19" fmla="*/ 200501 h 369665"/>
                  <a:gd name="connsiteX20" fmla="*/ 45815 w 251269"/>
                  <a:gd name="connsiteY20" fmla="*/ 200501 h 369665"/>
                  <a:gd name="connsiteX21" fmla="*/ 45815 w 251269"/>
                  <a:gd name="connsiteY21" fmla="*/ 331661 h 36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1269" h="369665">
                    <a:moveTo>
                      <a:pt x="10097" y="369665"/>
                    </a:moveTo>
                    <a:cubicBezTo>
                      <a:pt x="2858" y="369665"/>
                      <a:pt x="0" y="366903"/>
                      <a:pt x="0" y="359569"/>
                    </a:cubicBezTo>
                    <a:lnTo>
                      <a:pt x="0" y="10096"/>
                    </a:lnTo>
                    <a:cubicBezTo>
                      <a:pt x="0" y="2857"/>
                      <a:pt x="2762" y="0"/>
                      <a:pt x="10097" y="0"/>
                    </a:cubicBezTo>
                    <a:lnTo>
                      <a:pt x="108871" y="0"/>
                    </a:lnTo>
                    <a:cubicBezTo>
                      <a:pt x="198787" y="0"/>
                      <a:pt x="233934" y="44101"/>
                      <a:pt x="233934" y="96583"/>
                    </a:cubicBezTo>
                    <a:cubicBezTo>
                      <a:pt x="233934" y="131731"/>
                      <a:pt x="218885" y="161925"/>
                      <a:pt x="182023" y="178689"/>
                    </a:cubicBezTo>
                    <a:cubicBezTo>
                      <a:pt x="230600" y="192691"/>
                      <a:pt x="251270" y="227267"/>
                      <a:pt x="251270" y="269176"/>
                    </a:cubicBezTo>
                    <a:cubicBezTo>
                      <a:pt x="251270" y="321659"/>
                      <a:pt x="215551" y="369665"/>
                      <a:pt x="125063" y="369665"/>
                    </a:cubicBezTo>
                    <a:lnTo>
                      <a:pt x="10097" y="369665"/>
                    </a:lnTo>
                    <a:close/>
                    <a:moveTo>
                      <a:pt x="45815" y="163640"/>
                    </a:moveTo>
                    <a:lnTo>
                      <a:pt x="111157" y="163640"/>
                    </a:lnTo>
                    <a:cubicBezTo>
                      <a:pt x="167545" y="163640"/>
                      <a:pt x="187071" y="134588"/>
                      <a:pt x="187071" y="100013"/>
                    </a:cubicBezTo>
                    <a:cubicBezTo>
                      <a:pt x="187071" y="66008"/>
                      <a:pt x="167545" y="38100"/>
                      <a:pt x="111728" y="38100"/>
                    </a:cubicBezTo>
                    <a:lnTo>
                      <a:pt x="45815" y="38100"/>
                    </a:lnTo>
                    <a:lnTo>
                      <a:pt x="45815" y="163640"/>
                    </a:lnTo>
                    <a:close/>
                    <a:moveTo>
                      <a:pt x="45815" y="331661"/>
                    </a:moveTo>
                    <a:lnTo>
                      <a:pt x="126778" y="331661"/>
                    </a:lnTo>
                    <a:cubicBezTo>
                      <a:pt x="183737" y="331661"/>
                      <a:pt x="204407" y="302038"/>
                      <a:pt x="204407" y="266890"/>
                    </a:cubicBezTo>
                    <a:cubicBezTo>
                      <a:pt x="204407" y="231172"/>
                      <a:pt x="184880" y="200501"/>
                      <a:pt x="127921" y="200501"/>
                    </a:cubicBezTo>
                    <a:lnTo>
                      <a:pt x="45815" y="200501"/>
                    </a:lnTo>
                    <a:lnTo>
                      <a:pt x="45815" y="331661"/>
                    </a:lnTo>
                    <a:close/>
                  </a:path>
                </a:pathLst>
              </a:custGeom>
              <a:grp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8399F1A2-9760-4EFA-9912-3CE2BFB4AF89}"/>
                  </a:ext>
                </a:extLst>
              </p:cNvPr>
              <p:cNvSpPr/>
              <p:nvPr/>
            </p:nvSpPr>
            <p:spPr>
              <a:xfrm>
                <a:off x="3011297" y="3300412"/>
                <a:ext cx="212788" cy="273653"/>
              </a:xfrm>
              <a:custGeom>
                <a:avLst/>
                <a:gdLst>
                  <a:gd name="connsiteX0" fmla="*/ 90964 w 212788"/>
                  <a:gd name="connsiteY0" fmla="*/ 273653 h 273653"/>
                  <a:gd name="connsiteX1" fmla="*/ 0 w 212788"/>
                  <a:gd name="connsiteY1" fmla="*/ 172021 h 273653"/>
                  <a:gd name="connsiteX2" fmla="*/ 0 w 212788"/>
                  <a:gd name="connsiteY2" fmla="*/ 10096 h 273653"/>
                  <a:gd name="connsiteX3" fmla="*/ 10001 w 212788"/>
                  <a:gd name="connsiteY3" fmla="*/ 0 h 273653"/>
                  <a:gd name="connsiteX4" fmla="*/ 33433 w 212788"/>
                  <a:gd name="connsiteY4" fmla="*/ 0 h 273653"/>
                  <a:gd name="connsiteX5" fmla="*/ 43529 w 212788"/>
                  <a:gd name="connsiteY5" fmla="*/ 10096 h 273653"/>
                  <a:gd name="connsiteX6" fmla="*/ 43529 w 212788"/>
                  <a:gd name="connsiteY6" fmla="*/ 168021 h 273653"/>
                  <a:gd name="connsiteX7" fmla="*/ 99917 w 212788"/>
                  <a:gd name="connsiteY7" fmla="*/ 237268 h 273653"/>
                  <a:gd name="connsiteX8" fmla="*/ 169164 w 212788"/>
                  <a:gd name="connsiteY8" fmla="*/ 201549 h 273653"/>
                  <a:gd name="connsiteX9" fmla="*/ 169164 w 212788"/>
                  <a:gd name="connsiteY9" fmla="*/ 10096 h 273653"/>
                  <a:gd name="connsiteX10" fmla="*/ 179260 w 212788"/>
                  <a:gd name="connsiteY10" fmla="*/ 0 h 273653"/>
                  <a:gd name="connsiteX11" fmla="*/ 202692 w 212788"/>
                  <a:gd name="connsiteY11" fmla="*/ 0 h 273653"/>
                  <a:gd name="connsiteX12" fmla="*/ 212788 w 212788"/>
                  <a:gd name="connsiteY12" fmla="*/ 10096 h 273653"/>
                  <a:gd name="connsiteX13" fmla="*/ 212788 w 212788"/>
                  <a:gd name="connsiteY13" fmla="*/ 257937 h 273653"/>
                  <a:gd name="connsiteX14" fmla="*/ 202692 w 212788"/>
                  <a:gd name="connsiteY14" fmla="*/ 268034 h 273653"/>
                  <a:gd name="connsiteX15" fmla="*/ 182023 w 212788"/>
                  <a:gd name="connsiteY15" fmla="*/ 268034 h 273653"/>
                  <a:gd name="connsiteX16" fmla="*/ 171926 w 212788"/>
                  <a:gd name="connsiteY16" fmla="*/ 257937 h 273653"/>
                  <a:gd name="connsiteX17" fmla="*/ 171926 w 212788"/>
                  <a:gd name="connsiteY17" fmla="*/ 235553 h 273653"/>
                  <a:gd name="connsiteX18" fmla="*/ 90964 w 212788"/>
                  <a:gd name="connsiteY18" fmla="*/ 273653 h 27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2788" h="273653">
                    <a:moveTo>
                      <a:pt x="90964" y="273653"/>
                    </a:moveTo>
                    <a:cubicBezTo>
                      <a:pt x="25622" y="273653"/>
                      <a:pt x="0" y="226790"/>
                      <a:pt x="0" y="172021"/>
                    </a:cubicBezTo>
                    <a:lnTo>
                      <a:pt x="0" y="10096"/>
                    </a:lnTo>
                    <a:cubicBezTo>
                      <a:pt x="0" y="2858"/>
                      <a:pt x="2762" y="0"/>
                      <a:pt x="10001" y="0"/>
                    </a:cubicBezTo>
                    <a:lnTo>
                      <a:pt x="33433" y="0"/>
                    </a:lnTo>
                    <a:cubicBezTo>
                      <a:pt x="40672" y="0"/>
                      <a:pt x="43529" y="2762"/>
                      <a:pt x="43529" y="10096"/>
                    </a:cubicBezTo>
                    <a:lnTo>
                      <a:pt x="43529" y="168021"/>
                    </a:lnTo>
                    <a:cubicBezTo>
                      <a:pt x="43529" y="199263"/>
                      <a:pt x="54673" y="237268"/>
                      <a:pt x="99917" y="237268"/>
                    </a:cubicBezTo>
                    <a:cubicBezTo>
                      <a:pt x="122777" y="237268"/>
                      <a:pt x="150209" y="228314"/>
                      <a:pt x="169164" y="201549"/>
                    </a:cubicBezTo>
                    <a:lnTo>
                      <a:pt x="169164" y="10096"/>
                    </a:lnTo>
                    <a:cubicBezTo>
                      <a:pt x="169164" y="2858"/>
                      <a:pt x="171926" y="0"/>
                      <a:pt x="179260" y="0"/>
                    </a:cubicBezTo>
                    <a:lnTo>
                      <a:pt x="202692" y="0"/>
                    </a:lnTo>
                    <a:cubicBezTo>
                      <a:pt x="209931" y="0"/>
                      <a:pt x="212788" y="2762"/>
                      <a:pt x="212788" y="10096"/>
                    </a:cubicBezTo>
                    <a:lnTo>
                      <a:pt x="212788" y="257937"/>
                    </a:lnTo>
                    <a:cubicBezTo>
                      <a:pt x="212788" y="265176"/>
                      <a:pt x="210026" y="268034"/>
                      <a:pt x="202692" y="268034"/>
                    </a:cubicBezTo>
                    <a:lnTo>
                      <a:pt x="182023" y="268034"/>
                    </a:lnTo>
                    <a:cubicBezTo>
                      <a:pt x="174784" y="268034"/>
                      <a:pt x="171926" y="265271"/>
                      <a:pt x="171926" y="257937"/>
                    </a:cubicBezTo>
                    <a:lnTo>
                      <a:pt x="171926" y="235553"/>
                    </a:lnTo>
                    <a:cubicBezTo>
                      <a:pt x="156781" y="254603"/>
                      <a:pt x="132779" y="273653"/>
                      <a:pt x="90964" y="273653"/>
                    </a:cubicBezTo>
                    <a:close/>
                  </a:path>
                </a:pathLst>
              </a:custGeom>
              <a:grp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E8032747-5D30-4BD5-987A-E0CD8522095B}"/>
                  </a:ext>
                </a:extLst>
              </p:cNvPr>
              <p:cNvSpPr/>
              <p:nvPr/>
            </p:nvSpPr>
            <p:spPr>
              <a:xfrm>
                <a:off x="3299143" y="3173634"/>
                <a:ext cx="59245" cy="394811"/>
              </a:xfrm>
              <a:custGeom>
                <a:avLst/>
                <a:gdLst>
                  <a:gd name="connsiteX0" fmla="*/ 29623 w 59245"/>
                  <a:gd name="connsiteY0" fmla="*/ 60388 h 394811"/>
                  <a:gd name="connsiteX1" fmla="*/ 0 w 59245"/>
                  <a:gd name="connsiteY1" fmla="*/ 30194 h 394811"/>
                  <a:gd name="connsiteX2" fmla="*/ 29623 w 59245"/>
                  <a:gd name="connsiteY2" fmla="*/ 0 h 394811"/>
                  <a:gd name="connsiteX3" fmla="*/ 59246 w 59245"/>
                  <a:gd name="connsiteY3" fmla="*/ 30194 h 394811"/>
                  <a:gd name="connsiteX4" fmla="*/ 29623 w 59245"/>
                  <a:gd name="connsiteY4" fmla="*/ 60388 h 394811"/>
                  <a:gd name="connsiteX5" fmla="*/ 17907 w 59245"/>
                  <a:gd name="connsiteY5" fmla="*/ 394811 h 394811"/>
                  <a:gd name="connsiteX6" fmla="*/ 7810 w 59245"/>
                  <a:gd name="connsiteY6" fmla="*/ 384715 h 394811"/>
                  <a:gd name="connsiteX7" fmla="*/ 7810 w 59245"/>
                  <a:gd name="connsiteY7" fmla="*/ 136874 h 394811"/>
                  <a:gd name="connsiteX8" fmla="*/ 17907 w 59245"/>
                  <a:gd name="connsiteY8" fmla="*/ 126778 h 394811"/>
                  <a:gd name="connsiteX9" fmla="*/ 41338 w 59245"/>
                  <a:gd name="connsiteY9" fmla="*/ 126778 h 394811"/>
                  <a:gd name="connsiteX10" fmla="*/ 51435 w 59245"/>
                  <a:gd name="connsiteY10" fmla="*/ 136874 h 394811"/>
                  <a:gd name="connsiteX11" fmla="*/ 51435 w 59245"/>
                  <a:gd name="connsiteY11" fmla="*/ 384715 h 394811"/>
                  <a:gd name="connsiteX12" fmla="*/ 41338 w 59245"/>
                  <a:gd name="connsiteY12" fmla="*/ 394811 h 394811"/>
                  <a:gd name="connsiteX13" fmla="*/ 17907 w 59245"/>
                  <a:gd name="connsiteY13" fmla="*/ 394811 h 39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245" h="394811">
                    <a:moveTo>
                      <a:pt x="29623" y="60388"/>
                    </a:moveTo>
                    <a:cubicBezTo>
                      <a:pt x="11239" y="60388"/>
                      <a:pt x="0" y="46958"/>
                      <a:pt x="0" y="30194"/>
                    </a:cubicBezTo>
                    <a:cubicBezTo>
                      <a:pt x="0" y="13430"/>
                      <a:pt x="11144" y="0"/>
                      <a:pt x="29623" y="0"/>
                    </a:cubicBezTo>
                    <a:cubicBezTo>
                      <a:pt x="48006" y="0"/>
                      <a:pt x="59246" y="13430"/>
                      <a:pt x="59246" y="30194"/>
                    </a:cubicBezTo>
                    <a:cubicBezTo>
                      <a:pt x="59246" y="46958"/>
                      <a:pt x="48006" y="60388"/>
                      <a:pt x="29623" y="60388"/>
                    </a:cubicBezTo>
                    <a:close/>
                    <a:moveTo>
                      <a:pt x="17907" y="394811"/>
                    </a:moveTo>
                    <a:cubicBezTo>
                      <a:pt x="10668" y="394811"/>
                      <a:pt x="7810" y="392049"/>
                      <a:pt x="7810" y="384715"/>
                    </a:cubicBezTo>
                    <a:lnTo>
                      <a:pt x="7810" y="136874"/>
                    </a:lnTo>
                    <a:cubicBezTo>
                      <a:pt x="7810" y="129635"/>
                      <a:pt x="10573" y="126778"/>
                      <a:pt x="17907" y="126778"/>
                    </a:cubicBezTo>
                    <a:lnTo>
                      <a:pt x="41338" y="126778"/>
                    </a:lnTo>
                    <a:cubicBezTo>
                      <a:pt x="48577" y="126778"/>
                      <a:pt x="51435" y="129540"/>
                      <a:pt x="51435" y="136874"/>
                    </a:cubicBezTo>
                    <a:lnTo>
                      <a:pt x="51435" y="384715"/>
                    </a:lnTo>
                    <a:cubicBezTo>
                      <a:pt x="51435" y="391954"/>
                      <a:pt x="48673" y="394811"/>
                      <a:pt x="41338" y="394811"/>
                    </a:cubicBezTo>
                    <a:lnTo>
                      <a:pt x="17907" y="394811"/>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834DF0B2-5649-4DDB-9049-35C47077597D}"/>
                  </a:ext>
                </a:extLst>
              </p:cNvPr>
              <p:cNvSpPr/>
              <p:nvPr/>
            </p:nvSpPr>
            <p:spPr>
              <a:xfrm>
                <a:off x="3433636" y="3167633"/>
                <a:ext cx="43624" cy="400907"/>
              </a:xfrm>
              <a:custGeom>
                <a:avLst/>
                <a:gdLst>
                  <a:gd name="connsiteX0" fmla="*/ 10096 w 43624"/>
                  <a:gd name="connsiteY0" fmla="*/ 400812 h 400907"/>
                  <a:gd name="connsiteX1" fmla="*/ 0 w 43624"/>
                  <a:gd name="connsiteY1" fmla="*/ 390716 h 400907"/>
                  <a:gd name="connsiteX2" fmla="*/ 0 w 43624"/>
                  <a:gd name="connsiteY2" fmla="*/ 10001 h 400907"/>
                  <a:gd name="connsiteX3" fmla="*/ 10096 w 43624"/>
                  <a:gd name="connsiteY3" fmla="*/ 0 h 400907"/>
                  <a:gd name="connsiteX4" fmla="*/ 33528 w 43624"/>
                  <a:gd name="connsiteY4" fmla="*/ 0 h 400907"/>
                  <a:gd name="connsiteX5" fmla="*/ 43624 w 43624"/>
                  <a:gd name="connsiteY5" fmla="*/ 10001 h 400907"/>
                  <a:gd name="connsiteX6" fmla="*/ 43624 w 43624"/>
                  <a:gd name="connsiteY6" fmla="*/ 390811 h 400907"/>
                  <a:gd name="connsiteX7" fmla="*/ 33528 w 43624"/>
                  <a:gd name="connsiteY7" fmla="*/ 400907 h 400907"/>
                  <a:gd name="connsiteX8" fmla="*/ 10096 w 43624"/>
                  <a:gd name="connsiteY8" fmla="*/ 400907 h 40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24" h="400907">
                    <a:moveTo>
                      <a:pt x="10096" y="400812"/>
                    </a:moveTo>
                    <a:cubicBezTo>
                      <a:pt x="2857" y="400812"/>
                      <a:pt x="0" y="398050"/>
                      <a:pt x="0" y="390716"/>
                    </a:cubicBezTo>
                    <a:lnTo>
                      <a:pt x="0" y="10001"/>
                    </a:lnTo>
                    <a:cubicBezTo>
                      <a:pt x="0" y="2762"/>
                      <a:pt x="2762" y="0"/>
                      <a:pt x="10096" y="0"/>
                    </a:cubicBezTo>
                    <a:lnTo>
                      <a:pt x="33528" y="0"/>
                    </a:lnTo>
                    <a:cubicBezTo>
                      <a:pt x="40767" y="0"/>
                      <a:pt x="43624" y="2762"/>
                      <a:pt x="43624" y="10001"/>
                    </a:cubicBezTo>
                    <a:lnTo>
                      <a:pt x="43624" y="390811"/>
                    </a:lnTo>
                    <a:cubicBezTo>
                      <a:pt x="43624" y="398050"/>
                      <a:pt x="40862" y="400907"/>
                      <a:pt x="33528" y="400907"/>
                    </a:cubicBezTo>
                    <a:lnTo>
                      <a:pt x="10096" y="400907"/>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B196C52C-2867-4BA1-B059-AC4327A6E1D0}"/>
                  </a:ext>
                </a:extLst>
              </p:cNvPr>
              <p:cNvSpPr/>
              <p:nvPr/>
            </p:nvSpPr>
            <p:spPr>
              <a:xfrm>
                <a:off x="3541935" y="3167633"/>
                <a:ext cx="230600" cy="406336"/>
              </a:xfrm>
              <a:custGeom>
                <a:avLst/>
                <a:gdLst>
                  <a:gd name="connsiteX0" fmla="*/ 199930 w 230600"/>
                  <a:gd name="connsiteY0" fmla="*/ 400812 h 406336"/>
                  <a:gd name="connsiteX1" fmla="*/ 189833 w 230600"/>
                  <a:gd name="connsiteY1" fmla="*/ 390716 h 406336"/>
                  <a:gd name="connsiteX2" fmla="*/ 189833 w 230600"/>
                  <a:gd name="connsiteY2" fmla="*/ 368332 h 406336"/>
                  <a:gd name="connsiteX3" fmla="*/ 112204 w 230600"/>
                  <a:gd name="connsiteY3" fmla="*/ 406337 h 406336"/>
                  <a:gd name="connsiteX4" fmla="*/ 0 w 230600"/>
                  <a:gd name="connsiteY4" fmla="*/ 267367 h 406336"/>
                  <a:gd name="connsiteX5" fmla="*/ 112204 w 230600"/>
                  <a:gd name="connsiteY5" fmla="*/ 127254 h 406336"/>
                  <a:gd name="connsiteX6" fmla="*/ 187071 w 230600"/>
                  <a:gd name="connsiteY6" fmla="*/ 161354 h 406336"/>
                  <a:gd name="connsiteX7" fmla="*/ 187071 w 230600"/>
                  <a:gd name="connsiteY7" fmla="*/ 10001 h 406336"/>
                  <a:gd name="connsiteX8" fmla="*/ 197072 w 230600"/>
                  <a:gd name="connsiteY8" fmla="*/ 0 h 406336"/>
                  <a:gd name="connsiteX9" fmla="*/ 220504 w 230600"/>
                  <a:gd name="connsiteY9" fmla="*/ 0 h 406336"/>
                  <a:gd name="connsiteX10" fmla="*/ 230600 w 230600"/>
                  <a:gd name="connsiteY10" fmla="*/ 10001 h 406336"/>
                  <a:gd name="connsiteX11" fmla="*/ 230600 w 230600"/>
                  <a:gd name="connsiteY11" fmla="*/ 390811 h 406336"/>
                  <a:gd name="connsiteX12" fmla="*/ 220504 w 230600"/>
                  <a:gd name="connsiteY12" fmla="*/ 400907 h 406336"/>
                  <a:gd name="connsiteX13" fmla="*/ 199930 w 230600"/>
                  <a:gd name="connsiteY13" fmla="*/ 400907 h 406336"/>
                  <a:gd name="connsiteX14" fmla="*/ 120587 w 230600"/>
                  <a:gd name="connsiteY14" fmla="*/ 371285 h 406336"/>
                  <a:gd name="connsiteX15" fmla="*/ 186976 w 230600"/>
                  <a:gd name="connsiteY15" fmla="*/ 334423 h 406336"/>
                  <a:gd name="connsiteX16" fmla="*/ 186976 w 230600"/>
                  <a:gd name="connsiteY16" fmla="*/ 199263 h 406336"/>
                  <a:gd name="connsiteX17" fmla="*/ 120587 w 230600"/>
                  <a:gd name="connsiteY17" fmla="*/ 162401 h 406336"/>
                  <a:gd name="connsiteX18" fmla="*/ 45244 w 230600"/>
                  <a:gd name="connsiteY18" fmla="*/ 266795 h 406336"/>
                  <a:gd name="connsiteX19" fmla="*/ 120587 w 230600"/>
                  <a:gd name="connsiteY19" fmla="*/ 371285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0600" h="406336">
                    <a:moveTo>
                      <a:pt x="199930" y="400812"/>
                    </a:moveTo>
                    <a:cubicBezTo>
                      <a:pt x="192691" y="400812"/>
                      <a:pt x="189833" y="398050"/>
                      <a:pt x="189833" y="390716"/>
                    </a:cubicBezTo>
                    <a:lnTo>
                      <a:pt x="189833" y="368332"/>
                    </a:lnTo>
                    <a:cubicBezTo>
                      <a:pt x="175831" y="389573"/>
                      <a:pt x="151829" y="406337"/>
                      <a:pt x="112204" y="406337"/>
                    </a:cubicBezTo>
                    <a:cubicBezTo>
                      <a:pt x="42386" y="406337"/>
                      <a:pt x="0" y="354997"/>
                      <a:pt x="0" y="267367"/>
                    </a:cubicBezTo>
                    <a:cubicBezTo>
                      <a:pt x="0" y="180308"/>
                      <a:pt x="42481" y="127254"/>
                      <a:pt x="112204" y="127254"/>
                    </a:cubicBezTo>
                    <a:cubicBezTo>
                      <a:pt x="150781" y="127254"/>
                      <a:pt x="174212" y="142875"/>
                      <a:pt x="187071" y="161354"/>
                    </a:cubicBezTo>
                    <a:lnTo>
                      <a:pt x="187071" y="10001"/>
                    </a:lnTo>
                    <a:cubicBezTo>
                      <a:pt x="187071" y="2762"/>
                      <a:pt x="189833" y="0"/>
                      <a:pt x="197072" y="0"/>
                    </a:cubicBezTo>
                    <a:lnTo>
                      <a:pt x="220504" y="0"/>
                    </a:lnTo>
                    <a:cubicBezTo>
                      <a:pt x="227743" y="0"/>
                      <a:pt x="230600" y="2762"/>
                      <a:pt x="230600" y="10001"/>
                    </a:cubicBezTo>
                    <a:lnTo>
                      <a:pt x="230600" y="390811"/>
                    </a:lnTo>
                    <a:cubicBezTo>
                      <a:pt x="230600" y="398050"/>
                      <a:pt x="227838" y="400907"/>
                      <a:pt x="220504" y="400907"/>
                    </a:cubicBezTo>
                    <a:lnTo>
                      <a:pt x="199930" y="400907"/>
                    </a:lnTo>
                    <a:close/>
                    <a:moveTo>
                      <a:pt x="120587" y="371285"/>
                    </a:moveTo>
                    <a:cubicBezTo>
                      <a:pt x="146304" y="371285"/>
                      <a:pt x="170307" y="360617"/>
                      <a:pt x="186976" y="334423"/>
                    </a:cubicBezTo>
                    <a:lnTo>
                      <a:pt x="186976" y="199263"/>
                    </a:lnTo>
                    <a:cubicBezTo>
                      <a:pt x="170212" y="172974"/>
                      <a:pt x="146209" y="162401"/>
                      <a:pt x="120587" y="162401"/>
                    </a:cubicBezTo>
                    <a:cubicBezTo>
                      <a:pt x="75343" y="162401"/>
                      <a:pt x="45244" y="196977"/>
                      <a:pt x="45244" y="266795"/>
                    </a:cubicBezTo>
                    <a:cubicBezTo>
                      <a:pt x="45244" y="336614"/>
                      <a:pt x="75438" y="371285"/>
                      <a:pt x="120587" y="371285"/>
                    </a:cubicBez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307266B4-DF8F-45A5-8472-A1F4691953DD}"/>
                  </a:ext>
                </a:extLst>
              </p:cNvPr>
              <p:cNvSpPr/>
              <p:nvPr/>
            </p:nvSpPr>
            <p:spPr>
              <a:xfrm>
                <a:off x="3847782" y="3173634"/>
                <a:ext cx="59245" cy="394811"/>
              </a:xfrm>
              <a:custGeom>
                <a:avLst/>
                <a:gdLst>
                  <a:gd name="connsiteX0" fmla="*/ 29623 w 59245"/>
                  <a:gd name="connsiteY0" fmla="*/ 60388 h 394811"/>
                  <a:gd name="connsiteX1" fmla="*/ 0 w 59245"/>
                  <a:gd name="connsiteY1" fmla="*/ 30194 h 394811"/>
                  <a:gd name="connsiteX2" fmla="*/ 29623 w 59245"/>
                  <a:gd name="connsiteY2" fmla="*/ 0 h 394811"/>
                  <a:gd name="connsiteX3" fmla="*/ 59246 w 59245"/>
                  <a:gd name="connsiteY3" fmla="*/ 30194 h 394811"/>
                  <a:gd name="connsiteX4" fmla="*/ 29623 w 59245"/>
                  <a:gd name="connsiteY4" fmla="*/ 60388 h 394811"/>
                  <a:gd name="connsiteX5" fmla="*/ 17907 w 59245"/>
                  <a:gd name="connsiteY5" fmla="*/ 394811 h 394811"/>
                  <a:gd name="connsiteX6" fmla="*/ 7811 w 59245"/>
                  <a:gd name="connsiteY6" fmla="*/ 384715 h 394811"/>
                  <a:gd name="connsiteX7" fmla="*/ 7811 w 59245"/>
                  <a:gd name="connsiteY7" fmla="*/ 136874 h 394811"/>
                  <a:gd name="connsiteX8" fmla="*/ 17907 w 59245"/>
                  <a:gd name="connsiteY8" fmla="*/ 126778 h 394811"/>
                  <a:gd name="connsiteX9" fmla="*/ 41339 w 59245"/>
                  <a:gd name="connsiteY9" fmla="*/ 126778 h 394811"/>
                  <a:gd name="connsiteX10" fmla="*/ 51435 w 59245"/>
                  <a:gd name="connsiteY10" fmla="*/ 136874 h 394811"/>
                  <a:gd name="connsiteX11" fmla="*/ 51435 w 59245"/>
                  <a:gd name="connsiteY11" fmla="*/ 384715 h 394811"/>
                  <a:gd name="connsiteX12" fmla="*/ 41339 w 59245"/>
                  <a:gd name="connsiteY12" fmla="*/ 394811 h 394811"/>
                  <a:gd name="connsiteX13" fmla="*/ 17907 w 59245"/>
                  <a:gd name="connsiteY13" fmla="*/ 394811 h 39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245" h="394811">
                    <a:moveTo>
                      <a:pt x="29623" y="60388"/>
                    </a:moveTo>
                    <a:cubicBezTo>
                      <a:pt x="11144" y="60388"/>
                      <a:pt x="0" y="46958"/>
                      <a:pt x="0" y="30194"/>
                    </a:cubicBezTo>
                    <a:cubicBezTo>
                      <a:pt x="0" y="13430"/>
                      <a:pt x="11144" y="0"/>
                      <a:pt x="29623" y="0"/>
                    </a:cubicBezTo>
                    <a:cubicBezTo>
                      <a:pt x="48006" y="0"/>
                      <a:pt x="59246" y="13430"/>
                      <a:pt x="59246" y="30194"/>
                    </a:cubicBezTo>
                    <a:cubicBezTo>
                      <a:pt x="59246" y="46958"/>
                      <a:pt x="48006" y="60388"/>
                      <a:pt x="29623" y="60388"/>
                    </a:cubicBezTo>
                    <a:close/>
                    <a:moveTo>
                      <a:pt x="17907" y="394811"/>
                    </a:moveTo>
                    <a:cubicBezTo>
                      <a:pt x="10668" y="394811"/>
                      <a:pt x="7811" y="392049"/>
                      <a:pt x="7811" y="384715"/>
                    </a:cubicBezTo>
                    <a:lnTo>
                      <a:pt x="7811" y="136874"/>
                    </a:lnTo>
                    <a:cubicBezTo>
                      <a:pt x="7811" y="129635"/>
                      <a:pt x="10668" y="126778"/>
                      <a:pt x="17907" y="126778"/>
                    </a:cubicBezTo>
                    <a:lnTo>
                      <a:pt x="41339" y="126778"/>
                    </a:lnTo>
                    <a:cubicBezTo>
                      <a:pt x="48578" y="126778"/>
                      <a:pt x="51435" y="129540"/>
                      <a:pt x="51435" y="136874"/>
                    </a:cubicBezTo>
                    <a:lnTo>
                      <a:pt x="51435" y="384715"/>
                    </a:lnTo>
                    <a:cubicBezTo>
                      <a:pt x="51435" y="391954"/>
                      <a:pt x="48578" y="394811"/>
                      <a:pt x="41339" y="394811"/>
                    </a:cubicBezTo>
                    <a:lnTo>
                      <a:pt x="17907" y="394811"/>
                    </a:ln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D095DB20-5A6D-443E-980D-D96A827B18A4}"/>
                  </a:ext>
                </a:extLst>
              </p:cNvPr>
              <p:cNvSpPr/>
              <p:nvPr/>
            </p:nvSpPr>
            <p:spPr>
              <a:xfrm>
                <a:off x="3982276" y="3294792"/>
                <a:ext cx="216121" cy="273653"/>
              </a:xfrm>
              <a:custGeom>
                <a:avLst/>
                <a:gdLst>
                  <a:gd name="connsiteX0" fmla="*/ 10096 w 216121"/>
                  <a:gd name="connsiteY0" fmla="*/ 273653 h 273653"/>
                  <a:gd name="connsiteX1" fmla="*/ 0 w 216121"/>
                  <a:gd name="connsiteY1" fmla="*/ 263557 h 273653"/>
                  <a:gd name="connsiteX2" fmla="*/ 0 w 216121"/>
                  <a:gd name="connsiteY2" fmla="*/ 15716 h 273653"/>
                  <a:gd name="connsiteX3" fmla="*/ 10096 w 216121"/>
                  <a:gd name="connsiteY3" fmla="*/ 5620 h 273653"/>
                  <a:gd name="connsiteX4" fmla="*/ 30766 w 216121"/>
                  <a:gd name="connsiteY4" fmla="*/ 5620 h 273653"/>
                  <a:gd name="connsiteX5" fmla="*/ 40767 w 216121"/>
                  <a:gd name="connsiteY5" fmla="*/ 15716 h 273653"/>
                  <a:gd name="connsiteX6" fmla="*/ 40767 w 216121"/>
                  <a:gd name="connsiteY6" fmla="*/ 38005 h 273653"/>
                  <a:gd name="connsiteX7" fmla="*/ 123444 w 216121"/>
                  <a:gd name="connsiteY7" fmla="*/ 0 h 273653"/>
                  <a:gd name="connsiteX8" fmla="*/ 216122 w 216121"/>
                  <a:gd name="connsiteY8" fmla="*/ 101632 h 273653"/>
                  <a:gd name="connsiteX9" fmla="*/ 216122 w 216121"/>
                  <a:gd name="connsiteY9" fmla="*/ 263557 h 273653"/>
                  <a:gd name="connsiteX10" fmla="*/ 206026 w 216121"/>
                  <a:gd name="connsiteY10" fmla="*/ 273653 h 273653"/>
                  <a:gd name="connsiteX11" fmla="*/ 182594 w 216121"/>
                  <a:gd name="connsiteY11" fmla="*/ 273653 h 273653"/>
                  <a:gd name="connsiteX12" fmla="*/ 172498 w 216121"/>
                  <a:gd name="connsiteY12" fmla="*/ 263557 h 273653"/>
                  <a:gd name="connsiteX13" fmla="*/ 172498 w 216121"/>
                  <a:gd name="connsiteY13" fmla="*/ 105632 h 273653"/>
                  <a:gd name="connsiteX14" fmla="*/ 114395 w 216121"/>
                  <a:gd name="connsiteY14" fmla="*/ 36385 h 273653"/>
                  <a:gd name="connsiteX15" fmla="*/ 43529 w 216121"/>
                  <a:gd name="connsiteY15" fmla="*/ 72104 h 273653"/>
                  <a:gd name="connsiteX16" fmla="*/ 43529 w 216121"/>
                  <a:gd name="connsiteY16" fmla="*/ 263557 h 273653"/>
                  <a:gd name="connsiteX17" fmla="*/ 33433 w 216121"/>
                  <a:gd name="connsiteY17" fmla="*/ 273653 h 273653"/>
                  <a:gd name="connsiteX18" fmla="*/ 10096 w 216121"/>
                  <a:gd name="connsiteY18" fmla="*/ 273653 h 27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6121" h="273653">
                    <a:moveTo>
                      <a:pt x="10096" y="273653"/>
                    </a:moveTo>
                    <a:cubicBezTo>
                      <a:pt x="2857" y="273653"/>
                      <a:pt x="0" y="270891"/>
                      <a:pt x="0" y="263557"/>
                    </a:cubicBezTo>
                    <a:lnTo>
                      <a:pt x="0" y="15716"/>
                    </a:lnTo>
                    <a:cubicBezTo>
                      <a:pt x="0" y="8477"/>
                      <a:pt x="2857" y="5620"/>
                      <a:pt x="10096" y="5620"/>
                    </a:cubicBezTo>
                    <a:lnTo>
                      <a:pt x="30766" y="5620"/>
                    </a:lnTo>
                    <a:cubicBezTo>
                      <a:pt x="38005" y="5620"/>
                      <a:pt x="40767" y="8382"/>
                      <a:pt x="40767" y="15716"/>
                    </a:cubicBezTo>
                    <a:lnTo>
                      <a:pt x="40767" y="38005"/>
                    </a:lnTo>
                    <a:cubicBezTo>
                      <a:pt x="55816" y="19050"/>
                      <a:pt x="80963" y="0"/>
                      <a:pt x="123444" y="0"/>
                    </a:cubicBezTo>
                    <a:cubicBezTo>
                      <a:pt x="189833" y="0"/>
                      <a:pt x="216122" y="46863"/>
                      <a:pt x="216122" y="101632"/>
                    </a:cubicBezTo>
                    <a:lnTo>
                      <a:pt x="216122" y="263557"/>
                    </a:lnTo>
                    <a:cubicBezTo>
                      <a:pt x="216122" y="270796"/>
                      <a:pt x="213360" y="273653"/>
                      <a:pt x="206026" y="273653"/>
                    </a:cubicBezTo>
                    <a:lnTo>
                      <a:pt x="182594" y="273653"/>
                    </a:lnTo>
                    <a:cubicBezTo>
                      <a:pt x="175355" y="273653"/>
                      <a:pt x="172498" y="270891"/>
                      <a:pt x="172498" y="263557"/>
                    </a:cubicBezTo>
                    <a:lnTo>
                      <a:pt x="172498" y="105632"/>
                    </a:lnTo>
                    <a:cubicBezTo>
                      <a:pt x="172498" y="74390"/>
                      <a:pt x="161830" y="36385"/>
                      <a:pt x="114395" y="36385"/>
                    </a:cubicBezTo>
                    <a:cubicBezTo>
                      <a:pt x="90964" y="36385"/>
                      <a:pt x="63055" y="45339"/>
                      <a:pt x="43529" y="72104"/>
                    </a:cubicBezTo>
                    <a:lnTo>
                      <a:pt x="43529" y="263557"/>
                    </a:lnTo>
                    <a:cubicBezTo>
                      <a:pt x="43529" y="270796"/>
                      <a:pt x="40672" y="273653"/>
                      <a:pt x="33433" y="273653"/>
                    </a:cubicBezTo>
                    <a:lnTo>
                      <a:pt x="10096" y="273653"/>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C0CD18E3-372E-4662-9A1B-FA076EFC92D8}"/>
                  </a:ext>
                </a:extLst>
              </p:cNvPr>
              <p:cNvSpPr/>
              <p:nvPr/>
            </p:nvSpPr>
            <p:spPr>
              <a:xfrm>
                <a:off x="4249642" y="3294887"/>
                <a:ext cx="247840" cy="390810"/>
              </a:xfrm>
              <a:custGeom>
                <a:avLst/>
                <a:gdLst>
                  <a:gd name="connsiteX0" fmla="*/ 116681 w 247840"/>
                  <a:gd name="connsiteY0" fmla="*/ 390811 h 390810"/>
                  <a:gd name="connsiteX1" fmla="*/ 0 w 247840"/>
                  <a:gd name="connsiteY1" fmla="*/ 317087 h 390810"/>
                  <a:gd name="connsiteX2" fmla="*/ 44101 w 247840"/>
                  <a:gd name="connsiteY2" fmla="*/ 258509 h 390810"/>
                  <a:gd name="connsiteX3" fmla="*/ 19526 w 247840"/>
                  <a:gd name="connsiteY3" fmla="*/ 221647 h 390810"/>
                  <a:gd name="connsiteX4" fmla="*/ 54674 w 247840"/>
                  <a:gd name="connsiteY4" fmla="*/ 172498 h 390810"/>
                  <a:gd name="connsiteX5" fmla="*/ 17812 w 247840"/>
                  <a:gd name="connsiteY5" fmla="*/ 95441 h 390810"/>
                  <a:gd name="connsiteX6" fmla="*/ 116110 w 247840"/>
                  <a:gd name="connsiteY6" fmla="*/ 0 h 390810"/>
                  <a:gd name="connsiteX7" fmla="*/ 152971 w 247840"/>
                  <a:gd name="connsiteY7" fmla="*/ 5620 h 390810"/>
                  <a:gd name="connsiteX8" fmla="*/ 234505 w 247840"/>
                  <a:gd name="connsiteY8" fmla="*/ 5620 h 390810"/>
                  <a:gd name="connsiteX9" fmla="*/ 244602 w 247840"/>
                  <a:gd name="connsiteY9" fmla="*/ 15716 h 390810"/>
                  <a:gd name="connsiteX10" fmla="*/ 244602 w 247840"/>
                  <a:gd name="connsiteY10" fmla="*/ 29718 h 390810"/>
                  <a:gd name="connsiteX11" fmla="*/ 234505 w 247840"/>
                  <a:gd name="connsiteY11" fmla="*/ 39719 h 390810"/>
                  <a:gd name="connsiteX12" fmla="*/ 192024 w 247840"/>
                  <a:gd name="connsiteY12" fmla="*/ 34671 h 390810"/>
                  <a:gd name="connsiteX13" fmla="*/ 218313 w 247840"/>
                  <a:gd name="connsiteY13" fmla="*/ 94393 h 390810"/>
                  <a:gd name="connsiteX14" fmla="*/ 117253 w 247840"/>
                  <a:gd name="connsiteY14" fmla="*/ 189833 h 390810"/>
                  <a:gd name="connsiteX15" fmla="*/ 74295 w 247840"/>
                  <a:gd name="connsiteY15" fmla="*/ 183166 h 390810"/>
                  <a:gd name="connsiteX16" fmla="*/ 57531 w 247840"/>
                  <a:gd name="connsiteY16" fmla="*/ 214408 h 390810"/>
                  <a:gd name="connsiteX17" fmla="*/ 93250 w 247840"/>
                  <a:gd name="connsiteY17" fmla="*/ 232315 h 390810"/>
                  <a:gd name="connsiteX18" fmla="*/ 160782 w 247840"/>
                  <a:gd name="connsiteY18" fmla="*/ 232315 h 390810"/>
                  <a:gd name="connsiteX19" fmla="*/ 247841 w 247840"/>
                  <a:gd name="connsiteY19" fmla="*/ 300419 h 390810"/>
                  <a:gd name="connsiteX20" fmla="*/ 116681 w 247840"/>
                  <a:gd name="connsiteY20" fmla="*/ 390811 h 390810"/>
                  <a:gd name="connsiteX21" fmla="*/ 117253 w 247840"/>
                  <a:gd name="connsiteY21" fmla="*/ 359569 h 390810"/>
                  <a:gd name="connsiteX22" fmla="*/ 204311 w 247840"/>
                  <a:gd name="connsiteY22" fmla="*/ 304895 h 390810"/>
                  <a:gd name="connsiteX23" fmla="*/ 151829 w 247840"/>
                  <a:gd name="connsiteY23" fmla="*/ 268034 h 390810"/>
                  <a:gd name="connsiteX24" fmla="*/ 73057 w 247840"/>
                  <a:gd name="connsiteY24" fmla="*/ 268034 h 390810"/>
                  <a:gd name="connsiteX25" fmla="*/ 42386 w 247840"/>
                  <a:gd name="connsiteY25" fmla="*/ 311563 h 390810"/>
                  <a:gd name="connsiteX26" fmla="*/ 117253 w 247840"/>
                  <a:gd name="connsiteY26" fmla="*/ 359569 h 390810"/>
                  <a:gd name="connsiteX27" fmla="*/ 118396 w 247840"/>
                  <a:gd name="connsiteY27" fmla="*/ 158591 h 390810"/>
                  <a:gd name="connsiteX28" fmla="*/ 175927 w 247840"/>
                  <a:gd name="connsiteY28" fmla="*/ 94964 h 390810"/>
                  <a:gd name="connsiteX29" fmla="*/ 118396 w 247840"/>
                  <a:gd name="connsiteY29" fmla="*/ 31337 h 390810"/>
                  <a:gd name="connsiteX30" fmla="*/ 60865 w 247840"/>
                  <a:gd name="connsiteY30" fmla="*/ 94964 h 390810"/>
                  <a:gd name="connsiteX31" fmla="*/ 118396 w 247840"/>
                  <a:gd name="connsiteY31" fmla="*/ 158591 h 3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47840" h="390810">
                    <a:moveTo>
                      <a:pt x="116681" y="390811"/>
                    </a:moveTo>
                    <a:cubicBezTo>
                      <a:pt x="46387" y="390811"/>
                      <a:pt x="0" y="364046"/>
                      <a:pt x="0" y="317087"/>
                    </a:cubicBezTo>
                    <a:cubicBezTo>
                      <a:pt x="0" y="288036"/>
                      <a:pt x="17907" y="269081"/>
                      <a:pt x="44101" y="258509"/>
                    </a:cubicBezTo>
                    <a:cubicBezTo>
                      <a:pt x="29623" y="252317"/>
                      <a:pt x="19526" y="240030"/>
                      <a:pt x="19526" y="221647"/>
                    </a:cubicBezTo>
                    <a:cubicBezTo>
                      <a:pt x="19526" y="197644"/>
                      <a:pt x="38005" y="182023"/>
                      <a:pt x="54674" y="172498"/>
                    </a:cubicBezTo>
                    <a:cubicBezTo>
                      <a:pt x="28385" y="154019"/>
                      <a:pt x="17812" y="124492"/>
                      <a:pt x="17812" y="95441"/>
                    </a:cubicBezTo>
                    <a:cubicBezTo>
                      <a:pt x="17812" y="47435"/>
                      <a:pt x="46292" y="0"/>
                      <a:pt x="116110" y="0"/>
                    </a:cubicBezTo>
                    <a:cubicBezTo>
                      <a:pt x="131159" y="0"/>
                      <a:pt x="142875" y="2286"/>
                      <a:pt x="152971" y="5620"/>
                    </a:cubicBezTo>
                    <a:lnTo>
                      <a:pt x="234505" y="5620"/>
                    </a:lnTo>
                    <a:cubicBezTo>
                      <a:pt x="241745" y="5620"/>
                      <a:pt x="244602" y="8382"/>
                      <a:pt x="244602" y="15716"/>
                    </a:cubicBezTo>
                    <a:lnTo>
                      <a:pt x="244602" y="29718"/>
                    </a:lnTo>
                    <a:cubicBezTo>
                      <a:pt x="244602" y="36957"/>
                      <a:pt x="241268" y="39719"/>
                      <a:pt x="234505" y="39719"/>
                    </a:cubicBezTo>
                    <a:cubicBezTo>
                      <a:pt x="219932" y="39148"/>
                      <a:pt x="204883" y="37529"/>
                      <a:pt x="192024" y="34671"/>
                    </a:cubicBezTo>
                    <a:cubicBezTo>
                      <a:pt x="210979" y="50864"/>
                      <a:pt x="218313" y="69818"/>
                      <a:pt x="218313" y="94393"/>
                    </a:cubicBezTo>
                    <a:cubicBezTo>
                      <a:pt x="218313" y="142399"/>
                      <a:pt x="190976" y="189833"/>
                      <a:pt x="117253" y="189833"/>
                    </a:cubicBezTo>
                    <a:cubicBezTo>
                      <a:pt x="101060" y="189833"/>
                      <a:pt x="86582" y="187547"/>
                      <a:pt x="74295" y="183166"/>
                    </a:cubicBezTo>
                    <a:cubicBezTo>
                      <a:pt x="63151" y="193739"/>
                      <a:pt x="57531" y="204406"/>
                      <a:pt x="57531" y="214408"/>
                    </a:cubicBezTo>
                    <a:cubicBezTo>
                      <a:pt x="57531" y="222790"/>
                      <a:pt x="60865" y="232315"/>
                      <a:pt x="93250" y="232315"/>
                    </a:cubicBezTo>
                    <a:lnTo>
                      <a:pt x="160782" y="232315"/>
                    </a:lnTo>
                    <a:cubicBezTo>
                      <a:pt x="209360" y="232315"/>
                      <a:pt x="247841" y="253556"/>
                      <a:pt x="247841" y="300419"/>
                    </a:cubicBezTo>
                    <a:cubicBezTo>
                      <a:pt x="247841" y="351758"/>
                      <a:pt x="202121" y="390811"/>
                      <a:pt x="116681" y="390811"/>
                    </a:cubicBezTo>
                    <a:close/>
                    <a:moveTo>
                      <a:pt x="117253" y="359569"/>
                    </a:moveTo>
                    <a:cubicBezTo>
                      <a:pt x="177546" y="359569"/>
                      <a:pt x="204311" y="334994"/>
                      <a:pt x="204311" y="304895"/>
                    </a:cubicBezTo>
                    <a:cubicBezTo>
                      <a:pt x="204311" y="284226"/>
                      <a:pt x="191453" y="268034"/>
                      <a:pt x="151829" y="268034"/>
                    </a:cubicBezTo>
                    <a:lnTo>
                      <a:pt x="73057" y="268034"/>
                    </a:lnTo>
                    <a:cubicBezTo>
                      <a:pt x="51245" y="278130"/>
                      <a:pt x="42386" y="293180"/>
                      <a:pt x="42386" y="311563"/>
                    </a:cubicBezTo>
                    <a:cubicBezTo>
                      <a:pt x="42386" y="336614"/>
                      <a:pt x="58579" y="359569"/>
                      <a:pt x="117253" y="359569"/>
                    </a:cubicBezTo>
                    <a:close/>
                    <a:moveTo>
                      <a:pt x="118396" y="158591"/>
                    </a:moveTo>
                    <a:cubicBezTo>
                      <a:pt x="155829" y="158591"/>
                      <a:pt x="175927" y="131826"/>
                      <a:pt x="175927" y="94964"/>
                    </a:cubicBezTo>
                    <a:cubicBezTo>
                      <a:pt x="175927" y="58674"/>
                      <a:pt x="155829" y="31337"/>
                      <a:pt x="118396" y="31337"/>
                    </a:cubicBezTo>
                    <a:cubicBezTo>
                      <a:pt x="80963" y="31337"/>
                      <a:pt x="60865" y="58674"/>
                      <a:pt x="60865" y="94964"/>
                    </a:cubicBezTo>
                    <a:cubicBezTo>
                      <a:pt x="60865" y="131731"/>
                      <a:pt x="80963" y="158591"/>
                      <a:pt x="118396" y="158591"/>
                    </a:cubicBez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6F14A302-54D3-4025-84C6-1280785778FB}"/>
                  </a:ext>
                </a:extLst>
              </p:cNvPr>
              <p:cNvSpPr/>
              <p:nvPr/>
            </p:nvSpPr>
            <p:spPr>
              <a:xfrm>
                <a:off x="4647502" y="3294697"/>
                <a:ext cx="213264" cy="279272"/>
              </a:xfrm>
              <a:custGeom>
                <a:avLst/>
                <a:gdLst>
                  <a:gd name="connsiteX0" fmla="*/ 182594 w 213264"/>
                  <a:gd name="connsiteY0" fmla="*/ 273748 h 279272"/>
                  <a:gd name="connsiteX1" fmla="*/ 172498 w 213264"/>
                  <a:gd name="connsiteY1" fmla="*/ 263652 h 279272"/>
                  <a:gd name="connsiteX2" fmla="*/ 172498 w 213264"/>
                  <a:gd name="connsiteY2" fmla="*/ 239649 h 279272"/>
                  <a:gd name="connsiteX3" fmla="*/ 89345 w 213264"/>
                  <a:gd name="connsiteY3" fmla="*/ 279273 h 279272"/>
                  <a:gd name="connsiteX4" fmla="*/ 0 w 213264"/>
                  <a:gd name="connsiteY4" fmla="*/ 198311 h 279272"/>
                  <a:gd name="connsiteX5" fmla="*/ 106585 w 213264"/>
                  <a:gd name="connsiteY5" fmla="*/ 115633 h 279272"/>
                  <a:gd name="connsiteX6" fmla="*/ 169735 w 213264"/>
                  <a:gd name="connsiteY6" fmla="*/ 126206 h 279272"/>
                  <a:gd name="connsiteX7" fmla="*/ 169735 w 213264"/>
                  <a:gd name="connsiteY7" fmla="*/ 103918 h 279272"/>
                  <a:gd name="connsiteX8" fmla="*/ 106585 w 213264"/>
                  <a:gd name="connsiteY8" fmla="*/ 36862 h 279272"/>
                  <a:gd name="connsiteX9" fmla="*/ 36862 w 213264"/>
                  <a:gd name="connsiteY9" fmla="*/ 59246 h 279272"/>
                  <a:gd name="connsiteX10" fmla="*/ 22860 w 213264"/>
                  <a:gd name="connsiteY10" fmla="*/ 56959 h 279272"/>
                  <a:gd name="connsiteX11" fmla="*/ 13906 w 213264"/>
                  <a:gd name="connsiteY11" fmla="*/ 44101 h 279272"/>
                  <a:gd name="connsiteX12" fmla="*/ 16192 w 213264"/>
                  <a:gd name="connsiteY12" fmla="*/ 29623 h 279272"/>
                  <a:gd name="connsiteX13" fmla="*/ 110490 w 213264"/>
                  <a:gd name="connsiteY13" fmla="*/ 0 h 279272"/>
                  <a:gd name="connsiteX14" fmla="*/ 213265 w 213264"/>
                  <a:gd name="connsiteY14" fmla="*/ 97155 h 279272"/>
                  <a:gd name="connsiteX15" fmla="*/ 213265 w 213264"/>
                  <a:gd name="connsiteY15" fmla="*/ 263557 h 279272"/>
                  <a:gd name="connsiteX16" fmla="*/ 203168 w 213264"/>
                  <a:gd name="connsiteY16" fmla="*/ 273653 h 279272"/>
                  <a:gd name="connsiteX17" fmla="*/ 182594 w 213264"/>
                  <a:gd name="connsiteY17" fmla="*/ 273653 h 279272"/>
                  <a:gd name="connsiteX18" fmla="*/ 169831 w 213264"/>
                  <a:gd name="connsiteY18" fmla="*/ 205645 h 279272"/>
                  <a:gd name="connsiteX19" fmla="*/ 169831 w 213264"/>
                  <a:gd name="connsiteY19" fmla="*/ 158210 h 279272"/>
                  <a:gd name="connsiteX20" fmla="*/ 112300 w 213264"/>
                  <a:gd name="connsiteY20" fmla="*/ 149257 h 279272"/>
                  <a:gd name="connsiteX21" fmla="*/ 44196 w 213264"/>
                  <a:gd name="connsiteY21" fmla="*/ 197263 h 279272"/>
                  <a:gd name="connsiteX22" fmla="*/ 96679 w 213264"/>
                  <a:gd name="connsiteY22" fmla="*/ 244126 h 279272"/>
                  <a:gd name="connsiteX23" fmla="*/ 169831 w 213264"/>
                  <a:gd name="connsiteY23" fmla="*/ 205645 h 27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3264" h="279272">
                    <a:moveTo>
                      <a:pt x="182594" y="273748"/>
                    </a:moveTo>
                    <a:cubicBezTo>
                      <a:pt x="175355" y="273748"/>
                      <a:pt x="172498" y="270986"/>
                      <a:pt x="172498" y="263652"/>
                    </a:cubicBezTo>
                    <a:lnTo>
                      <a:pt x="172498" y="239649"/>
                    </a:lnTo>
                    <a:cubicBezTo>
                      <a:pt x="158020" y="258604"/>
                      <a:pt x="134017" y="279273"/>
                      <a:pt x="89345" y="279273"/>
                    </a:cubicBezTo>
                    <a:cubicBezTo>
                      <a:pt x="31242" y="279273"/>
                      <a:pt x="0" y="244697"/>
                      <a:pt x="0" y="198311"/>
                    </a:cubicBezTo>
                    <a:cubicBezTo>
                      <a:pt x="0" y="151448"/>
                      <a:pt x="32956" y="115633"/>
                      <a:pt x="106585" y="115633"/>
                    </a:cubicBezTo>
                    <a:cubicBezTo>
                      <a:pt x="132874" y="115633"/>
                      <a:pt x="155162" y="120110"/>
                      <a:pt x="169735" y="126206"/>
                    </a:cubicBezTo>
                    <a:lnTo>
                      <a:pt x="169735" y="103918"/>
                    </a:lnTo>
                    <a:cubicBezTo>
                      <a:pt x="169735" y="70961"/>
                      <a:pt x="159639" y="36862"/>
                      <a:pt x="106585" y="36862"/>
                    </a:cubicBezTo>
                    <a:cubicBezTo>
                      <a:pt x="82010" y="36862"/>
                      <a:pt x="55816" y="44101"/>
                      <a:pt x="36862" y="59246"/>
                    </a:cubicBezTo>
                    <a:cubicBezTo>
                      <a:pt x="30671" y="63722"/>
                      <a:pt x="27337" y="63151"/>
                      <a:pt x="22860" y="56959"/>
                    </a:cubicBezTo>
                    <a:lnTo>
                      <a:pt x="13906" y="44101"/>
                    </a:lnTo>
                    <a:cubicBezTo>
                      <a:pt x="10573" y="38576"/>
                      <a:pt x="11144" y="33528"/>
                      <a:pt x="16192" y="29623"/>
                    </a:cubicBezTo>
                    <a:cubicBezTo>
                      <a:pt x="39052" y="10668"/>
                      <a:pt x="73152" y="0"/>
                      <a:pt x="110490" y="0"/>
                    </a:cubicBezTo>
                    <a:cubicBezTo>
                      <a:pt x="183071" y="0"/>
                      <a:pt x="213265" y="39624"/>
                      <a:pt x="213265" y="97155"/>
                    </a:cubicBezTo>
                    <a:lnTo>
                      <a:pt x="213265" y="263557"/>
                    </a:lnTo>
                    <a:cubicBezTo>
                      <a:pt x="213265" y="270796"/>
                      <a:pt x="210502" y="273653"/>
                      <a:pt x="203168" y="273653"/>
                    </a:cubicBezTo>
                    <a:lnTo>
                      <a:pt x="182594" y="273653"/>
                    </a:lnTo>
                    <a:close/>
                    <a:moveTo>
                      <a:pt x="169831" y="205645"/>
                    </a:moveTo>
                    <a:lnTo>
                      <a:pt x="169831" y="158210"/>
                    </a:lnTo>
                    <a:cubicBezTo>
                      <a:pt x="155257" y="151543"/>
                      <a:pt x="129064" y="149257"/>
                      <a:pt x="112300" y="149257"/>
                    </a:cubicBezTo>
                    <a:cubicBezTo>
                      <a:pt x="62008" y="149257"/>
                      <a:pt x="44196" y="169354"/>
                      <a:pt x="44196" y="197263"/>
                    </a:cubicBezTo>
                    <a:cubicBezTo>
                      <a:pt x="44196" y="219551"/>
                      <a:pt x="55340" y="244126"/>
                      <a:pt x="96679" y="244126"/>
                    </a:cubicBezTo>
                    <a:cubicBezTo>
                      <a:pt x="124587" y="244221"/>
                      <a:pt x="150781" y="232981"/>
                      <a:pt x="169831" y="205645"/>
                    </a:cubicBez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96E3B42-BE6A-45E9-AE30-CC8D6859D501}"/>
                  </a:ext>
                </a:extLst>
              </p:cNvPr>
              <p:cNvSpPr/>
              <p:nvPr/>
            </p:nvSpPr>
            <p:spPr>
              <a:xfrm>
                <a:off x="5031394" y="3300412"/>
                <a:ext cx="384544" cy="268033"/>
              </a:xfrm>
              <a:custGeom>
                <a:avLst/>
                <a:gdLst>
                  <a:gd name="connsiteX0" fmla="*/ 93977 w 384544"/>
                  <a:gd name="connsiteY0" fmla="*/ 268034 h 268033"/>
                  <a:gd name="connsiteX1" fmla="*/ 79499 w 384544"/>
                  <a:gd name="connsiteY1" fmla="*/ 259080 h 268033"/>
                  <a:gd name="connsiteX2" fmla="*/ 251 w 384544"/>
                  <a:gd name="connsiteY2" fmla="*/ 10096 h 268033"/>
                  <a:gd name="connsiteX3" fmla="*/ 8633 w 384544"/>
                  <a:gd name="connsiteY3" fmla="*/ 0 h 268033"/>
                  <a:gd name="connsiteX4" fmla="*/ 32636 w 384544"/>
                  <a:gd name="connsiteY4" fmla="*/ 0 h 268033"/>
                  <a:gd name="connsiteX5" fmla="*/ 44351 w 384544"/>
                  <a:gd name="connsiteY5" fmla="*/ 10096 h 268033"/>
                  <a:gd name="connsiteX6" fmla="*/ 105788 w 384544"/>
                  <a:gd name="connsiteY6" fmla="*/ 224504 h 268033"/>
                  <a:gd name="connsiteX7" fmla="*/ 171129 w 384544"/>
                  <a:gd name="connsiteY7" fmla="*/ 10096 h 268033"/>
                  <a:gd name="connsiteX8" fmla="*/ 182845 w 384544"/>
                  <a:gd name="connsiteY8" fmla="*/ 0 h 268033"/>
                  <a:gd name="connsiteX9" fmla="*/ 201800 w 384544"/>
                  <a:gd name="connsiteY9" fmla="*/ 0 h 268033"/>
                  <a:gd name="connsiteX10" fmla="*/ 213515 w 384544"/>
                  <a:gd name="connsiteY10" fmla="*/ 10096 h 268033"/>
                  <a:gd name="connsiteX11" fmla="*/ 279333 w 384544"/>
                  <a:gd name="connsiteY11" fmla="*/ 224504 h 268033"/>
                  <a:gd name="connsiteX12" fmla="*/ 340769 w 384544"/>
                  <a:gd name="connsiteY12" fmla="*/ 10096 h 268033"/>
                  <a:gd name="connsiteX13" fmla="*/ 352485 w 384544"/>
                  <a:gd name="connsiteY13" fmla="*/ 0 h 268033"/>
                  <a:gd name="connsiteX14" fmla="*/ 375917 w 384544"/>
                  <a:gd name="connsiteY14" fmla="*/ 0 h 268033"/>
                  <a:gd name="connsiteX15" fmla="*/ 384298 w 384544"/>
                  <a:gd name="connsiteY15" fmla="*/ 10096 h 268033"/>
                  <a:gd name="connsiteX16" fmla="*/ 305527 w 384544"/>
                  <a:gd name="connsiteY16" fmla="*/ 259080 h 268033"/>
                  <a:gd name="connsiteX17" fmla="*/ 291049 w 384544"/>
                  <a:gd name="connsiteY17" fmla="*/ 268034 h 268033"/>
                  <a:gd name="connsiteX18" fmla="*/ 269237 w 384544"/>
                  <a:gd name="connsiteY18" fmla="*/ 268034 h 268033"/>
                  <a:gd name="connsiteX19" fmla="*/ 255235 w 384544"/>
                  <a:gd name="connsiteY19" fmla="*/ 259080 h 268033"/>
                  <a:gd name="connsiteX20" fmla="*/ 192084 w 384544"/>
                  <a:gd name="connsiteY20" fmla="*/ 65913 h 268033"/>
                  <a:gd name="connsiteX21" fmla="*/ 129600 w 384544"/>
                  <a:gd name="connsiteY21" fmla="*/ 258509 h 268033"/>
                  <a:gd name="connsiteX22" fmla="*/ 115598 w 384544"/>
                  <a:gd name="connsiteY22" fmla="*/ 268034 h 268033"/>
                  <a:gd name="connsiteX23" fmla="*/ 93977 w 384544"/>
                  <a:gd name="connsiteY23" fmla="*/ 268034 h 26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4544" h="268033">
                    <a:moveTo>
                      <a:pt x="93977" y="268034"/>
                    </a:moveTo>
                    <a:cubicBezTo>
                      <a:pt x="86738" y="268034"/>
                      <a:pt x="82832" y="265271"/>
                      <a:pt x="79499" y="259080"/>
                    </a:cubicBezTo>
                    <a:cubicBezTo>
                      <a:pt x="51019" y="197644"/>
                      <a:pt x="16348" y="96583"/>
                      <a:pt x="251" y="10096"/>
                    </a:cubicBezTo>
                    <a:cubicBezTo>
                      <a:pt x="-892" y="3334"/>
                      <a:pt x="1870" y="0"/>
                      <a:pt x="8633" y="0"/>
                    </a:cubicBezTo>
                    <a:lnTo>
                      <a:pt x="32636" y="0"/>
                    </a:lnTo>
                    <a:cubicBezTo>
                      <a:pt x="39875" y="0"/>
                      <a:pt x="43208" y="2762"/>
                      <a:pt x="44351" y="10096"/>
                    </a:cubicBezTo>
                    <a:cubicBezTo>
                      <a:pt x="57210" y="82677"/>
                      <a:pt x="82832" y="169736"/>
                      <a:pt x="105788" y="224504"/>
                    </a:cubicBezTo>
                    <a:cubicBezTo>
                      <a:pt x="130934" y="169831"/>
                      <a:pt x="158270" y="82677"/>
                      <a:pt x="171129" y="10096"/>
                    </a:cubicBezTo>
                    <a:cubicBezTo>
                      <a:pt x="172177" y="2858"/>
                      <a:pt x="175606" y="0"/>
                      <a:pt x="182845" y="0"/>
                    </a:cubicBezTo>
                    <a:lnTo>
                      <a:pt x="201800" y="0"/>
                    </a:lnTo>
                    <a:cubicBezTo>
                      <a:pt x="209039" y="0"/>
                      <a:pt x="212372" y="2762"/>
                      <a:pt x="213515" y="10096"/>
                    </a:cubicBezTo>
                    <a:cubicBezTo>
                      <a:pt x="226946" y="82677"/>
                      <a:pt x="254282" y="169736"/>
                      <a:pt x="279333" y="224504"/>
                    </a:cubicBezTo>
                    <a:cubicBezTo>
                      <a:pt x="302193" y="169831"/>
                      <a:pt x="327911" y="82677"/>
                      <a:pt x="340769" y="10096"/>
                    </a:cubicBezTo>
                    <a:cubicBezTo>
                      <a:pt x="341817" y="2858"/>
                      <a:pt x="345246" y="0"/>
                      <a:pt x="352485" y="0"/>
                    </a:cubicBezTo>
                    <a:lnTo>
                      <a:pt x="375917" y="0"/>
                    </a:lnTo>
                    <a:cubicBezTo>
                      <a:pt x="382584" y="0"/>
                      <a:pt x="385442" y="3334"/>
                      <a:pt x="384298" y="10096"/>
                    </a:cubicBezTo>
                    <a:cubicBezTo>
                      <a:pt x="368678" y="96583"/>
                      <a:pt x="334007" y="197072"/>
                      <a:pt x="305527" y="259080"/>
                    </a:cubicBezTo>
                    <a:cubicBezTo>
                      <a:pt x="302193" y="265271"/>
                      <a:pt x="298288" y="268034"/>
                      <a:pt x="291049" y="268034"/>
                    </a:cubicBezTo>
                    <a:lnTo>
                      <a:pt x="269237" y="268034"/>
                    </a:lnTo>
                    <a:cubicBezTo>
                      <a:pt x="261998" y="268034"/>
                      <a:pt x="258092" y="265271"/>
                      <a:pt x="255235" y="259080"/>
                    </a:cubicBezTo>
                    <a:cubicBezTo>
                      <a:pt x="223421" y="184880"/>
                      <a:pt x="203324" y="124015"/>
                      <a:pt x="192084" y="65913"/>
                    </a:cubicBezTo>
                    <a:cubicBezTo>
                      <a:pt x="181511" y="124015"/>
                      <a:pt x="160842" y="184880"/>
                      <a:pt x="129600" y="258509"/>
                    </a:cubicBezTo>
                    <a:cubicBezTo>
                      <a:pt x="126838" y="265271"/>
                      <a:pt x="122933" y="268034"/>
                      <a:pt x="115598" y="268034"/>
                    </a:cubicBezTo>
                    <a:lnTo>
                      <a:pt x="93977" y="268034"/>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F3C046D0-9753-4230-B74B-EDA7B2E01E77}"/>
                  </a:ext>
                </a:extLst>
              </p:cNvPr>
              <p:cNvSpPr/>
              <p:nvPr/>
            </p:nvSpPr>
            <p:spPr>
              <a:xfrm>
                <a:off x="5451316" y="3294887"/>
                <a:ext cx="246697" cy="279177"/>
              </a:xfrm>
              <a:custGeom>
                <a:avLst/>
                <a:gdLst>
                  <a:gd name="connsiteX0" fmla="*/ 123348 w 246697"/>
                  <a:gd name="connsiteY0" fmla="*/ 279178 h 279177"/>
                  <a:gd name="connsiteX1" fmla="*/ 0 w 246697"/>
                  <a:gd name="connsiteY1" fmla="*/ 139637 h 279177"/>
                  <a:gd name="connsiteX2" fmla="*/ 123348 w 246697"/>
                  <a:gd name="connsiteY2" fmla="*/ 0 h 279177"/>
                  <a:gd name="connsiteX3" fmla="*/ 246697 w 246697"/>
                  <a:gd name="connsiteY3" fmla="*/ 139637 h 279177"/>
                  <a:gd name="connsiteX4" fmla="*/ 123348 w 246697"/>
                  <a:gd name="connsiteY4" fmla="*/ 279178 h 279177"/>
                  <a:gd name="connsiteX5" fmla="*/ 123348 w 246697"/>
                  <a:gd name="connsiteY5" fmla="*/ 244507 h 279177"/>
                  <a:gd name="connsiteX6" fmla="*/ 201453 w 246697"/>
                  <a:gd name="connsiteY6" fmla="*/ 139541 h 279177"/>
                  <a:gd name="connsiteX7" fmla="*/ 123348 w 246697"/>
                  <a:gd name="connsiteY7" fmla="*/ 34576 h 279177"/>
                  <a:gd name="connsiteX8" fmla="*/ 45244 w 246697"/>
                  <a:gd name="connsiteY8" fmla="*/ 139541 h 279177"/>
                  <a:gd name="connsiteX9" fmla="*/ 123348 w 246697"/>
                  <a:gd name="connsiteY9" fmla="*/ 244507 h 279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7" h="279177">
                    <a:moveTo>
                      <a:pt x="123348" y="279178"/>
                    </a:moveTo>
                    <a:cubicBezTo>
                      <a:pt x="35719" y="279178"/>
                      <a:pt x="0" y="211646"/>
                      <a:pt x="0" y="139637"/>
                    </a:cubicBezTo>
                    <a:cubicBezTo>
                      <a:pt x="0" y="67627"/>
                      <a:pt x="37433" y="0"/>
                      <a:pt x="123348" y="0"/>
                    </a:cubicBezTo>
                    <a:cubicBezTo>
                      <a:pt x="210978" y="0"/>
                      <a:pt x="246697" y="67532"/>
                      <a:pt x="246697" y="139637"/>
                    </a:cubicBezTo>
                    <a:cubicBezTo>
                      <a:pt x="246697" y="211550"/>
                      <a:pt x="209264" y="279178"/>
                      <a:pt x="123348" y="279178"/>
                    </a:cubicBezTo>
                    <a:close/>
                    <a:moveTo>
                      <a:pt x="123348" y="244507"/>
                    </a:moveTo>
                    <a:cubicBezTo>
                      <a:pt x="179165" y="244507"/>
                      <a:pt x="201453" y="194786"/>
                      <a:pt x="201453" y="139541"/>
                    </a:cubicBezTo>
                    <a:cubicBezTo>
                      <a:pt x="201453" y="84296"/>
                      <a:pt x="179165" y="34576"/>
                      <a:pt x="123348" y="34576"/>
                    </a:cubicBezTo>
                    <a:cubicBezTo>
                      <a:pt x="67532" y="34576"/>
                      <a:pt x="45244" y="84296"/>
                      <a:pt x="45244" y="139541"/>
                    </a:cubicBezTo>
                    <a:cubicBezTo>
                      <a:pt x="45148" y="194881"/>
                      <a:pt x="67437" y="244507"/>
                      <a:pt x="123348" y="244507"/>
                    </a:cubicBez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0307E501-818E-4E58-BA38-76B2316C0C8D}"/>
                  </a:ext>
                </a:extLst>
              </p:cNvPr>
              <p:cNvSpPr/>
              <p:nvPr/>
            </p:nvSpPr>
            <p:spPr>
              <a:xfrm>
                <a:off x="5762689" y="3294887"/>
                <a:ext cx="147946" cy="273653"/>
              </a:xfrm>
              <a:custGeom>
                <a:avLst/>
                <a:gdLst>
                  <a:gd name="connsiteX0" fmla="*/ 10096 w 147946"/>
                  <a:gd name="connsiteY0" fmla="*/ 273558 h 273653"/>
                  <a:gd name="connsiteX1" fmla="*/ 0 w 147946"/>
                  <a:gd name="connsiteY1" fmla="*/ 263462 h 273653"/>
                  <a:gd name="connsiteX2" fmla="*/ 0 w 147946"/>
                  <a:gd name="connsiteY2" fmla="*/ 15621 h 273653"/>
                  <a:gd name="connsiteX3" fmla="*/ 10096 w 147946"/>
                  <a:gd name="connsiteY3" fmla="*/ 5525 h 273653"/>
                  <a:gd name="connsiteX4" fmla="*/ 30766 w 147946"/>
                  <a:gd name="connsiteY4" fmla="*/ 5525 h 273653"/>
                  <a:gd name="connsiteX5" fmla="*/ 40862 w 147946"/>
                  <a:gd name="connsiteY5" fmla="*/ 15621 h 273653"/>
                  <a:gd name="connsiteX6" fmla="*/ 40862 w 147946"/>
                  <a:gd name="connsiteY6" fmla="*/ 40767 h 273653"/>
                  <a:gd name="connsiteX7" fmla="*/ 116776 w 147946"/>
                  <a:gd name="connsiteY7" fmla="*/ 0 h 273653"/>
                  <a:gd name="connsiteX8" fmla="*/ 140208 w 147946"/>
                  <a:gd name="connsiteY8" fmla="*/ 2858 h 273653"/>
                  <a:gd name="connsiteX9" fmla="*/ 147447 w 147946"/>
                  <a:gd name="connsiteY9" fmla="*/ 15145 h 273653"/>
                  <a:gd name="connsiteX10" fmla="*/ 142970 w 147946"/>
                  <a:gd name="connsiteY10" fmla="*/ 35814 h 273653"/>
                  <a:gd name="connsiteX11" fmla="*/ 131254 w 147946"/>
                  <a:gd name="connsiteY11" fmla="*/ 43053 h 273653"/>
                  <a:gd name="connsiteX12" fmla="*/ 107822 w 147946"/>
                  <a:gd name="connsiteY12" fmla="*/ 39719 h 273653"/>
                  <a:gd name="connsiteX13" fmla="*/ 43624 w 147946"/>
                  <a:gd name="connsiteY13" fmla="*/ 72104 h 273653"/>
                  <a:gd name="connsiteX14" fmla="*/ 43624 w 147946"/>
                  <a:gd name="connsiteY14" fmla="*/ 263557 h 273653"/>
                  <a:gd name="connsiteX15" fmla="*/ 33528 w 147946"/>
                  <a:gd name="connsiteY15" fmla="*/ 273653 h 273653"/>
                  <a:gd name="connsiteX16" fmla="*/ 10096 w 147946"/>
                  <a:gd name="connsiteY16" fmla="*/ 273653 h 27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946" h="273653">
                    <a:moveTo>
                      <a:pt x="10096" y="273558"/>
                    </a:moveTo>
                    <a:cubicBezTo>
                      <a:pt x="2857" y="273558"/>
                      <a:pt x="0" y="270796"/>
                      <a:pt x="0" y="263462"/>
                    </a:cubicBezTo>
                    <a:lnTo>
                      <a:pt x="0" y="15621"/>
                    </a:lnTo>
                    <a:cubicBezTo>
                      <a:pt x="0" y="8382"/>
                      <a:pt x="2762" y="5525"/>
                      <a:pt x="10096" y="5525"/>
                    </a:cubicBezTo>
                    <a:lnTo>
                      <a:pt x="30766" y="5525"/>
                    </a:lnTo>
                    <a:cubicBezTo>
                      <a:pt x="38005" y="5525"/>
                      <a:pt x="40862" y="8287"/>
                      <a:pt x="40862" y="15621"/>
                    </a:cubicBezTo>
                    <a:lnTo>
                      <a:pt x="40862" y="40767"/>
                    </a:lnTo>
                    <a:cubicBezTo>
                      <a:pt x="55912" y="21241"/>
                      <a:pt x="77724" y="0"/>
                      <a:pt x="116776" y="0"/>
                    </a:cubicBezTo>
                    <a:cubicBezTo>
                      <a:pt x="124015" y="0"/>
                      <a:pt x="132397" y="572"/>
                      <a:pt x="140208" y="2858"/>
                    </a:cubicBezTo>
                    <a:cubicBezTo>
                      <a:pt x="146399" y="4477"/>
                      <a:pt x="149161" y="8954"/>
                      <a:pt x="147447" y="15145"/>
                    </a:cubicBezTo>
                    <a:lnTo>
                      <a:pt x="142970" y="35814"/>
                    </a:lnTo>
                    <a:cubicBezTo>
                      <a:pt x="141351" y="43053"/>
                      <a:pt x="138493" y="44768"/>
                      <a:pt x="131254" y="43053"/>
                    </a:cubicBezTo>
                    <a:cubicBezTo>
                      <a:pt x="123444" y="40767"/>
                      <a:pt x="115633" y="39719"/>
                      <a:pt x="107822" y="39719"/>
                    </a:cubicBezTo>
                    <a:cubicBezTo>
                      <a:pt x="86582" y="39719"/>
                      <a:pt x="60960" y="48101"/>
                      <a:pt x="43624" y="72104"/>
                    </a:cubicBezTo>
                    <a:lnTo>
                      <a:pt x="43624" y="263557"/>
                    </a:lnTo>
                    <a:cubicBezTo>
                      <a:pt x="43624" y="270796"/>
                      <a:pt x="40862" y="273653"/>
                      <a:pt x="33528" y="273653"/>
                    </a:cubicBezTo>
                    <a:lnTo>
                      <a:pt x="10096" y="273653"/>
                    </a:ln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31025F52-60D2-4920-87E0-85802A3A3905}"/>
                  </a:ext>
                </a:extLst>
              </p:cNvPr>
              <p:cNvSpPr/>
              <p:nvPr/>
            </p:nvSpPr>
            <p:spPr>
              <a:xfrm>
                <a:off x="5957475" y="3167633"/>
                <a:ext cx="43624" cy="400907"/>
              </a:xfrm>
              <a:custGeom>
                <a:avLst/>
                <a:gdLst>
                  <a:gd name="connsiteX0" fmla="*/ 10096 w 43624"/>
                  <a:gd name="connsiteY0" fmla="*/ 400812 h 400907"/>
                  <a:gd name="connsiteX1" fmla="*/ 0 w 43624"/>
                  <a:gd name="connsiteY1" fmla="*/ 390716 h 400907"/>
                  <a:gd name="connsiteX2" fmla="*/ 0 w 43624"/>
                  <a:gd name="connsiteY2" fmla="*/ 10001 h 400907"/>
                  <a:gd name="connsiteX3" fmla="*/ 10096 w 43624"/>
                  <a:gd name="connsiteY3" fmla="*/ 0 h 400907"/>
                  <a:gd name="connsiteX4" fmla="*/ 33528 w 43624"/>
                  <a:gd name="connsiteY4" fmla="*/ 0 h 400907"/>
                  <a:gd name="connsiteX5" fmla="*/ 43625 w 43624"/>
                  <a:gd name="connsiteY5" fmla="*/ 10001 h 400907"/>
                  <a:gd name="connsiteX6" fmla="*/ 43625 w 43624"/>
                  <a:gd name="connsiteY6" fmla="*/ 390811 h 400907"/>
                  <a:gd name="connsiteX7" fmla="*/ 33528 w 43624"/>
                  <a:gd name="connsiteY7" fmla="*/ 400907 h 400907"/>
                  <a:gd name="connsiteX8" fmla="*/ 10096 w 43624"/>
                  <a:gd name="connsiteY8" fmla="*/ 400907 h 40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24" h="400907">
                    <a:moveTo>
                      <a:pt x="10096" y="400812"/>
                    </a:moveTo>
                    <a:cubicBezTo>
                      <a:pt x="2858" y="400812"/>
                      <a:pt x="0" y="398050"/>
                      <a:pt x="0" y="390716"/>
                    </a:cubicBezTo>
                    <a:lnTo>
                      <a:pt x="0" y="10001"/>
                    </a:lnTo>
                    <a:cubicBezTo>
                      <a:pt x="0" y="2762"/>
                      <a:pt x="2763" y="0"/>
                      <a:pt x="10096" y="0"/>
                    </a:cubicBezTo>
                    <a:lnTo>
                      <a:pt x="33528" y="0"/>
                    </a:lnTo>
                    <a:cubicBezTo>
                      <a:pt x="40767" y="0"/>
                      <a:pt x="43625" y="2762"/>
                      <a:pt x="43625" y="10001"/>
                    </a:cubicBezTo>
                    <a:lnTo>
                      <a:pt x="43625" y="390811"/>
                    </a:lnTo>
                    <a:cubicBezTo>
                      <a:pt x="43625" y="398050"/>
                      <a:pt x="40863" y="400907"/>
                      <a:pt x="33528" y="400907"/>
                    </a:cubicBezTo>
                    <a:lnTo>
                      <a:pt x="10096" y="400907"/>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C8E80837-B27C-49EC-BD0F-9E045C266BDA}"/>
                  </a:ext>
                </a:extLst>
              </p:cNvPr>
              <p:cNvSpPr/>
              <p:nvPr/>
            </p:nvSpPr>
            <p:spPr>
              <a:xfrm>
                <a:off x="6065679" y="3167633"/>
                <a:ext cx="230695" cy="406336"/>
              </a:xfrm>
              <a:custGeom>
                <a:avLst/>
                <a:gdLst>
                  <a:gd name="connsiteX0" fmla="*/ 199930 w 230695"/>
                  <a:gd name="connsiteY0" fmla="*/ 400812 h 406336"/>
                  <a:gd name="connsiteX1" fmla="*/ 189833 w 230695"/>
                  <a:gd name="connsiteY1" fmla="*/ 390716 h 406336"/>
                  <a:gd name="connsiteX2" fmla="*/ 189833 w 230695"/>
                  <a:gd name="connsiteY2" fmla="*/ 368332 h 406336"/>
                  <a:gd name="connsiteX3" fmla="*/ 112204 w 230695"/>
                  <a:gd name="connsiteY3" fmla="*/ 406337 h 406336"/>
                  <a:gd name="connsiteX4" fmla="*/ 0 w 230695"/>
                  <a:gd name="connsiteY4" fmla="*/ 267367 h 406336"/>
                  <a:gd name="connsiteX5" fmla="*/ 112204 w 230695"/>
                  <a:gd name="connsiteY5" fmla="*/ 127254 h 406336"/>
                  <a:gd name="connsiteX6" fmla="*/ 187071 w 230695"/>
                  <a:gd name="connsiteY6" fmla="*/ 161354 h 406336"/>
                  <a:gd name="connsiteX7" fmla="*/ 187071 w 230695"/>
                  <a:gd name="connsiteY7" fmla="*/ 10001 h 406336"/>
                  <a:gd name="connsiteX8" fmla="*/ 197167 w 230695"/>
                  <a:gd name="connsiteY8" fmla="*/ 0 h 406336"/>
                  <a:gd name="connsiteX9" fmla="*/ 220599 w 230695"/>
                  <a:gd name="connsiteY9" fmla="*/ 0 h 406336"/>
                  <a:gd name="connsiteX10" fmla="*/ 230695 w 230695"/>
                  <a:gd name="connsiteY10" fmla="*/ 10001 h 406336"/>
                  <a:gd name="connsiteX11" fmla="*/ 230695 w 230695"/>
                  <a:gd name="connsiteY11" fmla="*/ 390811 h 406336"/>
                  <a:gd name="connsiteX12" fmla="*/ 220599 w 230695"/>
                  <a:gd name="connsiteY12" fmla="*/ 400907 h 406336"/>
                  <a:gd name="connsiteX13" fmla="*/ 199930 w 230695"/>
                  <a:gd name="connsiteY13" fmla="*/ 400907 h 406336"/>
                  <a:gd name="connsiteX14" fmla="*/ 120682 w 230695"/>
                  <a:gd name="connsiteY14" fmla="*/ 371285 h 406336"/>
                  <a:gd name="connsiteX15" fmla="*/ 187071 w 230695"/>
                  <a:gd name="connsiteY15" fmla="*/ 334423 h 406336"/>
                  <a:gd name="connsiteX16" fmla="*/ 187071 w 230695"/>
                  <a:gd name="connsiteY16" fmla="*/ 199263 h 406336"/>
                  <a:gd name="connsiteX17" fmla="*/ 120682 w 230695"/>
                  <a:gd name="connsiteY17" fmla="*/ 162401 h 406336"/>
                  <a:gd name="connsiteX18" fmla="*/ 45339 w 230695"/>
                  <a:gd name="connsiteY18" fmla="*/ 266795 h 406336"/>
                  <a:gd name="connsiteX19" fmla="*/ 120682 w 230695"/>
                  <a:gd name="connsiteY19" fmla="*/ 371285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0695" h="406336">
                    <a:moveTo>
                      <a:pt x="199930" y="400812"/>
                    </a:moveTo>
                    <a:cubicBezTo>
                      <a:pt x="192691" y="400812"/>
                      <a:pt x="189833" y="398050"/>
                      <a:pt x="189833" y="390716"/>
                    </a:cubicBezTo>
                    <a:lnTo>
                      <a:pt x="189833" y="368332"/>
                    </a:lnTo>
                    <a:cubicBezTo>
                      <a:pt x="175831" y="389573"/>
                      <a:pt x="151829" y="406337"/>
                      <a:pt x="112204" y="406337"/>
                    </a:cubicBezTo>
                    <a:cubicBezTo>
                      <a:pt x="42386" y="406337"/>
                      <a:pt x="0" y="354997"/>
                      <a:pt x="0" y="267367"/>
                    </a:cubicBezTo>
                    <a:cubicBezTo>
                      <a:pt x="0" y="180308"/>
                      <a:pt x="42386" y="127254"/>
                      <a:pt x="112204" y="127254"/>
                    </a:cubicBezTo>
                    <a:cubicBezTo>
                      <a:pt x="150685" y="127254"/>
                      <a:pt x="174212" y="142875"/>
                      <a:pt x="187071" y="161354"/>
                    </a:cubicBezTo>
                    <a:lnTo>
                      <a:pt x="187071" y="10001"/>
                    </a:lnTo>
                    <a:cubicBezTo>
                      <a:pt x="187071" y="2762"/>
                      <a:pt x="189833" y="0"/>
                      <a:pt x="197167" y="0"/>
                    </a:cubicBezTo>
                    <a:lnTo>
                      <a:pt x="220599" y="0"/>
                    </a:lnTo>
                    <a:cubicBezTo>
                      <a:pt x="227838" y="0"/>
                      <a:pt x="230695" y="2762"/>
                      <a:pt x="230695" y="10001"/>
                    </a:cubicBezTo>
                    <a:lnTo>
                      <a:pt x="230695" y="390811"/>
                    </a:lnTo>
                    <a:cubicBezTo>
                      <a:pt x="230695" y="398050"/>
                      <a:pt x="227933" y="400907"/>
                      <a:pt x="220599" y="400907"/>
                    </a:cubicBezTo>
                    <a:lnTo>
                      <a:pt x="199930" y="400907"/>
                    </a:lnTo>
                    <a:close/>
                    <a:moveTo>
                      <a:pt x="120682" y="371285"/>
                    </a:moveTo>
                    <a:cubicBezTo>
                      <a:pt x="146399" y="371285"/>
                      <a:pt x="170402" y="360617"/>
                      <a:pt x="187071" y="334423"/>
                    </a:cubicBezTo>
                    <a:lnTo>
                      <a:pt x="187071" y="199263"/>
                    </a:lnTo>
                    <a:cubicBezTo>
                      <a:pt x="170307" y="172974"/>
                      <a:pt x="146304" y="162401"/>
                      <a:pt x="120682" y="162401"/>
                    </a:cubicBezTo>
                    <a:cubicBezTo>
                      <a:pt x="75438" y="162401"/>
                      <a:pt x="45339" y="196977"/>
                      <a:pt x="45339" y="266795"/>
                    </a:cubicBezTo>
                    <a:cubicBezTo>
                      <a:pt x="45244" y="336614"/>
                      <a:pt x="75438" y="371285"/>
                      <a:pt x="120682" y="371285"/>
                    </a:cubicBez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322C621-39E0-4502-8562-FFFD8297691C}"/>
                  </a:ext>
                </a:extLst>
              </p:cNvPr>
              <p:cNvSpPr/>
              <p:nvPr/>
            </p:nvSpPr>
            <p:spPr>
              <a:xfrm>
                <a:off x="6462014" y="3228403"/>
                <a:ext cx="176048" cy="345662"/>
              </a:xfrm>
              <a:custGeom>
                <a:avLst/>
                <a:gdLst>
                  <a:gd name="connsiteX0" fmla="*/ 10001 w 176048"/>
                  <a:gd name="connsiteY0" fmla="*/ 106108 h 345662"/>
                  <a:gd name="connsiteX1" fmla="*/ 0 w 176048"/>
                  <a:gd name="connsiteY1" fmla="*/ 96107 h 345662"/>
                  <a:gd name="connsiteX2" fmla="*/ 0 w 176048"/>
                  <a:gd name="connsiteY2" fmla="*/ 82105 h 345662"/>
                  <a:gd name="connsiteX3" fmla="*/ 10001 w 176048"/>
                  <a:gd name="connsiteY3" fmla="*/ 72009 h 345662"/>
                  <a:gd name="connsiteX4" fmla="*/ 45720 w 176048"/>
                  <a:gd name="connsiteY4" fmla="*/ 72009 h 345662"/>
                  <a:gd name="connsiteX5" fmla="*/ 45720 w 176048"/>
                  <a:gd name="connsiteY5" fmla="*/ 10096 h 345662"/>
                  <a:gd name="connsiteX6" fmla="*/ 55816 w 176048"/>
                  <a:gd name="connsiteY6" fmla="*/ 0 h 345662"/>
                  <a:gd name="connsiteX7" fmla="*/ 79248 w 176048"/>
                  <a:gd name="connsiteY7" fmla="*/ 0 h 345662"/>
                  <a:gd name="connsiteX8" fmla="*/ 89345 w 176048"/>
                  <a:gd name="connsiteY8" fmla="*/ 10096 h 345662"/>
                  <a:gd name="connsiteX9" fmla="*/ 89345 w 176048"/>
                  <a:gd name="connsiteY9" fmla="*/ 72104 h 345662"/>
                  <a:gd name="connsiteX10" fmla="*/ 165259 w 176048"/>
                  <a:gd name="connsiteY10" fmla="*/ 72104 h 345662"/>
                  <a:gd name="connsiteX11" fmla="*/ 175355 w 176048"/>
                  <a:gd name="connsiteY11" fmla="*/ 82201 h 345662"/>
                  <a:gd name="connsiteX12" fmla="*/ 175355 w 176048"/>
                  <a:gd name="connsiteY12" fmla="*/ 96202 h 345662"/>
                  <a:gd name="connsiteX13" fmla="*/ 165259 w 176048"/>
                  <a:gd name="connsiteY13" fmla="*/ 106204 h 345662"/>
                  <a:gd name="connsiteX14" fmla="*/ 89345 w 176048"/>
                  <a:gd name="connsiteY14" fmla="*/ 106204 h 345662"/>
                  <a:gd name="connsiteX15" fmla="*/ 89345 w 176048"/>
                  <a:gd name="connsiteY15" fmla="*/ 263652 h 345662"/>
                  <a:gd name="connsiteX16" fmla="*/ 124492 w 176048"/>
                  <a:gd name="connsiteY16" fmla="*/ 309467 h 345662"/>
                  <a:gd name="connsiteX17" fmla="*/ 156305 w 176048"/>
                  <a:gd name="connsiteY17" fmla="*/ 300514 h 345662"/>
                  <a:gd name="connsiteX18" fmla="*/ 168593 w 176048"/>
                  <a:gd name="connsiteY18" fmla="*/ 304419 h 345662"/>
                  <a:gd name="connsiteX19" fmla="*/ 174688 w 176048"/>
                  <a:gd name="connsiteY19" fmla="*/ 318897 h 345662"/>
                  <a:gd name="connsiteX20" fmla="*/ 170212 w 176048"/>
                  <a:gd name="connsiteY20" fmla="*/ 333375 h 345662"/>
                  <a:gd name="connsiteX21" fmla="*/ 118872 w 176048"/>
                  <a:gd name="connsiteY21" fmla="*/ 345662 h 345662"/>
                  <a:gd name="connsiteX22" fmla="*/ 45720 w 176048"/>
                  <a:gd name="connsiteY22" fmla="*/ 265271 h 345662"/>
                  <a:gd name="connsiteX23" fmla="*/ 45720 w 176048"/>
                  <a:gd name="connsiteY23" fmla="*/ 106108 h 345662"/>
                  <a:gd name="connsiteX24" fmla="*/ 10001 w 176048"/>
                  <a:gd name="connsiteY24" fmla="*/ 106108 h 34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6048" h="345662">
                    <a:moveTo>
                      <a:pt x="10001" y="106108"/>
                    </a:moveTo>
                    <a:cubicBezTo>
                      <a:pt x="2762" y="106108"/>
                      <a:pt x="0" y="103346"/>
                      <a:pt x="0" y="96107"/>
                    </a:cubicBezTo>
                    <a:lnTo>
                      <a:pt x="0" y="82105"/>
                    </a:lnTo>
                    <a:cubicBezTo>
                      <a:pt x="0" y="74867"/>
                      <a:pt x="2762" y="72009"/>
                      <a:pt x="10001" y="72009"/>
                    </a:cubicBezTo>
                    <a:lnTo>
                      <a:pt x="45720" y="72009"/>
                    </a:lnTo>
                    <a:lnTo>
                      <a:pt x="45720" y="10096"/>
                    </a:lnTo>
                    <a:cubicBezTo>
                      <a:pt x="45720" y="2857"/>
                      <a:pt x="48577" y="0"/>
                      <a:pt x="55816" y="0"/>
                    </a:cubicBezTo>
                    <a:lnTo>
                      <a:pt x="79248" y="0"/>
                    </a:lnTo>
                    <a:cubicBezTo>
                      <a:pt x="86487" y="0"/>
                      <a:pt x="89345" y="2762"/>
                      <a:pt x="89345" y="10096"/>
                    </a:cubicBezTo>
                    <a:lnTo>
                      <a:pt x="89345" y="72104"/>
                    </a:lnTo>
                    <a:lnTo>
                      <a:pt x="165259" y="72104"/>
                    </a:lnTo>
                    <a:cubicBezTo>
                      <a:pt x="172498" y="72104"/>
                      <a:pt x="175355" y="74867"/>
                      <a:pt x="175355" y="82201"/>
                    </a:cubicBezTo>
                    <a:lnTo>
                      <a:pt x="175355" y="96202"/>
                    </a:lnTo>
                    <a:cubicBezTo>
                      <a:pt x="175355" y="103442"/>
                      <a:pt x="172593" y="106204"/>
                      <a:pt x="165259" y="106204"/>
                    </a:cubicBezTo>
                    <a:lnTo>
                      <a:pt x="89345" y="106204"/>
                    </a:lnTo>
                    <a:lnTo>
                      <a:pt x="89345" y="263652"/>
                    </a:lnTo>
                    <a:cubicBezTo>
                      <a:pt x="89345" y="293275"/>
                      <a:pt x="98298" y="309467"/>
                      <a:pt x="124492" y="309467"/>
                    </a:cubicBezTo>
                    <a:cubicBezTo>
                      <a:pt x="136779" y="309467"/>
                      <a:pt x="146875" y="306134"/>
                      <a:pt x="156305" y="300514"/>
                    </a:cubicBezTo>
                    <a:cubicBezTo>
                      <a:pt x="162496" y="297180"/>
                      <a:pt x="165830" y="298228"/>
                      <a:pt x="168593" y="304419"/>
                    </a:cubicBezTo>
                    <a:lnTo>
                      <a:pt x="174688" y="318897"/>
                    </a:lnTo>
                    <a:cubicBezTo>
                      <a:pt x="177546" y="325565"/>
                      <a:pt x="175831" y="330041"/>
                      <a:pt x="170212" y="333375"/>
                    </a:cubicBezTo>
                    <a:cubicBezTo>
                      <a:pt x="154591" y="342328"/>
                      <a:pt x="137255" y="345662"/>
                      <a:pt x="118872" y="345662"/>
                    </a:cubicBezTo>
                    <a:cubicBezTo>
                      <a:pt x="72009" y="345662"/>
                      <a:pt x="45720" y="324421"/>
                      <a:pt x="45720" y="265271"/>
                    </a:cubicBezTo>
                    <a:lnTo>
                      <a:pt x="45720" y="106108"/>
                    </a:lnTo>
                    <a:lnTo>
                      <a:pt x="10001" y="106108"/>
                    </a:ln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7E1DA50-FC90-4046-8F6A-A1F49FE83ED5}"/>
                  </a:ext>
                </a:extLst>
              </p:cNvPr>
              <p:cNvSpPr/>
              <p:nvPr/>
            </p:nvSpPr>
            <p:spPr>
              <a:xfrm>
                <a:off x="6691948" y="3167633"/>
                <a:ext cx="216122" cy="400907"/>
              </a:xfrm>
              <a:custGeom>
                <a:avLst/>
                <a:gdLst>
                  <a:gd name="connsiteX0" fmla="*/ 10096 w 216122"/>
                  <a:gd name="connsiteY0" fmla="*/ 400812 h 400907"/>
                  <a:gd name="connsiteX1" fmla="*/ 0 w 216122"/>
                  <a:gd name="connsiteY1" fmla="*/ 390716 h 400907"/>
                  <a:gd name="connsiteX2" fmla="*/ 0 w 216122"/>
                  <a:gd name="connsiteY2" fmla="*/ 10001 h 400907"/>
                  <a:gd name="connsiteX3" fmla="*/ 10096 w 216122"/>
                  <a:gd name="connsiteY3" fmla="*/ 0 h 400907"/>
                  <a:gd name="connsiteX4" fmla="*/ 33528 w 216122"/>
                  <a:gd name="connsiteY4" fmla="*/ 0 h 400907"/>
                  <a:gd name="connsiteX5" fmla="*/ 43624 w 216122"/>
                  <a:gd name="connsiteY5" fmla="*/ 10001 h 400907"/>
                  <a:gd name="connsiteX6" fmla="*/ 43624 w 216122"/>
                  <a:gd name="connsiteY6" fmla="*/ 162401 h 400907"/>
                  <a:gd name="connsiteX7" fmla="*/ 122872 w 216122"/>
                  <a:gd name="connsiteY7" fmla="*/ 127254 h 400907"/>
                  <a:gd name="connsiteX8" fmla="*/ 216122 w 216122"/>
                  <a:gd name="connsiteY8" fmla="*/ 228886 h 400907"/>
                  <a:gd name="connsiteX9" fmla="*/ 216122 w 216122"/>
                  <a:gd name="connsiteY9" fmla="*/ 390811 h 400907"/>
                  <a:gd name="connsiteX10" fmla="*/ 206026 w 216122"/>
                  <a:gd name="connsiteY10" fmla="*/ 400907 h 400907"/>
                  <a:gd name="connsiteX11" fmla="*/ 182594 w 216122"/>
                  <a:gd name="connsiteY11" fmla="*/ 400907 h 400907"/>
                  <a:gd name="connsiteX12" fmla="*/ 172498 w 216122"/>
                  <a:gd name="connsiteY12" fmla="*/ 390811 h 400907"/>
                  <a:gd name="connsiteX13" fmla="*/ 172498 w 216122"/>
                  <a:gd name="connsiteY13" fmla="*/ 232791 h 400907"/>
                  <a:gd name="connsiteX14" fmla="*/ 114395 w 216122"/>
                  <a:gd name="connsiteY14" fmla="*/ 163544 h 400907"/>
                  <a:gd name="connsiteX15" fmla="*/ 43529 w 216122"/>
                  <a:gd name="connsiteY15" fmla="*/ 199263 h 400907"/>
                  <a:gd name="connsiteX16" fmla="*/ 43529 w 216122"/>
                  <a:gd name="connsiteY16" fmla="*/ 390716 h 400907"/>
                  <a:gd name="connsiteX17" fmla="*/ 33432 w 216122"/>
                  <a:gd name="connsiteY17" fmla="*/ 400812 h 400907"/>
                  <a:gd name="connsiteX18" fmla="*/ 10096 w 216122"/>
                  <a:gd name="connsiteY18" fmla="*/ 400812 h 40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6122" h="400907">
                    <a:moveTo>
                      <a:pt x="10096" y="400812"/>
                    </a:moveTo>
                    <a:cubicBezTo>
                      <a:pt x="2857" y="400812"/>
                      <a:pt x="0" y="398050"/>
                      <a:pt x="0" y="390716"/>
                    </a:cubicBezTo>
                    <a:lnTo>
                      <a:pt x="0" y="10001"/>
                    </a:lnTo>
                    <a:cubicBezTo>
                      <a:pt x="0" y="2762"/>
                      <a:pt x="2762" y="0"/>
                      <a:pt x="10096" y="0"/>
                    </a:cubicBezTo>
                    <a:lnTo>
                      <a:pt x="33528" y="0"/>
                    </a:lnTo>
                    <a:cubicBezTo>
                      <a:pt x="40767" y="0"/>
                      <a:pt x="43624" y="2762"/>
                      <a:pt x="43624" y="10001"/>
                    </a:cubicBezTo>
                    <a:lnTo>
                      <a:pt x="43624" y="162401"/>
                    </a:lnTo>
                    <a:cubicBezTo>
                      <a:pt x="59245" y="143923"/>
                      <a:pt x="83248" y="127254"/>
                      <a:pt x="122872" y="127254"/>
                    </a:cubicBezTo>
                    <a:cubicBezTo>
                      <a:pt x="189833" y="127254"/>
                      <a:pt x="216122" y="174689"/>
                      <a:pt x="216122" y="228886"/>
                    </a:cubicBezTo>
                    <a:lnTo>
                      <a:pt x="216122" y="390811"/>
                    </a:lnTo>
                    <a:cubicBezTo>
                      <a:pt x="216122" y="398050"/>
                      <a:pt x="213360" y="400907"/>
                      <a:pt x="206026" y="400907"/>
                    </a:cubicBezTo>
                    <a:lnTo>
                      <a:pt x="182594" y="400907"/>
                    </a:lnTo>
                    <a:cubicBezTo>
                      <a:pt x="175355" y="400907"/>
                      <a:pt x="172498" y="398145"/>
                      <a:pt x="172498" y="390811"/>
                    </a:cubicBezTo>
                    <a:lnTo>
                      <a:pt x="172498" y="232791"/>
                    </a:lnTo>
                    <a:cubicBezTo>
                      <a:pt x="172498" y="201549"/>
                      <a:pt x="161925" y="163544"/>
                      <a:pt x="114395" y="163544"/>
                    </a:cubicBezTo>
                    <a:cubicBezTo>
                      <a:pt x="90964" y="163544"/>
                      <a:pt x="63055" y="172498"/>
                      <a:pt x="43529" y="199263"/>
                    </a:cubicBezTo>
                    <a:lnTo>
                      <a:pt x="43529" y="390716"/>
                    </a:lnTo>
                    <a:cubicBezTo>
                      <a:pt x="43529" y="397955"/>
                      <a:pt x="40767" y="400812"/>
                      <a:pt x="33432" y="400812"/>
                    </a:cubicBezTo>
                    <a:lnTo>
                      <a:pt x="10096" y="400812"/>
                    </a:ln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EDA7DE4-6A1B-4A7E-A711-6E64C8A2B21D}"/>
                  </a:ext>
                </a:extLst>
              </p:cNvPr>
              <p:cNvSpPr/>
              <p:nvPr/>
            </p:nvSpPr>
            <p:spPr>
              <a:xfrm>
                <a:off x="6973221" y="3294697"/>
                <a:ext cx="213360" cy="279272"/>
              </a:xfrm>
              <a:custGeom>
                <a:avLst/>
                <a:gdLst>
                  <a:gd name="connsiteX0" fmla="*/ 182594 w 213360"/>
                  <a:gd name="connsiteY0" fmla="*/ 273748 h 279272"/>
                  <a:gd name="connsiteX1" fmla="*/ 172498 w 213360"/>
                  <a:gd name="connsiteY1" fmla="*/ 263652 h 279272"/>
                  <a:gd name="connsiteX2" fmla="*/ 172498 w 213360"/>
                  <a:gd name="connsiteY2" fmla="*/ 239649 h 279272"/>
                  <a:gd name="connsiteX3" fmla="*/ 89345 w 213360"/>
                  <a:gd name="connsiteY3" fmla="*/ 279273 h 279272"/>
                  <a:gd name="connsiteX4" fmla="*/ 0 w 213360"/>
                  <a:gd name="connsiteY4" fmla="*/ 198311 h 279272"/>
                  <a:gd name="connsiteX5" fmla="*/ 106585 w 213360"/>
                  <a:gd name="connsiteY5" fmla="*/ 115633 h 279272"/>
                  <a:gd name="connsiteX6" fmla="*/ 169736 w 213360"/>
                  <a:gd name="connsiteY6" fmla="*/ 126206 h 279272"/>
                  <a:gd name="connsiteX7" fmla="*/ 169736 w 213360"/>
                  <a:gd name="connsiteY7" fmla="*/ 103918 h 279272"/>
                  <a:gd name="connsiteX8" fmla="*/ 106585 w 213360"/>
                  <a:gd name="connsiteY8" fmla="*/ 36862 h 279272"/>
                  <a:gd name="connsiteX9" fmla="*/ 36766 w 213360"/>
                  <a:gd name="connsiteY9" fmla="*/ 59246 h 279272"/>
                  <a:gd name="connsiteX10" fmla="*/ 22860 w 213360"/>
                  <a:gd name="connsiteY10" fmla="*/ 56959 h 279272"/>
                  <a:gd name="connsiteX11" fmla="*/ 13907 w 213360"/>
                  <a:gd name="connsiteY11" fmla="*/ 44101 h 279272"/>
                  <a:gd name="connsiteX12" fmla="*/ 16193 w 213360"/>
                  <a:gd name="connsiteY12" fmla="*/ 29623 h 279272"/>
                  <a:gd name="connsiteX13" fmla="*/ 110585 w 213360"/>
                  <a:gd name="connsiteY13" fmla="*/ 0 h 279272"/>
                  <a:gd name="connsiteX14" fmla="*/ 213360 w 213360"/>
                  <a:gd name="connsiteY14" fmla="*/ 97155 h 279272"/>
                  <a:gd name="connsiteX15" fmla="*/ 213360 w 213360"/>
                  <a:gd name="connsiteY15" fmla="*/ 263557 h 279272"/>
                  <a:gd name="connsiteX16" fmla="*/ 203264 w 213360"/>
                  <a:gd name="connsiteY16" fmla="*/ 273653 h 279272"/>
                  <a:gd name="connsiteX17" fmla="*/ 182594 w 213360"/>
                  <a:gd name="connsiteY17" fmla="*/ 273653 h 279272"/>
                  <a:gd name="connsiteX18" fmla="*/ 169736 w 213360"/>
                  <a:gd name="connsiteY18" fmla="*/ 205645 h 279272"/>
                  <a:gd name="connsiteX19" fmla="*/ 169736 w 213360"/>
                  <a:gd name="connsiteY19" fmla="*/ 158210 h 279272"/>
                  <a:gd name="connsiteX20" fmla="*/ 112205 w 213360"/>
                  <a:gd name="connsiteY20" fmla="*/ 149257 h 279272"/>
                  <a:gd name="connsiteX21" fmla="*/ 44101 w 213360"/>
                  <a:gd name="connsiteY21" fmla="*/ 197263 h 279272"/>
                  <a:gd name="connsiteX22" fmla="*/ 96584 w 213360"/>
                  <a:gd name="connsiteY22" fmla="*/ 244126 h 279272"/>
                  <a:gd name="connsiteX23" fmla="*/ 169736 w 213360"/>
                  <a:gd name="connsiteY23" fmla="*/ 205645 h 27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3360" h="279272">
                    <a:moveTo>
                      <a:pt x="182594" y="273748"/>
                    </a:moveTo>
                    <a:cubicBezTo>
                      <a:pt x="175356" y="273748"/>
                      <a:pt x="172498" y="270986"/>
                      <a:pt x="172498" y="263652"/>
                    </a:cubicBezTo>
                    <a:lnTo>
                      <a:pt x="172498" y="239649"/>
                    </a:lnTo>
                    <a:cubicBezTo>
                      <a:pt x="157925" y="258604"/>
                      <a:pt x="134017" y="279273"/>
                      <a:pt x="89345" y="279273"/>
                    </a:cubicBezTo>
                    <a:cubicBezTo>
                      <a:pt x="31242" y="279273"/>
                      <a:pt x="0" y="244697"/>
                      <a:pt x="0" y="198311"/>
                    </a:cubicBezTo>
                    <a:cubicBezTo>
                      <a:pt x="0" y="151448"/>
                      <a:pt x="32957" y="115633"/>
                      <a:pt x="106585" y="115633"/>
                    </a:cubicBezTo>
                    <a:cubicBezTo>
                      <a:pt x="132874" y="115633"/>
                      <a:pt x="155162" y="120110"/>
                      <a:pt x="169736" y="126206"/>
                    </a:cubicBezTo>
                    <a:lnTo>
                      <a:pt x="169736" y="103918"/>
                    </a:lnTo>
                    <a:cubicBezTo>
                      <a:pt x="169736" y="70961"/>
                      <a:pt x="159639" y="36862"/>
                      <a:pt x="106585" y="36862"/>
                    </a:cubicBezTo>
                    <a:cubicBezTo>
                      <a:pt x="82010" y="36862"/>
                      <a:pt x="55816" y="44101"/>
                      <a:pt x="36766" y="59246"/>
                    </a:cubicBezTo>
                    <a:cubicBezTo>
                      <a:pt x="30671" y="63722"/>
                      <a:pt x="27241" y="63151"/>
                      <a:pt x="22860" y="56959"/>
                    </a:cubicBezTo>
                    <a:lnTo>
                      <a:pt x="13907" y="44101"/>
                    </a:lnTo>
                    <a:cubicBezTo>
                      <a:pt x="10573" y="38576"/>
                      <a:pt x="11144" y="33528"/>
                      <a:pt x="16193" y="29623"/>
                    </a:cubicBezTo>
                    <a:cubicBezTo>
                      <a:pt x="39053" y="10668"/>
                      <a:pt x="73152" y="0"/>
                      <a:pt x="110585" y="0"/>
                    </a:cubicBezTo>
                    <a:cubicBezTo>
                      <a:pt x="183166" y="0"/>
                      <a:pt x="213360" y="39624"/>
                      <a:pt x="213360" y="97155"/>
                    </a:cubicBezTo>
                    <a:lnTo>
                      <a:pt x="213360" y="263557"/>
                    </a:lnTo>
                    <a:cubicBezTo>
                      <a:pt x="213360" y="270796"/>
                      <a:pt x="210503" y="273653"/>
                      <a:pt x="203264" y="273653"/>
                    </a:cubicBezTo>
                    <a:lnTo>
                      <a:pt x="182594" y="273653"/>
                    </a:lnTo>
                    <a:close/>
                    <a:moveTo>
                      <a:pt x="169736" y="205645"/>
                    </a:moveTo>
                    <a:lnTo>
                      <a:pt x="169736" y="158210"/>
                    </a:lnTo>
                    <a:cubicBezTo>
                      <a:pt x="155162" y="151543"/>
                      <a:pt x="128968" y="149257"/>
                      <a:pt x="112205" y="149257"/>
                    </a:cubicBezTo>
                    <a:cubicBezTo>
                      <a:pt x="61913" y="149257"/>
                      <a:pt x="44101" y="169354"/>
                      <a:pt x="44101" y="197263"/>
                    </a:cubicBezTo>
                    <a:cubicBezTo>
                      <a:pt x="44101" y="219551"/>
                      <a:pt x="55245" y="244126"/>
                      <a:pt x="96584" y="244126"/>
                    </a:cubicBezTo>
                    <a:cubicBezTo>
                      <a:pt x="124492" y="244221"/>
                      <a:pt x="150781" y="232981"/>
                      <a:pt x="169736" y="205645"/>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7D0770C1-C595-4208-ABA6-A6E328A53740}"/>
                  </a:ext>
                </a:extLst>
              </p:cNvPr>
              <p:cNvSpPr/>
              <p:nvPr/>
            </p:nvSpPr>
            <p:spPr>
              <a:xfrm>
                <a:off x="7234491" y="3228403"/>
                <a:ext cx="176049" cy="345662"/>
              </a:xfrm>
              <a:custGeom>
                <a:avLst/>
                <a:gdLst>
                  <a:gd name="connsiteX0" fmla="*/ 10001 w 176049"/>
                  <a:gd name="connsiteY0" fmla="*/ 106108 h 345662"/>
                  <a:gd name="connsiteX1" fmla="*/ 0 w 176049"/>
                  <a:gd name="connsiteY1" fmla="*/ 96107 h 345662"/>
                  <a:gd name="connsiteX2" fmla="*/ 0 w 176049"/>
                  <a:gd name="connsiteY2" fmla="*/ 82105 h 345662"/>
                  <a:gd name="connsiteX3" fmla="*/ 10001 w 176049"/>
                  <a:gd name="connsiteY3" fmla="*/ 72009 h 345662"/>
                  <a:gd name="connsiteX4" fmla="*/ 45720 w 176049"/>
                  <a:gd name="connsiteY4" fmla="*/ 72009 h 345662"/>
                  <a:gd name="connsiteX5" fmla="*/ 45720 w 176049"/>
                  <a:gd name="connsiteY5" fmla="*/ 10096 h 345662"/>
                  <a:gd name="connsiteX6" fmla="*/ 55816 w 176049"/>
                  <a:gd name="connsiteY6" fmla="*/ 0 h 345662"/>
                  <a:gd name="connsiteX7" fmla="*/ 79248 w 176049"/>
                  <a:gd name="connsiteY7" fmla="*/ 0 h 345662"/>
                  <a:gd name="connsiteX8" fmla="*/ 89345 w 176049"/>
                  <a:gd name="connsiteY8" fmla="*/ 10096 h 345662"/>
                  <a:gd name="connsiteX9" fmla="*/ 89345 w 176049"/>
                  <a:gd name="connsiteY9" fmla="*/ 72104 h 345662"/>
                  <a:gd name="connsiteX10" fmla="*/ 165259 w 176049"/>
                  <a:gd name="connsiteY10" fmla="*/ 72104 h 345662"/>
                  <a:gd name="connsiteX11" fmla="*/ 175356 w 176049"/>
                  <a:gd name="connsiteY11" fmla="*/ 82201 h 345662"/>
                  <a:gd name="connsiteX12" fmla="*/ 175356 w 176049"/>
                  <a:gd name="connsiteY12" fmla="*/ 96202 h 345662"/>
                  <a:gd name="connsiteX13" fmla="*/ 165259 w 176049"/>
                  <a:gd name="connsiteY13" fmla="*/ 106204 h 345662"/>
                  <a:gd name="connsiteX14" fmla="*/ 89345 w 176049"/>
                  <a:gd name="connsiteY14" fmla="*/ 106204 h 345662"/>
                  <a:gd name="connsiteX15" fmla="*/ 89345 w 176049"/>
                  <a:gd name="connsiteY15" fmla="*/ 263652 h 345662"/>
                  <a:gd name="connsiteX16" fmla="*/ 124492 w 176049"/>
                  <a:gd name="connsiteY16" fmla="*/ 309467 h 345662"/>
                  <a:gd name="connsiteX17" fmla="*/ 156306 w 176049"/>
                  <a:gd name="connsiteY17" fmla="*/ 300514 h 345662"/>
                  <a:gd name="connsiteX18" fmla="*/ 168593 w 176049"/>
                  <a:gd name="connsiteY18" fmla="*/ 304419 h 345662"/>
                  <a:gd name="connsiteX19" fmla="*/ 174689 w 176049"/>
                  <a:gd name="connsiteY19" fmla="*/ 318897 h 345662"/>
                  <a:gd name="connsiteX20" fmla="*/ 170212 w 176049"/>
                  <a:gd name="connsiteY20" fmla="*/ 333375 h 345662"/>
                  <a:gd name="connsiteX21" fmla="*/ 118872 w 176049"/>
                  <a:gd name="connsiteY21" fmla="*/ 345662 h 345662"/>
                  <a:gd name="connsiteX22" fmla="*/ 45720 w 176049"/>
                  <a:gd name="connsiteY22" fmla="*/ 265271 h 345662"/>
                  <a:gd name="connsiteX23" fmla="*/ 45720 w 176049"/>
                  <a:gd name="connsiteY23" fmla="*/ 106108 h 345662"/>
                  <a:gd name="connsiteX24" fmla="*/ 10001 w 176049"/>
                  <a:gd name="connsiteY24" fmla="*/ 106108 h 34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6049" h="345662">
                    <a:moveTo>
                      <a:pt x="10001" y="106108"/>
                    </a:moveTo>
                    <a:cubicBezTo>
                      <a:pt x="2763" y="106108"/>
                      <a:pt x="0" y="103346"/>
                      <a:pt x="0" y="96107"/>
                    </a:cubicBezTo>
                    <a:lnTo>
                      <a:pt x="0" y="82105"/>
                    </a:lnTo>
                    <a:cubicBezTo>
                      <a:pt x="0" y="74867"/>
                      <a:pt x="2763" y="72009"/>
                      <a:pt x="10001" y="72009"/>
                    </a:cubicBezTo>
                    <a:lnTo>
                      <a:pt x="45720" y="72009"/>
                    </a:lnTo>
                    <a:lnTo>
                      <a:pt x="45720" y="10096"/>
                    </a:lnTo>
                    <a:cubicBezTo>
                      <a:pt x="45720" y="2857"/>
                      <a:pt x="48578" y="0"/>
                      <a:pt x="55816" y="0"/>
                    </a:cubicBezTo>
                    <a:lnTo>
                      <a:pt x="79248" y="0"/>
                    </a:lnTo>
                    <a:cubicBezTo>
                      <a:pt x="86487" y="0"/>
                      <a:pt x="89345" y="2762"/>
                      <a:pt x="89345" y="10096"/>
                    </a:cubicBezTo>
                    <a:lnTo>
                      <a:pt x="89345" y="72104"/>
                    </a:lnTo>
                    <a:lnTo>
                      <a:pt x="165259" y="72104"/>
                    </a:lnTo>
                    <a:cubicBezTo>
                      <a:pt x="172498" y="72104"/>
                      <a:pt x="175356" y="74867"/>
                      <a:pt x="175356" y="82201"/>
                    </a:cubicBezTo>
                    <a:lnTo>
                      <a:pt x="175356" y="96202"/>
                    </a:lnTo>
                    <a:cubicBezTo>
                      <a:pt x="175356" y="103442"/>
                      <a:pt x="172593" y="106204"/>
                      <a:pt x="165259" y="106204"/>
                    </a:cubicBezTo>
                    <a:lnTo>
                      <a:pt x="89345" y="106204"/>
                    </a:lnTo>
                    <a:lnTo>
                      <a:pt x="89345" y="263652"/>
                    </a:lnTo>
                    <a:cubicBezTo>
                      <a:pt x="89345" y="293275"/>
                      <a:pt x="98298" y="309467"/>
                      <a:pt x="124492" y="309467"/>
                    </a:cubicBezTo>
                    <a:cubicBezTo>
                      <a:pt x="136779" y="309467"/>
                      <a:pt x="146876" y="306134"/>
                      <a:pt x="156306" y="300514"/>
                    </a:cubicBezTo>
                    <a:cubicBezTo>
                      <a:pt x="162496" y="297180"/>
                      <a:pt x="165831" y="298228"/>
                      <a:pt x="168593" y="304419"/>
                    </a:cubicBezTo>
                    <a:lnTo>
                      <a:pt x="174689" y="318897"/>
                    </a:lnTo>
                    <a:cubicBezTo>
                      <a:pt x="177546" y="325565"/>
                      <a:pt x="175832" y="330041"/>
                      <a:pt x="170212" y="333375"/>
                    </a:cubicBezTo>
                    <a:cubicBezTo>
                      <a:pt x="154591" y="342328"/>
                      <a:pt x="137256" y="345662"/>
                      <a:pt x="118872" y="345662"/>
                    </a:cubicBezTo>
                    <a:cubicBezTo>
                      <a:pt x="72009" y="345662"/>
                      <a:pt x="45720" y="324421"/>
                      <a:pt x="45720" y="265271"/>
                    </a:cubicBezTo>
                    <a:lnTo>
                      <a:pt x="45720" y="106108"/>
                    </a:lnTo>
                    <a:lnTo>
                      <a:pt x="10001" y="106108"/>
                    </a:ln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F544DC65-BD28-420E-ABB8-529967970C39}"/>
                  </a:ext>
                </a:extLst>
              </p:cNvPr>
              <p:cNvSpPr/>
              <p:nvPr/>
            </p:nvSpPr>
            <p:spPr>
              <a:xfrm>
                <a:off x="7552376" y="3300412"/>
                <a:ext cx="384644" cy="268033"/>
              </a:xfrm>
              <a:custGeom>
                <a:avLst/>
                <a:gdLst>
                  <a:gd name="connsiteX0" fmla="*/ 93976 w 384644"/>
                  <a:gd name="connsiteY0" fmla="*/ 268034 h 268033"/>
                  <a:gd name="connsiteX1" fmla="*/ 79499 w 384644"/>
                  <a:gd name="connsiteY1" fmla="*/ 259080 h 268033"/>
                  <a:gd name="connsiteX2" fmla="*/ 251 w 384644"/>
                  <a:gd name="connsiteY2" fmla="*/ 10096 h 268033"/>
                  <a:gd name="connsiteX3" fmla="*/ 8633 w 384644"/>
                  <a:gd name="connsiteY3" fmla="*/ 0 h 268033"/>
                  <a:gd name="connsiteX4" fmla="*/ 32635 w 384644"/>
                  <a:gd name="connsiteY4" fmla="*/ 0 h 268033"/>
                  <a:gd name="connsiteX5" fmla="*/ 44351 w 384644"/>
                  <a:gd name="connsiteY5" fmla="*/ 10096 h 268033"/>
                  <a:gd name="connsiteX6" fmla="*/ 105788 w 384644"/>
                  <a:gd name="connsiteY6" fmla="*/ 224504 h 268033"/>
                  <a:gd name="connsiteX7" fmla="*/ 171129 w 384644"/>
                  <a:gd name="connsiteY7" fmla="*/ 10096 h 268033"/>
                  <a:gd name="connsiteX8" fmla="*/ 182845 w 384644"/>
                  <a:gd name="connsiteY8" fmla="*/ 0 h 268033"/>
                  <a:gd name="connsiteX9" fmla="*/ 201799 w 384644"/>
                  <a:gd name="connsiteY9" fmla="*/ 0 h 268033"/>
                  <a:gd name="connsiteX10" fmla="*/ 213515 w 384644"/>
                  <a:gd name="connsiteY10" fmla="*/ 10096 h 268033"/>
                  <a:gd name="connsiteX11" fmla="*/ 279428 w 384644"/>
                  <a:gd name="connsiteY11" fmla="*/ 224504 h 268033"/>
                  <a:gd name="connsiteX12" fmla="*/ 340865 w 384644"/>
                  <a:gd name="connsiteY12" fmla="*/ 10096 h 268033"/>
                  <a:gd name="connsiteX13" fmla="*/ 352580 w 384644"/>
                  <a:gd name="connsiteY13" fmla="*/ 0 h 268033"/>
                  <a:gd name="connsiteX14" fmla="*/ 376012 w 384644"/>
                  <a:gd name="connsiteY14" fmla="*/ 0 h 268033"/>
                  <a:gd name="connsiteX15" fmla="*/ 384394 w 384644"/>
                  <a:gd name="connsiteY15" fmla="*/ 10096 h 268033"/>
                  <a:gd name="connsiteX16" fmla="*/ 305622 w 384644"/>
                  <a:gd name="connsiteY16" fmla="*/ 259080 h 268033"/>
                  <a:gd name="connsiteX17" fmla="*/ 291144 w 384644"/>
                  <a:gd name="connsiteY17" fmla="*/ 268034 h 268033"/>
                  <a:gd name="connsiteX18" fmla="*/ 269237 w 384644"/>
                  <a:gd name="connsiteY18" fmla="*/ 268034 h 268033"/>
                  <a:gd name="connsiteX19" fmla="*/ 255235 w 384644"/>
                  <a:gd name="connsiteY19" fmla="*/ 259080 h 268033"/>
                  <a:gd name="connsiteX20" fmla="*/ 192084 w 384644"/>
                  <a:gd name="connsiteY20" fmla="*/ 65913 h 268033"/>
                  <a:gd name="connsiteX21" fmla="*/ 129600 w 384644"/>
                  <a:gd name="connsiteY21" fmla="*/ 258509 h 268033"/>
                  <a:gd name="connsiteX22" fmla="*/ 115694 w 384644"/>
                  <a:gd name="connsiteY22" fmla="*/ 268034 h 268033"/>
                  <a:gd name="connsiteX23" fmla="*/ 93976 w 384644"/>
                  <a:gd name="connsiteY23" fmla="*/ 268034 h 26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4644" h="268033">
                    <a:moveTo>
                      <a:pt x="93976" y="268034"/>
                    </a:moveTo>
                    <a:cubicBezTo>
                      <a:pt x="86738" y="268034"/>
                      <a:pt x="82832" y="265271"/>
                      <a:pt x="79499" y="259080"/>
                    </a:cubicBezTo>
                    <a:cubicBezTo>
                      <a:pt x="51019" y="197644"/>
                      <a:pt x="16443" y="96583"/>
                      <a:pt x="251" y="10096"/>
                    </a:cubicBezTo>
                    <a:cubicBezTo>
                      <a:pt x="-892" y="3334"/>
                      <a:pt x="1870" y="0"/>
                      <a:pt x="8633" y="0"/>
                    </a:cubicBezTo>
                    <a:lnTo>
                      <a:pt x="32635" y="0"/>
                    </a:lnTo>
                    <a:cubicBezTo>
                      <a:pt x="39874" y="0"/>
                      <a:pt x="43304" y="2762"/>
                      <a:pt x="44351" y="10096"/>
                    </a:cubicBezTo>
                    <a:cubicBezTo>
                      <a:pt x="57210" y="82677"/>
                      <a:pt x="82832" y="169736"/>
                      <a:pt x="105788" y="224504"/>
                    </a:cubicBezTo>
                    <a:cubicBezTo>
                      <a:pt x="130933" y="169831"/>
                      <a:pt x="158270" y="82677"/>
                      <a:pt x="171129" y="10096"/>
                    </a:cubicBezTo>
                    <a:cubicBezTo>
                      <a:pt x="172272" y="2858"/>
                      <a:pt x="175606" y="0"/>
                      <a:pt x="182845" y="0"/>
                    </a:cubicBezTo>
                    <a:lnTo>
                      <a:pt x="201799" y="0"/>
                    </a:lnTo>
                    <a:cubicBezTo>
                      <a:pt x="209038" y="0"/>
                      <a:pt x="212373" y="2762"/>
                      <a:pt x="213515" y="10096"/>
                    </a:cubicBezTo>
                    <a:cubicBezTo>
                      <a:pt x="226945" y="82677"/>
                      <a:pt x="254282" y="169736"/>
                      <a:pt x="279428" y="224504"/>
                    </a:cubicBezTo>
                    <a:cubicBezTo>
                      <a:pt x="302288" y="169831"/>
                      <a:pt x="328006" y="82677"/>
                      <a:pt x="340865" y="10096"/>
                    </a:cubicBezTo>
                    <a:cubicBezTo>
                      <a:pt x="342008" y="2858"/>
                      <a:pt x="345341" y="0"/>
                      <a:pt x="352580" y="0"/>
                    </a:cubicBezTo>
                    <a:lnTo>
                      <a:pt x="376012" y="0"/>
                    </a:lnTo>
                    <a:cubicBezTo>
                      <a:pt x="382774" y="0"/>
                      <a:pt x="385537" y="3334"/>
                      <a:pt x="384394" y="10096"/>
                    </a:cubicBezTo>
                    <a:cubicBezTo>
                      <a:pt x="368773" y="96583"/>
                      <a:pt x="334197" y="197072"/>
                      <a:pt x="305622" y="259080"/>
                    </a:cubicBezTo>
                    <a:cubicBezTo>
                      <a:pt x="302288" y="265271"/>
                      <a:pt x="298383" y="268034"/>
                      <a:pt x="291144" y="268034"/>
                    </a:cubicBezTo>
                    <a:lnTo>
                      <a:pt x="269237" y="268034"/>
                    </a:lnTo>
                    <a:cubicBezTo>
                      <a:pt x="261997" y="268034"/>
                      <a:pt x="258092" y="265271"/>
                      <a:pt x="255235" y="259080"/>
                    </a:cubicBezTo>
                    <a:cubicBezTo>
                      <a:pt x="223421" y="184880"/>
                      <a:pt x="203324" y="124015"/>
                      <a:pt x="192084" y="65913"/>
                    </a:cubicBezTo>
                    <a:cubicBezTo>
                      <a:pt x="181511" y="124015"/>
                      <a:pt x="160842" y="184880"/>
                      <a:pt x="129600" y="258509"/>
                    </a:cubicBezTo>
                    <a:cubicBezTo>
                      <a:pt x="126838" y="265271"/>
                      <a:pt x="122933" y="268034"/>
                      <a:pt x="115694" y="268034"/>
                    </a:cubicBezTo>
                    <a:lnTo>
                      <a:pt x="93976" y="268034"/>
                    </a:ln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510A2C75-2CE3-413A-B20E-2ADCBCD9B4E7}"/>
                  </a:ext>
                </a:extLst>
              </p:cNvPr>
              <p:cNvSpPr/>
              <p:nvPr/>
            </p:nvSpPr>
            <p:spPr>
              <a:xfrm>
                <a:off x="7972298" y="3294887"/>
                <a:ext cx="246697" cy="279177"/>
              </a:xfrm>
              <a:custGeom>
                <a:avLst/>
                <a:gdLst>
                  <a:gd name="connsiteX0" fmla="*/ 123349 w 246697"/>
                  <a:gd name="connsiteY0" fmla="*/ 279178 h 279177"/>
                  <a:gd name="connsiteX1" fmla="*/ 0 w 246697"/>
                  <a:gd name="connsiteY1" fmla="*/ 139637 h 279177"/>
                  <a:gd name="connsiteX2" fmla="*/ 123349 w 246697"/>
                  <a:gd name="connsiteY2" fmla="*/ 0 h 279177"/>
                  <a:gd name="connsiteX3" fmla="*/ 246697 w 246697"/>
                  <a:gd name="connsiteY3" fmla="*/ 139637 h 279177"/>
                  <a:gd name="connsiteX4" fmla="*/ 123349 w 246697"/>
                  <a:gd name="connsiteY4" fmla="*/ 279178 h 279177"/>
                  <a:gd name="connsiteX5" fmla="*/ 123349 w 246697"/>
                  <a:gd name="connsiteY5" fmla="*/ 244507 h 279177"/>
                  <a:gd name="connsiteX6" fmla="*/ 201453 w 246697"/>
                  <a:gd name="connsiteY6" fmla="*/ 139541 h 279177"/>
                  <a:gd name="connsiteX7" fmla="*/ 123349 w 246697"/>
                  <a:gd name="connsiteY7" fmla="*/ 34576 h 279177"/>
                  <a:gd name="connsiteX8" fmla="*/ 45244 w 246697"/>
                  <a:gd name="connsiteY8" fmla="*/ 139541 h 279177"/>
                  <a:gd name="connsiteX9" fmla="*/ 123349 w 246697"/>
                  <a:gd name="connsiteY9" fmla="*/ 244507 h 279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7" h="279177">
                    <a:moveTo>
                      <a:pt x="123349" y="279178"/>
                    </a:moveTo>
                    <a:cubicBezTo>
                      <a:pt x="35719" y="279178"/>
                      <a:pt x="0" y="211646"/>
                      <a:pt x="0" y="139637"/>
                    </a:cubicBezTo>
                    <a:cubicBezTo>
                      <a:pt x="0" y="67627"/>
                      <a:pt x="37433" y="0"/>
                      <a:pt x="123349" y="0"/>
                    </a:cubicBezTo>
                    <a:cubicBezTo>
                      <a:pt x="210978" y="0"/>
                      <a:pt x="246697" y="67532"/>
                      <a:pt x="246697" y="139637"/>
                    </a:cubicBezTo>
                    <a:cubicBezTo>
                      <a:pt x="246697" y="211550"/>
                      <a:pt x="209264" y="279178"/>
                      <a:pt x="123349" y="279178"/>
                    </a:cubicBezTo>
                    <a:close/>
                    <a:moveTo>
                      <a:pt x="123349" y="244507"/>
                    </a:moveTo>
                    <a:cubicBezTo>
                      <a:pt x="179165" y="244507"/>
                      <a:pt x="201453" y="194786"/>
                      <a:pt x="201453" y="139541"/>
                    </a:cubicBezTo>
                    <a:cubicBezTo>
                      <a:pt x="201453" y="84296"/>
                      <a:pt x="179165" y="34576"/>
                      <a:pt x="123349" y="34576"/>
                    </a:cubicBezTo>
                    <a:cubicBezTo>
                      <a:pt x="67532" y="34576"/>
                      <a:pt x="45244" y="84296"/>
                      <a:pt x="45244" y="139541"/>
                    </a:cubicBezTo>
                    <a:cubicBezTo>
                      <a:pt x="45148" y="194881"/>
                      <a:pt x="67532" y="244507"/>
                      <a:pt x="123349" y="244507"/>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F824209F-4644-45FB-B8F0-BD54E6636602}"/>
                  </a:ext>
                </a:extLst>
              </p:cNvPr>
              <p:cNvSpPr/>
              <p:nvPr/>
            </p:nvSpPr>
            <p:spPr>
              <a:xfrm>
                <a:off x="8283670" y="3294887"/>
                <a:ext cx="147902" cy="273653"/>
              </a:xfrm>
              <a:custGeom>
                <a:avLst/>
                <a:gdLst>
                  <a:gd name="connsiteX0" fmla="*/ 10096 w 147902"/>
                  <a:gd name="connsiteY0" fmla="*/ 273558 h 273653"/>
                  <a:gd name="connsiteX1" fmla="*/ 0 w 147902"/>
                  <a:gd name="connsiteY1" fmla="*/ 263462 h 273653"/>
                  <a:gd name="connsiteX2" fmla="*/ 0 w 147902"/>
                  <a:gd name="connsiteY2" fmla="*/ 15621 h 273653"/>
                  <a:gd name="connsiteX3" fmla="*/ 10096 w 147902"/>
                  <a:gd name="connsiteY3" fmla="*/ 5525 h 273653"/>
                  <a:gd name="connsiteX4" fmla="*/ 30766 w 147902"/>
                  <a:gd name="connsiteY4" fmla="*/ 5525 h 273653"/>
                  <a:gd name="connsiteX5" fmla="*/ 40862 w 147902"/>
                  <a:gd name="connsiteY5" fmla="*/ 15621 h 273653"/>
                  <a:gd name="connsiteX6" fmla="*/ 40862 w 147902"/>
                  <a:gd name="connsiteY6" fmla="*/ 40767 h 273653"/>
                  <a:gd name="connsiteX7" fmla="*/ 116777 w 147902"/>
                  <a:gd name="connsiteY7" fmla="*/ 0 h 273653"/>
                  <a:gd name="connsiteX8" fmla="*/ 140208 w 147902"/>
                  <a:gd name="connsiteY8" fmla="*/ 2858 h 273653"/>
                  <a:gd name="connsiteX9" fmla="*/ 147447 w 147902"/>
                  <a:gd name="connsiteY9" fmla="*/ 15145 h 273653"/>
                  <a:gd name="connsiteX10" fmla="*/ 142970 w 147902"/>
                  <a:gd name="connsiteY10" fmla="*/ 35814 h 273653"/>
                  <a:gd name="connsiteX11" fmla="*/ 131254 w 147902"/>
                  <a:gd name="connsiteY11" fmla="*/ 43053 h 273653"/>
                  <a:gd name="connsiteX12" fmla="*/ 107823 w 147902"/>
                  <a:gd name="connsiteY12" fmla="*/ 39719 h 273653"/>
                  <a:gd name="connsiteX13" fmla="*/ 43625 w 147902"/>
                  <a:gd name="connsiteY13" fmla="*/ 72104 h 273653"/>
                  <a:gd name="connsiteX14" fmla="*/ 43625 w 147902"/>
                  <a:gd name="connsiteY14" fmla="*/ 263557 h 273653"/>
                  <a:gd name="connsiteX15" fmla="*/ 33528 w 147902"/>
                  <a:gd name="connsiteY15" fmla="*/ 273653 h 273653"/>
                  <a:gd name="connsiteX16" fmla="*/ 10096 w 147902"/>
                  <a:gd name="connsiteY16" fmla="*/ 273653 h 27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902" h="273653">
                    <a:moveTo>
                      <a:pt x="10096" y="273558"/>
                    </a:moveTo>
                    <a:cubicBezTo>
                      <a:pt x="2857" y="273558"/>
                      <a:pt x="0" y="270796"/>
                      <a:pt x="0" y="263462"/>
                    </a:cubicBezTo>
                    <a:lnTo>
                      <a:pt x="0" y="15621"/>
                    </a:lnTo>
                    <a:cubicBezTo>
                      <a:pt x="0" y="8382"/>
                      <a:pt x="2762" y="5525"/>
                      <a:pt x="10096" y="5525"/>
                    </a:cubicBezTo>
                    <a:lnTo>
                      <a:pt x="30766" y="5525"/>
                    </a:lnTo>
                    <a:cubicBezTo>
                      <a:pt x="38005" y="5525"/>
                      <a:pt x="40862" y="8287"/>
                      <a:pt x="40862" y="15621"/>
                    </a:cubicBezTo>
                    <a:lnTo>
                      <a:pt x="40862" y="40767"/>
                    </a:lnTo>
                    <a:cubicBezTo>
                      <a:pt x="55912" y="21241"/>
                      <a:pt x="77724" y="0"/>
                      <a:pt x="116777" y="0"/>
                    </a:cubicBezTo>
                    <a:cubicBezTo>
                      <a:pt x="124016" y="0"/>
                      <a:pt x="132397" y="572"/>
                      <a:pt x="140208" y="2858"/>
                    </a:cubicBezTo>
                    <a:cubicBezTo>
                      <a:pt x="146304" y="4477"/>
                      <a:pt x="149066" y="8954"/>
                      <a:pt x="147447" y="15145"/>
                    </a:cubicBezTo>
                    <a:lnTo>
                      <a:pt x="142970" y="35814"/>
                    </a:lnTo>
                    <a:cubicBezTo>
                      <a:pt x="141256" y="43053"/>
                      <a:pt x="138493" y="44768"/>
                      <a:pt x="131254" y="43053"/>
                    </a:cubicBezTo>
                    <a:cubicBezTo>
                      <a:pt x="123444" y="40767"/>
                      <a:pt x="115634" y="39719"/>
                      <a:pt x="107823" y="39719"/>
                    </a:cubicBezTo>
                    <a:cubicBezTo>
                      <a:pt x="86582" y="39719"/>
                      <a:pt x="60960" y="48101"/>
                      <a:pt x="43625" y="72104"/>
                    </a:cubicBezTo>
                    <a:lnTo>
                      <a:pt x="43625" y="263557"/>
                    </a:lnTo>
                    <a:cubicBezTo>
                      <a:pt x="43625" y="270796"/>
                      <a:pt x="40862" y="273653"/>
                      <a:pt x="33528" y="273653"/>
                    </a:cubicBezTo>
                    <a:lnTo>
                      <a:pt x="10096" y="273653"/>
                    </a:ln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15A5A6C0-B92D-4FEC-9896-6AFECFE62D19}"/>
                  </a:ext>
                </a:extLst>
              </p:cNvPr>
              <p:cNvSpPr/>
              <p:nvPr/>
            </p:nvSpPr>
            <p:spPr>
              <a:xfrm>
                <a:off x="8478361" y="3167633"/>
                <a:ext cx="214021" cy="400907"/>
              </a:xfrm>
              <a:custGeom>
                <a:avLst/>
                <a:gdLst>
                  <a:gd name="connsiteX0" fmla="*/ 180404 w 214021"/>
                  <a:gd name="connsiteY0" fmla="*/ 400812 h 400907"/>
                  <a:gd name="connsiteX1" fmla="*/ 165925 w 214021"/>
                  <a:gd name="connsiteY1" fmla="*/ 391859 h 400907"/>
                  <a:gd name="connsiteX2" fmla="*/ 76581 w 214021"/>
                  <a:gd name="connsiteY2" fmla="*/ 271844 h 400907"/>
                  <a:gd name="connsiteX3" fmla="*/ 43625 w 214021"/>
                  <a:gd name="connsiteY3" fmla="*/ 295275 h 400907"/>
                  <a:gd name="connsiteX4" fmla="*/ 43625 w 214021"/>
                  <a:gd name="connsiteY4" fmla="*/ 390716 h 400907"/>
                  <a:gd name="connsiteX5" fmla="*/ 33528 w 214021"/>
                  <a:gd name="connsiteY5" fmla="*/ 400812 h 400907"/>
                  <a:gd name="connsiteX6" fmla="*/ 10096 w 214021"/>
                  <a:gd name="connsiteY6" fmla="*/ 400812 h 400907"/>
                  <a:gd name="connsiteX7" fmla="*/ 0 w 214021"/>
                  <a:gd name="connsiteY7" fmla="*/ 390716 h 400907"/>
                  <a:gd name="connsiteX8" fmla="*/ 0 w 214021"/>
                  <a:gd name="connsiteY8" fmla="*/ 10001 h 400907"/>
                  <a:gd name="connsiteX9" fmla="*/ 10096 w 214021"/>
                  <a:gd name="connsiteY9" fmla="*/ 0 h 400907"/>
                  <a:gd name="connsiteX10" fmla="*/ 33528 w 214021"/>
                  <a:gd name="connsiteY10" fmla="*/ 0 h 400907"/>
                  <a:gd name="connsiteX11" fmla="*/ 43625 w 214021"/>
                  <a:gd name="connsiteY11" fmla="*/ 10001 h 400907"/>
                  <a:gd name="connsiteX12" fmla="*/ 43625 w 214021"/>
                  <a:gd name="connsiteY12" fmla="*/ 253460 h 400907"/>
                  <a:gd name="connsiteX13" fmla="*/ 151352 w 214021"/>
                  <a:gd name="connsiteY13" fmla="*/ 141256 h 400907"/>
                  <a:gd name="connsiteX14" fmla="*/ 167544 w 214021"/>
                  <a:gd name="connsiteY14" fmla="*/ 132874 h 400907"/>
                  <a:gd name="connsiteX15" fmla="*/ 194881 w 214021"/>
                  <a:gd name="connsiteY15" fmla="*/ 132874 h 400907"/>
                  <a:gd name="connsiteX16" fmla="*/ 199358 w 214021"/>
                  <a:gd name="connsiteY16" fmla="*/ 141256 h 400907"/>
                  <a:gd name="connsiteX17" fmla="*/ 105537 w 214021"/>
                  <a:gd name="connsiteY17" fmla="*/ 248412 h 400907"/>
                  <a:gd name="connsiteX18" fmla="*/ 212693 w 214021"/>
                  <a:gd name="connsiteY18" fmla="*/ 391954 h 400907"/>
                  <a:gd name="connsiteX19" fmla="*/ 207169 w 214021"/>
                  <a:gd name="connsiteY19" fmla="*/ 400907 h 400907"/>
                  <a:gd name="connsiteX20" fmla="*/ 180404 w 214021"/>
                  <a:gd name="connsiteY20" fmla="*/ 400907 h 40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021" h="400907">
                    <a:moveTo>
                      <a:pt x="180404" y="400812"/>
                    </a:moveTo>
                    <a:cubicBezTo>
                      <a:pt x="173164" y="400812"/>
                      <a:pt x="169259" y="398526"/>
                      <a:pt x="165925" y="391859"/>
                    </a:cubicBezTo>
                    <a:cubicBezTo>
                      <a:pt x="144685" y="352806"/>
                      <a:pt x="111728" y="305276"/>
                      <a:pt x="76581" y="271844"/>
                    </a:cubicBezTo>
                    <a:cubicBezTo>
                      <a:pt x="65913" y="280226"/>
                      <a:pt x="54769" y="288036"/>
                      <a:pt x="43625" y="295275"/>
                    </a:cubicBezTo>
                    <a:lnTo>
                      <a:pt x="43625" y="390716"/>
                    </a:lnTo>
                    <a:cubicBezTo>
                      <a:pt x="43625" y="397955"/>
                      <a:pt x="40862" y="400812"/>
                      <a:pt x="33528" y="400812"/>
                    </a:cubicBezTo>
                    <a:lnTo>
                      <a:pt x="10096" y="400812"/>
                    </a:lnTo>
                    <a:cubicBezTo>
                      <a:pt x="2857" y="400812"/>
                      <a:pt x="0" y="398050"/>
                      <a:pt x="0" y="390716"/>
                    </a:cubicBezTo>
                    <a:lnTo>
                      <a:pt x="0" y="10001"/>
                    </a:lnTo>
                    <a:cubicBezTo>
                      <a:pt x="0" y="2762"/>
                      <a:pt x="2762" y="0"/>
                      <a:pt x="10096" y="0"/>
                    </a:cubicBezTo>
                    <a:lnTo>
                      <a:pt x="33528" y="0"/>
                    </a:lnTo>
                    <a:cubicBezTo>
                      <a:pt x="40767" y="0"/>
                      <a:pt x="43625" y="2762"/>
                      <a:pt x="43625" y="10001"/>
                    </a:cubicBezTo>
                    <a:lnTo>
                      <a:pt x="43625" y="253460"/>
                    </a:lnTo>
                    <a:cubicBezTo>
                      <a:pt x="84391" y="224409"/>
                      <a:pt x="127349" y="176975"/>
                      <a:pt x="151352" y="141256"/>
                    </a:cubicBezTo>
                    <a:cubicBezTo>
                      <a:pt x="155829" y="135065"/>
                      <a:pt x="159734" y="132874"/>
                      <a:pt x="167544" y="132874"/>
                    </a:cubicBezTo>
                    <a:lnTo>
                      <a:pt x="194881" y="132874"/>
                    </a:lnTo>
                    <a:cubicBezTo>
                      <a:pt x="201073" y="132874"/>
                      <a:pt x="202692" y="136208"/>
                      <a:pt x="199358" y="141256"/>
                    </a:cubicBezTo>
                    <a:cubicBezTo>
                      <a:pt x="175355" y="178118"/>
                      <a:pt x="142399" y="215456"/>
                      <a:pt x="105537" y="248412"/>
                    </a:cubicBezTo>
                    <a:cubicBezTo>
                      <a:pt x="146875" y="286893"/>
                      <a:pt x="190405" y="344996"/>
                      <a:pt x="212693" y="391954"/>
                    </a:cubicBezTo>
                    <a:cubicBezTo>
                      <a:pt x="215551" y="397478"/>
                      <a:pt x="213836" y="400907"/>
                      <a:pt x="207169" y="400907"/>
                    </a:cubicBezTo>
                    <a:lnTo>
                      <a:pt x="180404" y="400907"/>
                    </a:ln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6930C084-B623-484C-A754-34B411C78A76}"/>
                  </a:ext>
                </a:extLst>
              </p:cNvPr>
              <p:cNvSpPr/>
              <p:nvPr/>
            </p:nvSpPr>
            <p:spPr>
              <a:xfrm>
                <a:off x="8725417" y="3294792"/>
                <a:ext cx="198427" cy="279272"/>
              </a:xfrm>
              <a:custGeom>
                <a:avLst/>
                <a:gdLst>
                  <a:gd name="connsiteX0" fmla="*/ 96320 w 198427"/>
                  <a:gd name="connsiteY0" fmla="*/ 279273 h 279272"/>
                  <a:gd name="connsiteX1" fmla="*/ 4213 w 198427"/>
                  <a:gd name="connsiteY1" fmla="*/ 250222 h 279272"/>
                  <a:gd name="connsiteX2" fmla="*/ 2594 w 198427"/>
                  <a:gd name="connsiteY2" fmla="*/ 236220 h 279272"/>
                  <a:gd name="connsiteX3" fmla="*/ 13167 w 198427"/>
                  <a:gd name="connsiteY3" fmla="*/ 222218 h 279272"/>
                  <a:gd name="connsiteX4" fmla="*/ 27168 w 198427"/>
                  <a:gd name="connsiteY4" fmla="*/ 220027 h 279272"/>
                  <a:gd name="connsiteX5" fmla="*/ 96987 w 198427"/>
                  <a:gd name="connsiteY5" fmla="*/ 243459 h 279272"/>
                  <a:gd name="connsiteX6" fmla="*/ 154994 w 198427"/>
                  <a:gd name="connsiteY6" fmla="*/ 203263 h 279272"/>
                  <a:gd name="connsiteX7" fmla="*/ 94129 w 198427"/>
                  <a:gd name="connsiteY7" fmla="*/ 156877 h 279272"/>
                  <a:gd name="connsiteX8" fmla="*/ 3070 w 198427"/>
                  <a:gd name="connsiteY8" fmla="*/ 78200 h 279272"/>
                  <a:gd name="connsiteX9" fmla="*/ 104702 w 198427"/>
                  <a:gd name="connsiteY9" fmla="*/ 0 h 279272"/>
                  <a:gd name="connsiteX10" fmla="*/ 187379 w 198427"/>
                  <a:gd name="connsiteY10" fmla="*/ 22384 h 279272"/>
                  <a:gd name="connsiteX11" fmla="*/ 190141 w 198427"/>
                  <a:gd name="connsiteY11" fmla="*/ 36385 h 279272"/>
                  <a:gd name="connsiteX12" fmla="*/ 180045 w 198427"/>
                  <a:gd name="connsiteY12" fmla="*/ 50863 h 279272"/>
                  <a:gd name="connsiteX13" fmla="*/ 166615 w 198427"/>
                  <a:gd name="connsiteY13" fmla="*/ 53626 h 279272"/>
                  <a:gd name="connsiteX14" fmla="*/ 104131 w 198427"/>
                  <a:gd name="connsiteY14" fmla="*/ 35719 h 279272"/>
                  <a:gd name="connsiteX15" fmla="*/ 46600 w 198427"/>
                  <a:gd name="connsiteY15" fmla="*/ 76486 h 279272"/>
                  <a:gd name="connsiteX16" fmla="*/ 106893 w 198427"/>
                  <a:gd name="connsiteY16" fmla="*/ 120015 h 279272"/>
                  <a:gd name="connsiteX17" fmla="*/ 198428 w 198427"/>
                  <a:gd name="connsiteY17" fmla="*/ 200406 h 279272"/>
                  <a:gd name="connsiteX18" fmla="*/ 96320 w 198427"/>
                  <a:gd name="connsiteY18" fmla="*/ 279273 h 27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8427" h="279272">
                    <a:moveTo>
                      <a:pt x="96320" y="279273"/>
                    </a:moveTo>
                    <a:cubicBezTo>
                      <a:pt x="53934" y="279273"/>
                      <a:pt x="22692" y="265843"/>
                      <a:pt x="4213" y="250222"/>
                    </a:cubicBezTo>
                    <a:cubicBezTo>
                      <a:pt x="-835" y="246316"/>
                      <a:pt x="-1311" y="241268"/>
                      <a:pt x="2594" y="236220"/>
                    </a:cubicBezTo>
                    <a:lnTo>
                      <a:pt x="13167" y="222218"/>
                    </a:lnTo>
                    <a:cubicBezTo>
                      <a:pt x="17643" y="216694"/>
                      <a:pt x="21549" y="216122"/>
                      <a:pt x="27168" y="220027"/>
                    </a:cubicBezTo>
                    <a:cubicBezTo>
                      <a:pt x="45647" y="234505"/>
                      <a:pt x="67936" y="243459"/>
                      <a:pt x="96987" y="243459"/>
                    </a:cubicBezTo>
                    <a:cubicBezTo>
                      <a:pt x="128800" y="243459"/>
                      <a:pt x="154994" y="230029"/>
                      <a:pt x="154994" y="203263"/>
                    </a:cubicBezTo>
                    <a:cubicBezTo>
                      <a:pt x="154994" y="173641"/>
                      <a:pt x="127657" y="165259"/>
                      <a:pt x="94129" y="156877"/>
                    </a:cubicBezTo>
                    <a:cubicBezTo>
                      <a:pt x="56125" y="147352"/>
                      <a:pt x="3070" y="138493"/>
                      <a:pt x="3070" y="78200"/>
                    </a:cubicBezTo>
                    <a:cubicBezTo>
                      <a:pt x="3070" y="30194"/>
                      <a:pt x="44980" y="0"/>
                      <a:pt x="104702" y="0"/>
                    </a:cubicBezTo>
                    <a:cubicBezTo>
                      <a:pt x="141564" y="0"/>
                      <a:pt x="169472" y="9525"/>
                      <a:pt x="187379" y="22384"/>
                    </a:cubicBezTo>
                    <a:cubicBezTo>
                      <a:pt x="192904" y="26289"/>
                      <a:pt x="193570" y="30766"/>
                      <a:pt x="190141" y="36385"/>
                    </a:cubicBezTo>
                    <a:lnTo>
                      <a:pt x="180045" y="50863"/>
                    </a:lnTo>
                    <a:cubicBezTo>
                      <a:pt x="176140" y="57055"/>
                      <a:pt x="172806" y="57531"/>
                      <a:pt x="166615" y="53626"/>
                    </a:cubicBezTo>
                    <a:cubicBezTo>
                      <a:pt x="150993" y="43053"/>
                      <a:pt x="130324" y="35719"/>
                      <a:pt x="104131" y="35719"/>
                    </a:cubicBezTo>
                    <a:cubicBezTo>
                      <a:pt x="66126" y="35719"/>
                      <a:pt x="46600" y="53626"/>
                      <a:pt x="46600" y="76486"/>
                    </a:cubicBezTo>
                    <a:cubicBezTo>
                      <a:pt x="46600" y="107156"/>
                      <a:pt x="74508" y="112204"/>
                      <a:pt x="106893" y="120015"/>
                    </a:cubicBezTo>
                    <a:cubicBezTo>
                      <a:pt x="149279" y="130111"/>
                      <a:pt x="198428" y="144018"/>
                      <a:pt x="198428" y="200406"/>
                    </a:cubicBezTo>
                    <a:cubicBezTo>
                      <a:pt x="198523" y="250222"/>
                      <a:pt x="153851" y="279273"/>
                      <a:pt x="96320" y="279273"/>
                    </a:cubicBezTo>
                    <a:close/>
                  </a:path>
                </a:pathLst>
              </a:custGeom>
              <a:grpFill/>
              <a:ln w="9525" cap="flat">
                <a:noFill/>
                <a:prstDash val="solid"/>
                <a:miter/>
              </a:ln>
            </p:spPr>
            <p:txBody>
              <a:bodyPr rtlCol="0" anchor="ctr"/>
              <a:lstStyle/>
              <a:p>
                <a:endParaRPr lang="en-US"/>
              </a:p>
            </p:txBody>
          </p:sp>
        </p:grpSp>
        <p:sp>
          <p:nvSpPr>
            <p:cNvPr id="5" name="Freeform: Shape 4">
              <a:extLst>
                <a:ext uri="{FF2B5EF4-FFF2-40B4-BE49-F238E27FC236}">
                  <a16:creationId xmlns:a16="http://schemas.microsoft.com/office/drawing/2014/main" id="{7311DA80-C769-4D42-B18A-E62A2F278AAF}"/>
                </a:ext>
              </a:extLst>
            </p:cNvPr>
            <p:cNvSpPr/>
            <p:nvPr/>
          </p:nvSpPr>
          <p:spPr>
            <a:xfrm>
              <a:off x="515938" y="2471737"/>
              <a:ext cx="1909857" cy="1909857"/>
            </a:xfrm>
            <a:custGeom>
              <a:avLst/>
              <a:gdLst>
                <a:gd name="connsiteX0" fmla="*/ 1169194 w 1909857"/>
                <a:gd name="connsiteY0" fmla="*/ 706279 h 1909857"/>
                <a:gd name="connsiteX1" fmla="*/ 1282732 w 1909857"/>
                <a:gd name="connsiteY1" fmla="*/ 512350 h 1909857"/>
                <a:gd name="connsiteX2" fmla="*/ 1169194 w 1909857"/>
                <a:gd name="connsiteY2" fmla="*/ 706279 h 1909857"/>
                <a:gd name="connsiteX3" fmla="*/ 669227 w 1909857"/>
                <a:gd name="connsiteY3" fmla="*/ 745998 h 1909857"/>
                <a:gd name="connsiteX4" fmla="*/ 808101 w 1909857"/>
                <a:gd name="connsiteY4" fmla="*/ 510254 h 1909857"/>
                <a:gd name="connsiteX5" fmla="*/ 669227 w 1909857"/>
                <a:gd name="connsiteY5" fmla="*/ 745998 h 1909857"/>
                <a:gd name="connsiteX6" fmla="*/ 581978 w 1909857"/>
                <a:gd name="connsiteY6" fmla="*/ 1370267 h 1909857"/>
                <a:gd name="connsiteX7" fmla="*/ 515874 w 1909857"/>
                <a:gd name="connsiteY7" fmla="*/ 1304354 h 1909857"/>
                <a:gd name="connsiteX8" fmla="*/ 792575 w 1909857"/>
                <a:gd name="connsiteY8" fmla="*/ 1023842 h 1909857"/>
                <a:gd name="connsiteX9" fmla="*/ 581978 w 1909857"/>
                <a:gd name="connsiteY9" fmla="*/ 1370267 h 1909857"/>
                <a:gd name="connsiteX10" fmla="*/ 1309402 w 1909857"/>
                <a:gd name="connsiteY10" fmla="*/ 999935 h 1909857"/>
                <a:gd name="connsiteX11" fmla="*/ 1150715 w 1909857"/>
                <a:gd name="connsiteY11" fmla="*/ 1145381 h 1909857"/>
                <a:gd name="connsiteX12" fmla="*/ 1243298 w 1909857"/>
                <a:gd name="connsiteY12" fmla="*/ 1264349 h 1909857"/>
                <a:gd name="connsiteX13" fmla="*/ 1280255 w 1909857"/>
                <a:gd name="connsiteY13" fmla="*/ 1229963 h 1909857"/>
                <a:gd name="connsiteX14" fmla="*/ 1238250 w 1909857"/>
                <a:gd name="connsiteY14" fmla="*/ 1135761 h 1909857"/>
                <a:gd name="connsiteX15" fmla="*/ 1304163 w 1909857"/>
                <a:gd name="connsiteY15" fmla="*/ 1079183 h 1909857"/>
                <a:gd name="connsiteX16" fmla="*/ 1397318 w 1909857"/>
                <a:gd name="connsiteY16" fmla="*/ 1204151 h 1909857"/>
                <a:gd name="connsiteX17" fmla="*/ 1238060 w 1909857"/>
                <a:gd name="connsiteY17" fmla="*/ 1370171 h 1909857"/>
                <a:gd name="connsiteX18" fmla="*/ 1055561 w 1909857"/>
                <a:gd name="connsiteY18" fmla="*/ 1150525 h 1909857"/>
                <a:gd name="connsiteX19" fmla="*/ 1224820 w 1909857"/>
                <a:gd name="connsiteY19" fmla="*/ 899255 h 1909857"/>
                <a:gd name="connsiteX20" fmla="*/ 1372172 w 1909857"/>
                <a:gd name="connsiteY20" fmla="*/ 859441 h 1909857"/>
                <a:gd name="connsiteX21" fmla="*/ 1294733 w 1909857"/>
                <a:gd name="connsiteY21" fmla="*/ 817531 h 1909857"/>
                <a:gd name="connsiteX22" fmla="*/ 1224343 w 1909857"/>
                <a:gd name="connsiteY22" fmla="*/ 828770 h 1909857"/>
                <a:gd name="connsiteX23" fmla="*/ 1185196 w 1909857"/>
                <a:gd name="connsiteY23" fmla="*/ 780193 h 1909857"/>
                <a:gd name="connsiteX24" fmla="*/ 1370362 w 1909857"/>
                <a:gd name="connsiteY24" fmla="*/ 528923 h 1909857"/>
                <a:gd name="connsiteX25" fmla="*/ 1277779 w 1909857"/>
                <a:gd name="connsiteY25" fmla="*/ 438912 h 1909857"/>
                <a:gd name="connsiteX26" fmla="*/ 1087279 w 1909857"/>
                <a:gd name="connsiteY26" fmla="*/ 700754 h 1909857"/>
                <a:gd name="connsiteX27" fmla="*/ 1092613 w 1909857"/>
                <a:gd name="connsiteY27" fmla="*/ 761619 h 1909857"/>
                <a:gd name="connsiteX28" fmla="*/ 880110 w 1909857"/>
                <a:gd name="connsiteY28" fmla="*/ 898588 h 1909857"/>
                <a:gd name="connsiteX29" fmla="*/ 890302 w 1909857"/>
                <a:gd name="connsiteY29" fmla="*/ 818388 h 1909857"/>
                <a:gd name="connsiteX30" fmla="*/ 965645 w 1909857"/>
                <a:gd name="connsiteY30" fmla="*/ 692849 h 1909857"/>
                <a:gd name="connsiteX31" fmla="*/ 933926 w 1909857"/>
                <a:gd name="connsiteY31" fmla="*/ 658463 h 1909857"/>
                <a:gd name="connsiteX32" fmla="*/ 830771 w 1909857"/>
                <a:gd name="connsiteY32" fmla="*/ 793337 h 1909857"/>
                <a:gd name="connsiteX33" fmla="*/ 719709 w 1909857"/>
                <a:gd name="connsiteY33" fmla="*/ 859536 h 1909857"/>
                <a:gd name="connsiteX34" fmla="*/ 674751 w 1909857"/>
                <a:gd name="connsiteY34" fmla="*/ 819817 h 1909857"/>
                <a:gd name="connsiteX35" fmla="*/ 899636 w 1909857"/>
                <a:gd name="connsiteY35" fmla="*/ 523494 h 1909857"/>
                <a:gd name="connsiteX36" fmla="*/ 809720 w 1909857"/>
                <a:gd name="connsiteY36" fmla="*/ 438817 h 1909857"/>
                <a:gd name="connsiteX37" fmla="*/ 590169 w 1909857"/>
                <a:gd name="connsiteY37" fmla="*/ 753618 h 1909857"/>
                <a:gd name="connsiteX38" fmla="*/ 531971 w 1909857"/>
                <a:gd name="connsiteY38" fmla="*/ 674275 h 1909857"/>
                <a:gd name="connsiteX39" fmla="*/ 545211 w 1909857"/>
                <a:gd name="connsiteY39" fmla="*/ 594932 h 1909857"/>
                <a:gd name="connsiteX40" fmla="*/ 524066 w 1909857"/>
                <a:gd name="connsiteY40" fmla="*/ 571119 h 1909857"/>
                <a:gd name="connsiteX41" fmla="*/ 460534 w 1909857"/>
                <a:gd name="connsiteY41" fmla="*/ 684848 h 1909857"/>
                <a:gd name="connsiteX42" fmla="*/ 592836 w 1909857"/>
                <a:gd name="connsiteY42" fmla="*/ 827723 h 1909857"/>
                <a:gd name="connsiteX43" fmla="*/ 703898 w 1909857"/>
                <a:gd name="connsiteY43" fmla="*/ 925544 h 1909857"/>
                <a:gd name="connsiteX44" fmla="*/ 809720 w 1909857"/>
                <a:gd name="connsiteY44" fmla="*/ 888587 h 1909857"/>
                <a:gd name="connsiteX45" fmla="*/ 801719 w 1909857"/>
                <a:gd name="connsiteY45" fmla="*/ 938879 h 1909857"/>
                <a:gd name="connsiteX46" fmla="*/ 523970 w 1909857"/>
                <a:gd name="connsiteY46" fmla="*/ 1110806 h 1909857"/>
                <a:gd name="connsiteX47" fmla="*/ 428720 w 1909857"/>
                <a:gd name="connsiteY47" fmla="*/ 1298639 h 1909857"/>
                <a:gd name="connsiteX48" fmla="*/ 582168 w 1909857"/>
                <a:gd name="connsiteY48" fmla="*/ 1451991 h 1909857"/>
                <a:gd name="connsiteX49" fmla="*/ 841438 w 1909857"/>
                <a:gd name="connsiteY49" fmla="*/ 1219200 h 1909857"/>
                <a:gd name="connsiteX50" fmla="*/ 876395 w 1909857"/>
                <a:gd name="connsiteY50" fmla="*/ 978694 h 1909857"/>
                <a:gd name="connsiteX51" fmla="*/ 1119188 w 1909857"/>
                <a:gd name="connsiteY51" fmla="*/ 825151 h 1909857"/>
                <a:gd name="connsiteX52" fmla="*/ 1145667 w 1909857"/>
                <a:gd name="connsiteY52" fmla="*/ 856869 h 1909857"/>
                <a:gd name="connsiteX53" fmla="*/ 957929 w 1909857"/>
                <a:gd name="connsiteY53" fmla="*/ 1161002 h 1909857"/>
                <a:gd name="connsiteX54" fmla="*/ 1233011 w 1909857"/>
                <a:gd name="connsiteY54" fmla="*/ 1451991 h 1909857"/>
                <a:gd name="connsiteX55" fmla="*/ 1487043 w 1909857"/>
                <a:gd name="connsiteY55" fmla="*/ 1208723 h 1909857"/>
                <a:gd name="connsiteX56" fmla="*/ 1309402 w 1909857"/>
                <a:gd name="connsiteY56" fmla="*/ 999935 h 1909857"/>
                <a:gd name="connsiteX57" fmla="*/ 1764125 w 1909857"/>
                <a:gd name="connsiteY57" fmla="*/ 1227106 h 1909857"/>
                <a:gd name="connsiteX58" fmla="*/ 1759268 w 1909857"/>
                <a:gd name="connsiteY58" fmla="*/ 1228154 h 1909857"/>
                <a:gd name="connsiteX59" fmla="*/ 1756410 w 1909857"/>
                <a:gd name="connsiteY59" fmla="*/ 1224725 h 1909857"/>
                <a:gd name="connsiteX60" fmla="*/ 1788224 w 1909857"/>
                <a:gd name="connsiteY60" fmla="*/ 1021080 h 1909857"/>
                <a:gd name="connsiteX61" fmla="*/ 1679829 w 1909857"/>
                <a:gd name="connsiteY61" fmla="*/ 833247 h 1909857"/>
                <a:gd name="connsiteX62" fmla="*/ 1616297 w 1909857"/>
                <a:gd name="connsiteY62" fmla="*/ 899351 h 1909857"/>
                <a:gd name="connsiteX63" fmla="*/ 1703546 w 1909857"/>
                <a:gd name="connsiteY63" fmla="*/ 1132142 h 1909857"/>
                <a:gd name="connsiteX64" fmla="*/ 1669161 w 1909857"/>
                <a:gd name="connsiteY64" fmla="*/ 1322546 h 1909857"/>
                <a:gd name="connsiteX65" fmla="*/ 954977 w 1909857"/>
                <a:gd name="connsiteY65" fmla="*/ 1806512 h 1909857"/>
                <a:gd name="connsiteX66" fmla="*/ 685419 w 1909857"/>
                <a:gd name="connsiteY66" fmla="*/ 1764411 h 1909857"/>
                <a:gd name="connsiteX67" fmla="*/ 684181 w 1909857"/>
                <a:gd name="connsiteY67" fmla="*/ 1759172 h 1909857"/>
                <a:gd name="connsiteX68" fmla="*/ 688086 w 1909857"/>
                <a:gd name="connsiteY68" fmla="*/ 1756505 h 1909857"/>
                <a:gd name="connsiteX69" fmla="*/ 891540 w 1909857"/>
                <a:gd name="connsiteY69" fmla="*/ 1788128 h 1909857"/>
                <a:gd name="connsiteX70" fmla="*/ 1076706 w 1909857"/>
                <a:gd name="connsiteY70" fmla="*/ 1682210 h 1909857"/>
                <a:gd name="connsiteX71" fmla="*/ 1010507 w 1909857"/>
                <a:gd name="connsiteY71" fmla="*/ 1616202 h 1909857"/>
                <a:gd name="connsiteX72" fmla="*/ 780383 w 1909857"/>
                <a:gd name="connsiteY72" fmla="*/ 1706118 h 1909857"/>
                <a:gd name="connsiteX73" fmla="*/ 587312 w 1909857"/>
                <a:gd name="connsiteY73" fmla="*/ 1671733 h 1909857"/>
                <a:gd name="connsiteX74" fmla="*/ 103251 w 1909857"/>
                <a:gd name="connsiteY74" fmla="*/ 954881 h 1909857"/>
                <a:gd name="connsiteX75" fmla="*/ 145923 w 1909857"/>
                <a:gd name="connsiteY75" fmla="*/ 685324 h 1909857"/>
                <a:gd name="connsiteX76" fmla="*/ 150590 w 1909857"/>
                <a:gd name="connsiteY76" fmla="*/ 684562 h 1909857"/>
                <a:gd name="connsiteX77" fmla="*/ 153353 w 1909857"/>
                <a:gd name="connsiteY77" fmla="*/ 687991 h 1909857"/>
                <a:gd name="connsiteX78" fmla="*/ 121730 w 1909857"/>
                <a:gd name="connsiteY78" fmla="*/ 891445 h 1909857"/>
                <a:gd name="connsiteX79" fmla="*/ 230124 w 1909857"/>
                <a:gd name="connsiteY79" fmla="*/ 1076611 h 1909857"/>
                <a:gd name="connsiteX80" fmla="*/ 293656 w 1909857"/>
                <a:gd name="connsiteY80" fmla="*/ 1013174 h 1909857"/>
                <a:gd name="connsiteX81" fmla="*/ 206407 w 1909857"/>
                <a:gd name="connsiteY81" fmla="*/ 780383 h 1909857"/>
                <a:gd name="connsiteX82" fmla="*/ 240792 w 1909857"/>
                <a:gd name="connsiteY82" fmla="*/ 587216 h 1909857"/>
                <a:gd name="connsiteX83" fmla="*/ 955072 w 1909857"/>
                <a:gd name="connsiteY83" fmla="*/ 103156 h 1909857"/>
                <a:gd name="connsiteX84" fmla="*/ 1224820 w 1909857"/>
                <a:gd name="connsiteY84" fmla="*/ 148114 h 1909857"/>
                <a:gd name="connsiteX85" fmla="*/ 1225582 w 1909857"/>
                <a:gd name="connsiteY85" fmla="*/ 152876 h 1909857"/>
                <a:gd name="connsiteX86" fmla="*/ 1222153 w 1909857"/>
                <a:gd name="connsiteY86" fmla="*/ 155543 h 1909857"/>
                <a:gd name="connsiteX87" fmla="*/ 1018413 w 1909857"/>
                <a:gd name="connsiteY87" fmla="*/ 121730 h 1909857"/>
                <a:gd name="connsiteX88" fmla="*/ 833342 w 1909857"/>
                <a:gd name="connsiteY88" fmla="*/ 230219 h 1909857"/>
                <a:gd name="connsiteX89" fmla="*/ 899446 w 1909857"/>
                <a:gd name="connsiteY89" fmla="*/ 293656 h 1909857"/>
                <a:gd name="connsiteX90" fmla="*/ 1129570 w 1909857"/>
                <a:gd name="connsiteY90" fmla="*/ 206407 h 1909857"/>
                <a:gd name="connsiteX91" fmla="*/ 1322642 w 1909857"/>
                <a:gd name="connsiteY91" fmla="*/ 240792 h 1909857"/>
                <a:gd name="connsiteX92" fmla="*/ 1806702 w 1909857"/>
                <a:gd name="connsiteY92" fmla="*/ 954977 h 1909857"/>
                <a:gd name="connsiteX93" fmla="*/ 1764125 w 1909857"/>
                <a:gd name="connsiteY93" fmla="*/ 1227106 h 1909857"/>
                <a:gd name="connsiteX94" fmla="*/ 954977 w 1909857"/>
                <a:gd name="connsiteY94" fmla="*/ 44958 h 1909857"/>
                <a:gd name="connsiteX95" fmla="*/ 44958 w 1909857"/>
                <a:gd name="connsiteY95" fmla="*/ 954881 h 1909857"/>
                <a:gd name="connsiteX96" fmla="*/ 954977 w 1909857"/>
                <a:gd name="connsiteY96" fmla="*/ 1864805 h 1909857"/>
                <a:gd name="connsiteX97" fmla="*/ 1864805 w 1909857"/>
                <a:gd name="connsiteY97" fmla="*/ 954881 h 1909857"/>
                <a:gd name="connsiteX98" fmla="*/ 954977 w 1909857"/>
                <a:gd name="connsiteY98" fmla="*/ 44958 h 1909857"/>
                <a:gd name="connsiteX99" fmla="*/ 954977 w 1909857"/>
                <a:gd name="connsiteY99" fmla="*/ 1909858 h 1909857"/>
                <a:gd name="connsiteX100" fmla="*/ 0 w 1909857"/>
                <a:gd name="connsiteY100" fmla="*/ 954881 h 1909857"/>
                <a:gd name="connsiteX101" fmla="*/ 954977 w 1909857"/>
                <a:gd name="connsiteY101" fmla="*/ 0 h 1909857"/>
                <a:gd name="connsiteX102" fmla="*/ 1909858 w 1909857"/>
                <a:gd name="connsiteY102" fmla="*/ 954881 h 1909857"/>
                <a:gd name="connsiteX103" fmla="*/ 954977 w 1909857"/>
                <a:gd name="connsiteY103" fmla="*/ 1909858 h 190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909857" h="1909857">
                  <a:moveTo>
                    <a:pt x="1169194" y="706279"/>
                  </a:moveTo>
                  <a:cubicBezTo>
                    <a:pt x="1169194" y="597789"/>
                    <a:pt x="1242536" y="492347"/>
                    <a:pt x="1282732" y="512350"/>
                  </a:cubicBezTo>
                  <a:cubicBezTo>
                    <a:pt x="1328452" y="535210"/>
                    <a:pt x="1248632" y="637508"/>
                    <a:pt x="1169194" y="706279"/>
                  </a:cubicBezTo>
                  <a:moveTo>
                    <a:pt x="669227" y="745998"/>
                  </a:moveTo>
                  <a:cubicBezTo>
                    <a:pt x="669227" y="658749"/>
                    <a:pt x="755428" y="492728"/>
                    <a:pt x="808101" y="510254"/>
                  </a:cubicBezTo>
                  <a:cubicBezTo>
                    <a:pt x="870204" y="530924"/>
                    <a:pt x="756571" y="698278"/>
                    <a:pt x="669227" y="745998"/>
                  </a:cubicBezTo>
                  <a:close/>
                  <a:moveTo>
                    <a:pt x="581978" y="1370267"/>
                  </a:moveTo>
                  <a:cubicBezTo>
                    <a:pt x="542354" y="1372076"/>
                    <a:pt x="515874" y="1346740"/>
                    <a:pt x="515874" y="1304354"/>
                  </a:cubicBezTo>
                  <a:cubicBezTo>
                    <a:pt x="515874" y="1190625"/>
                    <a:pt x="673513" y="1082040"/>
                    <a:pt x="792575" y="1023842"/>
                  </a:cubicBezTo>
                  <a:cubicBezTo>
                    <a:pt x="771430" y="1182529"/>
                    <a:pt x="717899" y="1364075"/>
                    <a:pt x="581978" y="1370267"/>
                  </a:cubicBezTo>
                  <a:close/>
                  <a:moveTo>
                    <a:pt x="1309402" y="999935"/>
                  </a:moveTo>
                  <a:cubicBezTo>
                    <a:pt x="1219581" y="999935"/>
                    <a:pt x="1150715" y="1066133"/>
                    <a:pt x="1150715" y="1145381"/>
                  </a:cubicBezTo>
                  <a:cubicBezTo>
                    <a:pt x="1150715" y="1211580"/>
                    <a:pt x="1190339" y="1264349"/>
                    <a:pt x="1243298" y="1264349"/>
                  </a:cubicBezTo>
                  <a:cubicBezTo>
                    <a:pt x="1261872" y="1264349"/>
                    <a:pt x="1280255" y="1253776"/>
                    <a:pt x="1280255" y="1229963"/>
                  </a:cubicBezTo>
                  <a:cubicBezTo>
                    <a:pt x="1280255" y="1195578"/>
                    <a:pt x="1234726" y="1187196"/>
                    <a:pt x="1238250" y="1135761"/>
                  </a:cubicBezTo>
                  <a:cubicBezTo>
                    <a:pt x="1240441" y="1101852"/>
                    <a:pt x="1272445" y="1079183"/>
                    <a:pt x="1304163" y="1079183"/>
                  </a:cubicBezTo>
                  <a:cubicBezTo>
                    <a:pt x="1367695" y="1079183"/>
                    <a:pt x="1397318" y="1140714"/>
                    <a:pt x="1397318" y="1204151"/>
                  </a:cubicBezTo>
                  <a:cubicBezTo>
                    <a:pt x="1394651" y="1302068"/>
                    <a:pt x="1322642" y="1370171"/>
                    <a:pt x="1238060" y="1370171"/>
                  </a:cubicBezTo>
                  <a:cubicBezTo>
                    <a:pt x="1126903" y="1370171"/>
                    <a:pt x="1055561" y="1264349"/>
                    <a:pt x="1055561" y="1150525"/>
                  </a:cubicBezTo>
                  <a:cubicBezTo>
                    <a:pt x="1055561" y="981265"/>
                    <a:pt x="1166622" y="915067"/>
                    <a:pt x="1224820" y="899255"/>
                  </a:cubicBezTo>
                  <a:cubicBezTo>
                    <a:pt x="1225391" y="899160"/>
                    <a:pt x="1377029" y="926306"/>
                    <a:pt x="1372172" y="859441"/>
                  </a:cubicBezTo>
                  <a:cubicBezTo>
                    <a:pt x="1370171" y="830104"/>
                    <a:pt x="1326356" y="818864"/>
                    <a:pt x="1294733" y="817531"/>
                  </a:cubicBezTo>
                  <a:cubicBezTo>
                    <a:pt x="1259586" y="816102"/>
                    <a:pt x="1224343" y="828770"/>
                    <a:pt x="1224343" y="828770"/>
                  </a:cubicBezTo>
                  <a:cubicBezTo>
                    <a:pt x="1205865" y="819436"/>
                    <a:pt x="1193102" y="801243"/>
                    <a:pt x="1185196" y="780193"/>
                  </a:cubicBezTo>
                  <a:cubicBezTo>
                    <a:pt x="1293590" y="698183"/>
                    <a:pt x="1370362" y="618839"/>
                    <a:pt x="1370362" y="528923"/>
                  </a:cubicBezTo>
                  <a:cubicBezTo>
                    <a:pt x="1370362" y="481298"/>
                    <a:pt x="1338643" y="438912"/>
                    <a:pt x="1277779" y="438912"/>
                  </a:cubicBezTo>
                  <a:cubicBezTo>
                    <a:pt x="1169384" y="438912"/>
                    <a:pt x="1087279" y="576453"/>
                    <a:pt x="1087279" y="700754"/>
                  </a:cubicBezTo>
                  <a:cubicBezTo>
                    <a:pt x="1087279" y="721900"/>
                    <a:pt x="1087279" y="743140"/>
                    <a:pt x="1092613" y="761619"/>
                  </a:cubicBezTo>
                  <a:cubicBezTo>
                    <a:pt x="1023842" y="811911"/>
                    <a:pt x="972693" y="843058"/>
                    <a:pt x="880110" y="898588"/>
                  </a:cubicBezTo>
                  <a:cubicBezTo>
                    <a:pt x="880110" y="886968"/>
                    <a:pt x="882491" y="857155"/>
                    <a:pt x="890302" y="818388"/>
                  </a:cubicBezTo>
                  <a:cubicBezTo>
                    <a:pt x="922020" y="784003"/>
                    <a:pt x="965645" y="732568"/>
                    <a:pt x="965645" y="692849"/>
                  </a:cubicBezTo>
                  <a:cubicBezTo>
                    <a:pt x="965645" y="674370"/>
                    <a:pt x="955167" y="658463"/>
                    <a:pt x="933926" y="658463"/>
                  </a:cubicBezTo>
                  <a:cubicBezTo>
                    <a:pt x="881063" y="658463"/>
                    <a:pt x="841343" y="737807"/>
                    <a:pt x="830771" y="793337"/>
                  </a:cubicBezTo>
                  <a:cubicBezTo>
                    <a:pt x="806958" y="822388"/>
                    <a:pt x="759333" y="859536"/>
                    <a:pt x="719709" y="859536"/>
                  </a:cubicBezTo>
                  <a:cubicBezTo>
                    <a:pt x="687991" y="859536"/>
                    <a:pt x="677418" y="830390"/>
                    <a:pt x="674751" y="819817"/>
                  </a:cubicBezTo>
                  <a:cubicBezTo>
                    <a:pt x="775335" y="785336"/>
                    <a:pt x="899636" y="647890"/>
                    <a:pt x="899636" y="523494"/>
                  </a:cubicBezTo>
                  <a:cubicBezTo>
                    <a:pt x="899636" y="497015"/>
                    <a:pt x="889063" y="438817"/>
                    <a:pt x="809720" y="438817"/>
                  </a:cubicBezTo>
                  <a:cubicBezTo>
                    <a:pt x="690658" y="438817"/>
                    <a:pt x="590169" y="616077"/>
                    <a:pt x="590169" y="753618"/>
                  </a:cubicBezTo>
                  <a:cubicBezTo>
                    <a:pt x="547783" y="753618"/>
                    <a:pt x="531971" y="708660"/>
                    <a:pt x="531971" y="674275"/>
                  </a:cubicBezTo>
                  <a:cubicBezTo>
                    <a:pt x="531971" y="639890"/>
                    <a:pt x="545211" y="605504"/>
                    <a:pt x="545211" y="594932"/>
                  </a:cubicBezTo>
                  <a:cubicBezTo>
                    <a:pt x="545211" y="584359"/>
                    <a:pt x="539877" y="571119"/>
                    <a:pt x="524066" y="571119"/>
                  </a:cubicBezTo>
                  <a:cubicBezTo>
                    <a:pt x="484346" y="571119"/>
                    <a:pt x="460534" y="624078"/>
                    <a:pt x="460534" y="684848"/>
                  </a:cubicBezTo>
                  <a:cubicBezTo>
                    <a:pt x="463201" y="769525"/>
                    <a:pt x="518732" y="822388"/>
                    <a:pt x="592836" y="827723"/>
                  </a:cubicBezTo>
                  <a:cubicBezTo>
                    <a:pt x="603409" y="878015"/>
                    <a:pt x="648367" y="925544"/>
                    <a:pt x="703898" y="925544"/>
                  </a:cubicBezTo>
                  <a:cubicBezTo>
                    <a:pt x="738378" y="925544"/>
                    <a:pt x="780574" y="914972"/>
                    <a:pt x="809720" y="888587"/>
                  </a:cubicBezTo>
                  <a:cubicBezTo>
                    <a:pt x="807053" y="907161"/>
                    <a:pt x="804482" y="922973"/>
                    <a:pt x="801719" y="938879"/>
                  </a:cubicBezTo>
                  <a:cubicBezTo>
                    <a:pt x="685324" y="999744"/>
                    <a:pt x="600742" y="1042035"/>
                    <a:pt x="523970" y="1110806"/>
                  </a:cubicBezTo>
                  <a:cubicBezTo>
                    <a:pt x="463106" y="1166432"/>
                    <a:pt x="428720" y="1240441"/>
                    <a:pt x="428720" y="1298639"/>
                  </a:cubicBezTo>
                  <a:cubicBezTo>
                    <a:pt x="428720" y="1377982"/>
                    <a:pt x="479012" y="1451991"/>
                    <a:pt x="582168" y="1451991"/>
                  </a:cubicBezTo>
                  <a:cubicBezTo>
                    <a:pt x="703802" y="1451991"/>
                    <a:pt x="796481" y="1354169"/>
                    <a:pt x="841438" y="1219200"/>
                  </a:cubicBezTo>
                  <a:cubicBezTo>
                    <a:pt x="862679" y="1155764"/>
                    <a:pt x="871061" y="1063371"/>
                    <a:pt x="876395" y="978694"/>
                  </a:cubicBezTo>
                  <a:cubicBezTo>
                    <a:pt x="998125" y="909923"/>
                    <a:pt x="1055751" y="870109"/>
                    <a:pt x="1119188" y="825151"/>
                  </a:cubicBezTo>
                  <a:cubicBezTo>
                    <a:pt x="1127093" y="838390"/>
                    <a:pt x="1135190" y="848963"/>
                    <a:pt x="1145667" y="856869"/>
                  </a:cubicBezTo>
                  <a:cubicBezTo>
                    <a:pt x="1090136" y="886015"/>
                    <a:pt x="957929" y="968026"/>
                    <a:pt x="957929" y="1161002"/>
                  </a:cubicBezTo>
                  <a:cubicBezTo>
                    <a:pt x="957929" y="1298639"/>
                    <a:pt x="1050512" y="1451991"/>
                    <a:pt x="1233011" y="1451991"/>
                  </a:cubicBezTo>
                  <a:cubicBezTo>
                    <a:pt x="1383792" y="1451991"/>
                    <a:pt x="1487043" y="1327785"/>
                    <a:pt x="1487043" y="1208723"/>
                  </a:cubicBezTo>
                  <a:cubicBezTo>
                    <a:pt x="1486662" y="1100423"/>
                    <a:pt x="1425797" y="999935"/>
                    <a:pt x="1309402" y="999935"/>
                  </a:cubicBezTo>
                  <a:close/>
                  <a:moveTo>
                    <a:pt x="1764125" y="1227106"/>
                  </a:moveTo>
                  <a:cubicBezTo>
                    <a:pt x="1763649" y="1227963"/>
                    <a:pt x="1762125" y="1229201"/>
                    <a:pt x="1759268" y="1228154"/>
                  </a:cubicBezTo>
                  <a:cubicBezTo>
                    <a:pt x="1757077" y="1227296"/>
                    <a:pt x="1756315" y="1226153"/>
                    <a:pt x="1756410" y="1224725"/>
                  </a:cubicBezTo>
                  <a:cubicBezTo>
                    <a:pt x="1756601" y="1223201"/>
                    <a:pt x="1788414" y="1129094"/>
                    <a:pt x="1788224" y="1021080"/>
                  </a:cubicBezTo>
                  <a:cubicBezTo>
                    <a:pt x="1787843" y="904685"/>
                    <a:pt x="1740599" y="833247"/>
                    <a:pt x="1679829" y="833247"/>
                  </a:cubicBezTo>
                  <a:cubicBezTo>
                    <a:pt x="1642777" y="833247"/>
                    <a:pt x="1616297" y="859727"/>
                    <a:pt x="1616297" y="899351"/>
                  </a:cubicBezTo>
                  <a:cubicBezTo>
                    <a:pt x="1616297" y="970788"/>
                    <a:pt x="1703546" y="976027"/>
                    <a:pt x="1703546" y="1132142"/>
                  </a:cubicBezTo>
                  <a:cubicBezTo>
                    <a:pt x="1703546" y="1195578"/>
                    <a:pt x="1690307" y="1256348"/>
                    <a:pt x="1669161" y="1322546"/>
                  </a:cubicBezTo>
                  <a:cubicBezTo>
                    <a:pt x="1571244" y="1653159"/>
                    <a:pt x="1259110" y="1806512"/>
                    <a:pt x="954977" y="1806512"/>
                  </a:cubicBezTo>
                  <a:cubicBezTo>
                    <a:pt x="814769" y="1806512"/>
                    <a:pt x="715137" y="1777746"/>
                    <a:pt x="685419" y="1764411"/>
                  </a:cubicBezTo>
                  <a:cubicBezTo>
                    <a:pt x="684181" y="1763839"/>
                    <a:pt x="683228" y="1761458"/>
                    <a:pt x="684181" y="1759172"/>
                  </a:cubicBezTo>
                  <a:cubicBezTo>
                    <a:pt x="684848" y="1757267"/>
                    <a:pt x="686943" y="1755934"/>
                    <a:pt x="688086" y="1756505"/>
                  </a:cubicBezTo>
                  <a:cubicBezTo>
                    <a:pt x="700183" y="1761268"/>
                    <a:pt x="785717" y="1788128"/>
                    <a:pt x="891540" y="1788128"/>
                  </a:cubicBezTo>
                  <a:cubicBezTo>
                    <a:pt x="1007936" y="1788128"/>
                    <a:pt x="1076706" y="1740599"/>
                    <a:pt x="1076706" y="1682210"/>
                  </a:cubicBezTo>
                  <a:cubicBezTo>
                    <a:pt x="1076706" y="1645253"/>
                    <a:pt x="1047655" y="1616202"/>
                    <a:pt x="1010507" y="1616202"/>
                  </a:cubicBezTo>
                  <a:cubicBezTo>
                    <a:pt x="939070" y="1616202"/>
                    <a:pt x="933736" y="1706118"/>
                    <a:pt x="780383" y="1706118"/>
                  </a:cubicBezTo>
                  <a:cubicBezTo>
                    <a:pt x="714280" y="1706118"/>
                    <a:pt x="656082" y="1692974"/>
                    <a:pt x="587312" y="1671733"/>
                  </a:cubicBezTo>
                  <a:cubicBezTo>
                    <a:pt x="259271" y="1571244"/>
                    <a:pt x="102965" y="1261682"/>
                    <a:pt x="103251" y="954881"/>
                  </a:cubicBezTo>
                  <a:cubicBezTo>
                    <a:pt x="103346" y="805529"/>
                    <a:pt x="145256" y="686467"/>
                    <a:pt x="145923" y="685324"/>
                  </a:cubicBezTo>
                  <a:cubicBezTo>
                    <a:pt x="146399" y="684562"/>
                    <a:pt x="148304" y="683705"/>
                    <a:pt x="150590" y="684562"/>
                  </a:cubicBezTo>
                  <a:cubicBezTo>
                    <a:pt x="152972" y="685324"/>
                    <a:pt x="153638" y="687419"/>
                    <a:pt x="153353" y="687991"/>
                  </a:cubicBezTo>
                  <a:cubicBezTo>
                    <a:pt x="149447" y="700373"/>
                    <a:pt x="121730" y="785717"/>
                    <a:pt x="121730" y="891445"/>
                  </a:cubicBezTo>
                  <a:cubicBezTo>
                    <a:pt x="121730" y="1007936"/>
                    <a:pt x="169355" y="1076611"/>
                    <a:pt x="230124" y="1076611"/>
                  </a:cubicBezTo>
                  <a:cubicBezTo>
                    <a:pt x="264509" y="1076611"/>
                    <a:pt x="293656" y="1050131"/>
                    <a:pt x="293656" y="1013174"/>
                  </a:cubicBezTo>
                  <a:cubicBezTo>
                    <a:pt x="293656" y="941737"/>
                    <a:pt x="206407" y="933831"/>
                    <a:pt x="206407" y="780383"/>
                  </a:cubicBezTo>
                  <a:cubicBezTo>
                    <a:pt x="206407" y="714185"/>
                    <a:pt x="219647" y="655987"/>
                    <a:pt x="240792" y="587216"/>
                  </a:cubicBezTo>
                  <a:cubicBezTo>
                    <a:pt x="341281" y="259175"/>
                    <a:pt x="650843" y="105442"/>
                    <a:pt x="955072" y="103156"/>
                  </a:cubicBezTo>
                  <a:cubicBezTo>
                    <a:pt x="1096423" y="102108"/>
                    <a:pt x="1220153" y="144399"/>
                    <a:pt x="1224820" y="148114"/>
                  </a:cubicBezTo>
                  <a:cubicBezTo>
                    <a:pt x="1225582" y="148781"/>
                    <a:pt x="1226534" y="150686"/>
                    <a:pt x="1225582" y="152876"/>
                  </a:cubicBezTo>
                  <a:cubicBezTo>
                    <a:pt x="1224629" y="155353"/>
                    <a:pt x="1223010" y="155639"/>
                    <a:pt x="1222153" y="155543"/>
                  </a:cubicBezTo>
                  <a:cubicBezTo>
                    <a:pt x="1220629" y="155353"/>
                    <a:pt x="1140238" y="121730"/>
                    <a:pt x="1018413" y="121730"/>
                  </a:cubicBezTo>
                  <a:cubicBezTo>
                    <a:pt x="904780" y="121634"/>
                    <a:pt x="833342" y="169259"/>
                    <a:pt x="833342" y="230219"/>
                  </a:cubicBezTo>
                  <a:cubicBezTo>
                    <a:pt x="833342" y="264605"/>
                    <a:pt x="859727" y="293656"/>
                    <a:pt x="899446" y="293656"/>
                  </a:cubicBezTo>
                  <a:cubicBezTo>
                    <a:pt x="970883" y="293656"/>
                    <a:pt x="976217" y="206407"/>
                    <a:pt x="1129570" y="206407"/>
                  </a:cubicBezTo>
                  <a:cubicBezTo>
                    <a:pt x="1195769" y="206407"/>
                    <a:pt x="1253871" y="219647"/>
                    <a:pt x="1322642" y="240792"/>
                  </a:cubicBezTo>
                  <a:cubicBezTo>
                    <a:pt x="1653350" y="341281"/>
                    <a:pt x="1803940" y="653510"/>
                    <a:pt x="1806702" y="954977"/>
                  </a:cubicBezTo>
                  <a:cubicBezTo>
                    <a:pt x="1808131" y="1109377"/>
                    <a:pt x="1764602" y="1226344"/>
                    <a:pt x="1764125" y="1227106"/>
                  </a:cubicBezTo>
                  <a:close/>
                  <a:moveTo>
                    <a:pt x="954977" y="44958"/>
                  </a:moveTo>
                  <a:cubicBezTo>
                    <a:pt x="452342" y="44958"/>
                    <a:pt x="44958" y="452342"/>
                    <a:pt x="44958" y="954881"/>
                  </a:cubicBezTo>
                  <a:cubicBezTo>
                    <a:pt x="44958" y="1457516"/>
                    <a:pt x="452438" y="1864805"/>
                    <a:pt x="954977" y="1864805"/>
                  </a:cubicBezTo>
                  <a:cubicBezTo>
                    <a:pt x="1457516" y="1864805"/>
                    <a:pt x="1864805" y="1457516"/>
                    <a:pt x="1864805" y="954881"/>
                  </a:cubicBezTo>
                  <a:cubicBezTo>
                    <a:pt x="1864805" y="455009"/>
                    <a:pt x="1457516" y="44958"/>
                    <a:pt x="954977" y="44958"/>
                  </a:cubicBezTo>
                  <a:close/>
                  <a:moveTo>
                    <a:pt x="954977" y="1909858"/>
                  </a:moveTo>
                  <a:cubicBezTo>
                    <a:pt x="428530" y="1909858"/>
                    <a:pt x="0" y="1483995"/>
                    <a:pt x="0" y="954881"/>
                  </a:cubicBezTo>
                  <a:cubicBezTo>
                    <a:pt x="0" y="428530"/>
                    <a:pt x="428530" y="0"/>
                    <a:pt x="954977" y="0"/>
                  </a:cubicBezTo>
                  <a:cubicBezTo>
                    <a:pt x="1481233" y="0"/>
                    <a:pt x="1909858" y="428530"/>
                    <a:pt x="1909858" y="954881"/>
                  </a:cubicBezTo>
                  <a:cubicBezTo>
                    <a:pt x="1909858" y="1483995"/>
                    <a:pt x="1481233" y="1909858"/>
                    <a:pt x="954977" y="1909858"/>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030617320"/>
      </p:ext>
    </p:extLst>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Monogram">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2BCCCB42-DBB6-4C8E-828D-6493684B0843}"/>
              </a:ext>
            </a:extLst>
          </p:cNvPr>
          <p:cNvSpPr>
            <a:spLocks noEditPoints="1"/>
          </p:cNvSpPr>
          <p:nvPr userDrawn="1"/>
        </p:nvSpPr>
        <p:spPr bwMode="auto">
          <a:xfrm>
            <a:off x="4734718" y="2068512"/>
            <a:ext cx="2722563" cy="2720975"/>
          </a:xfrm>
          <a:custGeom>
            <a:avLst/>
            <a:gdLst>
              <a:gd name="T0" fmla="*/ 2386 w 5760"/>
              <a:gd name="T1" fmla="*/ 3095 h 5760"/>
              <a:gd name="T2" fmla="*/ 1754 w 5760"/>
              <a:gd name="T3" fmla="*/ 4131 h 5760"/>
              <a:gd name="T4" fmla="*/ 2386 w 5760"/>
              <a:gd name="T5" fmla="*/ 3095 h 5760"/>
              <a:gd name="T6" fmla="*/ 2480 w 5760"/>
              <a:gd name="T7" fmla="*/ 1601 h 5760"/>
              <a:gd name="T8" fmla="*/ 2019 w 5760"/>
              <a:gd name="T9" fmla="*/ 2248 h 5760"/>
              <a:gd name="T10" fmla="*/ 2480 w 5760"/>
              <a:gd name="T11" fmla="*/ 1601 h 5760"/>
              <a:gd name="T12" fmla="*/ 3894 w 5760"/>
              <a:gd name="T13" fmla="*/ 1634 h 5760"/>
              <a:gd name="T14" fmla="*/ 3527 w 5760"/>
              <a:gd name="T15" fmla="*/ 2129 h 5760"/>
              <a:gd name="T16" fmla="*/ 3894 w 5760"/>
              <a:gd name="T17" fmla="*/ 1634 h 5760"/>
              <a:gd name="T18" fmla="*/ 4482 w 5760"/>
              <a:gd name="T19" fmla="*/ 3645 h 5760"/>
              <a:gd name="T20" fmla="*/ 2889 w 5760"/>
              <a:gd name="T21" fmla="*/ 3501 h 5760"/>
              <a:gd name="T22" fmla="*/ 3375 w 5760"/>
              <a:gd name="T23" fmla="*/ 2488 h 5760"/>
              <a:gd name="T24" fmla="*/ 2536 w 5760"/>
              <a:gd name="T25" fmla="*/ 3678 h 5760"/>
              <a:gd name="T26" fmla="*/ 1293 w 5760"/>
              <a:gd name="T27" fmla="*/ 3916 h 5760"/>
              <a:gd name="T28" fmla="*/ 2417 w 5760"/>
              <a:gd name="T29" fmla="*/ 2830 h 5760"/>
              <a:gd name="T30" fmla="*/ 2121 w 5760"/>
              <a:gd name="T31" fmla="*/ 2791 h 5760"/>
              <a:gd name="T32" fmla="*/ 1387 w 5760"/>
              <a:gd name="T33" fmla="*/ 2065 h 5760"/>
              <a:gd name="T34" fmla="*/ 1643 w 5760"/>
              <a:gd name="T35" fmla="*/ 1794 h 5760"/>
              <a:gd name="T36" fmla="*/ 1779 w 5760"/>
              <a:gd name="T37" fmla="*/ 2272 h 5760"/>
              <a:gd name="T38" fmla="*/ 2712 w 5760"/>
              <a:gd name="T39" fmla="*/ 1579 h 5760"/>
              <a:gd name="T40" fmla="*/ 2170 w 5760"/>
              <a:gd name="T41" fmla="*/ 2592 h 5760"/>
              <a:gd name="T42" fmla="*/ 2817 w 5760"/>
              <a:gd name="T43" fmla="*/ 1985 h 5760"/>
              <a:gd name="T44" fmla="*/ 2688 w 5760"/>
              <a:gd name="T45" fmla="*/ 2463 h 5760"/>
              <a:gd name="T46" fmla="*/ 3295 w 5760"/>
              <a:gd name="T47" fmla="*/ 2297 h 5760"/>
              <a:gd name="T48" fmla="*/ 3853 w 5760"/>
              <a:gd name="T49" fmla="*/ 1322 h 5760"/>
              <a:gd name="T50" fmla="*/ 3574 w 5760"/>
              <a:gd name="T51" fmla="*/ 2352 h 5760"/>
              <a:gd name="T52" fmla="*/ 3900 w 5760"/>
              <a:gd name="T53" fmla="*/ 2471 h 5760"/>
              <a:gd name="T54" fmla="*/ 3861 w 5760"/>
              <a:gd name="T55" fmla="*/ 2728 h 5760"/>
              <a:gd name="T56" fmla="*/ 3182 w 5760"/>
              <a:gd name="T57" fmla="*/ 3468 h 5760"/>
              <a:gd name="T58" fmla="*/ 4203 w 5760"/>
              <a:gd name="T59" fmla="*/ 3645 h 5760"/>
              <a:gd name="T60" fmla="*/ 3750 w 5760"/>
              <a:gd name="T61" fmla="*/ 3429 h 5760"/>
              <a:gd name="T62" fmla="*/ 3750 w 5760"/>
              <a:gd name="T63" fmla="*/ 3813 h 5760"/>
              <a:gd name="T64" fmla="*/ 3949 w 5760"/>
              <a:gd name="T65" fmla="*/ 3015 h 5760"/>
              <a:gd name="T66" fmla="*/ 4482 w 5760"/>
              <a:gd name="T67" fmla="*/ 3645 h 5760"/>
              <a:gd name="T68" fmla="*/ 5449 w 5760"/>
              <a:gd name="T69" fmla="*/ 2880 h 5760"/>
              <a:gd name="T70" fmla="*/ 3406 w 5760"/>
              <a:gd name="T71" fmla="*/ 621 h 5760"/>
              <a:gd name="T72" fmla="*/ 2513 w 5760"/>
              <a:gd name="T73" fmla="*/ 693 h 5760"/>
              <a:gd name="T74" fmla="*/ 3685 w 5760"/>
              <a:gd name="T75" fmla="*/ 469 h 5760"/>
              <a:gd name="T76" fmla="*/ 2880 w 5760"/>
              <a:gd name="T77" fmla="*/ 309 h 5760"/>
              <a:gd name="T78" fmla="*/ 622 w 5760"/>
              <a:gd name="T79" fmla="*/ 2352 h 5760"/>
              <a:gd name="T80" fmla="*/ 694 w 5760"/>
              <a:gd name="T81" fmla="*/ 3247 h 5760"/>
              <a:gd name="T82" fmla="*/ 462 w 5760"/>
              <a:gd name="T83" fmla="*/ 2073 h 5760"/>
              <a:gd name="T84" fmla="*/ 310 w 5760"/>
              <a:gd name="T85" fmla="*/ 2880 h 5760"/>
              <a:gd name="T86" fmla="*/ 2353 w 5760"/>
              <a:gd name="T87" fmla="*/ 5144 h 5760"/>
              <a:gd name="T88" fmla="*/ 3248 w 5760"/>
              <a:gd name="T89" fmla="*/ 5072 h 5760"/>
              <a:gd name="T90" fmla="*/ 2074 w 5760"/>
              <a:gd name="T91" fmla="*/ 5296 h 5760"/>
              <a:gd name="T92" fmla="*/ 2880 w 5760"/>
              <a:gd name="T93" fmla="*/ 5448 h 5760"/>
              <a:gd name="T94" fmla="*/ 5137 w 5760"/>
              <a:gd name="T95" fmla="*/ 3413 h 5760"/>
              <a:gd name="T96" fmla="*/ 5065 w 5760"/>
              <a:gd name="T97" fmla="*/ 2512 h 5760"/>
              <a:gd name="T98" fmla="*/ 5297 w 5760"/>
              <a:gd name="T99" fmla="*/ 3692 h 5760"/>
              <a:gd name="T100" fmla="*/ 5449 w 5760"/>
              <a:gd name="T101" fmla="*/ 2880 h 5760"/>
              <a:gd name="T102" fmla="*/ 5623 w 5760"/>
              <a:gd name="T103" fmla="*/ 2880 h 5760"/>
              <a:gd name="T104" fmla="*/ 2880 w 5760"/>
              <a:gd name="T105" fmla="*/ 5622 h 5760"/>
              <a:gd name="T106" fmla="*/ 2880 w 5760"/>
              <a:gd name="T107" fmla="*/ 135 h 5760"/>
              <a:gd name="T108" fmla="*/ 5623 w 5760"/>
              <a:gd name="T109" fmla="*/ 2880 h 5760"/>
              <a:gd name="T110" fmla="*/ 5760 w 5760"/>
              <a:gd name="T111" fmla="*/ 2880 h 5760"/>
              <a:gd name="T112" fmla="*/ 0 w 5760"/>
              <a:gd name="T113" fmla="*/ 2880 h 5760"/>
              <a:gd name="T114" fmla="*/ 5760 w 5760"/>
              <a:gd name="T115" fmla="*/ 2880 h 5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760" h="5760">
                <a:moveTo>
                  <a:pt x="2386" y="3095"/>
                </a:moveTo>
                <a:lnTo>
                  <a:pt x="2386" y="3095"/>
                </a:lnTo>
                <a:cubicBezTo>
                  <a:pt x="2027" y="3269"/>
                  <a:pt x="1572" y="3581"/>
                  <a:pt x="1572" y="3924"/>
                </a:cubicBezTo>
                <a:cubicBezTo>
                  <a:pt x="1572" y="4051"/>
                  <a:pt x="1635" y="4131"/>
                  <a:pt x="1754" y="4131"/>
                </a:cubicBezTo>
                <a:cubicBezTo>
                  <a:pt x="2105" y="4131"/>
                  <a:pt x="2320" y="3573"/>
                  <a:pt x="2386" y="3095"/>
                </a:cubicBezTo>
                <a:lnTo>
                  <a:pt x="2386" y="3095"/>
                </a:lnTo>
                <a:close/>
                <a:moveTo>
                  <a:pt x="2480" y="1601"/>
                </a:moveTo>
                <a:lnTo>
                  <a:pt x="2480" y="1601"/>
                </a:lnTo>
                <a:cubicBezTo>
                  <a:pt x="2480" y="1563"/>
                  <a:pt x="2458" y="1546"/>
                  <a:pt x="2425" y="1546"/>
                </a:cubicBezTo>
                <a:cubicBezTo>
                  <a:pt x="2257" y="1546"/>
                  <a:pt x="2019" y="1985"/>
                  <a:pt x="2019" y="2248"/>
                </a:cubicBezTo>
                <a:cubicBezTo>
                  <a:pt x="2281" y="2104"/>
                  <a:pt x="2480" y="1778"/>
                  <a:pt x="2480" y="1601"/>
                </a:cubicBezTo>
                <a:lnTo>
                  <a:pt x="2480" y="1601"/>
                </a:lnTo>
                <a:close/>
                <a:moveTo>
                  <a:pt x="3894" y="1634"/>
                </a:moveTo>
                <a:lnTo>
                  <a:pt x="3894" y="1634"/>
                </a:lnTo>
                <a:cubicBezTo>
                  <a:pt x="3894" y="1595"/>
                  <a:pt x="3885" y="1546"/>
                  <a:pt x="3836" y="1546"/>
                </a:cubicBezTo>
                <a:cubicBezTo>
                  <a:pt x="3717" y="1546"/>
                  <a:pt x="3527" y="1803"/>
                  <a:pt x="3527" y="2129"/>
                </a:cubicBezTo>
                <a:cubicBezTo>
                  <a:pt x="3765" y="1921"/>
                  <a:pt x="3894" y="1745"/>
                  <a:pt x="3894" y="1634"/>
                </a:cubicBezTo>
                <a:lnTo>
                  <a:pt x="3894" y="1634"/>
                </a:lnTo>
                <a:close/>
                <a:moveTo>
                  <a:pt x="4482" y="3645"/>
                </a:moveTo>
                <a:lnTo>
                  <a:pt x="4482" y="3645"/>
                </a:lnTo>
                <a:cubicBezTo>
                  <a:pt x="4482" y="4004"/>
                  <a:pt x="4173" y="4379"/>
                  <a:pt x="3717" y="4379"/>
                </a:cubicBezTo>
                <a:cubicBezTo>
                  <a:pt x="3168" y="4379"/>
                  <a:pt x="2889" y="3916"/>
                  <a:pt x="2889" y="3501"/>
                </a:cubicBezTo>
                <a:cubicBezTo>
                  <a:pt x="2889" y="2919"/>
                  <a:pt x="3287" y="2672"/>
                  <a:pt x="3455" y="2584"/>
                </a:cubicBezTo>
                <a:cubicBezTo>
                  <a:pt x="3422" y="2559"/>
                  <a:pt x="3397" y="2529"/>
                  <a:pt x="3375" y="2488"/>
                </a:cubicBezTo>
                <a:cubicBezTo>
                  <a:pt x="3182" y="2623"/>
                  <a:pt x="3008" y="2744"/>
                  <a:pt x="2640" y="2951"/>
                </a:cubicBezTo>
                <a:cubicBezTo>
                  <a:pt x="2624" y="3206"/>
                  <a:pt x="2601" y="3485"/>
                  <a:pt x="2536" y="3678"/>
                </a:cubicBezTo>
                <a:cubicBezTo>
                  <a:pt x="2400" y="4084"/>
                  <a:pt x="2121" y="4379"/>
                  <a:pt x="1754" y="4379"/>
                </a:cubicBezTo>
                <a:cubicBezTo>
                  <a:pt x="1444" y="4379"/>
                  <a:pt x="1293" y="4155"/>
                  <a:pt x="1293" y="3916"/>
                </a:cubicBezTo>
                <a:cubicBezTo>
                  <a:pt x="1293" y="3741"/>
                  <a:pt x="1395" y="3518"/>
                  <a:pt x="1580" y="3349"/>
                </a:cubicBezTo>
                <a:cubicBezTo>
                  <a:pt x="1812" y="3142"/>
                  <a:pt x="2066" y="3015"/>
                  <a:pt x="2417" y="2830"/>
                </a:cubicBezTo>
                <a:cubicBezTo>
                  <a:pt x="2425" y="2783"/>
                  <a:pt x="2433" y="2736"/>
                  <a:pt x="2442" y="2678"/>
                </a:cubicBezTo>
                <a:cubicBezTo>
                  <a:pt x="2353" y="2758"/>
                  <a:pt x="2226" y="2791"/>
                  <a:pt x="2121" y="2791"/>
                </a:cubicBezTo>
                <a:cubicBezTo>
                  <a:pt x="1955" y="2791"/>
                  <a:pt x="1818" y="2648"/>
                  <a:pt x="1787" y="2496"/>
                </a:cubicBezTo>
                <a:cubicBezTo>
                  <a:pt x="1563" y="2480"/>
                  <a:pt x="1395" y="2320"/>
                  <a:pt x="1387" y="2065"/>
                </a:cubicBezTo>
                <a:cubicBezTo>
                  <a:pt x="1387" y="1882"/>
                  <a:pt x="1459" y="1723"/>
                  <a:pt x="1580" y="1723"/>
                </a:cubicBezTo>
                <a:cubicBezTo>
                  <a:pt x="1627" y="1723"/>
                  <a:pt x="1643" y="1762"/>
                  <a:pt x="1643" y="1794"/>
                </a:cubicBezTo>
                <a:cubicBezTo>
                  <a:pt x="1643" y="1825"/>
                  <a:pt x="1602" y="1930"/>
                  <a:pt x="1602" y="2032"/>
                </a:cubicBezTo>
                <a:cubicBezTo>
                  <a:pt x="1602" y="2137"/>
                  <a:pt x="1652" y="2272"/>
                  <a:pt x="1779" y="2272"/>
                </a:cubicBezTo>
                <a:cubicBezTo>
                  <a:pt x="1779" y="1858"/>
                  <a:pt x="2082" y="1322"/>
                  <a:pt x="2442" y="1322"/>
                </a:cubicBezTo>
                <a:cubicBezTo>
                  <a:pt x="2680" y="1322"/>
                  <a:pt x="2712" y="1499"/>
                  <a:pt x="2712" y="1579"/>
                </a:cubicBezTo>
                <a:cubicBezTo>
                  <a:pt x="2712" y="1954"/>
                  <a:pt x="2337" y="2369"/>
                  <a:pt x="2033" y="2471"/>
                </a:cubicBezTo>
                <a:cubicBezTo>
                  <a:pt x="2042" y="2504"/>
                  <a:pt x="2074" y="2592"/>
                  <a:pt x="2170" y="2592"/>
                </a:cubicBezTo>
                <a:cubicBezTo>
                  <a:pt x="2290" y="2592"/>
                  <a:pt x="2433" y="2480"/>
                  <a:pt x="2505" y="2391"/>
                </a:cubicBezTo>
                <a:cubicBezTo>
                  <a:pt x="2536" y="2225"/>
                  <a:pt x="2657" y="1985"/>
                  <a:pt x="2817" y="1985"/>
                </a:cubicBezTo>
                <a:cubicBezTo>
                  <a:pt x="2880" y="1985"/>
                  <a:pt x="2911" y="2032"/>
                  <a:pt x="2911" y="2090"/>
                </a:cubicBezTo>
                <a:cubicBezTo>
                  <a:pt x="2911" y="2209"/>
                  <a:pt x="2784" y="2361"/>
                  <a:pt x="2688" y="2463"/>
                </a:cubicBezTo>
                <a:cubicBezTo>
                  <a:pt x="2673" y="2543"/>
                  <a:pt x="2665" y="2631"/>
                  <a:pt x="2665" y="2703"/>
                </a:cubicBezTo>
                <a:cubicBezTo>
                  <a:pt x="2944" y="2535"/>
                  <a:pt x="3088" y="2449"/>
                  <a:pt x="3295" y="2297"/>
                </a:cubicBezTo>
                <a:cubicBezTo>
                  <a:pt x="3279" y="2242"/>
                  <a:pt x="3279" y="2176"/>
                  <a:pt x="3279" y="2112"/>
                </a:cubicBezTo>
                <a:cubicBezTo>
                  <a:pt x="3279" y="1739"/>
                  <a:pt x="3527" y="1322"/>
                  <a:pt x="3853" y="1322"/>
                </a:cubicBezTo>
                <a:cubicBezTo>
                  <a:pt x="4037" y="1322"/>
                  <a:pt x="4131" y="1452"/>
                  <a:pt x="4131" y="1595"/>
                </a:cubicBezTo>
                <a:cubicBezTo>
                  <a:pt x="4131" y="1866"/>
                  <a:pt x="3900" y="2104"/>
                  <a:pt x="3574" y="2352"/>
                </a:cubicBezTo>
                <a:cubicBezTo>
                  <a:pt x="3599" y="2416"/>
                  <a:pt x="3637" y="2471"/>
                  <a:pt x="3701" y="2504"/>
                </a:cubicBezTo>
                <a:cubicBezTo>
                  <a:pt x="3709" y="2488"/>
                  <a:pt x="3813" y="2471"/>
                  <a:pt x="3900" y="2471"/>
                </a:cubicBezTo>
                <a:cubicBezTo>
                  <a:pt x="3996" y="2471"/>
                  <a:pt x="4131" y="2496"/>
                  <a:pt x="4131" y="2592"/>
                </a:cubicBezTo>
                <a:cubicBezTo>
                  <a:pt x="4131" y="2703"/>
                  <a:pt x="3980" y="2728"/>
                  <a:pt x="3861" y="2728"/>
                </a:cubicBezTo>
                <a:cubicBezTo>
                  <a:pt x="3797" y="2736"/>
                  <a:pt x="3693" y="2711"/>
                  <a:pt x="3693" y="2711"/>
                </a:cubicBezTo>
                <a:cubicBezTo>
                  <a:pt x="3518" y="2758"/>
                  <a:pt x="3182" y="2959"/>
                  <a:pt x="3182" y="3468"/>
                </a:cubicBezTo>
                <a:cubicBezTo>
                  <a:pt x="3182" y="3813"/>
                  <a:pt x="3397" y="4131"/>
                  <a:pt x="3734" y="4131"/>
                </a:cubicBezTo>
                <a:cubicBezTo>
                  <a:pt x="3988" y="4131"/>
                  <a:pt x="4195" y="3940"/>
                  <a:pt x="4203" y="3645"/>
                </a:cubicBezTo>
                <a:cubicBezTo>
                  <a:pt x="4204" y="3454"/>
                  <a:pt x="4123" y="3253"/>
                  <a:pt x="3933" y="3253"/>
                </a:cubicBezTo>
                <a:cubicBezTo>
                  <a:pt x="3836" y="3253"/>
                  <a:pt x="3750" y="3325"/>
                  <a:pt x="3750" y="3429"/>
                </a:cubicBezTo>
                <a:cubicBezTo>
                  <a:pt x="3742" y="3589"/>
                  <a:pt x="3861" y="3606"/>
                  <a:pt x="3861" y="3708"/>
                </a:cubicBezTo>
                <a:cubicBezTo>
                  <a:pt x="3861" y="3780"/>
                  <a:pt x="3806" y="3813"/>
                  <a:pt x="3750" y="3813"/>
                </a:cubicBezTo>
                <a:cubicBezTo>
                  <a:pt x="3590" y="3813"/>
                  <a:pt x="3469" y="3653"/>
                  <a:pt x="3469" y="3454"/>
                </a:cubicBezTo>
                <a:cubicBezTo>
                  <a:pt x="3469" y="3214"/>
                  <a:pt x="3678" y="3015"/>
                  <a:pt x="3949" y="3015"/>
                </a:cubicBezTo>
                <a:cubicBezTo>
                  <a:pt x="4300" y="3015"/>
                  <a:pt x="4482" y="3319"/>
                  <a:pt x="4482" y="3645"/>
                </a:cubicBezTo>
                <a:lnTo>
                  <a:pt x="4482" y="3645"/>
                </a:lnTo>
                <a:close/>
                <a:moveTo>
                  <a:pt x="5449" y="2880"/>
                </a:moveTo>
                <a:lnTo>
                  <a:pt x="5449" y="2880"/>
                </a:lnTo>
                <a:cubicBezTo>
                  <a:pt x="5449" y="1969"/>
                  <a:pt x="4985" y="1027"/>
                  <a:pt x="3988" y="726"/>
                </a:cubicBezTo>
                <a:cubicBezTo>
                  <a:pt x="3781" y="662"/>
                  <a:pt x="3607" y="621"/>
                  <a:pt x="3406" y="621"/>
                </a:cubicBezTo>
                <a:cubicBezTo>
                  <a:pt x="2944" y="621"/>
                  <a:pt x="2928" y="884"/>
                  <a:pt x="2712" y="884"/>
                </a:cubicBezTo>
                <a:cubicBezTo>
                  <a:pt x="2593" y="884"/>
                  <a:pt x="2513" y="798"/>
                  <a:pt x="2513" y="693"/>
                </a:cubicBezTo>
                <a:cubicBezTo>
                  <a:pt x="2513" y="510"/>
                  <a:pt x="2729" y="367"/>
                  <a:pt x="3071" y="367"/>
                </a:cubicBezTo>
                <a:cubicBezTo>
                  <a:pt x="3391" y="367"/>
                  <a:pt x="3637" y="447"/>
                  <a:pt x="3685" y="469"/>
                </a:cubicBezTo>
                <a:lnTo>
                  <a:pt x="3693" y="447"/>
                </a:lnTo>
                <a:cubicBezTo>
                  <a:pt x="3607" y="414"/>
                  <a:pt x="3303" y="309"/>
                  <a:pt x="2880" y="309"/>
                </a:cubicBezTo>
                <a:cubicBezTo>
                  <a:pt x="1961" y="309"/>
                  <a:pt x="1028" y="781"/>
                  <a:pt x="727" y="1770"/>
                </a:cubicBezTo>
                <a:cubicBezTo>
                  <a:pt x="663" y="1977"/>
                  <a:pt x="622" y="2154"/>
                  <a:pt x="622" y="2352"/>
                </a:cubicBezTo>
                <a:cubicBezTo>
                  <a:pt x="622" y="2816"/>
                  <a:pt x="885" y="2838"/>
                  <a:pt x="885" y="3054"/>
                </a:cubicBezTo>
                <a:cubicBezTo>
                  <a:pt x="885" y="3167"/>
                  <a:pt x="798" y="3247"/>
                  <a:pt x="694" y="3247"/>
                </a:cubicBezTo>
                <a:cubicBezTo>
                  <a:pt x="511" y="3247"/>
                  <a:pt x="368" y="3037"/>
                  <a:pt x="368" y="2687"/>
                </a:cubicBezTo>
                <a:cubicBezTo>
                  <a:pt x="368" y="2369"/>
                  <a:pt x="448" y="2121"/>
                  <a:pt x="462" y="2073"/>
                </a:cubicBezTo>
                <a:lnTo>
                  <a:pt x="440" y="2065"/>
                </a:lnTo>
                <a:cubicBezTo>
                  <a:pt x="415" y="2161"/>
                  <a:pt x="310" y="2457"/>
                  <a:pt x="310" y="2880"/>
                </a:cubicBezTo>
                <a:cubicBezTo>
                  <a:pt x="310" y="3805"/>
                  <a:pt x="782" y="4738"/>
                  <a:pt x="1771" y="5041"/>
                </a:cubicBezTo>
                <a:cubicBezTo>
                  <a:pt x="1978" y="5105"/>
                  <a:pt x="2154" y="5144"/>
                  <a:pt x="2353" y="5144"/>
                </a:cubicBezTo>
                <a:cubicBezTo>
                  <a:pt x="2817" y="5144"/>
                  <a:pt x="2831" y="4873"/>
                  <a:pt x="3047" y="4873"/>
                </a:cubicBezTo>
                <a:cubicBezTo>
                  <a:pt x="3160" y="4873"/>
                  <a:pt x="3248" y="4961"/>
                  <a:pt x="3248" y="5072"/>
                </a:cubicBezTo>
                <a:cubicBezTo>
                  <a:pt x="3248" y="5249"/>
                  <a:pt x="3038" y="5392"/>
                  <a:pt x="2688" y="5392"/>
                </a:cubicBezTo>
                <a:cubicBezTo>
                  <a:pt x="2370" y="5392"/>
                  <a:pt x="2113" y="5312"/>
                  <a:pt x="2074" y="5296"/>
                </a:cubicBezTo>
                <a:lnTo>
                  <a:pt x="2066" y="5320"/>
                </a:lnTo>
                <a:cubicBezTo>
                  <a:pt x="2154" y="5359"/>
                  <a:pt x="2458" y="5448"/>
                  <a:pt x="2880" y="5448"/>
                </a:cubicBezTo>
                <a:cubicBezTo>
                  <a:pt x="3797" y="5448"/>
                  <a:pt x="4739" y="4984"/>
                  <a:pt x="5034" y="3987"/>
                </a:cubicBezTo>
                <a:cubicBezTo>
                  <a:pt x="5098" y="3788"/>
                  <a:pt x="5137" y="3606"/>
                  <a:pt x="5137" y="3413"/>
                </a:cubicBezTo>
                <a:cubicBezTo>
                  <a:pt x="5137" y="2943"/>
                  <a:pt x="4874" y="2927"/>
                  <a:pt x="4874" y="2711"/>
                </a:cubicBezTo>
                <a:cubicBezTo>
                  <a:pt x="4874" y="2592"/>
                  <a:pt x="4954" y="2512"/>
                  <a:pt x="5065" y="2512"/>
                </a:cubicBezTo>
                <a:cubicBezTo>
                  <a:pt x="5250" y="2512"/>
                  <a:pt x="5393" y="2728"/>
                  <a:pt x="5393" y="3079"/>
                </a:cubicBezTo>
                <a:cubicBezTo>
                  <a:pt x="5393" y="3390"/>
                  <a:pt x="5313" y="3637"/>
                  <a:pt x="5297" y="3692"/>
                </a:cubicBezTo>
                <a:lnTo>
                  <a:pt x="5322" y="3700"/>
                </a:lnTo>
                <a:cubicBezTo>
                  <a:pt x="5352" y="3606"/>
                  <a:pt x="5449" y="3310"/>
                  <a:pt x="5449" y="2880"/>
                </a:cubicBezTo>
                <a:lnTo>
                  <a:pt x="5449" y="2880"/>
                </a:lnTo>
                <a:close/>
                <a:moveTo>
                  <a:pt x="5623" y="2880"/>
                </a:moveTo>
                <a:lnTo>
                  <a:pt x="5623" y="2880"/>
                </a:lnTo>
                <a:cubicBezTo>
                  <a:pt x="5623" y="4395"/>
                  <a:pt x="4396" y="5622"/>
                  <a:pt x="2880" y="5622"/>
                </a:cubicBezTo>
                <a:cubicBezTo>
                  <a:pt x="1364" y="5622"/>
                  <a:pt x="136" y="4395"/>
                  <a:pt x="136" y="2880"/>
                </a:cubicBezTo>
                <a:cubicBezTo>
                  <a:pt x="136" y="1363"/>
                  <a:pt x="1364" y="135"/>
                  <a:pt x="2880" y="135"/>
                </a:cubicBezTo>
                <a:cubicBezTo>
                  <a:pt x="4396" y="135"/>
                  <a:pt x="5623" y="1372"/>
                  <a:pt x="5623" y="2880"/>
                </a:cubicBezTo>
                <a:lnTo>
                  <a:pt x="5623" y="2880"/>
                </a:lnTo>
                <a:close/>
                <a:moveTo>
                  <a:pt x="5760" y="2880"/>
                </a:moveTo>
                <a:lnTo>
                  <a:pt x="5760" y="2880"/>
                </a:lnTo>
                <a:cubicBezTo>
                  <a:pt x="5760" y="1292"/>
                  <a:pt x="4468" y="0"/>
                  <a:pt x="2880" y="0"/>
                </a:cubicBezTo>
                <a:cubicBezTo>
                  <a:pt x="1293" y="0"/>
                  <a:pt x="0" y="1292"/>
                  <a:pt x="0" y="2880"/>
                </a:cubicBezTo>
                <a:cubicBezTo>
                  <a:pt x="0" y="4473"/>
                  <a:pt x="1293" y="5760"/>
                  <a:pt x="2880" y="5760"/>
                </a:cubicBezTo>
                <a:cubicBezTo>
                  <a:pt x="4468" y="5760"/>
                  <a:pt x="5760" y="4473"/>
                  <a:pt x="5760" y="288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466912003"/>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dirty="0"/>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dirty="0"/>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dirty="0"/>
              <a:t>GE’s presentation</a:t>
            </a:r>
            <a:br>
              <a:rPr lang="en-US" dirty="0"/>
            </a:br>
            <a:r>
              <a:rPr lang="en-US" dirty="0"/>
              <a:t>template title example</a:t>
            </a:r>
            <a:endParaRPr lang="en-GB" dirty="0"/>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dirty="0">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72620811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6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dirty="0"/>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dirty="0"/>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dirty="0"/>
              <a:t>GE’s presentation</a:t>
            </a:r>
            <a:br>
              <a:rPr lang="en-US" dirty="0"/>
            </a:br>
            <a:r>
              <a:rPr lang="en-US" dirty="0"/>
              <a:t>template title example</a:t>
            </a:r>
            <a:endParaRPr lang="en-GB" dirty="0"/>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dirty="0">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897675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7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dirty="0"/>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dirty="0"/>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dirty="0"/>
              <a:t>GE’s presentation</a:t>
            </a:r>
            <a:br>
              <a:rPr lang="en-US" dirty="0"/>
            </a:br>
            <a:r>
              <a:rPr lang="en-US" dirty="0"/>
              <a:t>template title example</a:t>
            </a:r>
            <a:endParaRPr lang="en-GB" dirty="0"/>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dirty="0">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53728629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8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dirty="0"/>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dirty="0"/>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dirty="0"/>
              <a:t>GE’s presentation</a:t>
            </a:r>
            <a:br>
              <a:rPr lang="en-US" dirty="0"/>
            </a:br>
            <a:r>
              <a:rPr lang="en-US" dirty="0"/>
              <a:t>template title example</a:t>
            </a:r>
            <a:endParaRPr lang="en-GB" dirty="0"/>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dirty="0">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62909068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image" Target="../media/image1.jpe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6"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ADD9F9-1BB4-D046-9F22-670879F39EC0}"/>
              </a:ext>
            </a:extLst>
          </p:cNvPr>
          <p:cNvSpPr>
            <a:spLocks noGrp="1"/>
          </p:cNvSpPr>
          <p:nvPr>
            <p:ph type="title"/>
          </p:nvPr>
        </p:nvSpPr>
        <p:spPr>
          <a:xfrm>
            <a:off x="515939" y="403351"/>
            <a:ext cx="10436080" cy="974622"/>
          </a:xfrm>
          <a:prstGeom prst="rect">
            <a:avLst/>
          </a:prstGeom>
        </p:spPr>
        <p:txBody>
          <a:bodyPr vert="horz" lIns="0" tIns="0" rIns="0" bIns="0" rtlCol="0" anchor="t">
            <a:noAutofit/>
          </a:bodyPr>
          <a:lstStyle/>
          <a:p>
            <a:r>
              <a:rPr lang="en-US"/>
              <a:t>Click to edit Master title style</a:t>
            </a:r>
            <a:endParaRPr lang="en-GB" dirty="0"/>
          </a:p>
        </p:txBody>
      </p:sp>
      <p:sp>
        <p:nvSpPr>
          <p:cNvPr id="9" name="Text Placeholder 8">
            <a:extLst>
              <a:ext uri="{FF2B5EF4-FFF2-40B4-BE49-F238E27FC236}">
                <a16:creationId xmlns:a16="http://schemas.microsoft.com/office/drawing/2014/main" id="{62F3E5F1-D8A5-204C-9DE2-35C6F5AFDB53}"/>
              </a:ext>
            </a:extLst>
          </p:cNvPr>
          <p:cNvSpPr>
            <a:spLocks noGrp="1"/>
          </p:cNvSpPr>
          <p:nvPr>
            <p:ph type="body" idx="1"/>
          </p:nvPr>
        </p:nvSpPr>
        <p:spPr>
          <a:xfrm>
            <a:off x="515939" y="1805592"/>
            <a:ext cx="11160124" cy="4100936"/>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768598EF-0FB1-374D-BC33-2853AB3BDD24}"/>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dirty="0"/>
          </a:p>
        </p:txBody>
      </p:sp>
    </p:spTree>
    <p:extLst>
      <p:ext uri="{BB962C8B-B14F-4D97-AF65-F5344CB8AC3E}">
        <p14:creationId xmlns:p14="http://schemas.microsoft.com/office/powerpoint/2010/main" val="367479083"/>
      </p:ext>
    </p:extLst>
  </p:cSld>
  <p:clrMap bg1="lt1" tx1="dk1" bg2="lt2" tx2="dk2" accent1="accent1" accent2="accent2" accent3="accent3" accent4="accent4" accent5="accent5" accent6="accent6" hlink="hlink" folHlink="folHlink"/>
  <p:sldLayoutIdLst>
    <p:sldLayoutId id="2147483667" r:id="rId1"/>
    <p:sldLayoutId id="2147483712" r:id="rId2"/>
    <p:sldLayoutId id="2147483710" r:id="rId3"/>
    <p:sldLayoutId id="2147483711" r:id="rId4"/>
    <p:sldLayoutId id="2147483713" r:id="rId5"/>
    <p:sldLayoutId id="2147483714" r:id="rId6"/>
    <p:sldLayoutId id="2147483715" r:id="rId7"/>
    <p:sldLayoutId id="2147483716" r:id="rId8"/>
    <p:sldLayoutId id="2147483717" r:id="rId9"/>
    <p:sldLayoutId id="2147483650" r:id="rId10"/>
    <p:sldLayoutId id="2147483705" r:id="rId11"/>
    <p:sldLayoutId id="2147483706" r:id="rId12"/>
    <p:sldLayoutId id="2147483707" r:id="rId13"/>
    <p:sldLayoutId id="2147483709" r:id="rId14"/>
    <p:sldLayoutId id="2147483708" r:id="rId15"/>
    <p:sldLayoutId id="2147483669" r:id="rId16"/>
    <p:sldLayoutId id="2147483697" r:id="rId17"/>
    <p:sldLayoutId id="2147483651" r:id="rId18"/>
    <p:sldLayoutId id="2147483683" r:id="rId19"/>
    <p:sldLayoutId id="2147483678" r:id="rId20"/>
    <p:sldLayoutId id="2147483691" r:id="rId21"/>
    <p:sldLayoutId id="2147483690" r:id="rId22"/>
    <p:sldLayoutId id="2147483692" r:id="rId23"/>
    <p:sldLayoutId id="2147483662" r:id="rId24"/>
    <p:sldLayoutId id="2147483675" r:id="rId25"/>
    <p:sldLayoutId id="2147483698" r:id="rId26"/>
    <p:sldLayoutId id="2147483674" r:id="rId27"/>
    <p:sldLayoutId id="2147483680" r:id="rId28"/>
    <p:sldLayoutId id="2147483677" r:id="rId29"/>
    <p:sldLayoutId id="2147483682" r:id="rId30"/>
    <p:sldLayoutId id="2147483664" r:id="rId31"/>
    <p:sldLayoutId id="2147483718" r:id="rId32"/>
    <p:sldLayoutId id="2147483720" r:id="rId33"/>
    <p:sldLayoutId id="2147483719" r:id="rId34"/>
    <p:sldLayoutId id="2147483663" r:id="rId35"/>
    <p:sldLayoutId id="2147483670" r:id="rId36"/>
    <p:sldLayoutId id="2147483721" r:id="rId37"/>
    <p:sldLayoutId id="2147483672" r:id="rId38"/>
    <p:sldLayoutId id="2147483722" r:id="rId39"/>
    <p:sldLayoutId id="2147483673" r:id="rId40"/>
    <p:sldLayoutId id="2147483723" r:id="rId41"/>
    <p:sldLayoutId id="2147483666" r:id="rId42"/>
    <p:sldLayoutId id="2147483693" r:id="rId43"/>
    <p:sldLayoutId id="2147483676" r:id="rId44"/>
    <p:sldLayoutId id="2147483687" r:id="rId45"/>
    <p:sldLayoutId id="2147483699" r:id="rId46"/>
    <p:sldLayoutId id="2147483655" r:id="rId47"/>
    <p:sldLayoutId id="2147483652" r:id="rId48"/>
    <p:sldLayoutId id="2147483696" r:id="rId49"/>
    <p:sldLayoutId id="2147483685" r:id="rId50"/>
    <p:sldLayoutId id="2147483701" r:id="rId51"/>
    <p:sldLayoutId id="2147483700" r:id="rId52"/>
    <p:sldLayoutId id="2147483702" r:id="rId53"/>
    <p:sldLayoutId id="2147483694" r:id="rId54"/>
  </p:sldLayoutIdLst>
  <p:hf hdr="0"/>
  <p:txStyles>
    <p:title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p:titleStyle>
    <p:bodyStyle>
      <a:lvl1pPr marL="0" indent="0" algn="l" defTabSz="914400" rtl="0" eaLnBrk="1" latinLnBrk="0" hangingPunct="1">
        <a:lnSpc>
          <a:spcPct val="100000"/>
        </a:lnSpc>
        <a:spcBef>
          <a:spcPts val="600"/>
        </a:spcBef>
        <a:spcAft>
          <a:spcPts val="0"/>
        </a:spcAft>
        <a:buSzPct val="100000"/>
        <a:buFontTx/>
        <a:buNone/>
        <a:defRPr sz="2000" kern="1200">
          <a:solidFill>
            <a:schemeClr val="tx1"/>
          </a:solidFill>
          <a:latin typeface="GE Inspira Sans" panose="020B0503060000000003" pitchFamily="34" charset="77"/>
          <a:ea typeface="+mn-ea"/>
          <a:cs typeface="+mn-cs"/>
        </a:defRPr>
      </a:lvl1pPr>
      <a:lvl2pPr marL="190500" indent="-149225" algn="l" defTabSz="914400" rtl="0" eaLnBrk="1" latinLnBrk="0" hangingPunct="1">
        <a:lnSpc>
          <a:spcPct val="100000"/>
        </a:lnSpc>
        <a:spcBef>
          <a:spcPts val="600"/>
        </a:spcBef>
        <a:spcAft>
          <a:spcPts val="0"/>
        </a:spcAft>
        <a:buClr>
          <a:schemeClr val="bg2"/>
        </a:buClr>
        <a:buSzPct val="100000"/>
        <a:buFont typeface="GE Inspira Sans" panose="020B0604020202020204" pitchFamily="34" charset="0"/>
        <a:buChar char="•"/>
        <a:tabLst/>
        <a:defRPr sz="1800" kern="1200">
          <a:solidFill>
            <a:schemeClr val="tx1"/>
          </a:solidFill>
          <a:latin typeface="GE Inspira Sans" panose="020B0503060000000003" pitchFamily="34" charset="77"/>
          <a:ea typeface="+mn-ea"/>
          <a:cs typeface="+mn-cs"/>
        </a:defRPr>
      </a:lvl2pPr>
      <a:lvl3pPr marL="404813" indent="-163513" algn="l" defTabSz="914400" rtl="0" eaLnBrk="1" latinLnBrk="0" hangingPunct="1">
        <a:lnSpc>
          <a:spcPct val="100000"/>
        </a:lnSpc>
        <a:spcBef>
          <a:spcPts val="400"/>
        </a:spcBef>
        <a:spcAft>
          <a:spcPts val="0"/>
        </a:spcAft>
        <a:buClr>
          <a:schemeClr val="bg2"/>
        </a:buClr>
        <a:buSzPct val="46000"/>
        <a:buFont typeface="Wingdings 2" panose="05020102010507070707" pitchFamily="18" charset="2"/>
        <a:buChar char=""/>
        <a:tabLst/>
        <a:defRPr sz="1600" kern="1200">
          <a:solidFill>
            <a:schemeClr val="tx1"/>
          </a:solidFill>
          <a:latin typeface="GE Inspira Sans" panose="020B0503060000000003" pitchFamily="34" charset="77"/>
          <a:ea typeface="+mn-ea"/>
          <a:cs typeface="+mn-cs"/>
        </a:defRPr>
      </a:lvl3pPr>
      <a:lvl4pPr marL="617538" indent="-155575" algn="l" defTabSz="914400" rtl="0" eaLnBrk="1" latinLnBrk="0" hangingPunct="1">
        <a:lnSpc>
          <a:spcPct val="100000"/>
        </a:lnSpc>
        <a:spcBef>
          <a:spcPts val="300"/>
        </a:spcBef>
        <a:spcAft>
          <a:spcPts val="0"/>
        </a:spcAft>
        <a:buSzPct val="100000"/>
        <a:buFont typeface="GE Inspira Sans" panose="020B0604020202020204" pitchFamily="34" charset="0"/>
        <a:buChar char="•"/>
        <a:tabLst/>
        <a:defRPr sz="1400" b="0" kern="1200">
          <a:solidFill>
            <a:schemeClr val="tx1"/>
          </a:solidFill>
          <a:latin typeface="GE Inspira Sans" panose="020B0503060000000003" pitchFamily="34" charset="77"/>
          <a:ea typeface="+mn-ea"/>
          <a:cs typeface="+mn-cs"/>
        </a:defRPr>
      </a:lvl4pPr>
      <a:lvl5pPr marL="812800" indent="-146050" algn="l" defTabSz="914400" rtl="0" eaLnBrk="1" latinLnBrk="0" hangingPunct="1">
        <a:lnSpc>
          <a:spcPct val="100000"/>
        </a:lnSpc>
        <a:spcBef>
          <a:spcPts val="200"/>
        </a:spcBef>
        <a:spcAft>
          <a:spcPts val="0"/>
        </a:spcAft>
        <a:buSzPct val="46000"/>
        <a:buFont typeface="Wingdings 2" panose="05020102010507070707" pitchFamily="18" charset="2"/>
        <a:buChar char=""/>
        <a:tabLst/>
        <a:defRPr sz="1200" kern="1200">
          <a:solidFill>
            <a:schemeClr val="tx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325">
          <p15:clr>
            <a:srgbClr val="F26B43"/>
          </p15:clr>
        </p15:guide>
        <p15:guide id="4" pos="7355">
          <p15:clr>
            <a:srgbClr val="F26B43"/>
          </p15:clr>
        </p15:guide>
        <p15:guide id="5" orient="horz" pos="323">
          <p15:clr>
            <a:srgbClr val="F26B43"/>
          </p15:clr>
        </p15:guide>
        <p15:guide id="6" orient="horz" pos="3997">
          <p15:clr>
            <a:srgbClr val="F26B43"/>
          </p15:clr>
        </p15:guide>
        <p15:guide id="8" orient="horz" pos="4156">
          <p15:clr>
            <a:srgbClr val="F26B43"/>
          </p15:clr>
        </p15:guide>
        <p15:guide id="9" orient="horz" pos="1185">
          <p15:clr>
            <a:srgbClr val="F26B43"/>
          </p15:clr>
        </p15:guide>
        <p15:guide id="11" orient="horz" pos="1502">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47.xml"/><Relationship Id="rId4" Type="http://schemas.openxmlformats.org/officeDocument/2006/relationships/image" Target="../media/image30.svg"/></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7.xml"/><Relationship Id="rId1" Type="http://schemas.openxmlformats.org/officeDocument/2006/relationships/video" Target="https://www.youtube.com/embed/D7sj7L1uLiw?start=451&amp;feature=oembed" TargetMode="External"/><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47.xml"/><Relationship Id="rId4" Type="http://schemas.openxmlformats.org/officeDocument/2006/relationships/image" Target="../media/image35.sv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46.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6.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47.xml"/><Relationship Id="rId5" Type="http://schemas.openxmlformats.org/officeDocument/2006/relationships/image" Target="../media/image38.jpeg"/><Relationship Id="rId4" Type="http://schemas.openxmlformats.org/officeDocument/2006/relationships/image" Target="../media/image37.jpe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47.xml"/><Relationship Id="rId4" Type="http://schemas.openxmlformats.org/officeDocument/2006/relationships/image" Target="../media/image35.svg"/></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47.xml"/><Relationship Id="rId4" Type="http://schemas.openxmlformats.org/officeDocument/2006/relationships/image" Target="../media/image40.svg"/></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7.xml"/><Relationship Id="rId1" Type="http://schemas.openxmlformats.org/officeDocument/2006/relationships/video" Target="https://www.youtube.com/embed/YlYEi0PgG1g?feature=oembed" TargetMode="External"/><Relationship Id="rId4" Type="http://schemas.openxmlformats.org/officeDocument/2006/relationships/image" Target="../media/image42.jpeg"/></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3" Type="http://schemas.microsoft.com/office/2018/10/relationships/comments" Target="../comments/modernComment_22D_707BF82B.xml"/><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23.png"/></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4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47.xml"/><Relationship Id="rId6" Type="http://schemas.openxmlformats.org/officeDocument/2006/relationships/image" Target="../media/image53.png"/><Relationship Id="rId5" Type="http://schemas.openxmlformats.org/officeDocument/2006/relationships/image" Target="../media/image43.png"/><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microsoft.com/office/2018/10/relationships/comments" Target="../comments/modernComment_285_E6BF0612.xml"/><Relationship Id="rId2" Type="http://schemas.openxmlformats.org/officeDocument/2006/relationships/notesSlide" Target="../notesSlides/notesSlide28.xml"/><Relationship Id="rId1" Type="http://schemas.openxmlformats.org/officeDocument/2006/relationships/slideLayout" Target="../slideLayouts/slideLayout47.xml"/><Relationship Id="rId4" Type="http://schemas.openxmlformats.org/officeDocument/2006/relationships/image" Target="../media/image44.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7.xml"/></Relationships>
</file>

<file path=ppt/slides/_rels/slide34.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notesSlide" Target="../notesSlides/notesSlide30.xml"/><Relationship Id="rId1" Type="http://schemas.openxmlformats.org/officeDocument/2006/relationships/slideLayout" Target="../slideLayouts/slideLayout47.xml"/><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1.xml"/><Relationship Id="rId1" Type="http://schemas.openxmlformats.org/officeDocument/2006/relationships/slideLayout" Target="../slideLayouts/slideLayout4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7.xml"/></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47.xml"/><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47.xml"/><Relationship Id="rId4" Type="http://schemas.openxmlformats.org/officeDocument/2006/relationships/image" Target="../media/image35.svg"/></Relationships>
</file>

<file path=ppt/slides/_rels/slide3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4.xml"/><Relationship Id="rId1" Type="http://schemas.openxmlformats.org/officeDocument/2006/relationships/slideLayout" Target="../slideLayouts/slideLayout46.xml"/><Relationship Id="rId5" Type="http://schemas.openxmlformats.org/officeDocument/2006/relationships/image" Target="../media/image60.png"/><Relationship Id="rId4" Type="http://schemas.openxmlformats.org/officeDocument/2006/relationships/image" Target="../media/image56.png"/></Relationships>
</file>

<file path=ppt/slides/_rels/slide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4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5.xml"/><Relationship Id="rId1" Type="http://schemas.openxmlformats.org/officeDocument/2006/relationships/slideLayout" Target="../slideLayouts/slideLayout4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7.xml"/><Relationship Id="rId1" Type="http://schemas.openxmlformats.org/officeDocument/2006/relationships/video" Target="https://www.youtube.com/embed/W1h5L_0rFz8?feature=oembed" TargetMode="External"/><Relationship Id="rId4" Type="http://schemas.openxmlformats.org/officeDocument/2006/relationships/image" Target="../media/image57.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7.xml"/><Relationship Id="rId1" Type="http://schemas.openxmlformats.org/officeDocument/2006/relationships/video" Target="https://www.youtube.com/embed/ttWhK-NO4g8?feature=oembed" TargetMode="External"/><Relationship Id="rId4" Type="http://schemas.openxmlformats.org/officeDocument/2006/relationships/image" Target="../media/image58.jpeg"/></Relationships>
</file>

<file path=ppt/slides/_rels/slide4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8.xml"/><Relationship Id="rId1" Type="http://schemas.openxmlformats.org/officeDocument/2006/relationships/slideLayout" Target="../slideLayouts/slideLayout36.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47.xml"/><Relationship Id="rId4" Type="http://schemas.openxmlformats.org/officeDocument/2006/relationships/image" Target="../media/image35.sv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7.xml"/></Relationships>
</file>

<file path=ppt/slides/_rels/slide4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2.xml"/><Relationship Id="rId1" Type="http://schemas.openxmlformats.org/officeDocument/2006/relationships/slideLayout" Target="../slideLayouts/slideLayout18.xml"/><Relationship Id="rId4" Type="http://schemas.openxmlformats.org/officeDocument/2006/relationships/image" Target="../media/image28.jpeg"/></Relationships>
</file>

<file path=ppt/slides/_rels/slide4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3.xml"/><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8" Type="http://schemas.openxmlformats.org/officeDocument/2006/relationships/image" Target="../media/image70.svg"/><Relationship Id="rId3" Type="http://schemas.openxmlformats.org/officeDocument/2006/relationships/image" Target="../media/image62.png"/><Relationship Id="rId7" Type="http://schemas.openxmlformats.org/officeDocument/2006/relationships/image" Target="../media/image69.png"/><Relationship Id="rId2" Type="http://schemas.openxmlformats.org/officeDocument/2006/relationships/notesSlide" Target="../notesSlides/notesSlide44.xml"/><Relationship Id="rId1" Type="http://schemas.openxmlformats.org/officeDocument/2006/relationships/slideLayout" Target="../slideLayouts/slideLayout22.xml"/><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image" Target="../media/image63.svg"/></Relationships>
</file>

<file path=ppt/slides/_rels/slide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7.xml"/><Relationship Id="rId1" Type="http://schemas.openxmlformats.org/officeDocument/2006/relationships/video" Target="https://www.youtube.com/embed/4XenqN5Ib9o?feature=oembed" TargetMode="External"/><Relationship Id="rId4" Type="http://schemas.openxmlformats.org/officeDocument/2006/relationships/image" Target="../media/image71.jpeg"/></Relationships>
</file>

<file path=ppt/slides/_rels/slide5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7.xml"/><Relationship Id="rId1" Type="http://schemas.openxmlformats.org/officeDocument/2006/relationships/slideLayout" Target="../slideLayouts/slideLayout47.xml"/></Relationships>
</file>

<file path=ppt/slides/_rels/slide5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7.xml"/><Relationship Id="rId1" Type="http://schemas.openxmlformats.org/officeDocument/2006/relationships/video" Target="https://www.youtube.com/embed/TcUX6eNT2j4?feature=oembed" TargetMode="External"/><Relationship Id="rId4" Type="http://schemas.openxmlformats.org/officeDocument/2006/relationships/image" Target="../media/image73.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1.xml"/><Relationship Id="rId1" Type="http://schemas.openxmlformats.org/officeDocument/2006/relationships/slideLayout" Target="../slideLayouts/slideLayout47.xml"/><Relationship Id="rId4" Type="http://schemas.openxmlformats.org/officeDocument/2006/relationships/image" Target="../media/image75.svg"/></Relationships>
</file>

<file path=ppt/slides/_rels/slide5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2.xml"/><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7.xml"/><Relationship Id="rId1" Type="http://schemas.openxmlformats.org/officeDocument/2006/relationships/video" Target="https://www.youtube.com/embed/r4OWMSG4Agg?feature=oembed" TargetMode="External"/><Relationship Id="rId4" Type="http://schemas.openxmlformats.org/officeDocument/2006/relationships/image" Target="../media/image25.jpeg"/></Relationships>
</file>

<file path=ppt/slides/_rels/slide6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3.xml"/><Relationship Id="rId1" Type="http://schemas.openxmlformats.org/officeDocument/2006/relationships/slideLayout" Target="../slideLayouts/slideLayout47.xml"/></Relationships>
</file>

<file path=ppt/slides/_rels/slide6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55.xml"/><Relationship Id="rId1" Type="http://schemas.openxmlformats.org/officeDocument/2006/relationships/slideLayout" Target="../slideLayouts/slideLayout47.xml"/></Relationships>
</file>

<file path=ppt/slides/_rels/slide6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7.xml"/><Relationship Id="rId1" Type="http://schemas.openxmlformats.org/officeDocument/2006/relationships/video" Target="https://www.youtube.com/embed/V8eLdbKXGzk?feature=oembed" TargetMode="External"/><Relationship Id="rId4" Type="http://schemas.openxmlformats.org/officeDocument/2006/relationships/image" Target="../media/image80.jpe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7.xml"/><Relationship Id="rId1" Type="http://schemas.openxmlformats.org/officeDocument/2006/relationships/video" Target="https://www.youtube.com/embed/-FOCpMAww28?feature=oembed" TargetMode="External"/><Relationship Id="rId4" Type="http://schemas.openxmlformats.org/officeDocument/2006/relationships/image" Target="../media/image81.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7.xml"/><Relationship Id="rId1" Type="http://schemas.openxmlformats.org/officeDocument/2006/relationships/video" Target="https://www.youtube.com/embed/Iwpi1Lm6dFo?feature=oembed" TargetMode="External"/><Relationship Id="rId4" Type="http://schemas.openxmlformats.org/officeDocument/2006/relationships/image" Target="../media/image82.jpeg"/></Relationships>
</file>

<file path=ppt/slides/_rels/slide6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0.xml"/><Relationship Id="rId1" Type="http://schemas.openxmlformats.org/officeDocument/2006/relationships/slideLayout" Target="../slideLayouts/slideLayout47.xml"/><Relationship Id="rId4" Type="http://schemas.openxmlformats.org/officeDocument/2006/relationships/image" Target="../media/image30.svg"/></Relationships>
</file>

<file path=ppt/slides/_rels/slide6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61.xml"/><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2.xml"/><Relationship Id="rId1" Type="http://schemas.openxmlformats.org/officeDocument/2006/relationships/slideLayout" Target="../slideLayouts/slideLayout47.xml"/><Relationship Id="rId4" Type="http://schemas.openxmlformats.org/officeDocument/2006/relationships/image" Target="../media/image85.svg"/></Relationships>
</file>

<file path=ppt/slides/_rels/slide7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3.xml"/><Relationship Id="rId1" Type="http://schemas.openxmlformats.org/officeDocument/2006/relationships/slideLayout" Target="../slideLayouts/slideLayout47.xml"/><Relationship Id="rId4" Type="http://schemas.openxmlformats.org/officeDocument/2006/relationships/image" Target="../media/image85.sv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47.xml"/><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2A497E-EDF8-FF49-926D-E33D5F8FA1D6}"/>
              </a:ext>
            </a:extLst>
          </p:cNvPr>
          <p:cNvSpPr>
            <a:spLocks noGrp="1"/>
          </p:cNvSpPr>
          <p:nvPr>
            <p:ph type="ctrTitle"/>
          </p:nvPr>
        </p:nvSpPr>
        <p:spPr/>
        <p:txBody>
          <a:bodyPr/>
          <a:lstStyle/>
          <a:p>
            <a:r>
              <a:rPr lang="en-US" dirty="0"/>
              <a:t>Spring Loaded</a:t>
            </a:r>
          </a:p>
        </p:txBody>
      </p:sp>
      <p:sp>
        <p:nvSpPr>
          <p:cNvPr id="6" name="Text Placeholder 5">
            <a:extLst>
              <a:ext uri="{FF2B5EF4-FFF2-40B4-BE49-F238E27FC236}">
                <a16:creationId xmlns:a16="http://schemas.microsoft.com/office/drawing/2014/main" id="{3E210F2A-F425-655A-4AD5-49093291F4F3}"/>
              </a:ext>
            </a:extLst>
          </p:cNvPr>
          <p:cNvSpPr>
            <a:spLocks noGrp="1"/>
          </p:cNvSpPr>
          <p:nvPr>
            <p:ph type="body" sz="quarter" idx="14"/>
          </p:nvPr>
        </p:nvSpPr>
        <p:spPr/>
        <p:txBody>
          <a:bodyPr/>
          <a:lstStyle/>
          <a:p>
            <a:endParaRPr lang="en-US"/>
          </a:p>
        </p:txBody>
      </p:sp>
      <p:sp>
        <p:nvSpPr>
          <p:cNvPr id="5" name="Date Placeholder 3">
            <a:extLst>
              <a:ext uri="{FF2B5EF4-FFF2-40B4-BE49-F238E27FC236}">
                <a16:creationId xmlns:a16="http://schemas.microsoft.com/office/drawing/2014/main" id="{BF9265FF-4CF9-9047-B1D9-F860023228A1}"/>
              </a:ext>
            </a:extLst>
          </p:cNvPr>
          <p:cNvSpPr txBox="1">
            <a:spLocks/>
          </p:cNvSpPr>
          <p:nvPr/>
        </p:nvSpPr>
        <p:spPr>
          <a:xfrm>
            <a:off x="685800" y="1612740"/>
            <a:ext cx="6654800" cy="365125"/>
          </a:xfrm>
          <a:prstGeom prst="rect">
            <a:avLst/>
          </a:prstGeom>
        </p:spPr>
        <p:txBody>
          <a:bodyPr vert="horz" lIns="18288" tIns="0" rIns="0" bIns="0" rtlCol="0" anchor="ctr"/>
          <a:lstStyle>
            <a:defPPr>
              <a:defRPr lang="en-US"/>
            </a:defPPr>
            <a:lvl1pPr marL="0" algn="l" defTabSz="914400" rtl="0" eaLnBrk="1" latinLnBrk="0" hangingPunct="1">
              <a:defRPr sz="1100" b="1" i="0" kern="1200" cap="none" spc="200" baseline="0">
                <a:solidFill>
                  <a:schemeClr val="bg1"/>
                </a:solidFill>
                <a:latin typeface="GE Inspira Sans" panose="020B0503060000000003"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800" dirty="0"/>
              <a:t>Engineering Academy</a:t>
            </a:r>
          </a:p>
        </p:txBody>
      </p:sp>
    </p:spTree>
    <p:extLst>
      <p:ext uri="{BB962C8B-B14F-4D97-AF65-F5344CB8AC3E}">
        <p14:creationId xmlns:p14="http://schemas.microsoft.com/office/powerpoint/2010/main" val="40159248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C8A3EA-4CAE-B448-A6AB-3FF266601E1D}"/>
              </a:ext>
            </a:extLst>
          </p:cNvPr>
          <p:cNvSpPr>
            <a:spLocks noGrp="1"/>
          </p:cNvSpPr>
          <p:nvPr>
            <p:ph type="body" sz="quarter" idx="22"/>
          </p:nvPr>
        </p:nvSpPr>
        <p:spPr>
          <a:xfrm>
            <a:off x="896061" y="2304514"/>
            <a:ext cx="4724577" cy="1615827"/>
          </a:xfrm>
        </p:spPr>
        <p:txBody>
          <a:bodyPr lIns="0">
            <a:spAutoFit/>
          </a:bodyPr>
          <a:lstStyle/>
          <a:p>
            <a:pPr marL="742950" lvl="1" indent="-285750">
              <a:buFont typeface="Arial" panose="020B0604020202020204" pitchFamily="34" charset="0"/>
              <a:buChar char="•"/>
            </a:pPr>
            <a:r>
              <a:rPr lang="en-US" sz="2000" dirty="0">
                <a:solidFill>
                  <a:srgbClr val="0E141F"/>
                </a:solidFill>
              </a:rPr>
              <a:t>The vehicle must have at least three wheels.</a:t>
            </a:r>
          </a:p>
          <a:p>
            <a:pPr marL="742950" lvl="1" indent="-285750">
              <a:buFont typeface="Arial" panose="020B0604020202020204" pitchFamily="34" charset="0"/>
              <a:buChar char="•"/>
            </a:pPr>
            <a:r>
              <a:rPr lang="en-US" sz="2000" dirty="0">
                <a:solidFill>
                  <a:srgbClr val="0E141F"/>
                </a:solidFill>
              </a:rPr>
              <a:t>The vehicle must be able to cover a minimum distance of 10 m (32.8 ft) on a single ‘charge’</a:t>
            </a:r>
          </a:p>
        </p:txBody>
      </p:sp>
      <p:sp>
        <p:nvSpPr>
          <p:cNvPr id="7" name="Text Placeholder 6">
            <a:extLst>
              <a:ext uri="{FF2B5EF4-FFF2-40B4-BE49-F238E27FC236}">
                <a16:creationId xmlns:a16="http://schemas.microsoft.com/office/drawing/2014/main" id="{CDB99102-ECC0-4A48-922E-E8B247C7D7E7}"/>
              </a:ext>
            </a:extLst>
          </p:cNvPr>
          <p:cNvSpPr>
            <a:spLocks noGrp="1"/>
          </p:cNvSpPr>
          <p:nvPr>
            <p:ph type="body" sz="quarter" idx="24"/>
          </p:nvPr>
        </p:nvSpPr>
        <p:spPr>
          <a:xfrm>
            <a:off x="6569205" y="2304514"/>
            <a:ext cx="4733239" cy="1692771"/>
          </a:xfrm>
        </p:spPr>
        <p:txBody>
          <a:bodyPr>
            <a:spAutoFit/>
          </a:bodyPr>
          <a:lstStyle/>
          <a:p>
            <a:pPr marL="800100" lvl="1" indent="-342900">
              <a:buFont typeface="Arial" panose="020B0604020202020204" pitchFamily="34" charset="0"/>
              <a:buChar char="•"/>
            </a:pPr>
            <a:r>
              <a:rPr lang="en-US" sz="2000" dirty="0">
                <a:solidFill>
                  <a:srgbClr val="0E141F"/>
                </a:solidFill>
              </a:rPr>
              <a:t>No push starts of vehicles are allowed.</a:t>
            </a:r>
          </a:p>
          <a:p>
            <a:pPr marL="800100" lvl="1" indent="-342900">
              <a:buFont typeface="Arial" panose="020B0604020202020204" pitchFamily="34" charset="0"/>
              <a:buChar char="•"/>
            </a:pPr>
            <a:r>
              <a:rPr lang="en-US" sz="2000" dirty="0">
                <a:solidFill>
                  <a:srgbClr val="0E141F"/>
                </a:solidFill>
              </a:rPr>
              <a:t>Students must design and build their vehicles within the given time.</a:t>
            </a:r>
          </a:p>
          <a:p>
            <a:pPr marL="742950" lvl="1" indent="-285750">
              <a:buFont typeface="Arial" panose="020B0604020202020204" pitchFamily="34" charset="0"/>
              <a:buChar char="•"/>
            </a:pPr>
            <a:endParaRPr lang="en-US" sz="2000" dirty="0">
              <a:solidFill>
                <a:srgbClr val="0E141F"/>
              </a:solidFill>
            </a:endParaRPr>
          </a:p>
        </p:txBody>
      </p:sp>
      <p:sp>
        <p:nvSpPr>
          <p:cNvPr id="2" name="Text Placeholder 1">
            <a:extLst>
              <a:ext uri="{FF2B5EF4-FFF2-40B4-BE49-F238E27FC236}">
                <a16:creationId xmlns:a16="http://schemas.microsoft.com/office/drawing/2014/main" id="{031DA1E8-314A-F547-B413-2FEFBEA817F4}"/>
              </a:ext>
            </a:extLst>
          </p:cNvPr>
          <p:cNvSpPr>
            <a:spLocks noGrp="1"/>
          </p:cNvSpPr>
          <p:nvPr>
            <p:ph type="body" sz="quarter" idx="27"/>
          </p:nvPr>
        </p:nvSpPr>
        <p:spPr>
          <a:xfrm>
            <a:off x="890631" y="1792224"/>
            <a:ext cx="4743828" cy="260350"/>
          </a:xfrm>
        </p:spPr>
        <p:txBody>
          <a:bodyPr>
            <a:normAutofit fontScale="85000" lnSpcReduction="20000"/>
          </a:bodyPr>
          <a:lstStyle/>
          <a:p>
            <a:pPr>
              <a:lnSpc>
                <a:spcPct val="90000"/>
              </a:lnSpc>
              <a:spcAft>
                <a:spcPts val="600"/>
              </a:spcAft>
            </a:pPr>
            <a:r>
              <a:rPr lang="en-US" sz="2600" dirty="0"/>
              <a:t>Criteria</a:t>
            </a:r>
            <a:endParaRPr lang="en-US" sz="1700" dirty="0"/>
          </a:p>
        </p:txBody>
      </p:sp>
      <p:sp>
        <p:nvSpPr>
          <p:cNvPr id="6" name="Text Placeholder 5">
            <a:extLst>
              <a:ext uri="{FF2B5EF4-FFF2-40B4-BE49-F238E27FC236}">
                <a16:creationId xmlns:a16="http://schemas.microsoft.com/office/drawing/2014/main" id="{01AB721F-B9D4-A444-9165-9B8E5EFFD9BA}"/>
              </a:ext>
            </a:extLst>
          </p:cNvPr>
          <p:cNvSpPr>
            <a:spLocks noGrp="1"/>
          </p:cNvSpPr>
          <p:nvPr>
            <p:ph type="body" sz="quarter" idx="28"/>
          </p:nvPr>
        </p:nvSpPr>
        <p:spPr>
          <a:xfrm>
            <a:off x="6558319" y="1789305"/>
            <a:ext cx="4743828" cy="260350"/>
          </a:xfrm>
        </p:spPr>
        <p:txBody>
          <a:bodyPr>
            <a:normAutofit fontScale="85000" lnSpcReduction="20000"/>
          </a:bodyPr>
          <a:lstStyle/>
          <a:p>
            <a:pPr>
              <a:lnSpc>
                <a:spcPct val="90000"/>
              </a:lnSpc>
              <a:spcAft>
                <a:spcPts val="600"/>
              </a:spcAft>
            </a:pPr>
            <a:r>
              <a:rPr lang="en-US" sz="2600" dirty="0"/>
              <a:t>Constraints</a:t>
            </a:r>
            <a:endParaRPr lang="en-US" sz="1700" dirty="0"/>
          </a:p>
        </p:txBody>
      </p:sp>
      <p:sp>
        <p:nvSpPr>
          <p:cNvPr id="4" name="Title 3">
            <a:extLst>
              <a:ext uri="{FF2B5EF4-FFF2-40B4-BE49-F238E27FC236}">
                <a16:creationId xmlns:a16="http://schemas.microsoft.com/office/drawing/2014/main" id="{21023E34-81A8-1840-8859-EBEC49B8E490}"/>
              </a:ext>
            </a:extLst>
          </p:cNvPr>
          <p:cNvSpPr>
            <a:spLocks noGrp="1"/>
          </p:cNvSpPr>
          <p:nvPr>
            <p:ph type="title"/>
          </p:nvPr>
        </p:nvSpPr>
        <p:spPr>
          <a:xfrm>
            <a:off x="685800" y="403268"/>
            <a:ext cx="10432800" cy="908101"/>
          </a:xfrm>
        </p:spPr>
        <p:txBody>
          <a:bodyPr anchor="t">
            <a:normAutofit/>
          </a:bodyPr>
          <a:lstStyle/>
          <a:p>
            <a:r>
              <a:rPr lang="en-US" dirty="0"/>
              <a:t>Your design challenge</a:t>
            </a:r>
          </a:p>
        </p:txBody>
      </p:sp>
      <p:sp>
        <p:nvSpPr>
          <p:cNvPr id="5" name="Slide Number Placeholder 4">
            <a:extLst>
              <a:ext uri="{FF2B5EF4-FFF2-40B4-BE49-F238E27FC236}">
                <a16:creationId xmlns:a16="http://schemas.microsoft.com/office/drawing/2014/main" id="{03E62D92-E120-4E40-AC4D-0D4A5078717C}"/>
              </a:ext>
            </a:extLst>
          </p:cNvPr>
          <p:cNvSpPr>
            <a:spLocks noGrp="1"/>
          </p:cNvSpPr>
          <p:nvPr>
            <p:ph type="sldNum" sz="quarter" idx="4"/>
          </p:nvPr>
        </p:nvSpPr>
        <p:spPr>
          <a:xfrm>
            <a:off x="10950513" y="6221330"/>
            <a:ext cx="738723" cy="365125"/>
          </a:xfrm>
        </p:spPr>
        <p:txBody>
          <a:bodyPr anchor="ctr">
            <a:normAutofit/>
          </a:bodyPr>
          <a:lstStyle/>
          <a:p>
            <a:pPr>
              <a:spcAft>
                <a:spcPts val="600"/>
              </a:spcAft>
            </a:pPr>
            <a:fld id="{14719505-AD43-774F-936C-A3AE71DD4EEA}" type="slidenum">
              <a:rPr lang="en-GB" smtClean="0"/>
              <a:pPr>
                <a:spcAft>
                  <a:spcPts val="600"/>
                </a:spcAft>
              </a:pPr>
              <a:t>10</a:t>
            </a:fld>
            <a:endParaRPr lang="en-GB"/>
          </a:p>
        </p:txBody>
      </p:sp>
    </p:spTree>
    <p:extLst>
      <p:ext uri="{BB962C8B-B14F-4D97-AF65-F5344CB8AC3E}">
        <p14:creationId xmlns:p14="http://schemas.microsoft.com/office/powerpoint/2010/main" val="2809664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5D466-C71D-B045-99F3-4281BCA8120C}"/>
              </a:ext>
            </a:extLst>
          </p:cNvPr>
          <p:cNvSpPr>
            <a:spLocks noGrp="1"/>
          </p:cNvSpPr>
          <p:nvPr>
            <p:ph type="title"/>
          </p:nvPr>
        </p:nvSpPr>
        <p:spPr/>
        <p:txBody>
          <a:bodyPr/>
          <a:lstStyle/>
          <a:p>
            <a:r>
              <a:rPr lang="en-US" dirty="0"/>
              <a:t>The Engineering Design Process</a:t>
            </a:r>
          </a:p>
        </p:txBody>
      </p:sp>
      <p:sp>
        <p:nvSpPr>
          <p:cNvPr id="3" name="Slide Number Placeholder 2">
            <a:extLst>
              <a:ext uri="{FF2B5EF4-FFF2-40B4-BE49-F238E27FC236}">
                <a16:creationId xmlns:a16="http://schemas.microsoft.com/office/drawing/2014/main" id="{C8767AB4-1DC0-9B45-942B-CC8CDED49B0C}"/>
              </a:ext>
            </a:extLst>
          </p:cNvPr>
          <p:cNvSpPr>
            <a:spLocks noGrp="1"/>
          </p:cNvSpPr>
          <p:nvPr>
            <p:ph type="sldNum" sz="quarter" idx="4"/>
          </p:nvPr>
        </p:nvSpPr>
        <p:spPr/>
        <p:txBody>
          <a:bodyPr/>
          <a:lstStyle/>
          <a:p>
            <a:fld id="{14719505-AD43-774F-936C-A3AE71DD4EEA}" type="slidenum">
              <a:rPr lang="en-GB" smtClean="0"/>
              <a:pPr/>
              <a:t>11</a:t>
            </a:fld>
            <a:endParaRPr lang="en-GB" dirty="0"/>
          </a:p>
        </p:txBody>
      </p:sp>
      <p:grpSp>
        <p:nvGrpSpPr>
          <p:cNvPr id="4" name="Group 3">
            <a:extLst>
              <a:ext uri="{FF2B5EF4-FFF2-40B4-BE49-F238E27FC236}">
                <a16:creationId xmlns:a16="http://schemas.microsoft.com/office/drawing/2014/main" id="{F32EA4D6-0C41-7EF8-17A0-403381EA47D8}"/>
              </a:ext>
            </a:extLst>
          </p:cNvPr>
          <p:cNvGrpSpPr/>
          <p:nvPr/>
        </p:nvGrpSpPr>
        <p:grpSpPr>
          <a:xfrm>
            <a:off x="5981081" y="404256"/>
            <a:ext cx="5525119" cy="5571212"/>
            <a:chOff x="1110940" y="566905"/>
            <a:chExt cx="5525119" cy="5571212"/>
          </a:xfrm>
        </p:grpSpPr>
        <p:grpSp>
          <p:nvGrpSpPr>
            <p:cNvPr id="6" name="Group 5">
              <a:extLst>
                <a:ext uri="{FF2B5EF4-FFF2-40B4-BE49-F238E27FC236}">
                  <a16:creationId xmlns:a16="http://schemas.microsoft.com/office/drawing/2014/main" id="{EF41D220-B317-A4A9-AD4B-E5519143A7F7}"/>
                </a:ext>
              </a:extLst>
            </p:cNvPr>
            <p:cNvGrpSpPr/>
            <p:nvPr/>
          </p:nvGrpSpPr>
          <p:grpSpPr>
            <a:xfrm>
              <a:off x="3242468" y="719881"/>
              <a:ext cx="1262062" cy="1262062"/>
              <a:chOff x="3242468" y="719881"/>
              <a:chExt cx="1262062" cy="1262062"/>
            </a:xfrm>
          </p:grpSpPr>
          <p:sp>
            <p:nvSpPr>
              <p:cNvPr id="34" name="Freeform 33">
                <a:extLst>
                  <a:ext uri="{FF2B5EF4-FFF2-40B4-BE49-F238E27FC236}">
                    <a16:creationId xmlns:a16="http://schemas.microsoft.com/office/drawing/2014/main" id="{36773621-5F91-A296-E1C1-DBE3546220CF}"/>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35" name="Oval 34">
                <a:extLst>
                  <a:ext uri="{FF2B5EF4-FFF2-40B4-BE49-F238E27FC236}">
                    <a16:creationId xmlns:a16="http://schemas.microsoft.com/office/drawing/2014/main" id="{422C369D-6068-4ED6-F7EC-82F8399BCC23}"/>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7" name="Group 6">
              <a:extLst>
                <a:ext uri="{FF2B5EF4-FFF2-40B4-BE49-F238E27FC236}">
                  <a16:creationId xmlns:a16="http://schemas.microsoft.com/office/drawing/2014/main" id="{C08B6EBC-C91F-AA1D-4466-48AAD960FAF2}"/>
                </a:ext>
              </a:extLst>
            </p:cNvPr>
            <p:cNvGrpSpPr/>
            <p:nvPr/>
          </p:nvGrpSpPr>
          <p:grpSpPr>
            <a:xfrm>
              <a:off x="4951822" y="1543062"/>
              <a:ext cx="1262062" cy="1262062"/>
              <a:chOff x="4951822" y="1543062"/>
              <a:chExt cx="1262062" cy="1262062"/>
            </a:xfrm>
          </p:grpSpPr>
          <p:sp>
            <p:nvSpPr>
              <p:cNvPr id="32" name="Freeform 31">
                <a:extLst>
                  <a:ext uri="{FF2B5EF4-FFF2-40B4-BE49-F238E27FC236}">
                    <a16:creationId xmlns:a16="http://schemas.microsoft.com/office/drawing/2014/main" id="{0FD9F8A3-0CE8-02D7-AD05-2E8FAE2C33BA}"/>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33" name="Oval 32">
                <a:extLst>
                  <a:ext uri="{FF2B5EF4-FFF2-40B4-BE49-F238E27FC236}">
                    <a16:creationId xmlns:a16="http://schemas.microsoft.com/office/drawing/2014/main" id="{44CE81BB-838F-0BF3-62B5-A7E642F1E8D5}"/>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8" name="Group 7">
              <a:extLst>
                <a:ext uri="{FF2B5EF4-FFF2-40B4-BE49-F238E27FC236}">
                  <a16:creationId xmlns:a16="http://schemas.microsoft.com/office/drawing/2014/main" id="{FD6A1AD3-2C0D-EAD4-59BA-A2577E2B6B4F}"/>
                </a:ext>
              </a:extLst>
            </p:cNvPr>
            <p:cNvGrpSpPr/>
            <p:nvPr/>
          </p:nvGrpSpPr>
          <p:grpSpPr>
            <a:xfrm>
              <a:off x="5373997" y="3392733"/>
              <a:ext cx="1262062" cy="1262062"/>
              <a:chOff x="5373997" y="3392733"/>
              <a:chExt cx="1262062" cy="1262062"/>
            </a:xfrm>
          </p:grpSpPr>
          <p:sp>
            <p:nvSpPr>
              <p:cNvPr id="30" name="Freeform 29">
                <a:extLst>
                  <a:ext uri="{FF2B5EF4-FFF2-40B4-BE49-F238E27FC236}">
                    <a16:creationId xmlns:a16="http://schemas.microsoft.com/office/drawing/2014/main" id="{F62DBF8E-37F1-7A68-1771-DA06DF06AB16}"/>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31" name="Oval 30">
                <a:extLst>
                  <a:ext uri="{FF2B5EF4-FFF2-40B4-BE49-F238E27FC236}">
                    <a16:creationId xmlns:a16="http://schemas.microsoft.com/office/drawing/2014/main" id="{079D3E76-A7E3-9F33-89E3-35C1609C20A8}"/>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9" name="Group 8">
              <a:extLst>
                <a:ext uri="{FF2B5EF4-FFF2-40B4-BE49-F238E27FC236}">
                  <a16:creationId xmlns:a16="http://schemas.microsoft.com/office/drawing/2014/main" id="{732101FF-0D88-59E0-B3E2-61290297E614}"/>
                </a:ext>
              </a:extLst>
            </p:cNvPr>
            <p:cNvGrpSpPr/>
            <p:nvPr/>
          </p:nvGrpSpPr>
          <p:grpSpPr>
            <a:xfrm>
              <a:off x="4191088" y="4876055"/>
              <a:ext cx="1262062" cy="1262062"/>
              <a:chOff x="4191088" y="4876055"/>
              <a:chExt cx="1262062" cy="1262062"/>
            </a:xfrm>
          </p:grpSpPr>
          <p:sp>
            <p:nvSpPr>
              <p:cNvPr id="28" name="Freeform 27">
                <a:extLst>
                  <a:ext uri="{FF2B5EF4-FFF2-40B4-BE49-F238E27FC236}">
                    <a16:creationId xmlns:a16="http://schemas.microsoft.com/office/drawing/2014/main" id="{8EC33E62-8421-A44D-B5B7-6288056ABA9C}"/>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29" name="Oval 28">
                <a:extLst>
                  <a:ext uri="{FF2B5EF4-FFF2-40B4-BE49-F238E27FC236}">
                    <a16:creationId xmlns:a16="http://schemas.microsoft.com/office/drawing/2014/main" id="{05FE6332-46D6-8FD2-18B7-BAFF23A9E007}"/>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10" name="Group 9">
              <a:extLst>
                <a:ext uri="{FF2B5EF4-FFF2-40B4-BE49-F238E27FC236}">
                  <a16:creationId xmlns:a16="http://schemas.microsoft.com/office/drawing/2014/main" id="{0F5711A5-1615-74BB-21F6-8E0582CD9E16}"/>
                </a:ext>
              </a:extLst>
            </p:cNvPr>
            <p:cNvGrpSpPr/>
            <p:nvPr/>
          </p:nvGrpSpPr>
          <p:grpSpPr>
            <a:xfrm>
              <a:off x="2293849" y="4867478"/>
              <a:ext cx="1262062" cy="1270639"/>
              <a:chOff x="2293849" y="4867478"/>
              <a:chExt cx="1262062" cy="1270639"/>
            </a:xfrm>
          </p:grpSpPr>
          <p:sp>
            <p:nvSpPr>
              <p:cNvPr id="26" name="Freeform 25">
                <a:extLst>
                  <a:ext uri="{FF2B5EF4-FFF2-40B4-BE49-F238E27FC236}">
                    <a16:creationId xmlns:a16="http://schemas.microsoft.com/office/drawing/2014/main" id="{59265499-2BE3-3899-A780-80EB7D7C5EA4}"/>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27" name="Oval 26">
                <a:extLst>
                  <a:ext uri="{FF2B5EF4-FFF2-40B4-BE49-F238E27FC236}">
                    <a16:creationId xmlns:a16="http://schemas.microsoft.com/office/drawing/2014/main" id="{1AC4E2AF-FBA7-8C01-7393-37CE6BED41B8}"/>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11" name="Group 10">
              <a:extLst>
                <a:ext uri="{FF2B5EF4-FFF2-40B4-BE49-F238E27FC236}">
                  <a16:creationId xmlns:a16="http://schemas.microsoft.com/office/drawing/2014/main" id="{08C75726-CB08-012B-9E56-297CDF90049A}"/>
                </a:ext>
              </a:extLst>
            </p:cNvPr>
            <p:cNvGrpSpPr/>
            <p:nvPr/>
          </p:nvGrpSpPr>
          <p:grpSpPr>
            <a:xfrm>
              <a:off x="1110940" y="3392733"/>
              <a:ext cx="1262062" cy="1262062"/>
              <a:chOff x="1110940" y="3392733"/>
              <a:chExt cx="1262062" cy="1262062"/>
            </a:xfrm>
          </p:grpSpPr>
          <p:sp>
            <p:nvSpPr>
              <p:cNvPr id="24" name="Freeform 23">
                <a:extLst>
                  <a:ext uri="{FF2B5EF4-FFF2-40B4-BE49-F238E27FC236}">
                    <a16:creationId xmlns:a16="http://schemas.microsoft.com/office/drawing/2014/main" id="{53848861-FD09-6F7E-BE1F-FC1B9D71EAB6}"/>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25" name="Oval 24">
                <a:extLst>
                  <a:ext uri="{FF2B5EF4-FFF2-40B4-BE49-F238E27FC236}">
                    <a16:creationId xmlns:a16="http://schemas.microsoft.com/office/drawing/2014/main" id="{1B2238A7-F749-7511-689F-15539B380C4E}"/>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12" name="Group 11">
              <a:extLst>
                <a:ext uri="{FF2B5EF4-FFF2-40B4-BE49-F238E27FC236}">
                  <a16:creationId xmlns:a16="http://schemas.microsoft.com/office/drawing/2014/main" id="{4C921029-00BB-011F-2A72-0E13AE155E7D}"/>
                </a:ext>
              </a:extLst>
            </p:cNvPr>
            <p:cNvGrpSpPr/>
            <p:nvPr/>
          </p:nvGrpSpPr>
          <p:grpSpPr>
            <a:xfrm>
              <a:off x="1533115" y="1543062"/>
              <a:ext cx="1262062" cy="1262062"/>
              <a:chOff x="1533115" y="1543062"/>
              <a:chExt cx="1262062" cy="1262062"/>
            </a:xfrm>
          </p:grpSpPr>
          <p:sp>
            <p:nvSpPr>
              <p:cNvPr id="22" name="Freeform 21">
                <a:extLst>
                  <a:ext uri="{FF2B5EF4-FFF2-40B4-BE49-F238E27FC236}">
                    <a16:creationId xmlns:a16="http://schemas.microsoft.com/office/drawing/2014/main" id="{9C02FBB1-8B00-21A1-489F-134904DD7833}"/>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23" name="Oval 22">
                <a:extLst>
                  <a:ext uri="{FF2B5EF4-FFF2-40B4-BE49-F238E27FC236}">
                    <a16:creationId xmlns:a16="http://schemas.microsoft.com/office/drawing/2014/main" id="{74194A04-2869-A49F-C39D-0E7643614A25}"/>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13" name="Picture 12" descr="Diagram&#10;&#10;Description automatically generated">
              <a:extLst>
                <a:ext uri="{FF2B5EF4-FFF2-40B4-BE49-F238E27FC236}">
                  <a16:creationId xmlns:a16="http://schemas.microsoft.com/office/drawing/2014/main" id="{014960EE-F1D7-8489-917D-C0B25E633EB5}"/>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14" name="Picture 13" descr="Diagram&#10;&#10;Description automatically generated">
              <a:extLst>
                <a:ext uri="{FF2B5EF4-FFF2-40B4-BE49-F238E27FC236}">
                  <a16:creationId xmlns:a16="http://schemas.microsoft.com/office/drawing/2014/main" id="{7C605ED2-320E-1C78-5253-929ABA8A1CBE}"/>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15" name="Picture 14" descr="Diagram&#10;&#10;Description automatically generated">
              <a:extLst>
                <a:ext uri="{FF2B5EF4-FFF2-40B4-BE49-F238E27FC236}">
                  <a16:creationId xmlns:a16="http://schemas.microsoft.com/office/drawing/2014/main" id="{97158ECE-5233-DF39-0CA0-F4030A602110}"/>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16" name="Picture 15" descr="Diagram&#10;&#10;Description automatically generated">
              <a:extLst>
                <a:ext uri="{FF2B5EF4-FFF2-40B4-BE49-F238E27FC236}">
                  <a16:creationId xmlns:a16="http://schemas.microsoft.com/office/drawing/2014/main" id="{E6391FC0-94D2-9B9F-57C6-3C31A1226694}"/>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17" name="Picture 16" descr="Diagram&#10;&#10;Description automatically generated">
              <a:extLst>
                <a:ext uri="{FF2B5EF4-FFF2-40B4-BE49-F238E27FC236}">
                  <a16:creationId xmlns:a16="http://schemas.microsoft.com/office/drawing/2014/main" id="{0C7C2C42-D7B9-F799-7D4D-2C9B05B3533F}"/>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18" name="Picture 17" descr="Diagram&#10;&#10;Description automatically generated">
              <a:extLst>
                <a:ext uri="{FF2B5EF4-FFF2-40B4-BE49-F238E27FC236}">
                  <a16:creationId xmlns:a16="http://schemas.microsoft.com/office/drawing/2014/main" id="{8B7841FA-C865-4C67-4287-5A3FF7B02C13}"/>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19" name="Group 18">
              <a:extLst>
                <a:ext uri="{FF2B5EF4-FFF2-40B4-BE49-F238E27FC236}">
                  <a16:creationId xmlns:a16="http://schemas.microsoft.com/office/drawing/2014/main" id="{B2AA3B10-50AA-84BF-F65A-C7F0742D97D6}"/>
                </a:ext>
              </a:extLst>
            </p:cNvPr>
            <p:cNvGrpSpPr/>
            <p:nvPr/>
          </p:nvGrpSpPr>
          <p:grpSpPr>
            <a:xfrm>
              <a:off x="2992530" y="566905"/>
              <a:ext cx="1512000" cy="1512000"/>
              <a:chOff x="10177236" y="429813"/>
              <a:chExt cx="1512000" cy="1512000"/>
            </a:xfrm>
          </p:grpSpPr>
          <p:sp>
            <p:nvSpPr>
              <p:cNvPr id="20" name="Freeform 19">
                <a:extLst>
                  <a:ext uri="{FF2B5EF4-FFF2-40B4-BE49-F238E27FC236}">
                    <a16:creationId xmlns:a16="http://schemas.microsoft.com/office/drawing/2014/main" id="{A08319C9-F573-774C-B4DC-A005F471AD30}"/>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Identify and define problem</a:t>
                </a:r>
              </a:p>
            </p:txBody>
          </p:sp>
          <p:sp>
            <p:nvSpPr>
              <p:cNvPr id="21" name="Oval 20">
                <a:extLst>
                  <a:ext uri="{FF2B5EF4-FFF2-40B4-BE49-F238E27FC236}">
                    <a16:creationId xmlns:a16="http://schemas.microsoft.com/office/drawing/2014/main" id="{619465D4-07C9-03B3-74AD-48FE9C6FB35E}"/>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spTree>
    <p:extLst>
      <p:ext uri="{BB962C8B-B14F-4D97-AF65-F5344CB8AC3E}">
        <p14:creationId xmlns:p14="http://schemas.microsoft.com/office/powerpoint/2010/main" val="15386597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B72879E-E8E9-A948-B2F6-5CB9A9E12E78}"/>
              </a:ext>
            </a:extLst>
          </p:cNvPr>
          <p:cNvSpPr>
            <a:spLocks noGrp="1"/>
          </p:cNvSpPr>
          <p:nvPr>
            <p:ph type="body" sz="quarter" idx="23"/>
          </p:nvPr>
        </p:nvSpPr>
        <p:spPr/>
        <p:txBody>
          <a:bodyPr/>
          <a:lstStyle/>
          <a:p>
            <a:r>
              <a:rPr lang="en-US" dirty="0"/>
              <a:t>Endurance Race</a:t>
            </a:r>
          </a:p>
        </p:txBody>
      </p:sp>
      <p:sp>
        <p:nvSpPr>
          <p:cNvPr id="5" name="Text Placeholder 4">
            <a:extLst>
              <a:ext uri="{FF2B5EF4-FFF2-40B4-BE49-F238E27FC236}">
                <a16:creationId xmlns:a16="http://schemas.microsoft.com/office/drawing/2014/main" id="{BE2318B5-60B8-814A-8A21-063E6E53546D}"/>
              </a:ext>
            </a:extLst>
          </p:cNvPr>
          <p:cNvSpPr>
            <a:spLocks noGrp="1"/>
          </p:cNvSpPr>
          <p:nvPr>
            <p:ph type="body" sz="quarter" idx="25"/>
          </p:nvPr>
        </p:nvSpPr>
        <p:spPr/>
        <p:txBody>
          <a:bodyPr/>
          <a:lstStyle/>
          <a:p>
            <a:r>
              <a:rPr lang="en-US" dirty="0"/>
              <a:t>The vehicle that covers the greatest distance on a single ‘charge’ or in a specific time with multiple charges.</a:t>
            </a:r>
            <a:endParaRPr lang="en-ZA" dirty="0"/>
          </a:p>
        </p:txBody>
      </p:sp>
      <p:sp>
        <p:nvSpPr>
          <p:cNvPr id="3" name="Title 2">
            <a:extLst>
              <a:ext uri="{FF2B5EF4-FFF2-40B4-BE49-F238E27FC236}">
                <a16:creationId xmlns:a16="http://schemas.microsoft.com/office/drawing/2014/main" id="{8FD37AFC-CD45-1442-9748-EE9B4B90496A}"/>
              </a:ext>
            </a:extLst>
          </p:cNvPr>
          <p:cNvSpPr>
            <a:spLocks noGrp="1"/>
          </p:cNvSpPr>
          <p:nvPr>
            <p:ph type="title"/>
          </p:nvPr>
        </p:nvSpPr>
        <p:spPr/>
        <p:txBody>
          <a:bodyPr/>
          <a:lstStyle/>
          <a:p>
            <a:r>
              <a:rPr lang="en-US" dirty="0"/>
              <a:t>Race Time!</a:t>
            </a:r>
          </a:p>
        </p:txBody>
      </p:sp>
      <p:sp>
        <p:nvSpPr>
          <p:cNvPr id="2" name="Slide Number Placeholder 1">
            <a:extLst>
              <a:ext uri="{FF2B5EF4-FFF2-40B4-BE49-F238E27FC236}">
                <a16:creationId xmlns:a16="http://schemas.microsoft.com/office/drawing/2014/main" id="{622FC173-D6B7-124E-84EE-D65931FF930F}"/>
              </a:ext>
            </a:extLst>
          </p:cNvPr>
          <p:cNvSpPr>
            <a:spLocks noGrp="1"/>
          </p:cNvSpPr>
          <p:nvPr>
            <p:ph type="sldNum" sz="quarter" idx="4"/>
          </p:nvPr>
        </p:nvSpPr>
        <p:spPr/>
        <p:txBody>
          <a:bodyPr/>
          <a:lstStyle/>
          <a:p>
            <a:fld id="{14719505-AD43-774F-936C-A3AE71DD4EEA}" type="slidenum">
              <a:rPr lang="en-GB" smtClean="0"/>
              <a:pPr/>
              <a:t>12</a:t>
            </a:fld>
            <a:endParaRPr lang="en-GB" dirty="0"/>
          </a:p>
        </p:txBody>
      </p:sp>
      <p:sp>
        <p:nvSpPr>
          <p:cNvPr id="6" name="Text Placeholder 5">
            <a:extLst>
              <a:ext uri="{FF2B5EF4-FFF2-40B4-BE49-F238E27FC236}">
                <a16:creationId xmlns:a16="http://schemas.microsoft.com/office/drawing/2014/main" id="{0A0045C9-0712-484B-A6BB-7E70DD0CADBB}"/>
              </a:ext>
            </a:extLst>
          </p:cNvPr>
          <p:cNvSpPr>
            <a:spLocks noGrp="1"/>
          </p:cNvSpPr>
          <p:nvPr>
            <p:ph type="body" sz="quarter" idx="26"/>
          </p:nvPr>
        </p:nvSpPr>
        <p:spPr/>
        <p:txBody>
          <a:bodyPr/>
          <a:lstStyle/>
          <a:p>
            <a:r>
              <a:rPr lang="en-US" dirty="0"/>
              <a:t>Speed Race</a:t>
            </a:r>
          </a:p>
        </p:txBody>
      </p:sp>
      <p:sp>
        <p:nvSpPr>
          <p:cNvPr id="7" name="Text Placeholder 6">
            <a:extLst>
              <a:ext uri="{FF2B5EF4-FFF2-40B4-BE49-F238E27FC236}">
                <a16:creationId xmlns:a16="http://schemas.microsoft.com/office/drawing/2014/main" id="{06DA8DD0-4775-2043-8240-267CABAD2159}"/>
              </a:ext>
            </a:extLst>
          </p:cNvPr>
          <p:cNvSpPr>
            <a:spLocks noGrp="1"/>
          </p:cNvSpPr>
          <p:nvPr>
            <p:ph type="body" sz="quarter" idx="27"/>
          </p:nvPr>
        </p:nvSpPr>
        <p:spPr/>
        <p:txBody>
          <a:bodyPr/>
          <a:lstStyle/>
          <a:p>
            <a:r>
              <a:rPr lang="en-US" dirty="0"/>
              <a:t>The fastest vehicle over a specific distance.</a:t>
            </a:r>
            <a:r>
              <a:rPr lang="en-ZA" dirty="0"/>
              <a:t> </a:t>
            </a:r>
            <a:endParaRPr lang="en-US" dirty="0"/>
          </a:p>
        </p:txBody>
      </p:sp>
      <p:pic>
        <p:nvPicPr>
          <p:cNvPr id="4098" name="Picture 2" descr="The Tortoise and the Hare Teaches a Valuable Gospel Principle">
            <a:extLst>
              <a:ext uri="{FF2B5EF4-FFF2-40B4-BE49-F238E27FC236}">
                <a16:creationId xmlns:a16="http://schemas.microsoft.com/office/drawing/2014/main" id="{5B78DAD9-2E16-3E49-9DE1-EF4CFEFC8F37}"/>
              </a:ext>
            </a:extLst>
          </p:cNvPr>
          <p:cNvPicPr>
            <a:picLocks noChangeAspect="1" noChangeArrowheads="1"/>
          </p:cNvPicPr>
          <p:nvPr/>
        </p:nvPicPr>
        <p:blipFill rotWithShape="1">
          <a:blip r:embed="rId3"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p:blipFill>
        <p:spPr bwMode="auto">
          <a:xfrm>
            <a:off x="1422117" y="1952600"/>
            <a:ext cx="3056655" cy="3302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The Tortoise and the Hare Teaches a Valuable Gospel Principle">
            <a:extLst>
              <a:ext uri="{FF2B5EF4-FFF2-40B4-BE49-F238E27FC236}">
                <a16:creationId xmlns:a16="http://schemas.microsoft.com/office/drawing/2014/main" id="{B40FED15-3D2A-8040-882E-9C983F0F3CEB}"/>
              </a:ext>
            </a:extLst>
          </p:cNvPr>
          <p:cNvPicPr>
            <a:picLocks noChangeAspect="1" noChangeArrowheads="1"/>
          </p:cNvPicPr>
          <p:nvPr/>
        </p:nvPicPr>
        <p:blipFill rotWithShape="1">
          <a:blip r:embed="rId4"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p:blipFill>
        <p:spPr bwMode="auto">
          <a:xfrm>
            <a:off x="6801080" y="2566917"/>
            <a:ext cx="3293345" cy="330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76209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323850" y="182619"/>
            <a:ext cx="6375400" cy="6403835"/>
          </a:xfrm>
          <a:prstGeom prst="rect">
            <a:avLst/>
          </a:prstGeom>
        </p:spPr>
        <p:txBody>
          <a:bodyPr vert="horz" lIns="0" tIns="0" rIns="90000" bIns="0" rtlCol="0" anchor="ctr">
            <a:normAutofit lnSpcReduction="10000"/>
          </a:bodyPr>
          <a:lstStyle/>
          <a:p>
            <a:pPr lvl="0">
              <a:spcBef>
                <a:spcPts val="700"/>
              </a:spcBef>
            </a:pPr>
            <a:r>
              <a:rPr lang="en-US" sz="2400" b="1" dirty="0">
                <a:solidFill>
                  <a:schemeClr val="bg1"/>
                </a:solidFill>
                <a:latin typeface="GE Inspira Sans" panose="020B0503060000000003" pitchFamily="34" charset="77"/>
              </a:rPr>
              <a:t>Present your design solution and tell your design story</a:t>
            </a: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problems related to friction did you encounter and how did your team overcome these?</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kind of wheels did you use? Why did you choose them?</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total approximate elastic potential energy stored in </a:t>
            </a:r>
            <a:r>
              <a:rPr lang="en-US"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mousetrap?</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total mechanical advantage of the vehicle?</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work done by </a:t>
            </a:r>
            <a:r>
              <a:rPr lang="en-US"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vehicle in overcoming friction?</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acceleration of the vehicle while under power?</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maximum velocity achieved by </a:t>
            </a:r>
            <a:r>
              <a:rPr lang="en-US"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mousetrap vehicle?</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How did the theoretical distance the vehicle might have covered compare to the actual distance it covered and what was responsible for this difference?</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force of friction acting in the opposite direction to the motion of </a:t>
            </a:r>
            <a:r>
              <a:rPr lang="en-US"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vehicle?</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overall efficiency of the vehicle in converting potential energy to kinetic energy? How might this be improved through additional optimization?</a:t>
            </a:r>
            <a:endParaRPr lang="en-ZA"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13</a:t>
            </a:fld>
            <a:endParaRPr lang="en-GB"/>
          </a:p>
        </p:txBody>
      </p:sp>
      <p:sp>
        <p:nvSpPr>
          <p:cNvPr id="8" name="Title 1">
            <a:extLst>
              <a:ext uri="{FF2B5EF4-FFF2-40B4-BE49-F238E27FC236}">
                <a16:creationId xmlns:a16="http://schemas.microsoft.com/office/drawing/2014/main" id="{1E79770B-7759-5C41-9C67-AD6933B6555F}"/>
              </a:ext>
            </a:extLst>
          </p:cNvPr>
          <p:cNvSpPr txBox="1">
            <a:spLocks/>
          </p:cNvSpPr>
          <p:nvPr/>
        </p:nvSpPr>
        <p:spPr>
          <a:xfrm>
            <a:off x="7345846" y="182619"/>
            <a:ext cx="4522304" cy="908101"/>
          </a:xfrm>
          <a:prstGeom prst="rect">
            <a:avLst/>
          </a:prstGeom>
        </p:spPr>
        <p:txBody>
          <a:bodyPr anchor="ctr"/>
          <a:lst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a:lstStyle>
          <a:p>
            <a:pPr algn="ctr"/>
            <a:r>
              <a:rPr lang="en-US" b="1" dirty="0">
                <a:solidFill>
                  <a:schemeClr val="accent4"/>
                </a:solidFill>
              </a:rPr>
              <a:t>Public presentation</a:t>
            </a:r>
          </a:p>
        </p:txBody>
      </p:sp>
      <p:pic>
        <p:nvPicPr>
          <p:cNvPr id="5" name="Graphic 4" descr="Presentation with checklist with solid fill">
            <a:extLst>
              <a:ext uri="{FF2B5EF4-FFF2-40B4-BE49-F238E27FC236}">
                <a16:creationId xmlns:a16="http://schemas.microsoft.com/office/drawing/2014/main" id="{9B30DAB9-72E9-7B4F-91E4-591AA5B8F3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023100" y="846000"/>
            <a:ext cx="5166000" cy="5166000"/>
          </a:xfrm>
          <a:prstGeom prst="rect">
            <a:avLst/>
          </a:prstGeom>
        </p:spPr>
      </p:pic>
    </p:spTree>
    <p:extLst>
      <p:ext uri="{BB962C8B-B14F-4D97-AF65-F5344CB8AC3E}">
        <p14:creationId xmlns:p14="http://schemas.microsoft.com/office/powerpoint/2010/main" val="638272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a:xfrm>
            <a:off x="685800" y="2331720"/>
            <a:ext cx="5450553" cy="2686539"/>
          </a:xfrm>
        </p:spPr>
        <p:txBody>
          <a:bodyPr/>
          <a:lstStyle/>
          <a:p>
            <a:r>
              <a:rPr lang="en-US" dirty="0"/>
              <a:t>Activity 2: Identify and define the problem</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453813" y="6221413"/>
            <a:ext cx="738187" cy="365125"/>
          </a:xfrm>
        </p:spPr>
        <p:txBody>
          <a:bodyPr/>
          <a:lstStyle/>
          <a:p>
            <a:fld id="{14719505-AD43-774F-936C-A3AE71DD4EEA}" type="slidenum">
              <a:rPr lang="en-GB" smtClean="0"/>
              <a:pPr/>
              <a:t>14</a:t>
            </a:fld>
            <a:endParaRPr lang="en-GB" dirty="0"/>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4960862A-19BA-9047-82F2-CC920FE87A98}"/>
              </a:ext>
            </a:extLst>
          </p:cNvPr>
          <p:cNvGrpSpPr/>
          <p:nvPr/>
        </p:nvGrpSpPr>
        <p:grpSpPr>
          <a:xfrm>
            <a:off x="6095998" y="414506"/>
            <a:ext cx="5525119" cy="5571212"/>
            <a:chOff x="1110940" y="566905"/>
            <a:chExt cx="5525119" cy="5571212"/>
          </a:xfrm>
        </p:grpSpPr>
        <p:grpSp>
          <p:nvGrpSpPr>
            <p:cNvPr id="38" name="Group 37">
              <a:extLst>
                <a:ext uri="{FF2B5EF4-FFF2-40B4-BE49-F238E27FC236}">
                  <a16:creationId xmlns:a16="http://schemas.microsoft.com/office/drawing/2014/main" id="{5BA335B1-8D76-FC4F-A738-30B123976A88}"/>
                </a:ext>
              </a:extLst>
            </p:cNvPr>
            <p:cNvGrpSpPr/>
            <p:nvPr/>
          </p:nvGrpSpPr>
          <p:grpSpPr>
            <a:xfrm>
              <a:off x="3242468" y="719881"/>
              <a:ext cx="1262062" cy="1262062"/>
              <a:chOff x="3242468" y="719881"/>
              <a:chExt cx="1262062" cy="1262062"/>
            </a:xfrm>
          </p:grpSpPr>
          <p:sp>
            <p:nvSpPr>
              <p:cNvPr id="97" name="Freeform 96">
                <a:extLst>
                  <a:ext uri="{FF2B5EF4-FFF2-40B4-BE49-F238E27FC236}">
                    <a16:creationId xmlns:a16="http://schemas.microsoft.com/office/drawing/2014/main" id="{4EC3029C-F633-2E4C-9F73-3FC1A225CFE8}"/>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98" name="Oval 97">
                <a:extLst>
                  <a:ext uri="{FF2B5EF4-FFF2-40B4-BE49-F238E27FC236}">
                    <a16:creationId xmlns:a16="http://schemas.microsoft.com/office/drawing/2014/main" id="{28EF6982-2298-9444-8ED4-427C8A3AA4C3}"/>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70" name="Group 69">
              <a:extLst>
                <a:ext uri="{FF2B5EF4-FFF2-40B4-BE49-F238E27FC236}">
                  <a16:creationId xmlns:a16="http://schemas.microsoft.com/office/drawing/2014/main" id="{4AC4F84F-9683-1A47-946D-57FD78236F20}"/>
                </a:ext>
              </a:extLst>
            </p:cNvPr>
            <p:cNvGrpSpPr/>
            <p:nvPr/>
          </p:nvGrpSpPr>
          <p:grpSpPr>
            <a:xfrm>
              <a:off x="4951822" y="1543062"/>
              <a:ext cx="1262062" cy="1262062"/>
              <a:chOff x="4951822" y="1543062"/>
              <a:chExt cx="1262062" cy="1262062"/>
            </a:xfrm>
          </p:grpSpPr>
          <p:sp>
            <p:nvSpPr>
              <p:cNvPr id="95" name="Freeform 94">
                <a:extLst>
                  <a:ext uri="{FF2B5EF4-FFF2-40B4-BE49-F238E27FC236}">
                    <a16:creationId xmlns:a16="http://schemas.microsoft.com/office/drawing/2014/main" id="{CB537A38-2963-D346-A161-CB2D4E176CEF}"/>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96" name="Oval 95">
                <a:extLst>
                  <a:ext uri="{FF2B5EF4-FFF2-40B4-BE49-F238E27FC236}">
                    <a16:creationId xmlns:a16="http://schemas.microsoft.com/office/drawing/2014/main" id="{D55673E0-55B2-5549-8369-558A5AD4DEAA}"/>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71" name="Group 70">
              <a:extLst>
                <a:ext uri="{FF2B5EF4-FFF2-40B4-BE49-F238E27FC236}">
                  <a16:creationId xmlns:a16="http://schemas.microsoft.com/office/drawing/2014/main" id="{02B0E5AF-7D61-1541-9934-67362926823D}"/>
                </a:ext>
              </a:extLst>
            </p:cNvPr>
            <p:cNvGrpSpPr/>
            <p:nvPr/>
          </p:nvGrpSpPr>
          <p:grpSpPr>
            <a:xfrm>
              <a:off x="5373997" y="3392733"/>
              <a:ext cx="1262062" cy="1262062"/>
              <a:chOff x="5373997" y="3392733"/>
              <a:chExt cx="1262062" cy="1262062"/>
            </a:xfrm>
          </p:grpSpPr>
          <p:sp>
            <p:nvSpPr>
              <p:cNvPr id="93" name="Freeform 92">
                <a:extLst>
                  <a:ext uri="{FF2B5EF4-FFF2-40B4-BE49-F238E27FC236}">
                    <a16:creationId xmlns:a16="http://schemas.microsoft.com/office/drawing/2014/main" id="{BC060ACB-4158-3E4F-A706-D3DD79AA67B4}"/>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94" name="Oval 93">
                <a:extLst>
                  <a:ext uri="{FF2B5EF4-FFF2-40B4-BE49-F238E27FC236}">
                    <a16:creationId xmlns:a16="http://schemas.microsoft.com/office/drawing/2014/main" id="{A782DE26-7842-934D-A729-F3C0C73ACCC5}"/>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72" name="Group 71">
              <a:extLst>
                <a:ext uri="{FF2B5EF4-FFF2-40B4-BE49-F238E27FC236}">
                  <a16:creationId xmlns:a16="http://schemas.microsoft.com/office/drawing/2014/main" id="{CEFA895D-0E4F-9D4A-AEA8-22F2129891A1}"/>
                </a:ext>
              </a:extLst>
            </p:cNvPr>
            <p:cNvGrpSpPr/>
            <p:nvPr/>
          </p:nvGrpSpPr>
          <p:grpSpPr>
            <a:xfrm>
              <a:off x="4191088" y="4876055"/>
              <a:ext cx="1262062" cy="1262062"/>
              <a:chOff x="4191088" y="4876055"/>
              <a:chExt cx="1262062" cy="1262062"/>
            </a:xfrm>
          </p:grpSpPr>
          <p:sp>
            <p:nvSpPr>
              <p:cNvPr id="91" name="Freeform 90">
                <a:extLst>
                  <a:ext uri="{FF2B5EF4-FFF2-40B4-BE49-F238E27FC236}">
                    <a16:creationId xmlns:a16="http://schemas.microsoft.com/office/drawing/2014/main" id="{734F4E71-1B89-5E4F-B635-A69B1F259D7D}"/>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92" name="Oval 91">
                <a:extLst>
                  <a:ext uri="{FF2B5EF4-FFF2-40B4-BE49-F238E27FC236}">
                    <a16:creationId xmlns:a16="http://schemas.microsoft.com/office/drawing/2014/main" id="{9240F955-45B1-A34C-B614-A039879D3D76}"/>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73" name="Group 72">
              <a:extLst>
                <a:ext uri="{FF2B5EF4-FFF2-40B4-BE49-F238E27FC236}">
                  <a16:creationId xmlns:a16="http://schemas.microsoft.com/office/drawing/2014/main" id="{0369A45A-3920-DD46-8BE7-6245BFDC7DDD}"/>
                </a:ext>
              </a:extLst>
            </p:cNvPr>
            <p:cNvGrpSpPr/>
            <p:nvPr/>
          </p:nvGrpSpPr>
          <p:grpSpPr>
            <a:xfrm>
              <a:off x="2293849" y="4867478"/>
              <a:ext cx="1262062" cy="1270639"/>
              <a:chOff x="2293849" y="4867478"/>
              <a:chExt cx="1262062" cy="1270639"/>
            </a:xfrm>
          </p:grpSpPr>
          <p:sp>
            <p:nvSpPr>
              <p:cNvPr id="89" name="Freeform 88">
                <a:extLst>
                  <a:ext uri="{FF2B5EF4-FFF2-40B4-BE49-F238E27FC236}">
                    <a16:creationId xmlns:a16="http://schemas.microsoft.com/office/drawing/2014/main" id="{47457A6E-850F-6E45-9EF6-B735F0EB9866}"/>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90" name="Oval 89">
                <a:extLst>
                  <a:ext uri="{FF2B5EF4-FFF2-40B4-BE49-F238E27FC236}">
                    <a16:creationId xmlns:a16="http://schemas.microsoft.com/office/drawing/2014/main" id="{48D5CCD0-FDF0-CF47-A7BE-1E832185E6D2}"/>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74" name="Group 73">
              <a:extLst>
                <a:ext uri="{FF2B5EF4-FFF2-40B4-BE49-F238E27FC236}">
                  <a16:creationId xmlns:a16="http://schemas.microsoft.com/office/drawing/2014/main" id="{7740603E-6098-EE4E-B79D-B8BCDFEC8413}"/>
                </a:ext>
              </a:extLst>
            </p:cNvPr>
            <p:cNvGrpSpPr/>
            <p:nvPr/>
          </p:nvGrpSpPr>
          <p:grpSpPr>
            <a:xfrm>
              <a:off x="1110940" y="3392733"/>
              <a:ext cx="1262062" cy="1262062"/>
              <a:chOff x="1110940" y="3392733"/>
              <a:chExt cx="1262062" cy="1262062"/>
            </a:xfrm>
          </p:grpSpPr>
          <p:sp>
            <p:nvSpPr>
              <p:cNvPr id="87" name="Freeform 86">
                <a:extLst>
                  <a:ext uri="{FF2B5EF4-FFF2-40B4-BE49-F238E27FC236}">
                    <a16:creationId xmlns:a16="http://schemas.microsoft.com/office/drawing/2014/main" id="{F3BF0B34-469A-8E40-9CA4-C4B3693BEFE3}"/>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88" name="Oval 87">
                <a:extLst>
                  <a:ext uri="{FF2B5EF4-FFF2-40B4-BE49-F238E27FC236}">
                    <a16:creationId xmlns:a16="http://schemas.microsoft.com/office/drawing/2014/main" id="{8D45DB0C-FE55-0247-909A-749AF90A8753}"/>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75" name="Group 74">
              <a:extLst>
                <a:ext uri="{FF2B5EF4-FFF2-40B4-BE49-F238E27FC236}">
                  <a16:creationId xmlns:a16="http://schemas.microsoft.com/office/drawing/2014/main" id="{C029202F-24A3-294B-AF94-5ADBEF1CC942}"/>
                </a:ext>
              </a:extLst>
            </p:cNvPr>
            <p:cNvGrpSpPr/>
            <p:nvPr/>
          </p:nvGrpSpPr>
          <p:grpSpPr>
            <a:xfrm>
              <a:off x="1533115" y="1543062"/>
              <a:ext cx="1262062" cy="1262062"/>
              <a:chOff x="1533115" y="1543062"/>
              <a:chExt cx="1262062" cy="1262062"/>
            </a:xfrm>
          </p:grpSpPr>
          <p:sp>
            <p:nvSpPr>
              <p:cNvPr id="85" name="Freeform 84">
                <a:extLst>
                  <a:ext uri="{FF2B5EF4-FFF2-40B4-BE49-F238E27FC236}">
                    <a16:creationId xmlns:a16="http://schemas.microsoft.com/office/drawing/2014/main" id="{30EB285E-F1B5-1945-9A23-26EEB3E45137}"/>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86" name="Oval 85">
                <a:extLst>
                  <a:ext uri="{FF2B5EF4-FFF2-40B4-BE49-F238E27FC236}">
                    <a16:creationId xmlns:a16="http://schemas.microsoft.com/office/drawing/2014/main" id="{7D105398-2BE1-C243-9C2B-2096B931EDA1}"/>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76" name="Picture 75" descr="Diagram&#10;&#10;Description automatically generated">
              <a:extLst>
                <a:ext uri="{FF2B5EF4-FFF2-40B4-BE49-F238E27FC236}">
                  <a16:creationId xmlns:a16="http://schemas.microsoft.com/office/drawing/2014/main" id="{D670996F-9438-7548-BF42-BC3D8520179A}"/>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77" name="Picture 76" descr="Diagram&#10;&#10;Description automatically generated">
              <a:extLst>
                <a:ext uri="{FF2B5EF4-FFF2-40B4-BE49-F238E27FC236}">
                  <a16:creationId xmlns:a16="http://schemas.microsoft.com/office/drawing/2014/main" id="{C9EF9BB4-25BC-554A-86C0-47B8591400F3}"/>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78" name="Picture 77" descr="Diagram&#10;&#10;Description automatically generated">
              <a:extLst>
                <a:ext uri="{FF2B5EF4-FFF2-40B4-BE49-F238E27FC236}">
                  <a16:creationId xmlns:a16="http://schemas.microsoft.com/office/drawing/2014/main" id="{6301F547-DD33-4E44-88CC-E016B8369606}"/>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79" name="Picture 78" descr="Diagram&#10;&#10;Description automatically generated">
              <a:extLst>
                <a:ext uri="{FF2B5EF4-FFF2-40B4-BE49-F238E27FC236}">
                  <a16:creationId xmlns:a16="http://schemas.microsoft.com/office/drawing/2014/main" id="{009808B3-F503-9349-A522-FABF947B4B58}"/>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80" name="Picture 79" descr="Diagram&#10;&#10;Description automatically generated">
              <a:extLst>
                <a:ext uri="{FF2B5EF4-FFF2-40B4-BE49-F238E27FC236}">
                  <a16:creationId xmlns:a16="http://schemas.microsoft.com/office/drawing/2014/main" id="{EBE7CB72-13A0-8743-B8C4-D37495CEB185}"/>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81" name="Picture 80" descr="Diagram&#10;&#10;Description automatically generated">
              <a:extLst>
                <a:ext uri="{FF2B5EF4-FFF2-40B4-BE49-F238E27FC236}">
                  <a16:creationId xmlns:a16="http://schemas.microsoft.com/office/drawing/2014/main" id="{AC968A9C-EF4F-0B4B-93EA-DDD1CBF559AB}"/>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82" name="Group 81">
              <a:extLst>
                <a:ext uri="{FF2B5EF4-FFF2-40B4-BE49-F238E27FC236}">
                  <a16:creationId xmlns:a16="http://schemas.microsoft.com/office/drawing/2014/main" id="{5B26D56C-DBE0-584E-97D2-32051BD558B5}"/>
                </a:ext>
              </a:extLst>
            </p:cNvPr>
            <p:cNvGrpSpPr/>
            <p:nvPr/>
          </p:nvGrpSpPr>
          <p:grpSpPr>
            <a:xfrm>
              <a:off x="2992530" y="566905"/>
              <a:ext cx="1512000" cy="1512000"/>
              <a:chOff x="10177236" y="429813"/>
              <a:chExt cx="1512000" cy="1512000"/>
            </a:xfrm>
          </p:grpSpPr>
          <p:sp>
            <p:nvSpPr>
              <p:cNvPr id="83" name="Freeform 82">
                <a:extLst>
                  <a:ext uri="{FF2B5EF4-FFF2-40B4-BE49-F238E27FC236}">
                    <a16:creationId xmlns:a16="http://schemas.microsoft.com/office/drawing/2014/main" id="{FEF6897C-7984-B142-BD1B-4246609984BA}"/>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Identify and define problem</a:t>
                </a:r>
              </a:p>
            </p:txBody>
          </p:sp>
          <p:sp>
            <p:nvSpPr>
              <p:cNvPr id="84" name="Oval 83">
                <a:extLst>
                  <a:ext uri="{FF2B5EF4-FFF2-40B4-BE49-F238E27FC236}">
                    <a16:creationId xmlns:a16="http://schemas.microsoft.com/office/drawing/2014/main" id="{A18E9B7F-C392-DD4B-B61F-F225216B84CD}"/>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spTree>
    <p:extLst>
      <p:ext uri="{BB962C8B-B14F-4D97-AF65-F5344CB8AC3E}">
        <p14:creationId xmlns:p14="http://schemas.microsoft.com/office/powerpoint/2010/main" val="2550882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049E18-B456-7605-5748-7DA34DB37351}"/>
              </a:ext>
            </a:extLst>
          </p:cNvPr>
          <p:cNvSpPr>
            <a:spLocks noGrp="1"/>
          </p:cNvSpPr>
          <p:nvPr>
            <p:ph type="body" sz="quarter" idx="13"/>
          </p:nvPr>
        </p:nvSpPr>
        <p:spPr>
          <a:xfrm>
            <a:off x="685800" y="1828800"/>
            <a:ext cx="5890996" cy="747568"/>
          </a:xfrm>
        </p:spPr>
        <p:txBody>
          <a:bodyPr/>
          <a:lstStyle/>
          <a:p>
            <a:r>
              <a:rPr lang="en-US" dirty="0"/>
              <a:t>What is needed to make something move?</a:t>
            </a:r>
          </a:p>
        </p:txBody>
      </p:sp>
      <p:sp>
        <p:nvSpPr>
          <p:cNvPr id="3" name="Slide Number Placeholder 2">
            <a:extLst>
              <a:ext uri="{FF2B5EF4-FFF2-40B4-BE49-F238E27FC236}">
                <a16:creationId xmlns:a16="http://schemas.microsoft.com/office/drawing/2014/main" id="{8AE1A99A-6EB6-C9D0-B6B6-3AA7E65F0682}"/>
              </a:ext>
            </a:extLst>
          </p:cNvPr>
          <p:cNvSpPr>
            <a:spLocks noGrp="1"/>
          </p:cNvSpPr>
          <p:nvPr>
            <p:ph type="sldNum" sz="quarter" idx="4"/>
          </p:nvPr>
        </p:nvSpPr>
        <p:spPr/>
        <p:txBody>
          <a:bodyPr/>
          <a:lstStyle/>
          <a:p>
            <a:fld id="{14719505-AD43-774F-936C-A3AE71DD4EEA}" type="slidenum">
              <a:rPr lang="en-GB" smtClean="0"/>
              <a:pPr/>
              <a:t>15</a:t>
            </a:fld>
            <a:endParaRPr lang="en-GB" dirty="0"/>
          </a:p>
        </p:txBody>
      </p:sp>
      <p:pic>
        <p:nvPicPr>
          <p:cNvPr id="5122" name="Picture 2" descr="17,955 Chair Race Images, Stock Photos &amp; Vectors | Shutterstock">
            <a:extLst>
              <a:ext uri="{FF2B5EF4-FFF2-40B4-BE49-F238E27FC236}">
                <a16:creationId xmlns:a16="http://schemas.microsoft.com/office/drawing/2014/main" id="{5EC0799A-7B89-E2DA-018C-A7CFE211ED8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576796" y="1366187"/>
            <a:ext cx="4953000" cy="3235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85017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88B157-ACEB-E097-3795-EBB1DAE7D682}"/>
              </a:ext>
            </a:extLst>
          </p:cNvPr>
          <p:cNvSpPr>
            <a:spLocks noGrp="1"/>
          </p:cNvSpPr>
          <p:nvPr>
            <p:ph type="body" sz="quarter" idx="13"/>
          </p:nvPr>
        </p:nvSpPr>
        <p:spPr/>
        <p:txBody>
          <a:bodyPr/>
          <a:lstStyle/>
          <a:p>
            <a:r>
              <a:rPr lang="en-US" dirty="0"/>
              <a:t>Energy is the ability to do work</a:t>
            </a:r>
          </a:p>
        </p:txBody>
      </p:sp>
      <p:sp>
        <p:nvSpPr>
          <p:cNvPr id="2" name="Slide Number Placeholder 1">
            <a:extLst>
              <a:ext uri="{FF2B5EF4-FFF2-40B4-BE49-F238E27FC236}">
                <a16:creationId xmlns:a16="http://schemas.microsoft.com/office/drawing/2014/main" id="{2821A0B2-9A2F-E407-7E1D-A400C060C213}"/>
              </a:ext>
            </a:extLst>
          </p:cNvPr>
          <p:cNvSpPr>
            <a:spLocks noGrp="1"/>
          </p:cNvSpPr>
          <p:nvPr>
            <p:ph type="sldNum" sz="quarter" idx="4"/>
          </p:nvPr>
        </p:nvSpPr>
        <p:spPr/>
        <p:txBody>
          <a:bodyPr/>
          <a:lstStyle/>
          <a:p>
            <a:fld id="{14719505-AD43-774F-936C-A3AE71DD4EEA}" type="slidenum">
              <a:rPr lang="en-GB" smtClean="0"/>
              <a:pPr/>
              <a:t>16</a:t>
            </a:fld>
            <a:endParaRPr lang="en-GB" dirty="0"/>
          </a:p>
        </p:txBody>
      </p:sp>
    </p:spTree>
    <p:extLst>
      <p:ext uri="{BB962C8B-B14F-4D97-AF65-F5344CB8AC3E}">
        <p14:creationId xmlns:p14="http://schemas.microsoft.com/office/powerpoint/2010/main" val="12566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77BEE91-6E6E-1AFC-AA11-2956AC4BDEE5}"/>
              </a:ext>
            </a:extLst>
          </p:cNvPr>
          <p:cNvSpPr>
            <a:spLocks noGrp="1"/>
          </p:cNvSpPr>
          <p:nvPr>
            <p:ph type="sldNum" sz="quarter" idx="4"/>
          </p:nvPr>
        </p:nvSpPr>
        <p:spPr/>
        <p:txBody>
          <a:bodyPr/>
          <a:lstStyle/>
          <a:p>
            <a:fld id="{14719505-AD43-774F-936C-A3AE71DD4EEA}" type="slidenum">
              <a:rPr lang="en-GB" smtClean="0"/>
              <a:pPr/>
              <a:t>17</a:t>
            </a:fld>
            <a:endParaRPr lang="en-GB" dirty="0"/>
          </a:p>
        </p:txBody>
      </p:sp>
      <p:pic>
        <p:nvPicPr>
          <p:cNvPr id="6150" name="Picture 6" descr="Wrecking Ball House Images – Browse 803 Stock Photos, Vectors, and Video |  Adobe Stock">
            <a:extLst>
              <a:ext uri="{FF2B5EF4-FFF2-40B4-BE49-F238E27FC236}">
                <a16:creationId xmlns:a16="http://schemas.microsoft.com/office/drawing/2014/main" id="{18FB8576-FA74-C055-9F0B-383A698E278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
            <a:ext cx="12192000" cy="834433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5DB4EAC-63F6-FDE2-AE8F-BFCD9B804015}"/>
              </a:ext>
            </a:extLst>
          </p:cNvPr>
          <p:cNvSpPr txBox="1"/>
          <p:nvPr/>
        </p:nvSpPr>
        <p:spPr>
          <a:xfrm>
            <a:off x="269823" y="419725"/>
            <a:ext cx="914400" cy="914400"/>
          </a:xfrm>
          <a:prstGeom prst="rect">
            <a:avLst/>
          </a:prstGeom>
          <a:noFill/>
        </p:spPr>
        <p:txBody>
          <a:bodyPr wrap="none" rtlCol="0">
            <a:noAutofit/>
          </a:bodyPr>
          <a:lstStyle/>
          <a:p>
            <a:pPr algn="l">
              <a:spcBef>
                <a:spcPts val="1200"/>
              </a:spcBef>
            </a:pPr>
            <a:r>
              <a:rPr lang="en-US" sz="4400" dirty="0">
                <a:solidFill>
                  <a:schemeClr val="bg1"/>
                </a:solidFill>
              </a:rPr>
              <a:t>Kinetic energy</a:t>
            </a:r>
          </a:p>
        </p:txBody>
      </p:sp>
    </p:spTree>
    <p:extLst>
      <p:ext uri="{BB962C8B-B14F-4D97-AF65-F5344CB8AC3E}">
        <p14:creationId xmlns:p14="http://schemas.microsoft.com/office/powerpoint/2010/main" val="41770634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2418DC-1C6E-0DF0-E14A-01DCDAE9AD05}"/>
              </a:ext>
            </a:extLst>
          </p:cNvPr>
          <p:cNvSpPr>
            <a:spLocks noGrp="1"/>
          </p:cNvSpPr>
          <p:nvPr>
            <p:ph type="sldNum" sz="quarter" idx="4"/>
          </p:nvPr>
        </p:nvSpPr>
        <p:spPr/>
        <p:txBody>
          <a:bodyPr/>
          <a:lstStyle/>
          <a:p>
            <a:fld id="{14719505-AD43-774F-936C-A3AE71DD4EEA}" type="slidenum">
              <a:rPr lang="en-GB" smtClean="0"/>
              <a:pPr/>
              <a:t>18</a:t>
            </a:fld>
            <a:endParaRPr lang="en-GB" dirty="0"/>
          </a:p>
        </p:txBody>
      </p:sp>
      <p:pic>
        <p:nvPicPr>
          <p:cNvPr id="5" name="Online Media 4" descr="4 Ton Wrecking Ball in Slow Motion - The Slow Mo Guys">
            <a:hlinkClick r:id="" action="ppaction://media"/>
            <a:extLst>
              <a:ext uri="{FF2B5EF4-FFF2-40B4-BE49-F238E27FC236}">
                <a16:creationId xmlns:a16="http://schemas.microsoft.com/office/drawing/2014/main" id="{328A41F7-5196-4BA3-F4A5-287F2C89DF91}"/>
              </a:ext>
            </a:extLst>
          </p:cNvPr>
          <p:cNvPicPr>
            <a:picLocks noRot="1" noChangeAspect="1"/>
          </p:cNvPicPr>
          <p:nvPr>
            <a:videoFile r:link="rId1"/>
          </p:nvPr>
        </p:nvPicPr>
        <p:blipFill>
          <a:blip r:embed="rId4"/>
          <a:stretch>
            <a:fillRect/>
          </a:stretch>
        </p:blipFill>
        <p:spPr>
          <a:xfrm>
            <a:off x="0" y="-15240"/>
            <a:ext cx="12192000" cy="6888480"/>
          </a:xfrm>
          <a:prstGeom prst="rect">
            <a:avLst/>
          </a:prstGeom>
        </p:spPr>
      </p:pic>
      <p:sp>
        <p:nvSpPr>
          <p:cNvPr id="6" name="TextBox 5">
            <a:extLst>
              <a:ext uri="{FF2B5EF4-FFF2-40B4-BE49-F238E27FC236}">
                <a16:creationId xmlns:a16="http://schemas.microsoft.com/office/drawing/2014/main" id="{5EEC1B3C-7D71-70CD-F267-1630FF6EC3DE}"/>
              </a:ext>
            </a:extLst>
          </p:cNvPr>
          <p:cNvSpPr txBox="1"/>
          <p:nvPr/>
        </p:nvSpPr>
        <p:spPr>
          <a:xfrm>
            <a:off x="239843" y="5672055"/>
            <a:ext cx="914400" cy="914400"/>
          </a:xfrm>
          <a:prstGeom prst="rect">
            <a:avLst/>
          </a:prstGeom>
          <a:noFill/>
        </p:spPr>
        <p:txBody>
          <a:bodyPr wrap="none" rtlCol="0">
            <a:noAutofit/>
          </a:bodyPr>
          <a:lstStyle/>
          <a:p>
            <a:pPr algn="l">
              <a:spcBef>
                <a:spcPts val="1200"/>
              </a:spcBef>
            </a:pPr>
            <a:r>
              <a:rPr lang="en-US" sz="4400" dirty="0">
                <a:solidFill>
                  <a:schemeClr val="bg1"/>
                </a:solidFill>
              </a:rPr>
              <a:t>Potential energy</a:t>
            </a:r>
          </a:p>
        </p:txBody>
      </p:sp>
    </p:spTree>
    <p:extLst>
      <p:ext uri="{BB962C8B-B14F-4D97-AF65-F5344CB8AC3E}">
        <p14:creationId xmlns:p14="http://schemas.microsoft.com/office/powerpoint/2010/main" val="4138549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AE93709-FA9A-D08C-96D2-EADCD51E7DD0}"/>
              </a:ext>
            </a:extLst>
          </p:cNvPr>
          <p:cNvSpPr>
            <a:spLocks noGrp="1"/>
          </p:cNvSpPr>
          <p:nvPr>
            <p:ph type="body" sz="quarter" idx="22"/>
          </p:nvPr>
        </p:nvSpPr>
        <p:spPr>
          <a:xfrm>
            <a:off x="793354" y="2607716"/>
            <a:ext cx="2141410" cy="3032523"/>
          </a:xfrm>
        </p:spPr>
        <p:txBody>
          <a:bodyPr/>
          <a:lstStyle/>
          <a:p>
            <a:r>
              <a:rPr lang="en-US" sz="2000" dirty="0"/>
              <a:t>The potential to do work by virtue of the object’s position above the ground</a:t>
            </a:r>
          </a:p>
        </p:txBody>
      </p:sp>
      <p:sp>
        <p:nvSpPr>
          <p:cNvPr id="5" name="Text Placeholder 4">
            <a:extLst>
              <a:ext uri="{FF2B5EF4-FFF2-40B4-BE49-F238E27FC236}">
                <a16:creationId xmlns:a16="http://schemas.microsoft.com/office/drawing/2014/main" id="{C21341D4-EA3E-2ED8-C84B-478714958DF4}"/>
              </a:ext>
            </a:extLst>
          </p:cNvPr>
          <p:cNvSpPr>
            <a:spLocks noGrp="1"/>
          </p:cNvSpPr>
          <p:nvPr>
            <p:ph type="body" sz="quarter" idx="29"/>
          </p:nvPr>
        </p:nvSpPr>
        <p:spPr>
          <a:xfrm>
            <a:off x="3616303" y="2607716"/>
            <a:ext cx="2141410" cy="3032524"/>
          </a:xfrm>
        </p:spPr>
        <p:txBody>
          <a:bodyPr/>
          <a:lstStyle/>
          <a:p>
            <a:r>
              <a:rPr lang="en-US" sz="2000" dirty="0"/>
              <a:t>The energy stored </a:t>
            </a:r>
            <a:r>
              <a:rPr lang="en-US" sz="2000" dirty="0">
                <a:effectLst/>
                <a:latin typeface="GE Inspira Sans" panose="020B0503060000000003" pitchFamily="34" charset="77"/>
                <a:ea typeface="Calibri" panose="020F0502020204030204" pitchFamily="34" charset="0"/>
                <a:cs typeface="Arial" panose="020B0604020202020204" pitchFamily="34" charset="0"/>
              </a:rPr>
              <a:t> in the chemical bonds between atoms and molecules.</a:t>
            </a:r>
            <a:endParaRPr lang="en-US" sz="2000" dirty="0"/>
          </a:p>
        </p:txBody>
      </p:sp>
      <p:sp>
        <p:nvSpPr>
          <p:cNvPr id="6" name="Text Placeholder 5">
            <a:extLst>
              <a:ext uri="{FF2B5EF4-FFF2-40B4-BE49-F238E27FC236}">
                <a16:creationId xmlns:a16="http://schemas.microsoft.com/office/drawing/2014/main" id="{CA09654D-5430-35E3-E330-3F0ABFFDC46A}"/>
              </a:ext>
            </a:extLst>
          </p:cNvPr>
          <p:cNvSpPr>
            <a:spLocks noGrp="1"/>
          </p:cNvSpPr>
          <p:nvPr>
            <p:ph type="body" sz="quarter" idx="30"/>
          </p:nvPr>
        </p:nvSpPr>
        <p:spPr>
          <a:xfrm>
            <a:off x="6440718" y="2607716"/>
            <a:ext cx="2141410" cy="3032524"/>
          </a:xfrm>
        </p:spPr>
        <p:txBody>
          <a:bodyPr/>
          <a:lstStyle/>
          <a:p>
            <a:r>
              <a:rPr lang="en-US" sz="2000" dirty="0">
                <a:effectLst/>
                <a:latin typeface="GE Inspira Sans" panose="020B0503060000000003" pitchFamily="34" charset="77"/>
                <a:ea typeface="Calibri" panose="020F0502020204030204" pitchFamily="34" charset="0"/>
                <a:cs typeface="Arial" panose="020B0604020202020204" pitchFamily="34" charset="0"/>
              </a:rPr>
              <a:t>the energy stored when an object, like a rubber band or spring is stretched or deformed.</a:t>
            </a:r>
            <a:endParaRPr lang="en-US" sz="2000" dirty="0"/>
          </a:p>
        </p:txBody>
      </p:sp>
      <p:sp>
        <p:nvSpPr>
          <p:cNvPr id="7" name="Text Placeholder 6">
            <a:extLst>
              <a:ext uri="{FF2B5EF4-FFF2-40B4-BE49-F238E27FC236}">
                <a16:creationId xmlns:a16="http://schemas.microsoft.com/office/drawing/2014/main" id="{5B514BA1-6D6F-CD53-79A8-8D71A9AF2412}"/>
              </a:ext>
            </a:extLst>
          </p:cNvPr>
          <p:cNvSpPr>
            <a:spLocks noGrp="1"/>
          </p:cNvSpPr>
          <p:nvPr>
            <p:ph type="body" sz="quarter" idx="31"/>
          </p:nvPr>
        </p:nvSpPr>
        <p:spPr>
          <a:xfrm>
            <a:off x="9266599" y="2607714"/>
            <a:ext cx="2141410" cy="3032525"/>
          </a:xfrm>
        </p:spPr>
        <p:txBody>
          <a:bodyPr/>
          <a:lstStyle/>
          <a:p>
            <a:r>
              <a:rPr lang="en-US" sz="2000" dirty="0">
                <a:effectLst/>
              </a:rPr>
              <a:t>the energy stored because of a charged particle’s position in an electric field or its position relative to another charged particle.</a:t>
            </a:r>
            <a:endParaRPr lang="en-US" sz="2000" dirty="0"/>
          </a:p>
        </p:txBody>
      </p:sp>
      <p:sp>
        <p:nvSpPr>
          <p:cNvPr id="8" name="Text Placeholder 7">
            <a:extLst>
              <a:ext uri="{FF2B5EF4-FFF2-40B4-BE49-F238E27FC236}">
                <a16:creationId xmlns:a16="http://schemas.microsoft.com/office/drawing/2014/main" id="{DB98941D-A180-C027-76C8-ACB1596F7510}"/>
              </a:ext>
            </a:extLst>
          </p:cNvPr>
          <p:cNvSpPr>
            <a:spLocks noGrp="1"/>
          </p:cNvSpPr>
          <p:nvPr>
            <p:ph type="body" sz="quarter" idx="34"/>
          </p:nvPr>
        </p:nvSpPr>
        <p:spPr/>
        <p:txBody>
          <a:bodyPr/>
          <a:lstStyle/>
          <a:p>
            <a:r>
              <a:rPr lang="en-US" sz="2000" dirty="0"/>
              <a:t>Gravitational Potential Energy</a:t>
            </a:r>
          </a:p>
        </p:txBody>
      </p:sp>
      <p:sp>
        <p:nvSpPr>
          <p:cNvPr id="9" name="Text Placeholder 8">
            <a:extLst>
              <a:ext uri="{FF2B5EF4-FFF2-40B4-BE49-F238E27FC236}">
                <a16:creationId xmlns:a16="http://schemas.microsoft.com/office/drawing/2014/main" id="{F6AA9CE6-2271-B511-107E-C7C7945525DD}"/>
              </a:ext>
            </a:extLst>
          </p:cNvPr>
          <p:cNvSpPr>
            <a:spLocks noGrp="1"/>
          </p:cNvSpPr>
          <p:nvPr>
            <p:ph type="body" sz="quarter" idx="35"/>
          </p:nvPr>
        </p:nvSpPr>
        <p:spPr/>
        <p:txBody>
          <a:bodyPr/>
          <a:lstStyle/>
          <a:p>
            <a:r>
              <a:rPr lang="en-US" sz="2000" dirty="0"/>
              <a:t>Chemical Potential Energy</a:t>
            </a:r>
          </a:p>
        </p:txBody>
      </p:sp>
      <p:sp>
        <p:nvSpPr>
          <p:cNvPr id="10" name="Text Placeholder 9">
            <a:extLst>
              <a:ext uri="{FF2B5EF4-FFF2-40B4-BE49-F238E27FC236}">
                <a16:creationId xmlns:a16="http://schemas.microsoft.com/office/drawing/2014/main" id="{E0AC2D09-BBC9-072F-0E68-EC429A62A901}"/>
              </a:ext>
            </a:extLst>
          </p:cNvPr>
          <p:cNvSpPr>
            <a:spLocks noGrp="1"/>
          </p:cNvSpPr>
          <p:nvPr>
            <p:ph type="body" sz="quarter" idx="36"/>
          </p:nvPr>
        </p:nvSpPr>
        <p:spPr/>
        <p:txBody>
          <a:bodyPr/>
          <a:lstStyle/>
          <a:p>
            <a:r>
              <a:rPr lang="en-US" sz="2000" dirty="0"/>
              <a:t>Elastic Potential Energy</a:t>
            </a:r>
          </a:p>
        </p:txBody>
      </p:sp>
      <p:sp>
        <p:nvSpPr>
          <p:cNvPr id="11" name="Text Placeholder 10">
            <a:extLst>
              <a:ext uri="{FF2B5EF4-FFF2-40B4-BE49-F238E27FC236}">
                <a16:creationId xmlns:a16="http://schemas.microsoft.com/office/drawing/2014/main" id="{39C5E277-EA34-B1D2-F078-A1F8731305C2}"/>
              </a:ext>
            </a:extLst>
          </p:cNvPr>
          <p:cNvSpPr>
            <a:spLocks noGrp="1"/>
          </p:cNvSpPr>
          <p:nvPr>
            <p:ph type="body" sz="quarter" idx="37"/>
          </p:nvPr>
        </p:nvSpPr>
        <p:spPr/>
        <p:txBody>
          <a:bodyPr/>
          <a:lstStyle/>
          <a:p>
            <a:r>
              <a:rPr lang="en-US" sz="2000" dirty="0"/>
              <a:t>Electric Potential Energy</a:t>
            </a:r>
          </a:p>
        </p:txBody>
      </p:sp>
      <p:sp>
        <p:nvSpPr>
          <p:cNvPr id="3" name="Title 2">
            <a:extLst>
              <a:ext uri="{FF2B5EF4-FFF2-40B4-BE49-F238E27FC236}">
                <a16:creationId xmlns:a16="http://schemas.microsoft.com/office/drawing/2014/main" id="{558A2A76-4EAB-B252-B8F8-40D64B768494}"/>
              </a:ext>
            </a:extLst>
          </p:cNvPr>
          <p:cNvSpPr>
            <a:spLocks noGrp="1"/>
          </p:cNvSpPr>
          <p:nvPr>
            <p:ph type="title"/>
          </p:nvPr>
        </p:nvSpPr>
        <p:spPr/>
        <p:txBody>
          <a:bodyPr/>
          <a:lstStyle/>
          <a:p>
            <a:r>
              <a:rPr lang="en-US" dirty="0"/>
              <a:t>Main types of potential energy</a:t>
            </a:r>
          </a:p>
        </p:txBody>
      </p:sp>
      <p:sp>
        <p:nvSpPr>
          <p:cNvPr id="2" name="Slide Number Placeholder 1">
            <a:extLst>
              <a:ext uri="{FF2B5EF4-FFF2-40B4-BE49-F238E27FC236}">
                <a16:creationId xmlns:a16="http://schemas.microsoft.com/office/drawing/2014/main" id="{E217DBAF-3141-5C23-6003-13B65EAB774D}"/>
              </a:ext>
            </a:extLst>
          </p:cNvPr>
          <p:cNvSpPr>
            <a:spLocks noGrp="1"/>
          </p:cNvSpPr>
          <p:nvPr>
            <p:ph type="sldNum" sz="quarter" idx="4"/>
          </p:nvPr>
        </p:nvSpPr>
        <p:spPr/>
        <p:txBody>
          <a:bodyPr/>
          <a:lstStyle/>
          <a:p>
            <a:fld id="{14719505-AD43-774F-936C-A3AE71DD4EEA}" type="slidenum">
              <a:rPr lang="en-GB" smtClean="0"/>
              <a:pPr/>
              <a:t>19</a:t>
            </a:fld>
            <a:endParaRPr lang="en-GB" dirty="0"/>
          </a:p>
        </p:txBody>
      </p:sp>
    </p:spTree>
    <p:extLst>
      <p:ext uri="{BB962C8B-B14F-4D97-AF65-F5344CB8AC3E}">
        <p14:creationId xmlns:p14="http://schemas.microsoft.com/office/powerpoint/2010/main" val="1056736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D18C328-A2FD-4945-33A2-E678E91CB8E5}"/>
              </a:ext>
            </a:extLst>
          </p:cNvPr>
          <p:cNvSpPr>
            <a:spLocks noGrp="1"/>
          </p:cNvSpPr>
          <p:nvPr>
            <p:ph type="ctrTitle"/>
          </p:nvPr>
        </p:nvSpPr>
        <p:spPr/>
        <p:txBody>
          <a:bodyPr/>
          <a:lstStyle/>
          <a:p>
            <a:r>
              <a:rPr lang="en-US" dirty="0"/>
              <a:t>Activity 1: Can a mousetrap be a battery?</a:t>
            </a:r>
          </a:p>
        </p:txBody>
      </p:sp>
      <p:sp>
        <p:nvSpPr>
          <p:cNvPr id="2" name="Text Placeholder 1">
            <a:extLst>
              <a:ext uri="{FF2B5EF4-FFF2-40B4-BE49-F238E27FC236}">
                <a16:creationId xmlns:a16="http://schemas.microsoft.com/office/drawing/2014/main" id="{E06C5373-8EE5-750F-BE9F-0EBB47817C1B}"/>
              </a:ext>
            </a:extLst>
          </p:cNvPr>
          <p:cNvSpPr>
            <a:spLocks noGrp="1"/>
          </p:cNvSpPr>
          <p:nvPr>
            <p:ph type="body" sz="quarter" idx="14"/>
          </p:nvPr>
        </p:nvSpPr>
        <p:spPr/>
        <p:txBody>
          <a:bodyPr/>
          <a:lstStyle/>
          <a:p>
            <a:r>
              <a:rPr lang="en-US" dirty="0"/>
              <a:t>Activity 1</a:t>
            </a:r>
          </a:p>
        </p:txBody>
      </p:sp>
      <p:sp>
        <p:nvSpPr>
          <p:cNvPr id="5" name="Rectangle 4">
            <a:extLst>
              <a:ext uri="{FF2B5EF4-FFF2-40B4-BE49-F238E27FC236}">
                <a16:creationId xmlns:a16="http://schemas.microsoft.com/office/drawing/2014/main" id="{240F4FB9-A97C-4779-90F9-203880AF124C}"/>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4" descr="Mousetrap - Wikipedia">
            <a:extLst>
              <a:ext uri="{FF2B5EF4-FFF2-40B4-BE49-F238E27FC236}">
                <a16:creationId xmlns:a16="http://schemas.microsoft.com/office/drawing/2014/main" id="{F5A5F0CE-C213-5152-D15C-D6C310CA367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00118" y="1789868"/>
            <a:ext cx="5264561" cy="3325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15058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323850" y="1931470"/>
            <a:ext cx="6375400" cy="2995060"/>
          </a:xfrm>
          <a:prstGeom prst="rect">
            <a:avLst/>
          </a:prstGeom>
        </p:spPr>
        <p:txBody>
          <a:bodyPr vert="horz" lIns="0" tIns="0" rIns="90000" bIns="0" rtlCol="0" anchor="ctr">
            <a:noAutofit/>
          </a:bodyPr>
          <a:lstStyle/>
          <a:p>
            <a:pPr lvl="0"/>
            <a:r>
              <a:rPr lang="en-US" sz="4800" b="1" dirty="0">
                <a:solidFill>
                  <a:schemeClr val="bg1"/>
                </a:solidFill>
              </a:rPr>
              <a:t>Read Section 3 and do the calculations</a:t>
            </a:r>
            <a:endParaRPr lang="en-ZA" sz="4800" dirty="0">
              <a:solidFill>
                <a:schemeClr val="bg1"/>
              </a:solidFill>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20</a:t>
            </a:fld>
            <a:endParaRPr lang="en-GB"/>
          </a:p>
        </p:txBody>
      </p:sp>
      <p:pic>
        <p:nvPicPr>
          <p:cNvPr id="5" name="Graphic 4" descr="Head with gears with solid fill">
            <a:extLst>
              <a:ext uri="{FF2B5EF4-FFF2-40B4-BE49-F238E27FC236}">
                <a16:creationId xmlns:a16="http://schemas.microsoft.com/office/drawing/2014/main" id="{9444C020-F43C-5459-DA03-771D9D7BC0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9874" y="1772587"/>
            <a:ext cx="3600000" cy="3600000"/>
          </a:xfrm>
          <a:prstGeom prst="rect">
            <a:avLst/>
          </a:prstGeom>
        </p:spPr>
      </p:pic>
    </p:spTree>
    <p:extLst>
      <p:ext uri="{BB962C8B-B14F-4D97-AF65-F5344CB8AC3E}">
        <p14:creationId xmlns:p14="http://schemas.microsoft.com/office/powerpoint/2010/main" val="2389528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B8C841-2451-1679-13E4-AFA807D3F78B}"/>
              </a:ext>
            </a:extLst>
          </p:cNvPr>
          <p:cNvSpPr>
            <a:spLocks noGrp="1"/>
          </p:cNvSpPr>
          <p:nvPr>
            <p:ph type="title"/>
          </p:nvPr>
        </p:nvSpPr>
        <p:spPr/>
        <p:txBody>
          <a:bodyPr/>
          <a:lstStyle/>
          <a:p>
            <a:r>
              <a:rPr lang="en-US" dirty="0"/>
              <a:t>What is the kinetic energy of a 0.45 kg mousetrap vehicle moving at 3.2 m/s?</a:t>
            </a:r>
          </a:p>
        </p:txBody>
      </p:sp>
      <p:sp>
        <p:nvSpPr>
          <p:cNvPr id="2" name="Slide Number Placeholder 1">
            <a:extLst>
              <a:ext uri="{FF2B5EF4-FFF2-40B4-BE49-F238E27FC236}">
                <a16:creationId xmlns:a16="http://schemas.microsoft.com/office/drawing/2014/main" id="{2407479D-C558-D4AC-347D-081E542EECBA}"/>
              </a:ext>
            </a:extLst>
          </p:cNvPr>
          <p:cNvSpPr>
            <a:spLocks noGrp="1"/>
          </p:cNvSpPr>
          <p:nvPr>
            <p:ph type="sldNum" sz="quarter" idx="4"/>
          </p:nvPr>
        </p:nvSpPr>
        <p:spPr/>
        <p:txBody>
          <a:bodyPr/>
          <a:lstStyle/>
          <a:p>
            <a:fld id="{14719505-AD43-774F-936C-A3AE71DD4EEA}" type="slidenum">
              <a:rPr lang="en-GB" smtClean="0"/>
              <a:pPr/>
              <a:t>21</a:t>
            </a:fld>
            <a:endParaRPr lang="en-GB"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87A7B72-2269-F9E1-3C17-804EB724A60C}"/>
                  </a:ext>
                </a:extLst>
              </p:cNvPr>
              <p:cNvSpPr txBox="1"/>
              <p:nvPr/>
            </p:nvSpPr>
            <p:spPr>
              <a:xfrm>
                <a:off x="3045502" y="1598282"/>
                <a:ext cx="6100996" cy="112947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𝐾𝐸</m:t>
                      </m:r>
                      <m:r>
                        <a:rPr lang="en-US" sz="3600" i="0">
                          <a:latin typeface="Cambria Math" panose="02040503050406030204" pitchFamily="18" charset="0"/>
                        </a:rPr>
                        <m:t>=</m:t>
                      </m:r>
                      <m:f>
                        <m:fPr>
                          <m:ctrlPr>
                            <a:rPr lang="en-US" sz="3600" i="1">
                              <a:solidFill>
                                <a:srgbClr val="836967"/>
                              </a:solidFill>
                              <a:latin typeface="Cambria Math" panose="02040503050406030204" pitchFamily="18" charset="0"/>
                            </a:rPr>
                          </m:ctrlPr>
                        </m:fPr>
                        <m:num>
                          <m:r>
                            <a:rPr lang="en-US" sz="3600" i="0">
                              <a:latin typeface="Cambria Math" panose="02040503050406030204" pitchFamily="18" charset="0"/>
                            </a:rPr>
                            <m:t>1</m:t>
                          </m:r>
                        </m:num>
                        <m:den>
                          <m:r>
                            <a:rPr lang="en-US" sz="3600" i="0">
                              <a:latin typeface="Cambria Math" panose="02040503050406030204" pitchFamily="18" charset="0"/>
                            </a:rPr>
                            <m:t>2</m:t>
                          </m:r>
                        </m:den>
                      </m:f>
                      <m:r>
                        <a:rPr lang="en-US" sz="3600" i="1">
                          <a:latin typeface="Cambria Math" panose="02040503050406030204" pitchFamily="18" charset="0"/>
                        </a:rPr>
                        <m:t>𝑚</m:t>
                      </m:r>
                      <m:r>
                        <a:rPr lang="en-US" sz="3600" i="0">
                          <a:latin typeface="Cambria Math" panose="02040503050406030204" pitchFamily="18" charset="0"/>
                        </a:rPr>
                        <m:t>×</m:t>
                      </m:r>
                      <m:sSup>
                        <m:sSupPr>
                          <m:ctrlPr>
                            <a:rPr lang="en-US" sz="3600" i="1">
                              <a:solidFill>
                                <a:srgbClr val="836967"/>
                              </a:solidFill>
                              <a:latin typeface="Cambria Math" panose="02040503050406030204" pitchFamily="18" charset="0"/>
                            </a:rPr>
                          </m:ctrlPr>
                        </m:sSupPr>
                        <m:e>
                          <m:r>
                            <a:rPr lang="en-US" sz="3600" i="1">
                              <a:latin typeface="Cambria Math" panose="02040503050406030204" pitchFamily="18" charset="0"/>
                            </a:rPr>
                            <m:t>𝑣</m:t>
                          </m:r>
                        </m:e>
                        <m:sup>
                          <m:r>
                            <a:rPr lang="en-US" sz="3600" i="0">
                              <a:latin typeface="Cambria Math" panose="02040503050406030204" pitchFamily="18" charset="0"/>
                            </a:rPr>
                            <m:t>2</m:t>
                          </m:r>
                        </m:sup>
                      </m:sSup>
                    </m:oMath>
                  </m:oMathPara>
                </a14:m>
                <a:endParaRPr lang="en-US" dirty="0"/>
              </a:p>
            </p:txBody>
          </p:sp>
        </mc:Choice>
        <mc:Fallback xmlns="">
          <p:sp>
            <p:nvSpPr>
              <p:cNvPr id="5" name="TextBox 4">
                <a:extLst>
                  <a:ext uri="{FF2B5EF4-FFF2-40B4-BE49-F238E27FC236}">
                    <a16:creationId xmlns:a16="http://schemas.microsoft.com/office/drawing/2014/main" id="{187A7B72-2269-F9E1-3C17-804EB724A60C}"/>
                  </a:ext>
                </a:extLst>
              </p:cNvPr>
              <p:cNvSpPr txBox="1">
                <a:spLocks noRot="1" noChangeAspect="1" noMove="1" noResize="1" noEditPoints="1" noAdjustHandles="1" noChangeArrowheads="1" noChangeShapeType="1" noTextEdit="1"/>
              </p:cNvSpPr>
              <p:nvPr/>
            </p:nvSpPr>
            <p:spPr>
              <a:xfrm>
                <a:off x="3045502" y="1598282"/>
                <a:ext cx="6100996" cy="1129476"/>
              </a:xfrm>
              <a:prstGeom prst="rect">
                <a:avLst/>
              </a:prstGeom>
              <a:blipFill>
                <a:blip r:embed="rId3"/>
                <a:stretch>
                  <a:fillRect b="-88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BCE0659D-6A67-BFC5-D101-7CF446DAEDCE}"/>
                  </a:ext>
                </a:extLst>
              </p:cNvPr>
              <p:cNvSpPr txBox="1"/>
              <p:nvPr/>
            </p:nvSpPr>
            <p:spPr>
              <a:xfrm>
                <a:off x="1314138" y="3429000"/>
                <a:ext cx="9563724" cy="112947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3600" i="1" smtClean="0">
                          <a:solidFill>
                            <a:schemeClr val="tx1"/>
                          </a:solidFill>
                          <a:latin typeface="Cambria Math" panose="02040503050406030204" pitchFamily="18" charset="0"/>
                        </a:rPr>
                        <m:t>𝐾𝐸</m:t>
                      </m:r>
                      <m:r>
                        <a:rPr lang="en-US" sz="3600" i="0">
                          <a:solidFill>
                            <a:schemeClr val="tx1"/>
                          </a:solidFill>
                          <a:latin typeface="Cambria Math" panose="02040503050406030204" pitchFamily="18" charset="0"/>
                        </a:rPr>
                        <m:t>=</m:t>
                      </m:r>
                      <m:f>
                        <m:fPr>
                          <m:ctrlPr>
                            <a:rPr lang="en-US" sz="3600" i="1">
                              <a:solidFill>
                                <a:schemeClr val="tx1"/>
                              </a:solidFill>
                              <a:latin typeface="Cambria Math" panose="02040503050406030204" pitchFamily="18" charset="0"/>
                            </a:rPr>
                          </m:ctrlPr>
                        </m:fPr>
                        <m:num>
                          <m:r>
                            <a:rPr lang="en-US" sz="3600" i="0">
                              <a:solidFill>
                                <a:schemeClr val="tx1"/>
                              </a:solidFill>
                              <a:latin typeface="Cambria Math" panose="02040503050406030204" pitchFamily="18" charset="0"/>
                            </a:rPr>
                            <m:t>1</m:t>
                          </m:r>
                        </m:num>
                        <m:den>
                          <m:r>
                            <a:rPr lang="en-US" sz="3600" i="0">
                              <a:solidFill>
                                <a:schemeClr val="tx1"/>
                              </a:solidFill>
                              <a:latin typeface="Cambria Math" panose="02040503050406030204" pitchFamily="18" charset="0"/>
                            </a:rPr>
                            <m:t>2</m:t>
                          </m:r>
                        </m:den>
                      </m:f>
                      <m:r>
                        <a:rPr lang="en-US" sz="3600" i="1" smtClean="0">
                          <a:solidFill>
                            <a:schemeClr val="tx1"/>
                          </a:solidFill>
                          <a:latin typeface="Cambria Math" panose="02040503050406030204" pitchFamily="18" charset="0"/>
                          <a:ea typeface="Cambria Math" panose="02040503050406030204" pitchFamily="18" charset="0"/>
                        </a:rPr>
                        <m:t>×</m:t>
                      </m:r>
                      <m:r>
                        <a:rPr lang="en-US" sz="3600" b="0" i="0" smtClean="0">
                          <a:solidFill>
                            <a:schemeClr val="tx1"/>
                          </a:solidFill>
                          <a:latin typeface="Cambria Math" panose="02040503050406030204" pitchFamily="18" charset="0"/>
                        </a:rPr>
                        <m:t>0.45 </m:t>
                      </m:r>
                      <m:r>
                        <m:rPr>
                          <m:sty m:val="p"/>
                        </m:rPr>
                        <a:rPr lang="en-US" sz="3600" b="0" i="0" smtClean="0">
                          <a:solidFill>
                            <a:schemeClr val="tx1"/>
                          </a:solidFill>
                          <a:latin typeface="Cambria Math" panose="02040503050406030204" pitchFamily="18" charset="0"/>
                        </a:rPr>
                        <m:t>kg</m:t>
                      </m:r>
                      <m:r>
                        <a:rPr lang="en-US" sz="3600" b="0" i="0" smtClean="0">
                          <a:solidFill>
                            <a:schemeClr val="tx1"/>
                          </a:solidFill>
                          <a:latin typeface="Cambria Math" panose="02040503050406030204" pitchFamily="18" charset="0"/>
                        </a:rPr>
                        <m:t> × </m:t>
                      </m:r>
                      <m:sSup>
                        <m:sSupPr>
                          <m:ctrlPr>
                            <a:rPr lang="en-US" sz="3600" i="1">
                              <a:solidFill>
                                <a:schemeClr val="tx1"/>
                              </a:solidFill>
                              <a:latin typeface="Cambria Math" panose="02040503050406030204" pitchFamily="18" charset="0"/>
                            </a:rPr>
                          </m:ctrlPr>
                        </m:sSupPr>
                        <m:e>
                          <m:d>
                            <m:dPr>
                              <m:ctrlPr>
                                <a:rPr lang="en-US" sz="3600" i="1" smtClean="0">
                                  <a:solidFill>
                                    <a:schemeClr val="tx1"/>
                                  </a:solidFill>
                                  <a:latin typeface="Cambria Math" panose="02040503050406030204" pitchFamily="18" charset="0"/>
                                </a:rPr>
                              </m:ctrlPr>
                            </m:dPr>
                            <m:e>
                              <m:r>
                                <a:rPr lang="en-US" sz="3600" b="0" i="1" smtClean="0">
                                  <a:solidFill>
                                    <a:schemeClr val="tx1"/>
                                  </a:solidFill>
                                  <a:latin typeface="Cambria Math" panose="02040503050406030204" pitchFamily="18" charset="0"/>
                                </a:rPr>
                                <m:t>3.2</m:t>
                              </m:r>
                              <m:r>
                                <a:rPr lang="en-US" sz="3600" b="0" i="0" smtClean="0">
                                  <a:solidFill>
                                    <a:schemeClr val="tx1"/>
                                  </a:solidFill>
                                  <a:latin typeface="Cambria Math" panose="02040503050406030204" pitchFamily="18" charset="0"/>
                                </a:rPr>
                                <m:t> </m:t>
                              </m:r>
                              <m:r>
                                <m:rPr>
                                  <m:sty m:val="p"/>
                                </m:rPr>
                                <a:rPr lang="en-US" sz="3600" b="0" i="0" smtClean="0">
                                  <a:solidFill>
                                    <a:schemeClr val="tx1"/>
                                  </a:solidFill>
                                  <a:latin typeface="Cambria Math" panose="02040503050406030204" pitchFamily="18" charset="0"/>
                                </a:rPr>
                                <m:t>m</m:t>
                              </m:r>
                              <m:r>
                                <a:rPr lang="en-US" sz="3600" b="0" i="0" smtClean="0">
                                  <a:solidFill>
                                    <a:schemeClr val="tx1"/>
                                  </a:solidFill>
                                  <a:latin typeface="Cambria Math" panose="02040503050406030204" pitchFamily="18" charset="0"/>
                                </a:rPr>
                                <m:t>/</m:t>
                              </m:r>
                              <m:r>
                                <m:rPr>
                                  <m:sty m:val="p"/>
                                </m:rPr>
                                <a:rPr lang="en-US" sz="3600" b="0" i="0" smtClean="0">
                                  <a:solidFill>
                                    <a:schemeClr val="tx1"/>
                                  </a:solidFill>
                                  <a:latin typeface="Cambria Math" panose="02040503050406030204" pitchFamily="18" charset="0"/>
                                </a:rPr>
                                <m:t>s</m:t>
                              </m:r>
                            </m:e>
                          </m:d>
                        </m:e>
                        <m:sup>
                          <m:r>
                            <a:rPr lang="en-US" sz="3600" i="0">
                              <a:solidFill>
                                <a:schemeClr val="tx1"/>
                              </a:solidFill>
                              <a:latin typeface="Cambria Math" panose="02040503050406030204" pitchFamily="18" charset="0"/>
                            </a:rPr>
                            <m:t>2</m:t>
                          </m:r>
                        </m:sup>
                      </m:sSup>
                      <m:r>
                        <a:rPr lang="en-US" sz="3600" b="0" i="1" smtClean="0">
                          <a:solidFill>
                            <a:schemeClr val="tx1"/>
                          </a:solidFill>
                          <a:latin typeface="Cambria Math" panose="02040503050406030204" pitchFamily="18" charset="0"/>
                        </a:rPr>
                        <m:t>=2.304 </m:t>
                      </m:r>
                      <m:r>
                        <m:rPr>
                          <m:sty m:val="p"/>
                        </m:rPr>
                        <a:rPr lang="en-US" sz="3600" b="0" i="0" smtClean="0">
                          <a:solidFill>
                            <a:schemeClr val="tx1"/>
                          </a:solidFill>
                          <a:latin typeface="Cambria Math" panose="02040503050406030204" pitchFamily="18" charset="0"/>
                        </a:rPr>
                        <m:t>J</m:t>
                      </m:r>
                    </m:oMath>
                  </m:oMathPara>
                </a14:m>
                <a:endParaRPr lang="en-US" dirty="0">
                  <a:solidFill>
                    <a:schemeClr val="tx1"/>
                  </a:solidFill>
                </a:endParaRPr>
              </a:p>
            </p:txBody>
          </p:sp>
        </mc:Choice>
        <mc:Fallback xmlns="">
          <p:sp>
            <p:nvSpPr>
              <p:cNvPr id="6" name="TextBox 5">
                <a:extLst>
                  <a:ext uri="{FF2B5EF4-FFF2-40B4-BE49-F238E27FC236}">
                    <a16:creationId xmlns:a16="http://schemas.microsoft.com/office/drawing/2014/main" id="{BCE0659D-6A67-BFC5-D101-7CF446DAEDCE}"/>
                  </a:ext>
                </a:extLst>
              </p:cNvPr>
              <p:cNvSpPr txBox="1">
                <a:spLocks noRot="1" noChangeAspect="1" noMove="1" noResize="1" noEditPoints="1" noAdjustHandles="1" noChangeArrowheads="1" noChangeShapeType="1" noTextEdit="1"/>
              </p:cNvSpPr>
              <p:nvPr/>
            </p:nvSpPr>
            <p:spPr>
              <a:xfrm>
                <a:off x="1314138" y="3429000"/>
                <a:ext cx="9563724" cy="1129476"/>
              </a:xfrm>
              <a:prstGeom prst="rect">
                <a:avLst/>
              </a:prstGeom>
              <a:blipFill>
                <a:blip r:embed="rId4"/>
                <a:stretch>
                  <a:fillRect b="-7778"/>
                </a:stretch>
              </a:blipFill>
            </p:spPr>
            <p:txBody>
              <a:bodyPr/>
              <a:lstStyle/>
              <a:p>
                <a:r>
                  <a:rPr lang="en-US">
                    <a:noFill/>
                  </a:rPr>
                  <a:t> </a:t>
                </a:r>
              </a:p>
            </p:txBody>
          </p:sp>
        </mc:Fallback>
      </mc:AlternateContent>
    </p:spTree>
    <p:extLst>
      <p:ext uri="{BB962C8B-B14F-4D97-AF65-F5344CB8AC3E}">
        <p14:creationId xmlns:p14="http://schemas.microsoft.com/office/powerpoint/2010/main" val="39758967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B8C841-2451-1679-13E4-AFA807D3F78B}"/>
              </a:ext>
            </a:extLst>
          </p:cNvPr>
          <p:cNvSpPr>
            <a:spLocks noGrp="1"/>
          </p:cNvSpPr>
          <p:nvPr>
            <p:ph type="title"/>
          </p:nvPr>
        </p:nvSpPr>
        <p:spPr/>
        <p:txBody>
          <a:bodyPr/>
          <a:lstStyle/>
          <a:p>
            <a:r>
              <a:rPr lang="en-US" dirty="0"/>
              <a:t>A mousetrap vehicle has 1.46 J of kinetic energy. If it has a mass of 327 g, what is its velocity?</a:t>
            </a:r>
          </a:p>
        </p:txBody>
      </p:sp>
      <p:sp>
        <p:nvSpPr>
          <p:cNvPr id="2" name="Slide Number Placeholder 1">
            <a:extLst>
              <a:ext uri="{FF2B5EF4-FFF2-40B4-BE49-F238E27FC236}">
                <a16:creationId xmlns:a16="http://schemas.microsoft.com/office/drawing/2014/main" id="{2407479D-C558-D4AC-347D-081E542EECBA}"/>
              </a:ext>
            </a:extLst>
          </p:cNvPr>
          <p:cNvSpPr>
            <a:spLocks noGrp="1"/>
          </p:cNvSpPr>
          <p:nvPr>
            <p:ph type="sldNum" sz="quarter" idx="4"/>
          </p:nvPr>
        </p:nvSpPr>
        <p:spPr/>
        <p:txBody>
          <a:bodyPr/>
          <a:lstStyle/>
          <a:p>
            <a:fld id="{14719505-AD43-774F-936C-A3AE71DD4EEA}" type="slidenum">
              <a:rPr lang="en-GB" smtClean="0"/>
              <a:pPr/>
              <a:t>22</a:t>
            </a:fld>
            <a:endParaRPr lang="en-GB"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87A7B72-2269-F9E1-3C17-804EB724A60C}"/>
                  </a:ext>
                </a:extLst>
              </p:cNvPr>
              <p:cNvSpPr txBox="1"/>
              <p:nvPr/>
            </p:nvSpPr>
            <p:spPr>
              <a:xfrm>
                <a:off x="1821305" y="1613272"/>
                <a:ext cx="8549390" cy="392934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𝐾𝐸</m:t>
                      </m:r>
                      <m:r>
                        <a:rPr lang="en-US" sz="3600" i="0">
                          <a:latin typeface="Cambria Math" panose="02040503050406030204" pitchFamily="18" charset="0"/>
                        </a:rPr>
                        <m:t>=</m:t>
                      </m:r>
                      <m:f>
                        <m:fPr>
                          <m:ctrlPr>
                            <a:rPr lang="en-US" sz="3600" i="1">
                              <a:solidFill>
                                <a:srgbClr val="836967"/>
                              </a:solidFill>
                              <a:latin typeface="Cambria Math" panose="02040503050406030204" pitchFamily="18" charset="0"/>
                            </a:rPr>
                          </m:ctrlPr>
                        </m:fPr>
                        <m:num>
                          <m:r>
                            <a:rPr lang="en-US" sz="3600" i="0">
                              <a:latin typeface="Cambria Math" panose="02040503050406030204" pitchFamily="18" charset="0"/>
                            </a:rPr>
                            <m:t>1</m:t>
                          </m:r>
                        </m:num>
                        <m:den>
                          <m:r>
                            <a:rPr lang="en-US" sz="3600" i="0">
                              <a:latin typeface="Cambria Math" panose="02040503050406030204" pitchFamily="18" charset="0"/>
                            </a:rPr>
                            <m:t>2</m:t>
                          </m:r>
                        </m:den>
                      </m:f>
                      <m:r>
                        <a:rPr lang="en-US" sz="3600" i="1">
                          <a:latin typeface="Cambria Math" panose="02040503050406030204" pitchFamily="18" charset="0"/>
                        </a:rPr>
                        <m:t>𝑚</m:t>
                      </m:r>
                      <m:r>
                        <a:rPr lang="en-US" sz="3600" i="0">
                          <a:latin typeface="Cambria Math" panose="02040503050406030204" pitchFamily="18" charset="0"/>
                        </a:rPr>
                        <m:t>×</m:t>
                      </m:r>
                      <m:sSup>
                        <m:sSupPr>
                          <m:ctrlPr>
                            <a:rPr lang="en-US" sz="3600" i="1">
                              <a:solidFill>
                                <a:srgbClr val="836967"/>
                              </a:solidFill>
                              <a:latin typeface="Cambria Math" panose="02040503050406030204" pitchFamily="18" charset="0"/>
                            </a:rPr>
                          </m:ctrlPr>
                        </m:sSupPr>
                        <m:e>
                          <m:r>
                            <a:rPr lang="en-US" sz="3600" i="1">
                              <a:latin typeface="Cambria Math" panose="02040503050406030204" pitchFamily="18" charset="0"/>
                            </a:rPr>
                            <m:t>𝑣</m:t>
                          </m:r>
                        </m:e>
                        <m:sup>
                          <m:r>
                            <a:rPr lang="en-US" sz="3600" i="0">
                              <a:latin typeface="Cambria Math" panose="02040503050406030204" pitchFamily="18" charset="0"/>
                            </a:rPr>
                            <m:t>2</m:t>
                          </m:r>
                        </m:sup>
                      </m:sSup>
                    </m:oMath>
                  </m:oMathPara>
                </a14:m>
                <a:endParaRPr lang="en-US" sz="3600" dirty="0"/>
              </a:p>
              <a:p>
                <a:endParaRPr lang="en-US" sz="3600" dirty="0"/>
              </a:p>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ea typeface="Cambria Math" panose="02040503050406030204" pitchFamily="18" charset="0"/>
                        </a:rPr>
                        <m:t>∴</m:t>
                      </m:r>
                      <m:sSup>
                        <m:sSupPr>
                          <m:ctrlPr>
                            <a:rPr lang="en-US" sz="3600" i="1" smtClean="0">
                              <a:latin typeface="Cambria Math" panose="02040503050406030204" pitchFamily="18" charset="0"/>
                              <a:ea typeface="Cambria Math" panose="02040503050406030204" pitchFamily="18" charset="0"/>
                            </a:rPr>
                          </m:ctrlPr>
                        </m:sSupPr>
                        <m:e>
                          <m:r>
                            <a:rPr lang="en-US" sz="3600" b="0" i="1" smtClean="0">
                              <a:latin typeface="Cambria Math" panose="02040503050406030204" pitchFamily="18" charset="0"/>
                              <a:ea typeface="Cambria Math" panose="02040503050406030204" pitchFamily="18" charset="0"/>
                            </a:rPr>
                            <m:t>𝑣</m:t>
                          </m:r>
                        </m:e>
                        <m:sup>
                          <m:r>
                            <a:rPr lang="en-US" sz="3600" b="0" i="1" smtClean="0">
                              <a:latin typeface="Cambria Math" panose="02040503050406030204" pitchFamily="18" charset="0"/>
                              <a:ea typeface="Cambria Math" panose="02040503050406030204" pitchFamily="18" charset="0"/>
                            </a:rPr>
                            <m:t>2</m:t>
                          </m:r>
                        </m:sup>
                      </m:sSup>
                      <m:r>
                        <a:rPr lang="en-US" sz="3600" b="0" i="1" smtClean="0">
                          <a:latin typeface="Cambria Math" panose="02040503050406030204" pitchFamily="18" charset="0"/>
                          <a:ea typeface="Cambria Math" panose="02040503050406030204" pitchFamily="18" charset="0"/>
                        </a:rPr>
                        <m:t>=</m:t>
                      </m:r>
                      <m:f>
                        <m:fPr>
                          <m:ctrlPr>
                            <a:rPr lang="en-US" sz="3600" b="0" i="1" smtClean="0">
                              <a:latin typeface="Cambria Math" panose="02040503050406030204" pitchFamily="18" charset="0"/>
                              <a:ea typeface="Cambria Math" panose="02040503050406030204" pitchFamily="18" charset="0"/>
                            </a:rPr>
                          </m:ctrlPr>
                        </m:fPr>
                        <m:num>
                          <m:r>
                            <a:rPr lang="en-US" sz="3600" b="0" i="1" smtClean="0">
                              <a:latin typeface="Cambria Math" panose="02040503050406030204" pitchFamily="18" charset="0"/>
                              <a:ea typeface="Cambria Math" panose="02040503050406030204" pitchFamily="18" charset="0"/>
                            </a:rPr>
                            <m:t>2</m:t>
                          </m:r>
                          <m:r>
                            <a:rPr lang="en-US" sz="3600" b="0" i="1" smtClean="0">
                              <a:latin typeface="Cambria Math" panose="02040503050406030204" pitchFamily="18" charset="0"/>
                              <a:ea typeface="Cambria Math" panose="02040503050406030204" pitchFamily="18" charset="0"/>
                            </a:rPr>
                            <m:t>𝐾𝐸</m:t>
                          </m:r>
                        </m:num>
                        <m:den>
                          <m:r>
                            <a:rPr lang="en-US" sz="3600" b="0" i="1" smtClean="0">
                              <a:latin typeface="Cambria Math" panose="02040503050406030204" pitchFamily="18" charset="0"/>
                              <a:ea typeface="Cambria Math" panose="02040503050406030204" pitchFamily="18" charset="0"/>
                            </a:rPr>
                            <m:t>𝑚</m:t>
                          </m:r>
                        </m:den>
                      </m:f>
                      <m:r>
                        <a:rPr lang="en-US" sz="3600" b="0" i="1" smtClean="0">
                          <a:latin typeface="Cambria Math" panose="02040503050406030204" pitchFamily="18" charset="0"/>
                          <a:ea typeface="Cambria Math" panose="02040503050406030204" pitchFamily="18" charset="0"/>
                        </a:rPr>
                        <m:t>=</m:t>
                      </m:r>
                      <m:f>
                        <m:fPr>
                          <m:ctrlPr>
                            <a:rPr lang="en-US" sz="3600" b="0" i="1" smtClean="0">
                              <a:latin typeface="Cambria Math" panose="02040503050406030204" pitchFamily="18" charset="0"/>
                              <a:ea typeface="Cambria Math" panose="02040503050406030204" pitchFamily="18" charset="0"/>
                            </a:rPr>
                          </m:ctrlPr>
                        </m:fPr>
                        <m:num>
                          <m:r>
                            <a:rPr lang="en-US" sz="3600" b="0" i="1" smtClean="0">
                              <a:latin typeface="Cambria Math" panose="02040503050406030204" pitchFamily="18" charset="0"/>
                              <a:ea typeface="Cambria Math" panose="02040503050406030204" pitchFamily="18" charset="0"/>
                            </a:rPr>
                            <m:t>2×1.46 </m:t>
                          </m:r>
                          <m:r>
                            <m:rPr>
                              <m:sty m:val="p"/>
                            </m:rPr>
                            <a:rPr lang="en-US" sz="3600" b="0" i="0" smtClean="0">
                              <a:latin typeface="Cambria Math" panose="02040503050406030204" pitchFamily="18" charset="0"/>
                              <a:ea typeface="Cambria Math" panose="02040503050406030204" pitchFamily="18" charset="0"/>
                            </a:rPr>
                            <m:t>J</m:t>
                          </m:r>
                        </m:num>
                        <m:den>
                          <m:r>
                            <a:rPr lang="en-US" sz="3600" b="0" i="1" smtClean="0">
                              <a:latin typeface="Cambria Math" panose="02040503050406030204" pitchFamily="18" charset="0"/>
                              <a:ea typeface="Cambria Math" panose="02040503050406030204" pitchFamily="18" charset="0"/>
                            </a:rPr>
                            <m:t>0.327 </m:t>
                          </m:r>
                          <m:r>
                            <m:rPr>
                              <m:sty m:val="p"/>
                            </m:rPr>
                            <a:rPr lang="en-US" sz="3600" b="0" i="0" smtClean="0">
                              <a:latin typeface="Cambria Math" panose="02040503050406030204" pitchFamily="18" charset="0"/>
                              <a:ea typeface="Cambria Math" panose="02040503050406030204" pitchFamily="18" charset="0"/>
                            </a:rPr>
                            <m:t>kg</m:t>
                          </m:r>
                        </m:den>
                      </m:f>
                      <m:r>
                        <a:rPr lang="en-US" sz="3600" b="0" i="1" smtClean="0">
                          <a:latin typeface="Cambria Math" panose="02040503050406030204" pitchFamily="18" charset="0"/>
                          <a:ea typeface="Cambria Math" panose="02040503050406030204" pitchFamily="18" charset="0"/>
                        </a:rPr>
                        <m:t>=8.93 </m:t>
                      </m:r>
                      <m:sSup>
                        <m:sSupPr>
                          <m:ctrlPr>
                            <a:rPr lang="en-US" sz="3600" b="0" i="1" smtClean="0">
                              <a:latin typeface="Cambria Math" panose="02040503050406030204" pitchFamily="18" charset="0"/>
                              <a:ea typeface="Cambria Math" panose="02040503050406030204" pitchFamily="18" charset="0"/>
                            </a:rPr>
                          </m:ctrlPr>
                        </m:sSupPr>
                        <m:e>
                          <m:r>
                            <m:rPr>
                              <m:sty m:val="p"/>
                            </m:rPr>
                            <a:rPr lang="en-US" sz="3600" b="0" i="0" smtClean="0">
                              <a:latin typeface="Cambria Math" panose="02040503050406030204" pitchFamily="18" charset="0"/>
                              <a:ea typeface="Cambria Math" panose="02040503050406030204" pitchFamily="18" charset="0"/>
                            </a:rPr>
                            <m:t>m</m:t>
                          </m:r>
                        </m:e>
                        <m:sup>
                          <m:r>
                            <a:rPr lang="en-US" sz="3600" b="0" i="0" smtClean="0">
                              <a:latin typeface="Cambria Math" panose="02040503050406030204" pitchFamily="18" charset="0"/>
                              <a:ea typeface="Cambria Math" panose="02040503050406030204" pitchFamily="18" charset="0"/>
                            </a:rPr>
                            <m:t>2</m:t>
                          </m:r>
                        </m:sup>
                      </m:sSup>
                      <m:r>
                        <a:rPr lang="en-US" sz="3600" b="0" i="0" smtClean="0">
                          <a:latin typeface="Cambria Math" panose="02040503050406030204" pitchFamily="18" charset="0"/>
                          <a:ea typeface="Cambria Math" panose="02040503050406030204" pitchFamily="18" charset="0"/>
                        </a:rPr>
                        <m:t>/</m:t>
                      </m:r>
                      <m:sSup>
                        <m:sSupPr>
                          <m:ctrlPr>
                            <a:rPr lang="en-US" sz="3600" b="0" i="1" smtClean="0">
                              <a:latin typeface="Cambria Math" panose="02040503050406030204" pitchFamily="18" charset="0"/>
                              <a:ea typeface="Cambria Math" panose="02040503050406030204" pitchFamily="18" charset="0"/>
                            </a:rPr>
                          </m:ctrlPr>
                        </m:sSupPr>
                        <m:e>
                          <m:r>
                            <m:rPr>
                              <m:sty m:val="p"/>
                            </m:rPr>
                            <a:rPr lang="en-US" sz="3600" b="0" i="0" smtClean="0">
                              <a:latin typeface="Cambria Math" panose="02040503050406030204" pitchFamily="18" charset="0"/>
                              <a:ea typeface="Cambria Math" panose="02040503050406030204" pitchFamily="18" charset="0"/>
                            </a:rPr>
                            <m:t>s</m:t>
                          </m:r>
                        </m:e>
                        <m:sup>
                          <m:r>
                            <a:rPr lang="en-US" sz="3600" b="0" i="0" smtClean="0">
                              <a:latin typeface="Cambria Math" panose="02040503050406030204" pitchFamily="18" charset="0"/>
                              <a:ea typeface="Cambria Math" panose="02040503050406030204" pitchFamily="18" charset="0"/>
                            </a:rPr>
                            <m:t>2</m:t>
                          </m:r>
                        </m:sup>
                      </m:sSup>
                    </m:oMath>
                  </m:oMathPara>
                </a14:m>
                <a:endParaRPr lang="en-US" sz="3600" b="0" dirty="0">
                  <a:ea typeface="Cambria Math" panose="02040503050406030204" pitchFamily="18" charset="0"/>
                </a:endParaRPr>
              </a:p>
              <a:p>
                <a:endParaRPr lang="en-US" sz="3600" b="0"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ea typeface="Cambria Math" panose="02040503050406030204" pitchFamily="18" charset="0"/>
                        </a:rPr>
                        <m:t>∴</m:t>
                      </m:r>
                      <m:r>
                        <a:rPr lang="en-US" sz="3600" b="0" i="1" smtClean="0">
                          <a:latin typeface="Cambria Math" panose="02040503050406030204" pitchFamily="18" charset="0"/>
                          <a:ea typeface="Cambria Math" panose="02040503050406030204" pitchFamily="18" charset="0"/>
                        </a:rPr>
                        <m:t>𝑣</m:t>
                      </m:r>
                      <m:r>
                        <a:rPr lang="en-US" sz="3600" b="0" i="1" smtClean="0">
                          <a:latin typeface="Cambria Math" panose="02040503050406030204" pitchFamily="18" charset="0"/>
                          <a:ea typeface="Cambria Math" panose="02040503050406030204" pitchFamily="18" charset="0"/>
                        </a:rPr>
                        <m:t>=2.988 </m:t>
                      </m:r>
                      <m:r>
                        <m:rPr>
                          <m:sty m:val="p"/>
                        </m:rPr>
                        <a:rPr lang="en-US" sz="3600" b="0" i="0" smtClean="0">
                          <a:latin typeface="Cambria Math" panose="02040503050406030204" pitchFamily="18" charset="0"/>
                          <a:ea typeface="Cambria Math" panose="02040503050406030204" pitchFamily="18" charset="0"/>
                        </a:rPr>
                        <m:t>m</m:t>
                      </m:r>
                      <m:r>
                        <a:rPr lang="en-US" sz="3600" b="0" i="0" smtClean="0">
                          <a:latin typeface="Cambria Math" panose="02040503050406030204" pitchFamily="18" charset="0"/>
                          <a:ea typeface="Cambria Math" panose="02040503050406030204" pitchFamily="18" charset="0"/>
                        </a:rPr>
                        <m:t>/</m:t>
                      </m:r>
                      <m:r>
                        <m:rPr>
                          <m:sty m:val="p"/>
                        </m:rPr>
                        <a:rPr lang="en-US" sz="3600" b="0" i="0" smtClean="0">
                          <a:latin typeface="Cambria Math" panose="02040503050406030204" pitchFamily="18" charset="0"/>
                          <a:ea typeface="Cambria Math" panose="02040503050406030204" pitchFamily="18" charset="0"/>
                        </a:rPr>
                        <m:t>s</m:t>
                      </m:r>
                    </m:oMath>
                  </m:oMathPara>
                </a14:m>
                <a:endParaRPr lang="en-US" sz="3600" dirty="0"/>
              </a:p>
            </p:txBody>
          </p:sp>
        </mc:Choice>
        <mc:Fallback xmlns="">
          <p:sp>
            <p:nvSpPr>
              <p:cNvPr id="5" name="TextBox 4">
                <a:extLst>
                  <a:ext uri="{FF2B5EF4-FFF2-40B4-BE49-F238E27FC236}">
                    <a16:creationId xmlns:a16="http://schemas.microsoft.com/office/drawing/2014/main" id="{187A7B72-2269-F9E1-3C17-804EB724A60C}"/>
                  </a:ext>
                </a:extLst>
              </p:cNvPr>
              <p:cNvSpPr txBox="1">
                <a:spLocks noRot="1" noChangeAspect="1" noMove="1" noResize="1" noEditPoints="1" noAdjustHandles="1" noChangeArrowheads="1" noChangeShapeType="1" noTextEdit="1"/>
              </p:cNvSpPr>
              <p:nvPr/>
            </p:nvSpPr>
            <p:spPr>
              <a:xfrm>
                <a:off x="1821305" y="1613272"/>
                <a:ext cx="8549390" cy="3929345"/>
              </a:xfrm>
              <a:prstGeom prst="rect">
                <a:avLst/>
              </a:prstGeom>
              <a:blipFill>
                <a:blip r:embed="rId2"/>
                <a:stretch>
                  <a:fillRect b="-3548"/>
                </a:stretch>
              </a:blipFill>
            </p:spPr>
            <p:txBody>
              <a:bodyPr/>
              <a:lstStyle/>
              <a:p>
                <a:r>
                  <a:rPr lang="en-US">
                    <a:noFill/>
                  </a:rPr>
                  <a:t> </a:t>
                </a:r>
              </a:p>
            </p:txBody>
          </p:sp>
        </mc:Fallback>
      </mc:AlternateContent>
    </p:spTree>
    <p:extLst>
      <p:ext uri="{BB962C8B-B14F-4D97-AF65-F5344CB8AC3E}">
        <p14:creationId xmlns:p14="http://schemas.microsoft.com/office/powerpoint/2010/main" val="36342035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86A09CC-32FD-62BF-3DF8-8E7B44B64CB0}"/>
              </a:ext>
            </a:extLst>
          </p:cNvPr>
          <p:cNvSpPr>
            <a:spLocks noGrp="1"/>
          </p:cNvSpPr>
          <p:nvPr>
            <p:ph type="sldNum" sz="quarter" idx="4"/>
          </p:nvPr>
        </p:nvSpPr>
        <p:spPr/>
        <p:txBody>
          <a:bodyPr/>
          <a:lstStyle/>
          <a:p>
            <a:fld id="{14719505-AD43-774F-936C-A3AE71DD4EEA}" type="slidenum">
              <a:rPr lang="en-GB" smtClean="0"/>
              <a:pPr/>
              <a:t>23</a:t>
            </a:fld>
            <a:endParaRPr lang="en-GB" dirty="0"/>
          </a:p>
        </p:txBody>
      </p:sp>
      <p:pic>
        <p:nvPicPr>
          <p:cNvPr id="8194" name="Picture 2" descr="What Is Gasoline Made of? | Wonderopolis">
            <a:extLst>
              <a:ext uri="{FF2B5EF4-FFF2-40B4-BE49-F238E27FC236}">
                <a16:creationId xmlns:a16="http://schemas.microsoft.com/office/drawing/2014/main" id="{AC3BD816-8E5B-D117-B8C1-DA4C8256AA7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2265388"/>
            <a:ext cx="3723557" cy="2327223"/>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13,316 Car Explosion Stock Photos, Pictures &amp; Royalty-Free Images - iStock">
            <a:extLst>
              <a:ext uri="{FF2B5EF4-FFF2-40B4-BE49-F238E27FC236}">
                <a16:creationId xmlns:a16="http://schemas.microsoft.com/office/drawing/2014/main" id="{9DBCCCE0-819A-153F-081F-C82674189EA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928547" y="2394624"/>
            <a:ext cx="3886200" cy="21844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orsepower vs. Torque: Which is More Important? - Kelley Blue Book">
            <a:extLst>
              <a:ext uri="{FF2B5EF4-FFF2-40B4-BE49-F238E27FC236}">
                <a16:creationId xmlns:a16="http://schemas.microsoft.com/office/drawing/2014/main" id="{7D125A2F-C6EA-019C-E3CB-1E53F52A2B1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019737" y="2245714"/>
            <a:ext cx="4172262" cy="234689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D435F2D-34CF-FC3D-2793-3BA471B25A74}"/>
              </a:ext>
            </a:extLst>
          </p:cNvPr>
          <p:cNvSpPr txBox="1"/>
          <p:nvPr/>
        </p:nvSpPr>
        <p:spPr>
          <a:xfrm>
            <a:off x="551964" y="4709303"/>
            <a:ext cx="2619627" cy="984885"/>
          </a:xfrm>
          <a:prstGeom prst="rect">
            <a:avLst/>
          </a:prstGeom>
          <a:noFill/>
        </p:spPr>
        <p:txBody>
          <a:bodyPr wrap="none" rtlCol="0">
            <a:spAutoFit/>
          </a:bodyPr>
          <a:lstStyle/>
          <a:p>
            <a:pPr algn="ctr">
              <a:spcBef>
                <a:spcPts val="1200"/>
              </a:spcBef>
            </a:pPr>
            <a:r>
              <a:rPr lang="en-US" sz="2400" dirty="0"/>
              <a:t>Chemical potential</a:t>
            </a:r>
          </a:p>
          <a:p>
            <a:pPr algn="ctr">
              <a:spcBef>
                <a:spcPts val="1200"/>
              </a:spcBef>
            </a:pPr>
            <a:r>
              <a:rPr lang="en-US" sz="2400" dirty="0"/>
              <a:t>energy</a:t>
            </a:r>
          </a:p>
        </p:txBody>
      </p:sp>
      <p:sp>
        <p:nvSpPr>
          <p:cNvPr id="5" name="TextBox 4">
            <a:extLst>
              <a:ext uri="{FF2B5EF4-FFF2-40B4-BE49-F238E27FC236}">
                <a16:creationId xmlns:a16="http://schemas.microsoft.com/office/drawing/2014/main" id="{D25F8B7A-3D38-1772-FEBD-82AB4DDA4FBC}"/>
              </a:ext>
            </a:extLst>
          </p:cNvPr>
          <p:cNvSpPr txBox="1"/>
          <p:nvPr/>
        </p:nvSpPr>
        <p:spPr>
          <a:xfrm>
            <a:off x="4773431" y="4709303"/>
            <a:ext cx="2196434" cy="461665"/>
          </a:xfrm>
          <a:prstGeom prst="rect">
            <a:avLst/>
          </a:prstGeom>
          <a:noFill/>
        </p:spPr>
        <p:txBody>
          <a:bodyPr wrap="none" rtlCol="0">
            <a:spAutoFit/>
          </a:bodyPr>
          <a:lstStyle/>
          <a:p>
            <a:pPr algn="ctr">
              <a:spcBef>
                <a:spcPts val="1200"/>
              </a:spcBef>
            </a:pPr>
            <a:r>
              <a:rPr lang="en-US" sz="2400" dirty="0"/>
              <a:t>Thermal energy</a:t>
            </a:r>
          </a:p>
        </p:txBody>
      </p:sp>
      <p:sp>
        <p:nvSpPr>
          <p:cNvPr id="6" name="TextBox 5">
            <a:extLst>
              <a:ext uri="{FF2B5EF4-FFF2-40B4-BE49-F238E27FC236}">
                <a16:creationId xmlns:a16="http://schemas.microsoft.com/office/drawing/2014/main" id="{0775BF80-6EA1-6D24-92F1-5A839A0A7272}"/>
              </a:ext>
            </a:extLst>
          </p:cNvPr>
          <p:cNvSpPr txBox="1"/>
          <p:nvPr/>
        </p:nvSpPr>
        <p:spPr>
          <a:xfrm>
            <a:off x="9095015" y="4709303"/>
            <a:ext cx="2021707" cy="461665"/>
          </a:xfrm>
          <a:prstGeom prst="rect">
            <a:avLst/>
          </a:prstGeom>
          <a:noFill/>
        </p:spPr>
        <p:txBody>
          <a:bodyPr wrap="none" rtlCol="0">
            <a:spAutoFit/>
          </a:bodyPr>
          <a:lstStyle/>
          <a:p>
            <a:pPr algn="ctr">
              <a:spcBef>
                <a:spcPts val="1200"/>
              </a:spcBef>
            </a:pPr>
            <a:r>
              <a:rPr lang="en-US" sz="2400" dirty="0"/>
              <a:t>Kinetic energy</a:t>
            </a:r>
          </a:p>
        </p:txBody>
      </p:sp>
      <p:sp>
        <p:nvSpPr>
          <p:cNvPr id="7" name="Right Arrow 6">
            <a:extLst>
              <a:ext uri="{FF2B5EF4-FFF2-40B4-BE49-F238E27FC236}">
                <a16:creationId xmlns:a16="http://schemas.microsoft.com/office/drawing/2014/main" id="{ED3F8486-306A-5B30-F642-850423D9FC6B}"/>
              </a:ext>
            </a:extLst>
          </p:cNvPr>
          <p:cNvSpPr/>
          <p:nvPr/>
        </p:nvSpPr>
        <p:spPr>
          <a:xfrm>
            <a:off x="3171591" y="4726684"/>
            <a:ext cx="1184223" cy="41972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extLst>
              <a:ext uri="{FF2B5EF4-FFF2-40B4-BE49-F238E27FC236}">
                <a16:creationId xmlns:a16="http://schemas.microsoft.com/office/drawing/2014/main" id="{02ACDC57-633F-1C5A-008F-4D76AE7A74AF}"/>
              </a:ext>
            </a:extLst>
          </p:cNvPr>
          <p:cNvSpPr/>
          <p:nvPr/>
        </p:nvSpPr>
        <p:spPr>
          <a:xfrm>
            <a:off x="7427625" y="4730273"/>
            <a:ext cx="1184223" cy="41972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6700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323850" y="1931470"/>
            <a:ext cx="6375400" cy="2995060"/>
          </a:xfrm>
          <a:prstGeom prst="rect">
            <a:avLst/>
          </a:prstGeom>
        </p:spPr>
        <p:txBody>
          <a:bodyPr vert="horz" lIns="0" tIns="0" rIns="90000" bIns="0" rtlCol="0" anchor="ctr">
            <a:noAutofit/>
          </a:bodyPr>
          <a:lstStyle/>
          <a:p>
            <a:pPr lvl="0"/>
            <a:r>
              <a:rPr lang="en-US" sz="4800" b="1" dirty="0">
                <a:solidFill>
                  <a:schemeClr val="bg1"/>
                </a:solidFill>
              </a:rPr>
              <a:t>Read Section 4 and answer the questions</a:t>
            </a:r>
            <a:endParaRPr lang="en-ZA" sz="4800" dirty="0">
              <a:solidFill>
                <a:schemeClr val="bg1"/>
              </a:solidFill>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24</a:t>
            </a:fld>
            <a:endParaRPr lang="en-GB"/>
          </a:p>
        </p:txBody>
      </p:sp>
      <p:pic>
        <p:nvPicPr>
          <p:cNvPr id="2" name="Graphic 1" descr="Head with gears with solid fill">
            <a:extLst>
              <a:ext uri="{FF2B5EF4-FFF2-40B4-BE49-F238E27FC236}">
                <a16:creationId xmlns:a16="http://schemas.microsoft.com/office/drawing/2014/main" id="{C67F44D8-F409-AA1F-E307-4169E2CCA4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9874" y="1772587"/>
            <a:ext cx="3600000" cy="3600000"/>
          </a:xfrm>
          <a:prstGeom prst="rect">
            <a:avLst/>
          </a:prstGeom>
        </p:spPr>
      </p:pic>
    </p:spTree>
    <p:extLst>
      <p:ext uri="{BB962C8B-B14F-4D97-AF65-F5344CB8AC3E}">
        <p14:creationId xmlns:p14="http://schemas.microsoft.com/office/powerpoint/2010/main" val="36161486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323850" y="182619"/>
            <a:ext cx="6375400" cy="6403835"/>
          </a:xfrm>
          <a:prstGeom prst="rect">
            <a:avLst/>
          </a:prstGeom>
        </p:spPr>
        <p:txBody>
          <a:bodyPr vert="horz" lIns="0" tIns="0" rIns="90000" bIns="0" rtlCol="0" anchor="ctr">
            <a:normAutofit fontScale="92500" lnSpcReduction="10000"/>
          </a:bodyPr>
          <a:lstStyle/>
          <a:p>
            <a:pPr marL="285750" lvl="0" indent="-285750">
              <a:spcBef>
                <a:spcPts val="600"/>
              </a:spcBef>
              <a:spcAft>
                <a:spcPts val="600"/>
              </a:spcAft>
              <a:buFont typeface="Arial" panose="020B0604020202020204" pitchFamily="34" charset="0"/>
              <a:buChar char="•"/>
            </a:pPr>
            <a:r>
              <a:rPr lang="en-US" sz="2800" dirty="0">
                <a:solidFill>
                  <a:schemeClr val="bg1"/>
                </a:solidFill>
              </a:rPr>
              <a:t>An object at rest will remain at rest unless an external force acts on it.</a:t>
            </a:r>
            <a:endParaRPr lang="en-ZA" sz="2800" dirty="0">
              <a:solidFill>
                <a:schemeClr val="bg1"/>
              </a:solidFill>
            </a:endParaRPr>
          </a:p>
          <a:p>
            <a:pPr marL="285750" lvl="0" indent="-285750">
              <a:spcBef>
                <a:spcPts val="600"/>
              </a:spcBef>
              <a:spcAft>
                <a:spcPts val="600"/>
              </a:spcAft>
              <a:buFont typeface="Arial" panose="020B0604020202020204" pitchFamily="34" charset="0"/>
              <a:buChar char="•"/>
            </a:pPr>
            <a:r>
              <a:rPr lang="en-US" sz="2800" dirty="0">
                <a:solidFill>
                  <a:schemeClr val="bg1"/>
                </a:solidFill>
              </a:rPr>
              <a:t>Friction (surface and fluid) works to stop all moving objects.</a:t>
            </a:r>
          </a:p>
          <a:p>
            <a:pPr marL="285750" lvl="0" indent="-285750">
              <a:spcBef>
                <a:spcPts val="600"/>
              </a:spcBef>
              <a:spcAft>
                <a:spcPts val="600"/>
              </a:spcAft>
              <a:buFont typeface="Arial" panose="020B0604020202020204" pitchFamily="34" charset="0"/>
              <a:buChar char="•"/>
            </a:pPr>
            <a:r>
              <a:rPr lang="en-US" sz="2800" dirty="0">
                <a:solidFill>
                  <a:schemeClr val="bg1"/>
                </a:solidFill>
              </a:rPr>
              <a:t>The greater the net force, the greater the acceleration or change in motion.</a:t>
            </a:r>
          </a:p>
          <a:p>
            <a:pPr marL="285750" lvl="0" indent="-285750">
              <a:spcBef>
                <a:spcPts val="600"/>
              </a:spcBef>
              <a:spcAft>
                <a:spcPts val="600"/>
              </a:spcAft>
              <a:buFont typeface="Arial" panose="020B0604020202020204" pitchFamily="34" charset="0"/>
              <a:buChar char="•"/>
            </a:pPr>
            <a:r>
              <a:rPr lang="en-US" sz="2800" dirty="0">
                <a:solidFill>
                  <a:schemeClr val="bg1"/>
                </a:solidFill>
              </a:rPr>
              <a:t>Unless a force greater than or equal to friction is applied an object will slow down.</a:t>
            </a:r>
          </a:p>
          <a:p>
            <a:pPr marL="285750" lvl="0" indent="-285750">
              <a:spcBef>
                <a:spcPts val="600"/>
              </a:spcBef>
              <a:spcAft>
                <a:spcPts val="600"/>
              </a:spcAft>
              <a:buFont typeface="Arial" panose="020B0604020202020204" pitchFamily="34" charset="0"/>
              <a:buChar char="•"/>
            </a:pPr>
            <a:r>
              <a:rPr lang="en-US" sz="2800" dirty="0">
                <a:solidFill>
                  <a:schemeClr val="bg1"/>
                </a:solidFill>
              </a:rPr>
              <a:t>Lighter objects accelerate faster for the same force.</a:t>
            </a:r>
            <a:endParaRPr lang="en-ZA" sz="2800" dirty="0">
              <a:solidFill>
                <a:schemeClr val="bg1"/>
              </a:solidFill>
            </a:endParaRPr>
          </a:p>
          <a:p>
            <a:pPr marL="285750" lvl="0" indent="-285750">
              <a:spcBef>
                <a:spcPts val="600"/>
              </a:spcBef>
              <a:spcAft>
                <a:spcPts val="600"/>
              </a:spcAft>
              <a:buFont typeface="Arial" panose="020B0604020202020204" pitchFamily="34" charset="0"/>
              <a:buChar char="•"/>
            </a:pPr>
            <a:r>
              <a:rPr lang="en-US" sz="2800" dirty="0">
                <a:solidFill>
                  <a:schemeClr val="bg1"/>
                </a:solidFill>
              </a:rPr>
              <a:t>The less friction, the smaller the force needed to accelerate an object.</a:t>
            </a:r>
            <a:endParaRPr lang="en-ZA" sz="2800" dirty="0">
              <a:solidFill>
                <a:schemeClr val="bg1"/>
              </a:solidFill>
            </a:endParaRPr>
          </a:p>
          <a:p>
            <a:pPr marL="285750" lvl="0" indent="-285750">
              <a:spcBef>
                <a:spcPts val="600"/>
              </a:spcBef>
              <a:spcAft>
                <a:spcPts val="600"/>
              </a:spcAft>
              <a:buFont typeface="Arial" panose="020B0604020202020204" pitchFamily="34" charset="0"/>
              <a:buChar char="•"/>
            </a:pPr>
            <a:r>
              <a:rPr lang="en-US" sz="2800" dirty="0">
                <a:solidFill>
                  <a:schemeClr val="bg1"/>
                </a:solidFill>
              </a:rPr>
              <a:t>The less friction, the less kinetic energy lost.</a:t>
            </a:r>
            <a:endParaRPr lang="en-ZA" sz="2800" dirty="0">
              <a:solidFill>
                <a:schemeClr val="bg1"/>
              </a:solidFill>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25</a:t>
            </a:fld>
            <a:endParaRPr lang="en-GB"/>
          </a:p>
        </p:txBody>
      </p:sp>
      <p:sp>
        <p:nvSpPr>
          <p:cNvPr id="8" name="Title 1">
            <a:extLst>
              <a:ext uri="{FF2B5EF4-FFF2-40B4-BE49-F238E27FC236}">
                <a16:creationId xmlns:a16="http://schemas.microsoft.com/office/drawing/2014/main" id="{1E79770B-7759-5C41-9C67-AD6933B6555F}"/>
              </a:ext>
            </a:extLst>
          </p:cNvPr>
          <p:cNvSpPr txBox="1">
            <a:spLocks/>
          </p:cNvSpPr>
          <p:nvPr/>
        </p:nvSpPr>
        <p:spPr>
          <a:xfrm>
            <a:off x="7345846" y="182619"/>
            <a:ext cx="4522304" cy="908101"/>
          </a:xfrm>
          <a:prstGeom prst="rect">
            <a:avLst/>
          </a:prstGeom>
        </p:spPr>
        <p:txBody>
          <a:bodyPr anchor="ctr"/>
          <a:lst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a:lstStyle>
          <a:p>
            <a:pPr algn="ctr"/>
            <a:r>
              <a:rPr lang="en-US" b="1" dirty="0">
                <a:solidFill>
                  <a:schemeClr val="accent1"/>
                </a:solidFill>
              </a:rPr>
              <a:t>Key points</a:t>
            </a:r>
          </a:p>
        </p:txBody>
      </p:sp>
      <p:grpSp>
        <p:nvGrpSpPr>
          <p:cNvPr id="10" name="Group 9">
            <a:extLst>
              <a:ext uri="{FF2B5EF4-FFF2-40B4-BE49-F238E27FC236}">
                <a16:creationId xmlns:a16="http://schemas.microsoft.com/office/drawing/2014/main" id="{9791AEF8-A9C1-1E43-94A3-10ECFAE5E3F4}"/>
              </a:ext>
            </a:extLst>
          </p:cNvPr>
          <p:cNvGrpSpPr/>
          <p:nvPr/>
        </p:nvGrpSpPr>
        <p:grpSpPr>
          <a:xfrm>
            <a:off x="7599648" y="1384206"/>
            <a:ext cx="4089588" cy="4089588"/>
            <a:chOff x="7599648" y="1384206"/>
            <a:chExt cx="4089588" cy="4089588"/>
          </a:xfrm>
        </p:grpSpPr>
        <p:sp>
          <p:nvSpPr>
            <p:cNvPr id="9" name="Oval 8">
              <a:extLst>
                <a:ext uri="{FF2B5EF4-FFF2-40B4-BE49-F238E27FC236}">
                  <a16:creationId xmlns:a16="http://schemas.microsoft.com/office/drawing/2014/main" id="{84ACEEC5-EF09-DE4A-8DAE-AF01257F8133}"/>
                </a:ext>
              </a:extLst>
            </p:cNvPr>
            <p:cNvSpPr/>
            <p:nvPr/>
          </p:nvSpPr>
          <p:spPr>
            <a:xfrm>
              <a:off x="7599648" y="1384206"/>
              <a:ext cx="4089588" cy="40895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Clipboard with solid fill">
              <a:extLst>
                <a:ext uri="{FF2B5EF4-FFF2-40B4-BE49-F238E27FC236}">
                  <a16:creationId xmlns:a16="http://schemas.microsoft.com/office/drawing/2014/main" id="{8FBD4AA0-32FC-7C4B-8813-76D6F6107D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12758" y="2097316"/>
              <a:ext cx="2663367" cy="2663367"/>
            </a:xfrm>
            <a:prstGeom prst="rect">
              <a:avLst/>
            </a:prstGeom>
          </p:spPr>
        </p:pic>
      </p:grpSp>
    </p:spTree>
    <p:extLst>
      <p:ext uri="{BB962C8B-B14F-4D97-AF65-F5344CB8AC3E}">
        <p14:creationId xmlns:p14="http://schemas.microsoft.com/office/powerpoint/2010/main" val="32525798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p:txBody>
          <a:bodyPr/>
          <a:lstStyle/>
          <a:p>
            <a:r>
              <a:rPr lang="en-US" dirty="0"/>
              <a:t>Activity 3: Gather information</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453813" y="6221413"/>
            <a:ext cx="738187" cy="365125"/>
          </a:xfrm>
        </p:spPr>
        <p:txBody>
          <a:bodyPr/>
          <a:lstStyle/>
          <a:p>
            <a:fld id="{14719505-AD43-774F-936C-A3AE71DD4EEA}" type="slidenum">
              <a:rPr lang="en-GB" smtClean="0"/>
              <a:pPr/>
              <a:t>26</a:t>
            </a:fld>
            <a:endParaRPr lang="en-GB" dirty="0"/>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5F9F0F40-9C7A-9441-BE8B-19032CCBE047}"/>
              </a:ext>
            </a:extLst>
          </p:cNvPr>
          <p:cNvGrpSpPr/>
          <p:nvPr/>
        </p:nvGrpSpPr>
        <p:grpSpPr>
          <a:xfrm>
            <a:off x="6095999" y="567482"/>
            <a:ext cx="5525119" cy="5418236"/>
            <a:chOff x="1110940" y="719881"/>
            <a:chExt cx="5525119" cy="5418236"/>
          </a:xfrm>
        </p:grpSpPr>
        <p:grpSp>
          <p:nvGrpSpPr>
            <p:cNvPr id="40" name="Group 39">
              <a:extLst>
                <a:ext uri="{FF2B5EF4-FFF2-40B4-BE49-F238E27FC236}">
                  <a16:creationId xmlns:a16="http://schemas.microsoft.com/office/drawing/2014/main" id="{E9E45939-90F5-CF4A-93BC-8B21E87E3159}"/>
                </a:ext>
              </a:extLst>
            </p:cNvPr>
            <p:cNvGrpSpPr/>
            <p:nvPr/>
          </p:nvGrpSpPr>
          <p:grpSpPr>
            <a:xfrm>
              <a:off x="3242468" y="719881"/>
              <a:ext cx="1262062" cy="1262062"/>
              <a:chOff x="3242468" y="719881"/>
              <a:chExt cx="1262062" cy="1262062"/>
            </a:xfrm>
          </p:grpSpPr>
          <p:sp>
            <p:nvSpPr>
              <p:cNvPr id="68" name="Freeform 67">
                <a:extLst>
                  <a:ext uri="{FF2B5EF4-FFF2-40B4-BE49-F238E27FC236}">
                    <a16:creationId xmlns:a16="http://schemas.microsoft.com/office/drawing/2014/main" id="{6B578DCC-F588-7045-823A-8F5078976E4F}"/>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69" name="Oval 68">
                <a:extLst>
                  <a:ext uri="{FF2B5EF4-FFF2-40B4-BE49-F238E27FC236}">
                    <a16:creationId xmlns:a16="http://schemas.microsoft.com/office/drawing/2014/main" id="{46F42EA5-EDD1-0A45-9F97-EC624B27FD50}"/>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41" name="Group 40">
              <a:extLst>
                <a:ext uri="{FF2B5EF4-FFF2-40B4-BE49-F238E27FC236}">
                  <a16:creationId xmlns:a16="http://schemas.microsoft.com/office/drawing/2014/main" id="{E20EB300-0CAA-EF4D-BD4B-86AEDB0FD7CB}"/>
                </a:ext>
              </a:extLst>
            </p:cNvPr>
            <p:cNvGrpSpPr/>
            <p:nvPr/>
          </p:nvGrpSpPr>
          <p:grpSpPr>
            <a:xfrm>
              <a:off x="4951822" y="1543062"/>
              <a:ext cx="1262062" cy="1262062"/>
              <a:chOff x="4951822" y="1543062"/>
              <a:chExt cx="1262062" cy="1262062"/>
            </a:xfrm>
          </p:grpSpPr>
          <p:sp>
            <p:nvSpPr>
              <p:cNvPr id="66" name="Freeform 65">
                <a:extLst>
                  <a:ext uri="{FF2B5EF4-FFF2-40B4-BE49-F238E27FC236}">
                    <a16:creationId xmlns:a16="http://schemas.microsoft.com/office/drawing/2014/main" id="{4C77ED10-F06F-3C40-BA65-073130FB960D}"/>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67" name="Oval 66">
                <a:extLst>
                  <a:ext uri="{FF2B5EF4-FFF2-40B4-BE49-F238E27FC236}">
                    <a16:creationId xmlns:a16="http://schemas.microsoft.com/office/drawing/2014/main" id="{5FB14226-C63D-634E-BE4F-7965B74A1868}"/>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42" name="Group 41">
              <a:extLst>
                <a:ext uri="{FF2B5EF4-FFF2-40B4-BE49-F238E27FC236}">
                  <a16:creationId xmlns:a16="http://schemas.microsoft.com/office/drawing/2014/main" id="{B337891E-E0FD-444F-AAA6-60E80F42582E}"/>
                </a:ext>
              </a:extLst>
            </p:cNvPr>
            <p:cNvGrpSpPr/>
            <p:nvPr/>
          </p:nvGrpSpPr>
          <p:grpSpPr>
            <a:xfrm>
              <a:off x="5373997" y="3392733"/>
              <a:ext cx="1262062" cy="1262062"/>
              <a:chOff x="5373997" y="3392733"/>
              <a:chExt cx="1262062" cy="1262062"/>
            </a:xfrm>
          </p:grpSpPr>
          <p:sp>
            <p:nvSpPr>
              <p:cNvPr id="64" name="Freeform 63">
                <a:extLst>
                  <a:ext uri="{FF2B5EF4-FFF2-40B4-BE49-F238E27FC236}">
                    <a16:creationId xmlns:a16="http://schemas.microsoft.com/office/drawing/2014/main" id="{D5FFEB1C-427E-804D-A174-F5860A476D2C}"/>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65" name="Oval 64">
                <a:extLst>
                  <a:ext uri="{FF2B5EF4-FFF2-40B4-BE49-F238E27FC236}">
                    <a16:creationId xmlns:a16="http://schemas.microsoft.com/office/drawing/2014/main" id="{DB644705-CE5C-4644-AF68-250B21CEB285}"/>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43" name="Group 42">
              <a:extLst>
                <a:ext uri="{FF2B5EF4-FFF2-40B4-BE49-F238E27FC236}">
                  <a16:creationId xmlns:a16="http://schemas.microsoft.com/office/drawing/2014/main" id="{249AE150-1DAC-CB43-A58B-CF2E11C99C5F}"/>
                </a:ext>
              </a:extLst>
            </p:cNvPr>
            <p:cNvGrpSpPr/>
            <p:nvPr/>
          </p:nvGrpSpPr>
          <p:grpSpPr>
            <a:xfrm>
              <a:off x="4191088" y="4876055"/>
              <a:ext cx="1262062" cy="1262062"/>
              <a:chOff x="4191088" y="4876055"/>
              <a:chExt cx="1262062" cy="1262062"/>
            </a:xfrm>
          </p:grpSpPr>
          <p:sp>
            <p:nvSpPr>
              <p:cNvPr id="62" name="Freeform 61">
                <a:extLst>
                  <a:ext uri="{FF2B5EF4-FFF2-40B4-BE49-F238E27FC236}">
                    <a16:creationId xmlns:a16="http://schemas.microsoft.com/office/drawing/2014/main" id="{7938D930-F572-8847-A1F3-7B57DD6D07F0}"/>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63" name="Oval 62">
                <a:extLst>
                  <a:ext uri="{FF2B5EF4-FFF2-40B4-BE49-F238E27FC236}">
                    <a16:creationId xmlns:a16="http://schemas.microsoft.com/office/drawing/2014/main" id="{71627908-1A46-E44E-A8D9-8D2F2190298E}"/>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44" name="Group 43">
              <a:extLst>
                <a:ext uri="{FF2B5EF4-FFF2-40B4-BE49-F238E27FC236}">
                  <a16:creationId xmlns:a16="http://schemas.microsoft.com/office/drawing/2014/main" id="{47388920-5C86-8B47-AB01-48B067608AD2}"/>
                </a:ext>
              </a:extLst>
            </p:cNvPr>
            <p:cNvGrpSpPr/>
            <p:nvPr/>
          </p:nvGrpSpPr>
          <p:grpSpPr>
            <a:xfrm>
              <a:off x="2293849" y="4867478"/>
              <a:ext cx="1262062" cy="1270639"/>
              <a:chOff x="2293849" y="4867478"/>
              <a:chExt cx="1262062" cy="1270639"/>
            </a:xfrm>
          </p:grpSpPr>
          <p:sp>
            <p:nvSpPr>
              <p:cNvPr id="60" name="Freeform 59">
                <a:extLst>
                  <a:ext uri="{FF2B5EF4-FFF2-40B4-BE49-F238E27FC236}">
                    <a16:creationId xmlns:a16="http://schemas.microsoft.com/office/drawing/2014/main" id="{434629ED-48DE-754C-A27C-CD579718CA9B}"/>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61" name="Oval 60">
                <a:extLst>
                  <a:ext uri="{FF2B5EF4-FFF2-40B4-BE49-F238E27FC236}">
                    <a16:creationId xmlns:a16="http://schemas.microsoft.com/office/drawing/2014/main" id="{B7717910-2AC9-E34E-AD53-B4E3D21AA226}"/>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45" name="Group 44">
              <a:extLst>
                <a:ext uri="{FF2B5EF4-FFF2-40B4-BE49-F238E27FC236}">
                  <a16:creationId xmlns:a16="http://schemas.microsoft.com/office/drawing/2014/main" id="{8C14C426-B8A8-384B-AD2D-6A3F953D4DDB}"/>
                </a:ext>
              </a:extLst>
            </p:cNvPr>
            <p:cNvGrpSpPr/>
            <p:nvPr/>
          </p:nvGrpSpPr>
          <p:grpSpPr>
            <a:xfrm>
              <a:off x="1110940" y="3392733"/>
              <a:ext cx="1262062" cy="1262062"/>
              <a:chOff x="1110940" y="3392733"/>
              <a:chExt cx="1262062" cy="1262062"/>
            </a:xfrm>
          </p:grpSpPr>
          <p:sp>
            <p:nvSpPr>
              <p:cNvPr id="58" name="Freeform 57">
                <a:extLst>
                  <a:ext uri="{FF2B5EF4-FFF2-40B4-BE49-F238E27FC236}">
                    <a16:creationId xmlns:a16="http://schemas.microsoft.com/office/drawing/2014/main" id="{0A7BF5F5-B6E7-FC4F-B88D-E01F84B5A628}"/>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59" name="Oval 58">
                <a:extLst>
                  <a:ext uri="{FF2B5EF4-FFF2-40B4-BE49-F238E27FC236}">
                    <a16:creationId xmlns:a16="http://schemas.microsoft.com/office/drawing/2014/main" id="{436922FD-2C77-8F4B-881D-3802AB994BB8}"/>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46" name="Group 45">
              <a:extLst>
                <a:ext uri="{FF2B5EF4-FFF2-40B4-BE49-F238E27FC236}">
                  <a16:creationId xmlns:a16="http://schemas.microsoft.com/office/drawing/2014/main" id="{D5B1D2EE-5913-3941-ACAE-CB43FD4F1E3A}"/>
                </a:ext>
              </a:extLst>
            </p:cNvPr>
            <p:cNvGrpSpPr/>
            <p:nvPr/>
          </p:nvGrpSpPr>
          <p:grpSpPr>
            <a:xfrm>
              <a:off x="1533115" y="1543062"/>
              <a:ext cx="1262062" cy="1262062"/>
              <a:chOff x="1533115" y="1543062"/>
              <a:chExt cx="1262062" cy="1262062"/>
            </a:xfrm>
          </p:grpSpPr>
          <p:sp>
            <p:nvSpPr>
              <p:cNvPr id="56" name="Freeform 55">
                <a:extLst>
                  <a:ext uri="{FF2B5EF4-FFF2-40B4-BE49-F238E27FC236}">
                    <a16:creationId xmlns:a16="http://schemas.microsoft.com/office/drawing/2014/main" id="{7651A123-450A-EE49-A3F7-CBEB5FDFDF02}"/>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57" name="Oval 56">
                <a:extLst>
                  <a:ext uri="{FF2B5EF4-FFF2-40B4-BE49-F238E27FC236}">
                    <a16:creationId xmlns:a16="http://schemas.microsoft.com/office/drawing/2014/main" id="{1BF6C3D7-DB30-8F48-91AD-3CABC810F403}"/>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47" name="Picture 46" descr="Diagram&#10;&#10;Description automatically generated">
              <a:extLst>
                <a:ext uri="{FF2B5EF4-FFF2-40B4-BE49-F238E27FC236}">
                  <a16:creationId xmlns:a16="http://schemas.microsoft.com/office/drawing/2014/main" id="{D7D45315-AF7D-E843-A4D6-D2D681EDEA2B}"/>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48" name="Picture 47" descr="Diagram&#10;&#10;Description automatically generated">
              <a:extLst>
                <a:ext uri="{FF2B5EF4-FFF2-40B4-BE49-F238E27FC236}">
                  <a16:creationId xmlns:a16="http://schemas.microsoft.com/office/drawing/2014/main" id="{AA848C4B-763C-BF4B-AD54-1E24A0878A08}"/>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49" name="Picture 48" descr="Diagram&#10;&#10;Description automatically generated">
              <a:extLst>
                <a:ext uri="{FF2B5EF4-FFF2-40B4-BE49-F238E27FC236}">
                  <a16:creationId xmlns:a16="http://schemas.microsoft.com/office/drawing/2014/main" id="{E376BCF9-11EA-624A-BA61-1C9D9F65DE39}"/>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50" name="Picture 49" descr="Diagram&#10;&#10;Description automatically generated">
              <a:extLst>
                <a:ext uri="{FF2B5EF4-FFF2-40B4-BE49-F238E27FC236}">
                  <a16:creationId xmlns:a16="http://schemas.microsoft.com/office/drawing/2014/main" id="{A7FBE24A-49AA-F949-BBEE-88D6E980B9C4}"/>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51" name="Picture 50" descr="Diagram&#10;&#10;Description automatically generated">
              <a:extLst>
                <a:ext uri="{FF2B5EF4-FFF2-40B4-BE49-F238E27FC236}">
                  <a16:creationId xmlns:a16="http://schemas.microsoft.com/office/drawing/2014/main" id="{AA384D55-37C2-D34A-B9CA-BC975CEEFD0E}"/>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52" name="Picture 51" descr="Diagram&#10;&#10;Description automatically generated">
              <a:extLst>
                <a:ext uri="{FF2B5EF4-FFF2-40B4-BE49-F238E27FC236}">
                  <a16:creationId xmlns:a16="http://schemas.microsoft.com/office/drawing/2014/main" id="{D3B9C40C-C3D2-9847-BE69-152C44A0A99F}"/>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53" name="Group 52">
              <a:extLst>
                <a:ext uri="{FF2B5EF4-FFF2-40B4-BE49-F238E27FC236}">
                  <a16:creationId xmlns:a16="http://schemas.microsoft.com/office/drawing/2014/main" id="{430E2B29-21DE-F740-9B38-E3105C33C91E}"/>
                </a:ext>
              </a:extLst>
            </p:cNvPr>
            <p:cNvGrpSpPr/>
            <p:nvPr/>
          </p:nvGrpSpPr>
          <p:grpSpPr>
            <a:xfrm>
              <a:off x="4840882" y="1383165"/>
              <a:ext cx="1512000" cy="1512000"/>
              <a:chOff x="10177236" y="429813"/>
              <a:chExt cx="1512000" cy="1512000"/>
            </a:xfrm>
          </p:grpSpPr>
          <p:sp>
            <p:nvSpPr>
              <p:cNvPr id="54" name="Freeform 53">
                <a:extLst>
                  <a:ext uri="{FF2B5EF4-FFF2-40B4-BE49-F238E27FC236}">
                    <a16:creationId xmlns:a16="http://schemas.microsoft.com/office/drawing/2014/main" id="{64B21B69-1A7D-C84F-8EE1-83A33BAA1101}"/>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Gather information</a:t>
                </a:r>
              </a:p>
            </p:txBody>
          </p:sp>
          <p:sp>
            <p:nvSpPr>
              <p:cNvPr id="55" name="Oval 54">
                <a:extLst>
                  <a:ext uri="{FF2B5EF4-FFF2-40B4-BE49-F238E27FC236}">
                    <a16:creationId xmlns:a16="http://schemas.microsoft.com/office/drawing/2014/main" id="{30638A0A-EFA9-984E-A8BA-ADAAFF4BF343}"/>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spTree>
    <p:extLst>
      <p:ext uri="{BB962C8B-B14F-4D97-AF65-F5344CB8AC3E}">
        <p14:creationId xmlns:p14="http://schemas.microsoft.com/office/powerpoint/2010/main" val="14426330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Safety awareness to prevent later injuries to others - MSU Extension">
            <a:extLst>
              <a:ext uri="{FF2B5EF4-FFF2-40B4-BE49-F238E27FC236}">
                <a16:creationId xmlns:a16="http://schemas.microsoft.com/office/drawing/2014/main" id="{52011AC3-2497-FE88-357D-5AC806658F9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916737" y="0"/>
            <a:ext cx="527526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51574090-A6A5-F20D-6B08-A55259E48542}"/>
              </a:ext>
            </a:extLst>
          </p:cNvPr>
          <p:cNvSpPr>
            <a:spLocks noGrp="1"/>
          </p:cNvSpPr>
          <p:nvPr>
            <p:ph type="body" sz="quarter" idx="13"/>
          </p:nvPr>
        </p:nvSpPr>
        <p:spPr>
          <a:xfrm>
            <a:off x="685800" y="1828800"/>
            <a:ext cx="6419538" cy="747568"/>
          </a:xfrm>
        </p:spPr>
        <p:txBody>
          <a:bodyPr/>
          <a:lstStyle/>
          <a:p>
            <a:r>
              <a:rPr lang="en-US" dirty="0"/>
              <a:t>Mousetrap safety tips</a:t>
            </a:r>
          </a:p>
          <a:p>
            <a:pPr marL="800100" lvl="1" indent="-342900">
              <a:spcBef>
                <a:spcPts val="600"/>
              </a:spcBef>
              <a:buClr>
                <a:schemeClr val="bg1"/>
              </a:buClr>
              <a:buFont typeface="+mj-lt"/>
              <a:buAutoNum type="arabicPeriod"/>
              <a:tabLst>
                <a:tab pos="228600" algn="l"/>
                <a:tab pos="457200" algn="l"/>
              </a:tabLst>
            </a:pPr>
            <a:r>
              <a:rPr lang="en-US"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leave the trap set</a:t>
            </a:r>
            <a:endParaRPr lang="en-ZA"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Clr>
                <a:schemeClr val="bg1"/>
              </a:buClr>
              <a:buFont typeface="+mj-lt"/>
              <a:buAutoNum type="arabicPeriod"/>
              <a:tabLst>
                <a:tab pos="228600" algn="l"/>
                <a:tab pos="457200" algn="l"/>
              </a:tabLst>
            </a:pPr>
            <a:r>
              <a:rPr lang="en-US"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trigger the trap while holding it. Always lay it on a surface.</a:t>
            </a:r>
            <a:endParaRPr lang="en-ZA"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spcAft>
                <a:spcPts val="600"/>
              </a:spcAft>
              <a:buClr>
                <a:schemeClr val="bg1"/>
              </a:buClr>
              <a:buFont typeface="+mj-lt"/>
              <a:buAutoNum type="arabicPeriod"/>
              <a:tabLst>
                <a:tab pos="228600" algn="l"/>
                <a:tab pos="457200" algn="l"/>
              </a:tabLst>
            </a:pPr>
            <a:r>
              <a:rPr lang="en-US"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trigger the trap with your finger. Always use a pen, pencil or other object.</a:t>
            </a:r>
            <a:endParaRPr lang="en-ZA"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C555A717-ABC1-2791-CBA0-E801D32F9B4E}"/>
              </a:ext>
            </a:extLst>
          </p:cNvPr>
          <p:cNvSpPr>
            <a:spLocks noGrp="1"/>
          </p:cNvSpPr>
          <p:nvPr>
            <p:ph type="sldNum" sz="quarter" idx="4"/>
          </p:nvPr>
        </p:nvSpPr>
        <p:spPr/>
        <p:txBody>
          <a:bodyPr/>
          <a:lstStyle/>
          <a:p>
            <a:fld id="{14719505-AD43-774F-936C-A3AE71DD4EEA}" type="slidenum">
              <a:rPr lang="en-GB" smtClean="0"/>
              <a:pPr/>
              <a:t>27</a:t>
            </a:fld>
            <a:endParaRPr lang="en-GB" dirty="0"/>
          </a:p>
        </p:txBody>
      </p:sp>
    </p:spTree>
    <p:extLst>
      <p:ext uri="{BB962C8B-B14F-4D97-AF65-F5344CB8AC3E}">
        <p14:creationId xmlns:p14="http://schemas.microsoft.com/office/powerpoint/2010/main" val="23739503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B4C83F3-E581-7521-8404-52CD9254BDAD}"/>
              </a:ext>
            </a:extLst>
          </p:cNvPr>
          <p:cNvSpPr>
            <a:spLocks noGrp="1"/>
          </p:cNvSpPr>
          <p:nvPr>
            <p:ph type="sldNum" sz="quarter" idx="4"/>
          </p:nvPr>
        </p:nvSpPr>
        <p:spPr/>
        <p:txBody>
          <a:bodyPr/>
          <a:lstStyle/>
          <a:p>
            <a:fld id="{14719505-AD43-774F-936C-A3AE71DD4EEA}" type="slidenum">
              <a:rPr lang="en-GB" smtClean="0"/>
              <a:pPr/>
              <a:t>28</a:t>
            </a:fld>
            <a:endParaRPr lang="en-GB" dirty="0"/>
          </a:p>
        </p:txBody>
      </p:sp>
      <p:pic>
        <p:nvPicPr>
          <p:cNvPr id="3" name="Online Media 2" descr="The mighty mathematics of the lever - Andy Peterson and Zack Patterson">
            <a:hlinkClick r:id="" action="ppaction://media"/>
            <a:extLst>
              <a:ext uri="{FF2B5EF4-FFF2-40B4-BE49-F238E27FC236}">
                <a16:creationId xmlns:a16="http://schemas.microsoft.com/office/drawing/2014/main" id="{BF7A85EC-0019-BFA4-4032-E36947098655}"/>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64202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A1E1C0-25C6-5E23-9A49-B34A5845EE26}"/>
              </a:ext>
            </a:extLst>
          </p:cNvPr>
          <p:cNvSpPr>
            <a:spLocks noGrp="1"/>
          </p:cNvSpPr>
          <p:nvPr>
            <p:ph type="sldNum" sz="quarter" idx="4"/>
          </p:nvPr>
        </p:nvSpPr>
        <p:spPr/>
        <p:txBody>
          <a:bodyPr/>
          <a:lstStyle/>
          <a:p>
            <a:fld id="{14719505-AD43-774F-936C-A3AE71DD4EEA}" type="slidenum">
              <a:rPr lang="en-GB" smtClean="0"/>
              <a:pPr/>
              <a:t>29</a:t>
            </a:fld>
            <a:endParaRPr lang="en-GB" dirty="0"/>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DD9CC31C-E197-4241-C5BA-3E24E1844566}"/>
                  </a:ext>
                </a:extLst>
              </p:cNvPr>
              <p:cNvSpPr txBox="1"/>
              <p:nvPr/>
            </p:nvSpPr>
            <p:spPr>
              <a:xfrm>
                <a:off x="3045502" y="2633484"/>
                <a:ext cx="6100996" cy="132343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8000" i="1" smtClean="0">
                          <a:latin typeface="Cambria Math" panose="02040503050406030204" pitchFamily="18" charset="0"/>
                        </a:rPr>
                        <m:t>𝑊</m:t>
                      </m:r>
                      <m:r>
                        <a:rPr lang="en-US" sz="8000" i="0">
                          <a:latin typeface="Cambria Math" panose="02040503050406030204" pitchFamily="18" charset="0"/>
                        </a:rPr>
                        <m:t>=</m:t>
                      </m:r>
                      <m:r>
                        <a:rPr lang="en-US" sz="8000" b="0" i="1" smtClean="0">
                          <a:latin typeface="Cambria Math" panose="02040503050406030204" pitchFamily="18" charset="0"/>
                        </a:rPr>
                        <m:t>𝐹</m:t>
                      </m:r>
                      <m:r>
                        <a:rPr lang="en-US" sz="8000" i="0">
                          <a:latin typeface="Cambria Math" panose="02040503050406030204" pitchFamily="18" charset="0"/>
                        </a:rPr>
                        <m:t>×</m:t>
                      </m:r>
                      <m:r>
                        <a:rPr lang="en-US" sz="8000" i="1">
                          <a:latin typeface="Cambria Math" panose="02040503050406030204" pitchFamily="18" charset="0"/>
                        </a:rPr>
                        <m:t>𝑑</m:t>
                      </m:r>
                    </m:oMath>
                  </m:oMathPara>
                </a14:m>
                <a:endParaRPr lang="en-US" dirty="0"/>
              </a:p>
            </p:txBody>
          </p:sp>
        </mc:Choice>
        <mc:Fallback xmlns="">
          <p:sp>
            <p:nvSpPr>
              <p:cNvPr id="4" name="TextBox 3">
                <a:extLst>
                  <a:ext uri="{FF2B5EF4-FFF2-40B4-BE49-F238E27FC236}">
                    <a16:creationId xmlns:a16="http://schemas.microsoft.com/office/drawing/2014/main" id="{DD9CC31C-E197-4241-C5BA-3E24E1844566}"/>
                  </a:ext>
                </a:extLst>
              </p:cNvPr>
              <p:cNvSpPr txBox="1">
                <a:spLocks noRot="1" noChangeAspect="1" noMove="1" noResize="1" noEditPoints="1" noAdjustHandles="1" noChangeArrowheads="1" noChangeShapeType="1" noTextEdit="1"/>
              </p:cNvSpPr>
              <p:nvPr/>
            </p:nvSpPr>
            <p:spPr>
              <a:xfrm>
                <a:off x="3045502" y="2633484"/>
                <a:ext cx="6100996" cy="1323439"/>
              </a:xfrm>
              <a:prstGeom prst="rect">
                <a:avLst/>
              </a:prstGeom>
              <a:blipFill>
                <a:blip r:embed="rId3"/>
                <a:stretch>
                  <a:fillRect b="-6667"/>
                </a:stretch>
              </a:blipFill>
            </p:spPr>
            <p:txBody>
              <a:bodyPr/>
              <a:lstStyle/>
              <a:p>
                <a:r>
                  <a:rPr lang="en-US">
                    <a:noFill/>
                  </a:rPr>
                  <a:t> </a:t>
                </a:r>
              </a:p>
            </p:txBody>
          </p:sp>
        </mc:Fallback>
      </mc:AlternateContent>
      <p:sp>
        <p:nvSpPr>
          <p:cNvPr id="5" name="Up Arrow 4">
            <a:extLst>
              <a:ext uri="{FF2B5EF4-FFF2-40B4-BE49-F238E27FC236}">
                <a16:creationId xmlns:a16="http://schemas.microsoft.com/office/drawing/2014/main" id="{3370BF4C-A7F3-F8AB-2E52-710E4D46AD84}"/>
              </a:ext>
            </a:extLst>
          </p:cNvPr>
          <p:cNvSpPr/>
          <p:nvPr/>
        </p:nvSpPr>
        <p:spPr>
          <a:xfrm>
            <a:off x="7704945" y="564841"/>
            <a:ext cx="689547" cy="2068643"/>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Up Arrow 5">
            <a:extLst>
              <a:ext uri="{FF2B5EF4-FFF2-40B4-BE49-F238E27FC236}">
                <a16:creationId xmlns:a16="http://schemas.microsoft.com/office/drawing/2014/main" id="{E5867282-5BB4-A8C3-2775-18F924645BB0}"/>
              </a:ext>
            </a:extLst>
          </p:cNvPr>
          <p:cNvSpPr/>
          <p:nvPr/>
        </p:nvSpPr>
        <p:spPr>
          <a:xfrm rot="10800000">
            <a:off x="6096000" y="3956923"/>
            <a:ext cx="689547" cy="2068643"/>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5312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F5A7DA-FCAD-AC26-41D5-0396E79D3057}"/>
              </a:ext>
            </a:extLst>
          </p:cNvPr>
          <p:cNvSpPr>
            <a:spLocks noGrp="1"/>
          </p:cNvSpPr>
          <p:nvPr>
            <p:ph type="body" sz="quarter" idx="13"/>
          </p:nvPr>
        </p:nvSpPr>
        <p:spPr/>
        <p:txBody>
          <a:bodyPr/>
          <a:lstStyle/>
          <a:p>
            <a:r>
              <a:rPr lang="en-US" dirty="0"/>
              <a:t>What is a battery?</a:t>
            </a:r>
          </a:p>
        </p:txBody>
      </p:sp>
      <p:sp>
        <p:nvSpPr>
          <p:cNvPr id="3" name="Slide Number Placeholder 2">
            <a:extLst>
              <a:ext uri="{FF2B5EF4-FFF2-40B4-BE49-F238E27FC236}">
                <a16:creationId xmlns:a16="http://schemas.microsoft.com/office/drawing/2014/main" id="{7D4A0416-BD1B-6F80-9059-55BF93DEB6A2}"/>
              </a:ext>
            </a:extLst>
          </p:cNvPr>
          <p:cNvSpPr>
            <a:spLocks noGrp="1"/>
          </p:cNvSpPr>
          <p:nvPr>
            <p:ph type="sldNum" sz="quarter" idx="4"/>
          </p:nvPr>
        </p:nvSpPr>
        <p:spPr/>
        <p:txBody>
          <a:bodyPr/>
          <a:lstStyle/>
          <a:p>
            <a:fld id="{14719505-AD43-774F-936C-A3AE71DD4EEA}" type="slidenum">
              <a:rPr lang="en-GB" smtClean="0"/>
              <a:pPr/>
              <a:t>3</a:t>
            </a:fld>
            <a:endParaRPr lang="en-GB" dirty="0"/>
          </a:p>
        </p:txBody>
      </p:sp>
      <p:pic>
        <p:nvPicPr>
          <p:cNvPr id="1026" name="Picture 2" descr="Introduction to batteries and their types">
            <a:extLst>
              <a:ext uri="{FF2B5EF4-FFF2-40B4-BE49-F238E27FC236}">
                <a16:creationId xmlns:a16="http://schemas.microsoft.com/office/drawing/2014/main" id="{4CA4AA65-2995-5D65-754E-FED8B70F046A}"/>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59200" y="3222620"/>
            <a:ext cx="7560674" cy="2802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7172651"/>
      </p:ext>
    </p:extLst>
  </p:cSld>
  <p:clrMapOvr>
    <a:masterClrMapping/>
  </p:clrMapOvr>
  <p:extLst>
    <p:ext uri="{6950BFC3-D8DA-4A85-94F7-54DA5524770B}">
      <p188:commentRel xmlns:p188="http://schemas.microsoft.com/office/powerpoint/2018/8/main" r:id="rId3"/>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E5CF962-46C8-44D2-F3B7-9C13729FE567}"/>
              </a:ext>
            </a:extLst>
          </p:cNvPr>
          <p:cNvSpPr>
            <a:spLocks noGrp="1"/>
          </p:cNvSpPr>
          <p:nvPr>
            <p:ph type="sldNum" sz="quarter" idx="4"/>
          </p:nvPr>
        </p:nvSpPr>
        <p:spPr/>
        <p:txBody>
          <a:bodyPr/>
          <a:lstStyle/>
          <a:p>
            <a:fld id="{14719505-AD43-774F-936C-A3AE71DD4EEA}" type="slidenum">
              <a:rPr lang="en-GB" smtClean="0"/>
              <a:pPr/>
              <a:t>30</a:t>
            </a:fld>
            <a:endParaRPr lang="en-GB" dirty="0"/>
          </a:p>
        </p:txBody>
      </p:sp>
      <p:grpSp>
        <p:nvGrpSpPr>
          <p:cNvPr id="18" name="Group 17">
            <a:extLst>
              <a:ext uri="{FF2B5EF4-FFF2-40B4-BE49-F238E27FC236}">
                <a16:creationId xmlns:a16="http://schemas.microsoft.com/office/drawing/2014/main" id="{F773ADB4-D180-D127-11B4-19AC543CB6D2}"/>
              </a:ext>
            </a:extLst>
          </p:cNvPr>
          <p:cNvGrpSpPr/>
          <p:nvPr/>
        </p:nvGrpSpPr>
        <p:grpSpPr>
          <a:xfrm>
            <a:off x="573314" y="1155340"/>
            <a:ext cx="11045371" cy="2385744"/>
            <a:chOff x="573315" y="1972171"/>
            <a:chExt cx="11045371" cy="2385744"/>
          </a:xfrm>
        </p:grpSpPr>
        <p:sp>
          <p:nvSpPr>
            <p:cNvPr id="4" name="Triangle 3">
              <a:extLst>
                <a:ext uri="{FF2B5EF4-FFF2-40B4-BE49-F238E27FC236}">
                  <a16:creationId xmlns:a16="http://schemas.microsoft.com/office/drawing/2014/main" id="{D1FF4ED1-BF12-E2F0-7E10-A8747BA64AF0}"/>
                </a:ext>
              </a:extLst>
            </p:cNvPr>
            <p:cNvSpPr/>
            <p:nvPr/>
          </p:nvSpPr>
          <p:spPr>
            <a:xfrm>
              <a:off x="5660571" y="3429000"/>
              <a:ext cx="870858" cy="928915"/>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044652E7-1C4F-4CF0-DB41-9B62093C2099}"/>
                </a:ext>
              </a:extLst>
            </p:cNvPr>
            <p:cNvCxnSpPr>
              <a:cxnSpLocks/>
            </p:cNvCxnSpPr>
            <p:nvPr/>
          </p:nvCxnSpPr>
          <p:spPr>
            <a:xfrm>
              <a:off x="573315" y="3429000"/>
              <a:ext cx="1104537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AED831D5-5E7C-A97C-0119-1BFE7525E5CF}"/>
                </a:ext>
              </a:extLst>
            </p:cNvPr>
            <p:cNvSpPr/>
            <p:nvPr/>
          </p:nvSpPr>
          <p:spPr>
            <a:xfrm>
              <a:off x="2856000" y="1972171"/>
              <a:ext cx="1440000" cy="144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10 kg</a:t>
              </a:r>
            </a:p>
          </p:txBody>
        </p:sp>
        <p:sp>
          <p:nvSpPr>
            <p:cNvPr id="10" name="Rectangle 9">
              <a:extLst>
                <a:ext uri="{FF2B5EF4-FFF2-40B4-BE49-F238E27FC236}">
                  <a16:creationId xmlns:a16="http://schemas.microsoft.com/office/drawing/2014/main" id="{39798F80-9DFF-F070-2B66-A5E33FAB8579}"/>
                </a:ext>
              </a:extLst>
            </p:cNvPr>
            <p:cNvSpPr/>
            <p:nvPr/>
          </p:nvSpPr>
          <p:spPr>
            <a:xfrm>
              <a:off x="10776000" y="2692171"/>
              <a:ext cx="720000" cy="72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5 kg</a:t>
              </a:r>
            </a:p>
          </p:txBody>
        </p:sp>
        <p:cxnSp>
          <p:nvCxnSpPr>
            <p:cNvPr id="12" name="Straight Arrow Connector 11">
              <a:extLst>
                <a:ext uri="{FF2B5EF4-FFF2-40B4-BE49-F238E27FC236}">
                  <a16:creationId xmlns:a16="http://schemas.microsoft.com/office/drawing/2014/main" id="{B1AD2EBE-A998-A0BF-A7C9-B6A15788A39F}"/>
                </a:ext>
              </a:extLst>
            </p:cNvPr>
            <p:cNvCxnSpPr/>
            <p:nvPr/>
          </p:nvCxnSpPr>
          <p:spPr>
            <a:xfrm flipH="1">
              <a:off x="3576000" y="3701143"/>
              <a:ext cx="2520000" cy="0"/>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E32D2F0B-3859-8172-93FB-934CB37F8122}"/>
                </a:ext>
              </a:extLst>
            </p:cNvPr>
            <p:cNvCxnSpPr>
              <a:cxnSpLocks/>
            </p:cNvCxnSpPr>
            <p:nvPr/>
          </p:nvCxnSpPr>
          <p:spPr>
            <a:xfrm>
              <a:off x="6096000" y="3701143"/>
              <a:ext cx="5040000" cy="0"/>
            </a:xfrm>
            <a:prstGeom prst="straightConnector1">
              <a:avLst/>
            </a:prstGeom>
            <a:ln w="28575">
              <a:solidFill>
                <a:schemeClr val="accent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742CA44-5223-E480-2977-8A532B0A27E7}"/>
                </a:ext>
              </a:extLst>
            </p:cNvPr>
            <p:cNvSpPr txBox="1"/>
            <p:nvPr/>
          </p:nvSpPr>
          <p:spPr>
            <a:xfrm>
              <a:off x="4561726" y="3788620"/>
              <a:ext cx="668773" cy="461665"/>
            </a:xfrm>
            <a:prstGeom prst="rect">
              <a:avLst/>
            </a:prstGeom>
            <a:noFill/>
          </p:spPr>
          <p:txBody>
            <a:bodyPr wrap="none" rtlCol="0">
              <a:spAutoFit/>
            </a:bodyPr>
            <a:lstStyle/>
            <a:p>
              <a:pPr algn="l">
                <a:spcBef>
                  <a:spcPts val="1200"/>
                </a:spcBef>
              </a:pPr>
              <a:r>
                <a:rPr lang="en-US" sz="2400" dirty="0"/>
                <a:t>7 m</a:t>
              </a:r>
            </a:p>
          </p:txBody>
        </p:sp>
        <p:sp>
          <p:nvSpPr>
            <p:cNvPr id="15" name="TextBox 14">
              <a:extLst>
                <a:ext uri="{FF2B5EF4-FFF2-40B4-BE49-F238E27FC236}">
                  <a16:creationId xmlns:a16="http://schemas.microsoft.com/office/drawing/2014/main" id="{BCA212B7-885D-5B0C-3C97-A4531836357B}"/>
                </a:ext>
              </a:extLst>
            </p:cNvPr>
            <p:cNvSpPr txBox="1"/>
            <p:nvPr/>
          </p:nvSpPr>
          <p:spPr>
            <a:xfrm>
              <a:off x="8341726" y="3788620"/>
              <a:ext cx="832279" cy="461665"/>
            </a:xfrm>
            <a:prstGeom prst="rect">
              <a:avLst/>
            </a:prstGeom>
            <a:noFill/>
          </p:spPr>
          <p:txBody>
            <a:bodyPr wrap="none" rtlCol="0">
              <a:spAutoFit/>
            </a:bodyPr>
            <a:lstStyle/>
            <a:p>
              <a:pPr algn="l">
                <a:spcBef>
                  <a:spcPts val="1200"/>
                </a:spcBef>
              </a:pPr>
              <a:r>
                <a:rPr lang="en-US" sz="2400" dirty="0"/>
                <a:t>14 m</a:t>
              </a:r>
            </a:p>
          </p:txBody>
        </p:sp>
      </p:gr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C711D0B2-56F8-6CA9-E3C5-989914F32805}"/>
                  </a:ext>
                </a:extLst>
              </p:cNvPr>
              <p:cNvSpPr txBox="1"/>
              <p:nvPr/>
            </p:nvSpPr>
            <p:spPr>
              <a:xfrm>
                <a:off x="2710755" y="5056329"/>
                <a:ext cx="3415550" cy="830997"/>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𝑊</m:t>
                      </m:r>
                      <m:r>
                        <a:rPr lang="en-US" sz="2400" b="0" i="1" smtClean="0">
                          <a:latin typeface="Cambria Math" panose="02040503050406030204" pitchFamily="18" charset="0"/>
                        </a:rPr>
                        <m:t>=</m:t>
                      </m:r>
                      <m:r>
                        <a:rPr lang="en-US" sz="2400" b="0" i="1" smtClean="0">
                          <a:latin typeface="Cambria Math" panose="02040503050406030204" pitchFamily="18" charset="0"/>
                        </a:rPr>
                        <m:t>𝑓</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𝑑</m:t>
                      </m:r>
                    </m:oMath>
                  </m:oMathPara>
                </a14:m>
                <a:endParaRPr lang="en-US" sz="2400" b="0" i="1" dirty="0">
                  <a:ea typeface="Cambria Math" panose="02040503050406030204" pitchFamily="18" charset="0"/>
                </a:endParaRPr>
              </a:p>
              <a:p>
                <a:pPr algn="l">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latin typeface="Cambria Math" panose="02040503050406030204" pitchFamily="18" charset="0"/>
                        </a:rPr>
                        <m:t>W</m:t>
                      </m:r>
                      <m:r>
                        <a:rPr lang="en-US" sz="2400" b="0" i="0" smtClean="0">
                          <a:latin typeface="Cambria Math" panose="02040503050406030204" pitchFamily="18" charset="0"/>
                        </a:rPr>
                        <m:t>=98 </m:t>
                      </m:r>
                      <m:r>
                        <m:rPr>
                          <m:sty m:val="p"/>
                        </m:rPr>
                        <a:rPr lang="en-US" sz="2400" b="0" i="0" smtClean="0">
                          <a:latin typeface="Cambria Math" panose="02040503050406030204" pitchFamily="18" charset="0"/>
                        </a:rPr>
                        <m:t>N</m:t>
                      </m:r>
                      <m:r>
                        <a:rPr lang="en-US" sz="2400" b="0" i="0" smtClean="0">
                          <a:latin typeface="Cambria Math" panose="02040503050406030204" pitchFamily="18" charset="0"/>
                          <a:ea typeface="Cambria Math" panose="02040503050406030204" pitchFamily="18" charset="0"/>
                        </a:rPr>
                        <m:t>×7 </m:t>
                      </m:r>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=686 </m:t>
                      </m:r>
                      <m:r>
                        <m:rPr>
                          <m:sty m:val="p"/>
                        </m:rPr>
                        <a:rPr lang="en-US" sz="2400" b="0" i="0" smtClean="0">
                          <a:latin typeface="Cambria Math" panose="02040503050406030204" pitchFamily="18" charset="0"/>
                          <a:ea typeface="Cambria Math" panose="02040503050406030204" pitchFamily="18" charset="0"/>
                        </a:rPr>
                        <m:t>J</m:t>
                      </m:r>
                    </m:oMath>
                  </m:oMathPara>
                </a14:m>
                <a:endParaRPr lang="en-US" sz="2400" dirty="0"/>
              </a:p>
            </p:txBody>
          </p:sp>
        </mc:Choice>
        <mc:Fallback xmlns="">
          <p:sp>
            <p:nvSpPr>
              <p:cNvPr id="16" name="TextBox 15">
                <a:extLst>
                  <a:ext uri="{FF2B5EF4-FFF2-40B4-BE49-F238E27FC236}">
                    <a16:creationId xmlns:a16="http://schemas.microsoft.com/office/drawing/2014/main" id="{C711D0B2-56F8-6CA9-E3C5-989914F32805}"/>
                  </a:ext>
                </a:extLst>
              </p:cNvPr>
              <p:cNvSpPr txBox="1">
                <a:spLocks noRot="1" noChangeAspect="1" noMove="1" noResize="1" noEditPoints="1" noAdjustHandles="1" noChangeArrowheads="1" noChangeShapeType="1" noTextEdit="1"/>
              </p:cNvSpPr>
              <p:nvPr/>
            </p:nvSpPr>
            <p:spPr>
              <a:xfrm>
                <a:off x="2710755" y="5056329"/>
                <a:ext cx="3415550" cy="830997"/>
              </a:xfrm>
              <a:prstGeom prst="rect">
                <a:avLst/>
              </a:prstGeom>
              <a:blipFill>
                <a:blip r:embed="rId3"/>
                <a:stretch>
                  <a:fillRect b="-119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F6BF4390-2D55-4923-0A5A-7F2CF551B573}"/>
                  </a:ext>
                </a:extLst>
              </p:cNvPr>
              <p:cNvSpPr txBox="1"/>
              <p:nvPr/>
            </p:nvSpPr>
            <p:spPr>
              <a:xfrm>
                <a:off x="7304229" y="5056329"/>
                <a:ext cx="3585469" cy="830997"/>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𝑊</m:t>
                      </m:r>
                      <m:r>
                        <a:rPr lang="en-US" sz="2400" b="0" i="1" smtClean="0">
                          <a:latin typeface="Cambria Math" panose="02040503050406030204" pitchFamily="18" charset="0"/>
                        </a:rPr>
                        <m:t>=</m:t>
                      </m:r>
                      <m:r>
                        <a:rPr lang="en-US" sz="2400" b="0" i="1" smtClean="0">
                          <a:latin typeface="Cambria Math" panose="02040503050406030204" pitchFamily="18" charset="0"/>
                        </a:rPr>
                        <m:t>𝑓</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𝑑</m:t>
                      </m:r>
                    </m:oMath>
                  </m:oMathPara>
                </a14:m>
                <a:endParaRPr lang="en-US" sz="2400" b="0" i="1" dirty="0">
                  <a:ea typeface="Cambria Math" panose="02040503050406030204" pitchFamily="18" charset="0"/>
                </a:endParaRPr>
              </a:p>
              <a:p>
                <a:pPr algn="l">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latin typeface="Cambria Math" panose="02040503050406030204" pitchFamily="18" charset="0"/>
                        </a:rPr>
                        <m:t>W</m:t>
                      </m:r>
                      <m:r>
                        <a:rPr lang="en-US" sz="2400" b="0" i="0" smtClean="0">
                          <a:latin typeface="Cambria Math" panose="02040503050406030204" pitchFamily="18" charset="0"/>
                        </a:rPr>
                        <m:t>=49 </m:t>
                      </m:r>
                      <m:r>
                        <m:rPr>
                          <m:sty m:val="p"/>
                        </m:rPr>
                        <a:rPr lang="en-US" sz="2400" b="0" i="0" smtClean="0">
                          <a:latin typeface="Cambria Math" panose="02040503050406030204" pitchFamily="18" charset="0"/>
                        </a:rPr>
                        <m:t>N</m:t>
                      </m:r>
                      <m:r>
                        <a:rPr lang="en-US" sz="2400" b="0" i="0" smtClean="0">
                          <a:latin typeface="Cambria Math" panose="02040503050406030204" pitchFamily="18" charset="0"/>
                          <a:ea typeface="Cambria Math" panose="02040503050406030204" pitchFamily="18" charset="0"/>
                        </a:rPr>
                        <m:t>×14 </m:t>
                      </m:r>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=686 </m:t>
                      </m:r>
                      <m:r>
                        <m:rPr>
                          <m:sty m:val="p"/>
                        </m:rPr>
                        <a:rPr lang="en-US" sz="2400" b="0" i="0" smtClean="0">
                          <a:latin typeface="Cambria Math" panose="02040503050406030204" pitchFamily="18" charset="0"/>
                          <a:ea typeface="Cambria Math" panose="02040503050406030204" pitchFamily="18" charset="0"/>
                        </a:rPr>
                        <m:t>J</m:t>
                      </m:r>
                    </m:oMath>
                  </m:oMathPara>
                </a14:m>
                <a:endParaRPr lang="en-US" sz="2400" dirty="0"/>
              </a:p>
            </p:txBody>
          </p:sp>
        </mc:Choice>
        <mc:Fallback xmlns="">
          <p:sp>
            <p:nvSpPr>
              <p:cNvPr id="17" name="TextBox 16">
                <a:extLst>
                  <a:ext uri="{FF2B5EF4-FFF2-40B4-BE49-F238E27FC236}">
                    <a16:creationId xmlns:a16="http://schemas.microsoft.com/office/drawing/2014/main" id="{F6BF4390-2D55-4923-0A5A-7F2CF551B573}"/>
                  </a:ext>
                </a:extLst>
              </p:cNvPr>
              <p:cNvSpPr txBox="1">
                <a:spLocks noRot="1" noChangeAspect="1" noMove="1" noResize="1" noEditPoints="1" noAdjustHandles="1" noChangeArrowheads="1" noChangeShapeType="1" noTextEdit="1"/>
              </p:cNvSpPr>
              <p:nvPr/>
            </p:nvSpPr>
            <p:spPr>
              <a:xfrm>
                <a:off x="7304229" y="5056329"/>
                <a:ext cx="3585469" cy="830997"/>
              </a:xfrm>
              <a:prstGeom prst="rect">
                <a:avLst/>
              </a:prstGeom>
              <a:blipFill>
                <a:blip r:embed="rId4"/>
                <a:stretch>
                  <a:fillRect b="-11940"/>
                </a:stretch>
              </a:blipFill>
            </p:spPr>
            <p:txBody>
              <a:bodyPr/>
              <a:lstStyle/>
              <a:p>
                <a:r>
                  <a:rPr lang="en-US">
                    <a:noFill/>
                  </a:rPr>
                  <a:t> </a:t>
                </a:r>
              </a:p>
            </p:txBody>
          </p:sp>
        </mc:Fallback>
      </mc:AlternateContent>
      <p:cxnSp>
        <p:nvCxnSpPr>
          <p:cNvPr id="19" name="Straight Arrow Connector 18">
            <a:extLst>
              <a:ext uri="{FF2B5EF4-FFF2-40B4-BE49-F238E27FC236}">
                <a16:creationId xmlns:a16="http://schemas.microsoft.com/office/drawing/2014/main" id="{2DDC130D-B704-287D-EA8B-9A2C5A77B530}"/>
              </a:ext>
            </a:extLst>
          </p:cNvPr>
          <p:cNvCxnSpPr>
            <a:cxnSpLocks/>
          </p:cNvCxnSpPr>
          <p:nvPr/>
        </p:nvCxnSpPr>
        <p:spPr>
          <a:xfrm>
            <a:off x="3588741" y="2632771"/>
            <a:ext cx="0" cy="1764000"/>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AED03C6F-9731-3D83-2E7A-0CAF366143E9}"/>
                  </a:ext>
                </a:extLst>
              </p:cNvPr>
              <p:cNvSpPr txBox="1"/>
              <p:nvPr/>
            </p:nvSpPr>
            <p:spPr>
              <a:xfrm>
                <a:off x="356207" y="4507188"/>
                <a:ext cx="3354444" cy="369332"/>
              </a:xfrm>
              <a:prstGeom prst="rect">
                <a:avLst/>
              </a:prstGeom>
              <a:noFill/>
            </p:spPr>
            <p:txBody>
              <a:bodyPr wrap="none" lIns="0" tIns="0" rIns="0" bIns="0" rtlCol="0">
                <a:sp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b="0" i="0" smtClean="0">
                          <a:latin typeface="Cambria Math" panose="02040503050406030204" pitchFamily="18" charset="0"/>
                        </a:rPr>
                        <m:t>10 </m:t>
                      </m:r>
                      <m:r>
                        <m:rPr>
                          <m:sty m:val="p"/>
                        </m:rPr>
                        <a:rPr lang="en-US" sz="2400" b="0" i="0" smtClean="0">
                          <a:latin typeface="Cambria Math" panose="02040503050406030204" pitchFamily="18" charset="0"/>
                        </a:rPr>
                        <m:t>kg</m:t>
                      </m:r>
                      <m:r>
                        <a:rPr lang="en-US" sz="2400" b="0" i="0" smtClean="0">
                          <a:latin typeface="Cambria Math" panose="02040503050406030204" pitchFamily="18" charset="0"/>
                        </a:rPr>
                        <m:t> × 9.8 </m:t>
                      </m:r>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s</m:t>
                          </m:r>
                        </m:e>
                        <m:sup>
                          <m:r>
                            <a:rPr lang="en-US" sz="2400" b="0" i="0" smtClean="0">
                              <a:latin typeface="Cambria Math" panose="02040503050406030204" pitchFamily="18" charset="0"/>
                              <a:ea typeface="Cambria Math" panose="02040503050406030204" pitchFamily="18" charset="0"/>
                            </a:rPr>
                            <m:t>2</m:t>
                          </m:r>
                        </m:sup>
                      </m:sSup>
                      <m:r>
                        <m:rPr>
                          <m:nor/>
                        </m:rPr>
                        <a:rPr lang="en-US" sz="2400" b="0" smtClean="0">
                          <a:latin typeface="Cambria Math" panose="02040503050406030204" pitchFamily="18" charset="0"/>
                          <a:ea typeface="Cambria Math" panose="02040503050406030204" pitchFamily="18" charset="0"/>
                        </a:rPr>
                        <m:t> = 98 </m:t>
                      </m:r>
                      <m:r>
                        <m:rPr>
                          <m:nor/>
                        </m:rPr>
                        <a:rPr lang="en-US" sz="2400" b="0" smtClean="0">
                          <a:latin typeface="Cambria Math" panose="02040503050406030204" pitchFamily="18" charset="0"/>
                          <a:ea typeface="Cambria Math" panose="02040503050406030204" pitchFamily="18" charset="0"/>
                        </a:rPr>
                        <m:t>N</m:t>
                      </m:r>
                    </m:oMath>
                  </m:oMathPara>
                </a14:m>
                <a:endParaRPr lang="en-US" sz="2400" dirty="0"/>
              </a:p>
            </p:txBody>
          </p:sp>
        </mc:Choice>
        <mc:Fallback xmlns="">
          <p:sp>
            <p:nvSpPr>
              <p:cNvPr id="22" name="TextBox 21">
                <a:extLst>
                  <a:ext uri="{FF2B5EF4-FFF2-40B4-BE49-F238E27FC236}">
                    <a16:creationId xmlns:a16="http://schemas.microsoft.com/office/drawing/2014/main" id="{AED03C6F-9731-3D83-2E7A-0CAF366143E9}"/>
                  </a:ext>
                </a:extLst>
              </p:cNvPr>
              <p:cNvSpPr txBox="1">
                <a:spLocks noRot="1" noChangeAspect="1" noMove="1" noResize="1" noEditPoints="1" noAdjustHandles="1" noChangeArrowheads="1" noChangeShapeType="1" noTextEdit="1"/>
              </p:cNvSpPr>
              <p:nvPr/>
            </p:nvSpPr>
            <p:spPr>
              <a:xfrm>
                <a:off x="356207" y="4507188"/>
                <a:ext cx="3354444" cy="369332"/>
              </a:xfrm>
              <a:prstGeom prst="rect">
                <a:avLst/>
              </a:prstGeom>
              <a:blipFill>
                <a:blip r:embed="rId5"/>
                <a:stretch>
                  <a:fillRect l="-376" t="-6667" r="-376" b="-4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AAAB0EB3-6088-0B0A-EB86-702D93A50CB2}"/>
                  </a:ext>
                </a:extLst>
              </p:cNvPr>
              <p:cNvSpPr txBox="1"/>
              <p:nvPr/>
            </p:nvSpPr>
            <p:spPr>
              <a:xfrm>
                <a:off x="8086125" y="3658490"/>
                <a:ext cx="3184525" cy="369332"/>
              </a:xfrm>
              <a:prstGeom prst="rect">
                <a:avLst/>
              </a:prstGeom>
              <a:noFill/>
            </p:spPr>
            <p:txBody>
              <a:bodyPr wrap="none" lIns="0" tIns="0" rIns="0" bIns="0" rtlCol="0">
                <a:sp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i="0">
                          <a:latin typeface="Cambria Math" panose="02040503050406030204" pitchFamily="18" charset="0"/>
                        </a:rPr>
                        <m:t>5</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kg</m:t>
                      </m:r>
                      <m:r>
                        <a:rPr lang="en-US" sz="2400" b="0" i="0" smtClean="0">
                          <a:latin typeface="Cambria Math" panose="02040503050406030204" pitchFamily="18" charset="0"/>
                        </a:rPr>
                        <m:t> × 9.8 </m:t>
                      </m:r>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s</m:t>
                          </m:r>
                        </m:e>
                        <m:sup>
                          <m:r>
                            <a:rPr lang="en-US" sz="2400" b="0" i="0" smtClean="0">
                              <a:latin typeface="Cambria Math" panose="02040503050406030204" pitchFamily="18" charset="0"/>
                              <a:ea typeface="Cambria Math" panose="02040503050406030204" pitchFamily="18" charset="0"/>
                            </a:rPr>
                            <m:t>2</m:t>
                          </m:r>
                        </m:sup>
                      </m:sSup>
                      <m:r>
                        <m:rPr>
                          <m:nor/>
                        </m:rPr>
                        <a:rPr lang="en-US" sz="2400" b="0" smtClean="0">
                          <a:latin typeface="Cambria Math" panose="02040503050406030204" pitchFamily="18" charset="0"/>
                          <a:ea typeface="Cambria Math" panose="02040503050406030204" pitchFamily="18" charset="0"/>
                        </a:rPr>
                        <m:t> = 49 </m:t>
                      </m:r>
                      <m:r>
                        <m:rPr>
                          <m:nor/>
                        </m:rPr>
                        <a:rPr lang="en-US" sz="2400" b="0" smtClean="0">
                          <a:latin typeface="Cambria Math" panose="02040503050406030204" pitchFamily="18" charset="0"/>
                          <a:ea typeface="Cambria Math" panose="02040503050406030204" pitchFamily="18" charset="0"/>
                        </a:rPr>
                        <m:t>N</m:t>
                      </m:r>
                    </m:oMath>
                  </m:oMathPara>
                </a14:m>
                <a:endParaRPr lang="en-US" sz="2400" dirty="0"/>
              </a:p>
            </p:txBody>
          </p:sp>
        </mc:Choice>
        <mc:Fallback xmlns="">
          <p:sp>
            <p:nvSpPr>
              <p:cNvPr id="23" name="TextBox 22">
                <a:extLst>
                  <a:ext uri="{FF2B5EF4-FFF2-40B4-BE49-F238E27FC236}">
                    <a16:creationId xmlns:a16="http://schemas.microsoft.com/office/drawing/2014/main" id="{AAAB0EB3-6088-0B0A-EB86-702D93A50CB2}"/>
                  </a:ext>
                </a:extLst>
              </p:cNvPr>
              <p:cNvSpPr txBox="1">
                <a:spLocks noRot="1" noChangeAspect="1" noMove="1" noResize="1" noEditPoints="1" noAdjustHandles="1" noChangeArrowheads="1" noChangeShapeType="1" noTextEdit="1"/>
              </p:cNvSpPr>
              <p:nvPr/>
            </p:nvSpPr>
            <p:spPr>
              <a:xfrm>
                <a:off x="8086125" y="3658490"/>
                <a:ext cx="3184525" cy="369332"/>
              </a:xfrm>
              <a:prstGeom prst="rect">
                <a:avLst/>
              </a:prstGeom>
              <a:blipFill>
                <a:blip r:embed="rId6"/>
                <a:stretch>
                  <a:fillRect l="-794" t="-6667" r="-397" b="-36667"/>
                </a:stretch>
              </a:blipFill>
            </p:spPr>
            <p:txBody>
              <a:bodyPr/>
              <a:lstStyle/>
              <a:p>
                <a:r>
                  <a:rPr lang="en-US">
                    <a:noFill/>
                  </a:rPr>
                  <a:t> </a:t>
                </a:r>
              </a:p>
            </p:txBody>
          </p:sp>
        </mc:Fallback>
      </mc:AlternateContent>
      <p:cxnSp>
        <p:nvCxnSpPr>
          <p:cNvPr id="24" name="Straight Arrow Connector 23">
            <a:extLst>
              <a:ext uri="{FF2B5EF4-FFF2-40B4-BE49-F238E27FC236}">
                <a16:creationId xmlns:a16="http://schemas.microsoft.com/office/drawing/2014/main" id="{C61E3C9F-45E3-A4AC-5E79-6C270E7F61FB}"/>
              </a:ext>
            </a:extLst>
          </p:cNvPr>
          <p:cNvCxnSpPr>
            <a:cxnSpLocks/>
          </p:cNvCxnSpPr>
          <p:nvPr/>
        </p:nvCxnSpPr>
        <p:spPr>
          <a:xfrm>
            <a:off x="11135999" y="2632771"/>
            <a:ext cx="0" cy="882000"/>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70237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645B7B-7446-C44D-B905-9A942AB17C8E}"/>
              </a:ext>
            </a:extLst>
          </p:cNvPr>
          <p:cNvSpPr>
            <a:spLocks noGrp="1"/>
          </p:cNvSpPr>
          <p:nvPr>
            <p:ph type="sldNum" sz="quarter" idx="4"/>
          </p:nvPr>
        </p:nvSpPr>
        <p:spPr/>
        <p:txBody>
          <a:bodyPr/>
          <a:lstStyle/>
          <a:p>
            <a:fld id="{14719505-AD43-774F-936C-A3AE71DD4EEA}" type="slidenum">
              <a:rPr lang="en-GB" smtClean="0"/>
              <a:pPr/>
              <a:t>31</a:t>
            </a:fld>
            <a:endParaRPr lang="en-GB"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0748644-DE28-814D-A847-5D537A7D30BC}"/>
                  </a:ext>
                </a:extLst>
              </p:cNvPr>
              <p:cNvSpPr txBox="1"/>
              <p:nvPr/>
            </p:nvSpPr>
            <p:spPr>
              <a:xfrm>
                <a:off x="776515" y="3603172"/>
                <a:ext cx="7946571" cy="1259113"/>
              </a:xfrm>
              <a:prstGeom prst="rect">
                <a:avLst/>
              </a:prstGeom>
              <a:noFill/>
            </p:spPr>
            <p:txBody>
              <a:bodyPr wrap="none" lIns="0" tIns="0" rIns="0" bIns="0" rtlCol="0">
                <a:noAutofit/>
              </a:bodyPr>
              <a:lstStyle/>
              <a:p>
                <a:pPr algn="l">
                  <a:spcBef>
                    <a:spcPts val="1200"/>
                  </a:spcBef>
                </a:pPr>
                <a14:m>
                  <m:oMathPara xmlns:m="http://schemas.openxmlformats.org/officeDocument/2006/math">
                    <m:oMathParaPr>
                      <m:jc m:val="centerGroup"/>
                    </m:oMathParaPr>
                    <m:oMath xmlns:m="http://schemas.openxmlformats.org/officeDocument/2006/math">
                      <m:r>
                        <m:rPr>
                          <m:sty m:val="p"/>
                        </m:rPr>
                        <a:rPr lang="en-US" sz="3600" b="0" i="0" smtClean="0">
                          <a:latin typeface="Cambria Math" panose="02040503050406030204" pitchFamily="18" charset="0"/>
                        </a:rPr>
                        <m:t>Mechanical</m:t>
                      </m:r>
                      <m:r>
                        <a:rPr lang="en-US" sz="3600" b="0" i="0" smtClean="0">
                          <a:latin typeface="Cambria Math" panose="02040503050406030204" pitchFamily="18" charset="0"/>
                        </a:rPr>
                        <m:t> </m:t>
                      </m:r>
                      <m:r>
                        <m:rPr>
                          <m:sty m:val="p"/>
                        </m:rPr>
                        <a:rPr lang="en-US" sz="3600" b="0" i="0" smtClean="0">
                          <a:latin typeface="Cambria Math" panose="02040503050406030204" pitchFamily="18" charset="0"/>
                        </a:rPr>
                        <m:t>advantage</m:t>
                      </m:r>
                      <m:r>
                        <a:rPr lang="en-US" sz="3600" b="0" i="0" smtClean="0">
                          <a:latin typeface="Cambria Math" panose="02040503050406030204" pitchFamily="18" charset="0"/>
                        </a:rPr>
                        <m:t>=</m:t>
                      </m:r>
                      <m:f>
                        <m:fPr>
                          <m:ctrlPr>
                            <a:rPr lang="en-US" sz="3600" b="0" i="1" smtClean="0">
                              <a:latin typeface="Cambria Math" panose="02040503050406030204" pitchFamily="18" charset="0"/>
                            </a:rPr>
                          </m:ctrlPr>
                        </m:fPr>
                        <m:num>
                          <m:r>
                            <m:rPr>
                              <m:sty m:val="p"/>
                            </m:rPr>
                            <a:rPr lang="en-US" sz="3600" b="0" i="0" smtClean="0">
                              <a:latin typeface="Cambria Math" panose="02040503050406030204" pitchFamily="18" charset="0"/>
                            </a:rPr>
                            <m:t>output</m:t>
                          </m:r>
                          <m:r>
                            <a:rPr lang="en-US" sz="3600" b="0" i="0" smtClean="0">
                              <a:latin typeface="Cambria Math" panose="02040503050406030204" pitchFamily="18" charset="0"/>
                            </a:rPr>
                            <m:t> </m:t>
                          </m:r>
                          <m:r>
                            <m:rPr>
                              <m:sty m:val="p"/>
                            </m:rPr>
                            <a:rPr lang="en-US" sz="3600" b="0" i="0" smtClean="0">
                              <a:latin typeface="Cambria Math" panose="02040503050406030204" pitchFamily="18" charset="0"/>
                            </a:rPr>
                            <m:t>force</m:t>
                          </m:r>
                        </m:num>
                        <m:den>
                          <m:r>
                            <m:rPr>
                              <m:sty m:val="p"/>
                            </m:rPr>
                            <a:rPr lang="en-US" sz="3600" b="0" i="0" smtClean="0">
                              <a:latin typeface="Cambria Math" panose="02040503050406030204" pitchFamily="18" charset="0"/>
                            </a:rPr>
                            <m:t>input</m:t>
                          </m:r>
                          <m:r>
                            <a:rPr lang="en-US" sz="3600" b="0" i="0" smtClean="0">
                              <a:latin typeface="Cambria Math" panose="02040503050406030204" pitchFamily="18" charset="0"/>
                            </a:rPr>
                            <m:t> </m:t>
                          </m:r>
                          <m:r>
                            <m:rPr>
                              <m:sty m:val="p"/>
                            </m:rPr>
                            <a:rPr lang="en-US" sz="3600" b="0" i="0" smtClean="0">
                              <a:latin typeface="Cambria Math" panose="02040503050406030204" pitchFamily="18" charset="0"/>
                            </a:rPr>
                            <m:t>force</m:t>
                          </m:r>
                        </m:den>
                      </m:f>
                      <m:r>
                        <a:rPr lang="en-US" sz="3600" b="0" i="0" smtClean="0">
                          <a:latin typeface="Cambria Math" panose="02040503050406030204" pitchFamily="18" charset="0"/>
                        </a:rPr>
                        <m:t>=</m:t>
                      </m:r>
                      <m:f>
                        <m:fPr>
                          <m:ctrlPr>
                            <a:rPr lang="en-US" sz="3600" b="0" i="1" smtClean="0">
                              <a:latin typeface="Cambria Math" panose="02040503050406030204" pitchFamily="18" charset="0"/>
                            </a:rPr>
                          </m:ctrlPr>
                        </m:fPr>
                        <m:num>
                          <m:sSub>
                            <m:sSubPr>
                              <m:ctrlPr>
                                <a:rPr lang="en-US" sz="3600" b="0" i="1" smtClean="0">
                                  <a:latin typeface="Cambria Math" panose="02040503050406030204" pitchFamily="18" charset="0"/>
                                </a:rPr>
                              </m:ctrlPr>
                            </m:sSubPr>
                            <m:e>
                              <m:r>
                                <a:rPr lang="en-US" sz="3600" b="0" i="1" smtClean="0">
                                  <a:latin typeface="Cambria Math" panose="02040503050406030204" pitchFamily="18" charset="0"/>
                                </a:rPr>
                                <m:t>𝐹</m:t>
                              </m:r>
                            </m:e>
                            <m:sub>
                              <m:r>
                                <a:rPr lang="en-US" sz="3600" b="0" i="1" smtClean="0">
                                  <a:latin typeface="Cambria Math" panose="02040503050406030204" pitchFamily="18" charset="0"/>
                                </a:rPr>
                                <m:t>𝐵</m:t>
                              </m:r>
                            </m:sub>
                          </m:sSub>
                        </m:num>
                        <m:den>
                          <m:sSub>
                            <m:sSubPr>
                              <m:ctrlPr>
                                <a:rPr lang="en-US" sz="3600" b="0" i="1" smtClean="0">
                                  <a:latin typeface="Cambria Math" panose="02040503050406030204" pitchFamily="18" charset="0"/>
                                </a:rPr>
                              </m:ctrlPr>
                            </m:sSubPr>
                            <m:e>
                              <m:r>
                                <a:rPr lang="en-US" sz="3600" b="0" i="1" smtClean="0">
                                  <a:latin typeface="Cambria Math" panose="02040503050406030204" pitchFamily="18" charset="0"/>
                                </a:rPr>
                                <m:t>𝐹</m:t>
                              </m:r>
                            </m:e>
                            <m:sub>
                              <m:r>
                                <a:rPr lang="en-US" sz="3600" b="0" i="1" smtClean="0">
                                  <a:latin typeface="Cambria Math" panose="02040503050406030204" pitchFamily="18" charset="0"/>
                                </a:rPr>
                                <m:t>𝐴</m:t>
                              </m:r>
                            </m:sub>
                          </m:sSub>
                        </m:den>
                      </m:f>
                    </m:oMath>
                  </m:oMathPara>
                </a14:m>
                <a:endParaRPr lang="en-US" sz="3600" dirty="0"/>
              </a:p>
            </p:txBody>
          </p:sp>
        </mc:Choice>
        <mc:Fallback xmlns="">
          <p:sp>
            <p:nvSpPr>
              <p:cNvPr id="5" name="TextBox 4">
                <a:extLst>
                  <a:ext uri="{FF2B5EF4-FFF2-40B4-BE49-F238E27FC236}">
                    <a16:creationId xmlns:a16="http://schemas.microsoft.com/office/drawing/2014/main" id="{A0748644-DE28-814D-A847-5D537A7D30BC}"/>
                  </a:ext>
                </a:extLst>
              </p:cNvPr>
              <p:cNvSpPr txBox="1">
                <a:spLocks noRot="1" noChangeAspect="1" noMove="1" noResize="1" noEditPoints="1" noAdjustHandles="1" noChangeArrowheads="1" noChangeShapeType="1" noTextEdit="1"/>
              </p:cNvSpPr>
              <p:nvPr/>
            </p:nvSpPr>
            <p:spPr>
              <a:xfrm>
                <a:off x="776515" y="3603172"/>
                <a:ext cx="7946571" cy="1259113"/>
              </a:xfrm>
              <a:prstGeom prst="rect">
                <a:avLst/>
              </a:prstGeom>
              <a:blipFill>
                <a:blip r:embed="rId3"/>
                <a:stretch>
                  <a:fillRect l="-1914" t="-5941" r="-6380" b="-89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BF6CF55C-CB65-D447-90E7-23DF0A7FF2AA}"/>
                  </a:ext>
                </a:extLst>
              </p:cNvPr>
              <p:cNvSpPr txBox="1"/>
              <p:nvPr/>
            </p:nvSpPr>
            <p:spPr>
              <a:xfrm>
                <a:off x="4129316" y="4862285"/>
                <a:ext cx="6553200" cy="1177614"/>
              </a:xfrm>
              <a:prstGeom prst="rect">
                <a:avLst/>
              </a:prstGeom>
              <a:noFill/>
            </p:spPr>
            <p:txBody>
              <a:bodyPr wrap="none" lIns="0" tIns="0" rIns="0" bIns="0" rtlCol="0">
                <a:noAutofit/>
              </a:bodyPr>
              <a:lstStyle/>
              <a:p>
                <a:pPr algn="l">
                  <a:spcBef>
                    <a:spcPts val="1200"/>
                  </a:spcBef>
                </a:pPr>
                <a14:m>
                  <m:oMathPara xmlns:m="http://schemas.openxmlformats.org/officeDocument/2006/math">
                    <m:oMathParaPr>
                      <m:jc m:val="centerGroup"/>
                    </m:oMathParaPr>
                    <m:oMath xmlns:m="http://schemas.openxmlformats.org/officeDocument/2006/math">
                      <m:r>
                        <a:rPr lang="en-US" sz="3600" b="0" i="0" smtClean="0">
                          <a:latin typeface="Cambria Math" panose="02040503050406030204" pitchFamily="18" charset="0"/>
                        </a:rPr>
                        <m:t>=</m:t>
                      </m:r>
                      <m:f>
                        <m:fPr>
                          <m:ctrlPr>
                            <a:rPr lang="en-US" sz="3600" b="0" i="1" smtClean="0">
                              <a:latin typeface="Cambria Math" panose="02040503050406030204" pitchFamily="18" charset="0"/>
                            </a:rPr>
                          </m:ctrlPr>
                        </m:fPr>
                        <m:num>
                          <m:r>
                            <m:rPr>
                              <m:sty m:val="p"/>
                            </m:rPr>
                            <a:rPr lang="en-US" sz="3600" b="0" i="0" smtClean="0">
                              <a:latin typeface="Cambria Math" panose="02040503050406030204" pitchFamily="18" charset="0"/>
                            </a:rPr>
                            <m:t>input</m:t>
                          </m:r>
                          <m:r>
                            <a:rPr lang="en-US" sz="3600" b="0" i="0" smtClean="0">
                              <a:latin typeface="Cambria Math" panose="02040503050406030204" pitchFamily="18" charset="0"/>
                            </a:rPr>
                            <m:t> </m:t>
                          </m:r>
                          <m:r>
                            <m:rPr>
                              <m:sty m:val="p"/>
                            </m:rPr>
                            <a:rPr lang="en-US" sz="3600" b="0" i="0" smtClean="0">
                              <a:latin typeface="Cambria Math" panose="02040503050406030204" pitchFamily="18" charset="0"/>
                            </a:rPr>
                            <m:t>distance</m:t>
                          </m:r>
                        </m:num>
                        <m:den>
                          <m:r>
                            <m:rPr>
                              <m:sty m:val="p"/>
                            </m:rPr>
                            <a:rPr lang="en-US" sz="3600" b="0" i="0" smtClean="0">
                              <a:latin typeface="Cambria Math" panose="02040503050406030204" pitchFamily="18" charset="0"/>
                            </a:rPr>
                            <m:t>output</m:t>
                          </m:r>
                          <m:r>
                            <a:rPr lang="en-US" sz="3600" b="0" i="0" smtClean="0">
                              <a:latin typeface="Cambria Math" panose="02040503050406030204" pitchFamily="18" charset="0"/>
                            </a:rPr>
                            <m:t> </m:t>
                          </m:r>
                          <m:r>
                            <m:rPr>
                              <m:sty m:val="p"/>
                            </m:rPr>
                            <a:rPr lang="en-US" sz="3600" b="0" i="0" smtClean="0">
                              <a:latin typeface="Cambria Math" panose="02040503050406030204" pitchFamily="18" charset="0"/>
                            </a:rPr>
                            <m:t>distance</m:t>
                          </m:r>
                        </m:den>
                      </m:f>
                      <m:r>
                        <a:rPr lang="en-US" sz="3600" b="0" i="0" smtClean="0">
                          <a:latin typeface="Cambria Math" panose="02040503050406030204" pitchFamily="18" charset="0"/>
                        </a:rPr>
                        <m:t>=</m:t>
                      </m:r>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𝑎</m:t>
                          </m:r>
                        </m:num>
                        <m:den>
                          <m:r>
                            <a:rPr lang="en-US" sz="3600" b="0" i="1" smtClean="0">
                              <a:latin typeface="Cambria Math" panose="02040503050406030204" pitchFamily="18" charset="0"/>
                            </a:rPr>
                            <m:t>𝑏</m:t>
                          </m:r>
                        </m:den>
                      </m:f>
                    </m:oMath>
                  </m:oMathPara>
                </a14:m>
                <a:endParaRPr lang="en-US" sz="3600" dirty="0"/>
              </a:p>
            </p:txBody>
          </p:sp>
        </mc:Choice>
        <mc:Fallback xmlns="">
          <p:sp>
            <p:nvSpPr>
              <p:cNvPr id="7" name="TextBox 6">
                <a:extLst>
                  <a:ext uri="{FF2B5EF4-FFF2-40B4-BE49-F238E27FC236}">
                    <a16:creationId xmlns:a16="http://schemas.microsoft.com/office/drawing/2014/main" id="{BF6CF55C-CB65-D447-90E7-23DF0A7FF2AA}"/>
                  </a:ext>
                </a:extLst>
              </p:cNvPr>
              <p:cNvSpPr txBox="1">
                <a:spLocks noRot="1" noChangeAspect="1" noMove="1" noResize="1" noEditPoints="1" noAdjustHandles="1" noChangeArrowheads="1" noChangeShapeType="1" noTextEdit="1"/>
              </p:cNvSpPr>
              <p:nvPr/>
            </p:nvSpPr>
            <p:spPr>
              <a:xfrm>
                <a:off x="4129316" y="4862285"/>
                <a:ext cx="6553200" cy="1177614"/>
              </a:xfrm>
              <a:prstGeom prst="rect">
                <a:avLst/>
              </a:prstGeom>
              <a:blipFill>
                <a:blip r:embed="rId4"/>
                <a:stretch>
                  <a:fillRect t="-7527" b="-17204"/>
                </a:stretch>
              </a:blipFill>
            </p:spPr>
            <p:txBody>
              <a:bodyPr/>
              <a:lstStyle/>
              <a:p>
                <a:r>
                  <a:rPr lang="en-US">
                    <a:noFill/>
                  </a:rPr>
                  <a:t> </a:t>
                </a:r>
              </a:p>
            </p:txBody>
          </p:sp>
        </mc:Fallback>
      </mc:AlternateContent>
      <p:pic>
        <p:nvPicPr>
          <p:cNvPr id="4102" name="Picture 6">
            <a:extLst>
              <a:ext uri="{FF2B5EF4-FFF2-40B4-BE49-F238E27FC236}">
                <a16:creationId xmlns:a16="http://schemas.microsoft.com/office/drawing/2014/main" id="{84A22A21-91C4-2E42-84E1-A9D4B46FE7FF}"/>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13598" b="28995"/>
          <a:stretch/>
        </p:blipFill>
        <p:spPr bwMode="auto">
          <a:xfrm>
            <a:off x="673100" y="279400"/>
            <a:ext cx="7315200" cy="31496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5BD63BA-19D6-1548-862D-D58899E01F15}"/>
                  </a:ext>
                </a:extLst>
              </p:cNvPr>
              <p:cNvSpPr txBox="1"/>
              <p:nvPr/>
            </p:nvSpPr>
            <p:spPr>
              <a:xfrm>
                <a:off x="7988300" y="939800"/>
                <a:ext cx="1841500" cy="914400"/>
              </a:xfrm>
              <a:prstGeom prst="rect">
                <a:avLst/>
              </a:prstGeom>
              <a:noFill/>
            </p:spPr>
            <p:txBody>
              <a:bodyPr wrap="none" lIns="0" tIns="0" rIns="0" bIns="0" rtlCol="0">
                <a:no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sz="4400" i="1" smtClean="0">
                              <a:latin typeface="Cambria Math" panose="02040503050406030204" pitchFamily="18" charset="0"/>
                            </a:rPr>
                          </m:ctrlPr>
                        </m:sSubPr>
                        <m:e>
                          <m:r>
                            <a:rPr lang="en-US" sz="4400" b="0" i="1" smtClean="0">
                              <a:latin typeface="Cambria Math" panose="02040503050406030204" pitchFamily="18" charset="0"/>
                            </a:rPr>
                            <m:t>𝐹</m:t>
                          </m:r>
                        </m:e>
                        <m:sub>
                          <m:r>
                            <a:rPr lang="en-US" sz="4400" b="0" i="1" smtClean="0">
                              <a:latin typeface="Cambria Math" panose="02040503050406030204" pitchFamily="18" charset="0"/>
                            </a:rPr>
                            <m:t>𝐵</m:t>
                          </m:r>
                        </m:sub>
                      </m:sSub>
                      <m:r>
                        <a:rPr lang="en-US" sz="4400" i="1" smtClean="0">
                          <a:latin typeface="Cambria Math" panose="02040503050406030204" pitchFamily="18" charset="0"/>
                          <a:ea typeface="Cambria Math" panose="02040503050406030204" pitchFamily="18" charset="0"/>
                        </a:rPr>
                        <m:t>×</m:t>
                      </m:r>
                      <m:r>
                        <a:rPr lang="en-US" sz="4400" b="0" i="1" smtClean="0">
                          <a:latin typeface="Cambria Math" panose="02040503050406030204" pitchFamily="18" charset="0"/>
                          <a:ea typeface="Cambria Math" panose="02040503050406030204" pitchFamily="18" charset="0"/>
                        </a:rPr>
                        <m:t>𝑏</m:t>
                      </m:r>
                      <m:r>
                        <a:rPr lang="en-US" sz="4400" b="0" i="1" smtClean="0">
                          <a:latin typeface="Cambria Math" panose="02040503050406030204" pitchFamily="18" charset="0"/>
                          <a:ea typeface="Cambria Math" panose="02040503050406030204" pitchFamily="18" charset="0"/>
                        </a:rPr>
                        <m:t>=</m:t>
                      </m:r>
                      <m:sSub>
                        <m:sSubPr>
                          <m:ctrlPr>
                            <a:rPr lang="en-US" sz="4400" b="0" i="1" smtClean="0">
                              <a:latin typeface="Cambria Math" panose="02040503050406030204" pitchFamily="18" charset="0"/>
                              <a:ea typeface="Cambria Math" panose="02040503050406030204" pitchFamily="18" charset="0"/>
                            </a:rPr>
                          </m:ctrlPr>
                        </m:sSubPr>
                        <m:e>
                          <m:r>
                            <a:rPr lang="en-US" sz="4400" b="0" i="1" smtClean="0">
                              <a:latin typeface="Cambria Math" panose="02040503050406030204" pitchFamily="18" charset="0"/>
                              <a:ea typeface="Cambria Math" panose="02040503050406030204" pitchFamily="18" charset="0"/>
                            </a:rPr>
                            <m:t>𝐹</m:t>
                          </m:r>
                        </m:e>
                        <m:sub>
                          <m:r>
                            <a:rPr lang="en-US" sz="4400" b="0" i="1" smtClean="0">
                              <a:latin typeface="Cambria Math" panose="02040503050406030204" pitchFamily="18" charset="0"/>
                              <a:ea typeface="Cambria Math" panose="02040503050406030204" pitchFamily="18" charset="0"/>
                            </a:rPr>
                            <m:t>𝐴</m:t>
                          </m:r>
                        </m:sub>
                      </m:sSub>
                      <m:r>
                        <a:rPr lang="en-US" sz="4400" b="0" i="1" smtClean="0">
                          <a:latin typeface="Cambria Math" panose="02040503050406030204" pitchFamily="18" charset="0"/>
                          <a:ea typeface="Cambria Math" panose="02040503050406030204" pitchFamily="18" charset="0"/>
                        </a:rPr>
                        <m:t>×</m:t>
                      </m:r>
                      <m:r>
                        <a:rPr lang="en-US" sz="4400" b="0" i="1" smtClean="0">
                          <a:latin typeface="Cambria Math" panose="02040503050406030204" pitchFamily="18" charset="0"/>
                          <a:ea typeface="Cambria Math" panose="02040503050406030204" pitchFamily="18" charset="0"/>
                        </a:rPr>
                        <m:t>𝑎</m:t>
                      </m:r>
                    </m:oMath>
                  </m:oMathPara>
                </a14:m>
                <a:endParaRPr lang="en-US" sz="4400" dirty="0"/>
              </a:p>
            </p:txBody>
          </p:sp>
        </mc:Choice>
        <mc:Fallback xmlns="">
          <p:sp>
            <p:nvSpPr>
              <p:cNvPr id="6" name="TextBox 5">
                <a:extLst>
                  <a:ext uri="{FF2B5EF4-FFF2-40B4-BE49-F238E27FC236}">
                    <a16:creationId xmlns:a16="http://schemas.microsoft.com/office/drawing/2014/main" id="{05BD63BA-19D6-1548-862D-D58899E01F15}"/>
                  </a:ext>
                </a:extLst>
              </p:cNvPr>
              <p:cNvSpPr txBox="1">
                <a:spLocks noRot="1" noChangeAspect="1" noMove="1" noResize="1" noEditPoints="1" noAdjustHandles="1" noChangeArrowheads="1" noChangeShapeType="1" noTextEdit="1"/>
              </p:cNvSpPr>
              <p:nvPr/>
            </p:nvSpPr>
            <p:spPr>
              <a:xfrm>
                <a:off x="7988300" y="939800"/>
                <a:ext cx="1841500" cy="914400"/>
              </a:xfrm>
              <a:prstGeom prst="rect">
                <a:avLst/>
              </a:prstGeom>
              <a:blipFill>
                <a:blip r:embed="rId6"/>
                <a:stretch>
                  <a:fillRect l="-9524" r="-84354"/>
                </a:stretch>
              </a:blipFill>
            </p:spPr>
            <p:txBody>
              <a:bodyPr/>
              <a:lstStyle/>
              <a:p>
                <a:r>
                  <a:rPr lang="en-US">
                    <a:noFill/>
                  </a:rPr>
                  <a:t> </a:t>
                </a:r>
              </a:p>
            </p:txBody>
          </p:sp>
        </mc:Fallback>
      </mc:AlternateContent>
    </p:spTree>
    <p:extLst>
      <p:ext uri="{BB962C8B-B14F-4D97-AF65-F5344CB8AC3E}">
        <p14:creationId xmlns:p14="http://schemas.microsoft.com/office/powerpoint/2010/main" val="40299848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A0F9E4B-92BB-B847-B70F-934C068BB491}"/>
              </a:ext>
            </a:extLst>
          </p:cNvPr>
          <p:cNvSpPr>
            <a:spLocks noGrp="1"/>
          </p:cNvSpPr>
          <p:nvPr>
            <p:ph type="sldNum" sz="quarter" idx="4"/>
          </p:nvPr>
        </p:nvSpPr>
        <p:spPr/>
        <p:txBody>
          <a:bodyPr/>
          <a:lstStyle/>
          <a:p>
            <a:fld id="{14719505-AD43-774F-936C-A3AE71DD4EEA}" type="slidenum">
              <a:rPr lang="en-GB" smtClean="0"/>
              <a:pPr/>
              <a:t>32</a:t>
            </a:fld>
            <a:endParaRPr lang="en-GB" dirty="0"/>
          </a:p>
        </p:txBody>
      </p:sp>
      <p:sp>
        <p:nvSpPr>
          <p:cNvPr id="3" name="Text Placeholder 2">
            <a:extLst>
              <a:ext uri="{FF2B5EF4-FFF2-40B4-BE49-F238E27FC236}">
                <a16:creationId xmlns:a16="http://schemas.microsoft.com/office/drawing/2014/main" id="{33FA4A4E-BBC3-8B49-904B-336F1D48AA1C}"/>
              </a:ext>
            </a:extLst>
          </p:cNvPr>
          <p:cNvSpPr>
            <a:spLocks noGrp="1"/>
          </p:cNvSpPr>
          <p:nvPr>
            <p:ph type="body" sz="quarter" idx="4294967295"/>
          </p:nvPr>
        </p:nvSpPr>
        <p:spPr>
          <a:xfrm>
            <a:off x="571293" y="623433"/>
            <a:ext cx="11117943" cy="5364616"/>
          </a:xfrm>
        </p:spPr>
        <p:txBody>
          <a:bodyPr>
            <a:noAutofit/>
          </a:bodyPr>
          <a:lstStyle/>
          <a:p>
            <a:r>
              <a:rPr lang="en-US" sz="4000" b="1" dirty="0">
                <a:solidFill>
                  <a:schemeClr val="accent4"/>
                </a:solidFill>
              </a:rPr>
              <a:t>Mechanical advantage </a:t>
            </a:r>
            <a:r>
              <a:rPr lang="en-US" sz="4000" dirty="0">
                <a:solidFill>
                  <a:schemeClr val="accent4"/>
                </a:solidFill>
              </a:rPr>
              <a:t>is the force or distance amplifying effect of a simple machine, like a</a:t>
            </a:r>
          </a:p>
          <a:p>
            <a:pPr marL="571500" indent="-571500">
              <a:buFont typeface="Arial" panose="020B0604020202020204" pitchFamily="34" charset="0"/>
              <a:buChar char="•"/>
            </a:pPr>
            <a:r>
              <a:rPr lang="en-US" sz="4000" dirty="0">
                <a:solidFill>
                  <a:schemeClr val="accent4"/>
                </a:solidFill>
              </a:rPr>
              <a:t>Lever</a:t>
            </a:r>
          </a:p>
          <a:p>
            <a:pPr marL="571500" indent="-571500">
              <a:buFont typeface="Arial" panose="020B0604020202020204" pitchFamily="34" charset="0"/>
              <a:buChar char="•"/>
            </a:pPr>
            <a:r>
              <a:rPr lang="en-US" sz="4000" dirty="0">
                <a:solidFill>
                  <a:schemeClr val="accent4"/>
                </a:solidFill>
              </a:rPr>
              <a:t>Inclined plane</a:t>
            </a:r>
          </a:p>
          <a:p>
            <a:pPr marL="571500" indent="-571500">
              <a:buFont typeface="Arial" panose="020B0604020202020204" pitchFamily="34" charset="0"/>
              <a:buChar char="•"/>
            </a:pPr>
            <a:r>
              <a:rPr lang="en-US" sz="4000" dirty="0">
                <a:solidFill>
                  <a:schemeClr val="accent4"/>
                </a:solidFill>
              </a:rPr>
              <a:t>Wheel and axle</a:t>
            </a:r>
          </a:p>
          <a:p>
            <a:pPr marL="571500" indent="-571500">
              <a:buFont typeface="Arial" panose="020B0604020202020204" pitchFamily="34" charset="0"/>
              <a:buChar char="•"/>
            </a:pPr>
            <a:r>
              <a:rPr lang="en-US" sz="4000" dirty="0">
                <a:solidFill>
                  <a:schemeClr val="accent4"/>
                </a:solidFill>
              </a:rPr>
              <a:t>Pulley system</a:t>
            </a:r>
          </a:p>
          <a:p>
            <a:pPr marL="571500" indent="-571500">
              <a:buFont typeface="Arial" panose="020B0604020202020204" pitchFamily="34" charset="0"/>
              <a:buChar char="•"/>
            </a:pPr>
            <a:r>
              <a:rPr lang="en-US" sz="4000" dirty="0">
                <a:solidFill>
                  <a:schemeClr val="accent4"/>
                </a:solidFill>
              </a:rPr>
              <a:t>Wedge</a:t>
            </a:r>
          </a:p>
          <a:p>
            <a:pPr marL="571500" indent="-571500">
              <a:buFont typeface="Arial" panose="020B0604020202020204" pitchFamily="34" charset="0"/>
              <a:buChar char="•"/>
            </a:pPr>
            <a:r>
              <a:rPr lang="en-US" sz="4000" dirty="0">
                <a:solidFill>
                  <a:schemeClr val="accent4"/>
                </a:solidFill>
              </a:rPr>
              <a:t>Screw</a:t>
            </a:r>
          </a:p>
        </p:txBody>
      </p:sp>
      <p:pic>
        <p:nvPicPr>
          <p:cNvPr id="2050" name="Picture 2" descr="diagram of the six simple machines">
            <a:extLst>
              <a:ext uri="{FF2B5EF4-FFF2-40B4-BE49-F238E27FC236}">
                <a16:creationId xmlns:a16="http://schemas.microsoft.com/office/drawing/2014/main" id="{DDF1C33F-DE83-244B-8D10-11F9CF5EB6B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46578" y="2285092"/>
            <a:ext cx="6573296" cy="3702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1278610"/>
      </p:ext>
    </p:extLst>
  </p:cSld>
  <p:clrMapOvr>
    <a:masterClrMapping/>
  </p:clrMapOvr>
  <p:extLst>
    <p:ext uri="{6950BFC3-D8DA-4A85-94F7-54DA5524770B}">
      <p188:commentRel xmlns:p188="http://schemas.microsoft.com/office/powerpoint/2018/8/main" r:id="rId3"/>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8EF5E17-457F-094A-9C40-D4822081B22D}"/>
              </a:ext>
            </a:extLst>
          </p:cNvPr>
          <p:cNvSpPr>
            <a:spLocks noGrp="1"/>
          </p:cNvSpPr>
          <p:nvPr>
            <p:ph type="sldNum" sz="quarter" idx="4"/>
          </p:nvPr>
        </p:nvSpPr>
        <p:spPr/>
        <p:txBody>
          <a:bodyPr/>
          <a:lstStyle/>
          <a:p>
            <a:fld id="{14719505-AD43-774F-936C-A3AE71DD4EEA}" type="slidenum">
              <a:rPr lang="en-GB" smtClean="0"/>
              <a:pPr/>
              <a:t>33</a:t>
            </a:fld>
            <a:endParaRPr lang="en-GB" dirty="0"/>
          </a:p>
        </p:txBody>
      </p:sp>
      <p:grpSp>
        <p:nvGrpSpPr>
          <p:cNvPr id="19" name="Group 18">
            <a:extLst>
              <a:ext uri="{FF2B5EF4-FFF2-40B4-BE49-F238E27FC236}">
                <a16:creationId xmlns:a16="http://schemas.microsoft.com/office/drawing/2014/main" id="{98F58C49-94A0-327C-56CA-912856BF2446}"/>
              </a:ext>
            </a:extLst>
          </p:cNvPr>
          <p:cNvGrpSpPr/>
          <p:nvPr/>
        </p:nvGrpSpPr>
        <p:grpSpPr>
          <a:xfrm>
            <a:off x="609433" y="325503"/>
            <a:ext cx="10584387" cy="5797856"/>
            <a:chOff x="609433" y="325503"/>
            <a:chExt cx="10584387" cy="5797856"/>
          </a:xfrm>
        </p:grpSpPr>
        <p:cxnSp>
          <p:nvCxnSpPr>
            <p:cNvPr id="5" name="Straight Connector 4">
              <a:extLst>
                <a:ext uri="{FF2B5EF4-FFF2-40B4-BE49-F238E27FC236}">
                  <a16:creationId xmlns:a16="http://schemas.microsoft.com/office/drawing/2014/main" id="{B010E93C-58EC-D6AB-6AA0-0401F3FB09C6}"/>
                </a:ext>
              </a:extLst>
            </p:cNvPr>
            <p:cNvCxnSpPr>
              <a:cxnSpLocks/>
            </p:cNvCxnSpPr>
            <p:nvPr/>
          </p:nvCxnSpPr>
          <p:spPr>
            <a:xfrm flipV="1">
              <a:off x="7810500" y="2265589"/>
              <a:ext cx="3152855" cy="876032"/>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E72D5DE-4C97-7FFD-8D54-B4573B32BE3B}"/>
                </a:ext>
              </a:extLst>
            </p:cNvPr>
            <p:cNvCxnSpPr>
              <a:cxnSpLocks/>
            </p:cNvCxnSpPr>
            <p:nvPr/>
          </p:nvCxnSpPr>
          <p:spPr>
            <a:xfrm flipV="1">
              <a:off x="609433" y="3141621"/>
              <a:ext cx="10470037" cy="18957"/>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Arc 8">
              <a:extLst>
                <a:ext uri="{FF2B5EF4-FFF2-40B4-BE49-F238E27FC236}">
                  <a16:creationId xmlns:a16="http://schemas.microsoft.com/office/drawing/2014/main" id="{4037E47B-B8AE-F83D-176E-7A3E2EF3AEE4}"/>
                </a:ext>
              </a:extLst>
            </p:cNvPr>
            <p:cNvSpPr/>
            <p:nvPr/>
          </p:nvSpPr>
          <p:spPr>
            <a:xfrm>
              <a:off x="8813295" y="2037187"/>
              <a:ext cx="2121784" cy="2121784"/>
            </a:xfrm>
            <a:prstGeom prst="arc">
              <a:avLst>
                <a:gd name="adj1" fmla="val 19113375"/>
                <a:gd name="adj2" fmla="val 152685"/>
              </a:avLst>
            </a:prstGeom>
            <a:ln w="38100">
              <a:solidFill>
                <a:schemeClr val="accent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Arc 9">
              <a:extLst>
                <a:ext uri="{FF2B5EF4-FFF2-40B4-BE49-F238E27FC236}">
                  <a16:creationId xmlns:a16="http://schemas.microsoft.com/office/drawing/2014/main" id="{723599A9-7A55-E850-27FF-6E7036AAEA0B}"/>
                </a:ext>
              </a:extLst>
            </p:cNvPr>
            <p:cNvSpPr/>
            <p:nvPr/>
          </p:nvSpPr>
          <p:spPr>
            <a:xfrm flipH="1" flipV="1">
              <a:off x="985107" y="325503"/>
              <a:ext cx="5797856" cy="5797856"/>
            </a:xfrm>
            <a:prstGeom prst="arc">
              <a:avLst>
                <a:gd name="adj1" fmla="val 19522499"/>
                <a:gd name="adj2" fmla="val 45564"/>
              </a:avLst>
            </a:prstGeom>
            <a:ln w="38100">
              <a:solidFill>
                <a:schemeClr val="accent2"/>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D8B5635B-8B7B-97E7-7FB0-85A4A085FE46}"/>
                </a:ext>
              </a:extLst>
            </p:cNvPr>
            <p:cNvSpPr txBox="1"/>
            <p:nvPr/>
          </p:nvSpPr>
          <p:spPr>
            <a:xfrm>
              <a:off x="1447800" y="4961350"/>
              <a:ext cx="4705134" cy="984885"/>
            </a:xfrm>
            <a:prstGeom prst="rect">
              <a:avLst/>
            </a:prstGeom>
            <a:noFill/>
          </p:spPr>
          <p:txBody>
            <a:bodyPr wrap="none" rtlCol="0">
              <a:spAutoFit/>
            </a:bodyPr>
            <a:lstStyle/>
            <a:p>
              <a:pPr algn="l">
                <a:spcBef>
                  <a:spcPts val="1200"/>
                </a:spcBef>
              </a:pPr>
              <a:r>
                <a:rPr lang="en-US" sz="2400" dirty="0"/>
                <a:t>OUTPUT:</a:t>
              </a:r>
            </a:p>
            <a:p>
              <a:pPr algn="l">
                <a:spcBef>
                  <a:spcPts val="1200"/>
                </a:spcBef>
              </a:pPr>
              <a:r>
                <a:rPr lang="en-US" sz="2400" dirty="0"/>
                <a:t>Smaller force over greater distance</a:t>
              </a:r>
            </a:p>
          </p:txBody>
        </p:sp>
        <p:sp>
          <p:nvSpPr>
            <p:cNvPr id="14" name="TextBox 13">
              <a:extLst>
                <a:ext uri="{FF2B5EF4-FFF2-40B4-BE49-F238E27FC236}">
                  <a16:creationId xmlns:a16="http://schemas.microsoft.com/office/drawing/2014/main" id="{93A15EF2-663B-ECA5-36AF-561079614394}"/>
                </a:ext>
              </a:extLst>
            </p:cNvPr>
            <p:cNvSpPr txBox="1"/>
            <p:nvPr/>
          </p:nvSpPr>
          <p:spPr>
            <a:xfrm>
              <a:off x="6634559" y="1261766"/>
              <a:ext cx="4559261" cy="984885"/>
            </a:xfrm>
            <a:prstGeom prst="rect">
              <a:avLst/>
            </a:prstGeom>
            <a:noFill/>
          </p:spPr>
          <p:txBody>
            <a:bodyPr wrap="none" rtlCol="0">
              <a:spAutoFit/>
            </a:bodyPr>
            <a:lstStyle/>
            <a:p>
              <a:pPr algn="l">
                <a:spcBef>
                  <a:spcPts val="1200"/>
                </a:spcBef>
              </a:pPr>
              <a:r>
                <a:rPr lang="en-US" sz="2400" dirty="0"/>
                <a:t>INPUT:</a:t>
              </a:r>
            </a:p>
            <a:p>
              <a:pPr algn="l">
                <a:spcBef>
                  <a:spcPts val="1200"/>
                </a:spcBef>
              </a:pPr>
              <a:r>
                <a:rPr lang="en-US" sz="2400" dirty="0"/>
                <a:t>Larger force over smaller distance</a:t>
              </a:r>
            </a:p>
          </p:txBody>
        </p:sp>
        <p:cxnSp>
          <p:nvCxnSpPr>
            <p:cNvPr id="17" name="Straight Connector 16">
              <a:extLst>
                <a:ext uri="{FF2B5EF4-FFF2-40B4-BE49-F238E27FC236}">
                  <a16:creationId xmlns:a16="http://schemas.microsoft.com/office/drawing/2014/main" id="{31CF2545-F6C5-EF2F-0AB0-39D8244C5854}"/>
                </a:ext>
              </a:extLst>
            </p:cNvPr>
            <p:cNvCxnSpPr>
              <a:cxnSpLocks/>
            </p:cNvCxnSpPr>
            <p:nvPr/>
          </p:nvCxnSpPr>
          <p:spPr>
            <a:xfrm flipV="1">
              <a:off x="1447800" y="3141621"/>
              <a:ext cx="6366630" cy="1773279"/>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80B27444-379E-BBE9-4786-F1D000CE2C14}"/>
                </a:ext>
              </a:extLst>
            </p:cNvPr>
            <p:cNvSpPr/>
            <p:nvPr/>
          </p:nvSpPr>
          <p:spPr>
            <a:xfrm>
              <a:off x="7581527" y="2923907"/>
              <a:ext cx="449943" cy="44994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136876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Three Lever Classes by Ron Kurtus - Succeed in Understanding Machines:  School for Champions">
            <a:extLst>
              <a:ext uri="{FF2B5EF4-FFF2-40B4-BE49-F238E27FC236}">
                <a16:creationId xmlns:a16="http://schemas.microsoft.com/office/drawing/2014/main" id="{3D2AEE5A-7013-7F03-E8A1-FB14E26ADCF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67500" y="4080476"/>
            <a:ext cx="5524500" cy="1955800"/>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How do levers create energy if the conservation of energy does not allow  energy to be created? | Science Questions with Surprising Answers">
            <a:extLst>
              <a:ext uri="{FF2B5EF4-FFF2-40B4-BE49-F238E27FC236}">
                <a16:creationId xmlns:a16="http://schemas.microsoft.com/office/drawing/2014/main" id="{F60E238F-F8DF-3374-178A-24395AE33F9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398747" y="821724"/>
            <a:ext cx="4793253" cy="2456542"/>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3069D39B-66B7-FBD4-191B-76506D48E093}"/>
              </a:ext>
            </a:extLst>
          </p:cNvPr>
          <p:cNvSpPr>
            <a:spLocks noGrp="1"/>
          </p:cNvSpPr>
          <p:nvPr>
            <p:ph type="sldNum" sz="quarter" idx="4"/>
          </p:nvPr>
        </p:nvSpPr>
        <p:spPr/>
        <p:txBody>
          <a:bodyPr/>
          <a:lstStyle/>
          <a:p>
            <a:fld id="{14719505-AD43-774F-936C-A3AE71DD4EEA}" type="slidenum">
              <a:rPr lang="en-GB" smtClean="0"/>
              <a:pPr/>
              <a:t>34</a:t>
            </a:fld>
            <a:endParaRPr lang="en-GB" dirty="0"/>
          </a:p>
        </p:txBody>
      </p:sp>
      <p:sp>
        <p:nvSpPr>
          <p:cNvPr id="3" name="TextBox 2">
            <a:extLst>
              <a:ext uri="{FF2B5EF4-FFF2-40B4-BE49-F238E27FC236}">
                <a16:creationId xmlns:a16="http://schemas.microsoft.com/office/drawing/2014/main" id="{E273E7BF-8C53-0BC2-D59D-FBCE053FBD1F}"/>
              </a:ext>
            </a:extLst>
          </p:cNvPr>
          <p:cNvSpPr txBox="1"/>
          <p:nvPr/>
        </p:nvSpPr>
        <p:spPr>
          <a:xfrm>
            <a:off x="544703" y="525669"/>
            <a:ext cx="8614228" cy="1259113"/>
          </a:xfrm>
          <a:prstGeom prst="rect">
            <a:avLst/>
          </a:prstGeom>
          <a:noFill/>
        </p:spPr>
        <p:txBody>
          <a:bodyPr wrap="none" lIns="0" tIns="0" rIns="0" bIns="0" rtlCol="0">
            <a:noAutofit/>
          </a:bodyPr>
          <a:lstStyle/>
          <a:p>
            <a:pPr>
              <a:spcBef>
                <a:spcPts val="1200"/>
              </a:spcBef>
            </a:pPr>
            <a:r>
              <a:rPr lang="en-US" sz="4400" dirty="0"/>
              <a:t>MA &gt; 1</a:t>
            </a:r>
          </a:p>
          <a:p>
            <a:pPr>
              <a:spcBef>
                <a:spcPts val="1200"/>
              </a:spcBef>
            </a:pPr>
            <a:r>
              <a:rPr lang="en-US" sz="4400" dirty="0">
                <a:solidFill>
                  <a:schemeClr val="accent1"/>
                </a:solidFill>
              </a:rPr>
              <a:t>Output force </a:t>
            </a:r>
            <a:r>
              <a:rPr lang="en-US" sz="3600" dirty="0"/>
              <a:t>&gt; </a:t>
            </a:r>
            <a:r>
              <a:rPr lang="en-US" sz="3600" dirty="0">
                <a:solidFill>
                  <a:schemeClr val="accent2"/>
                </a:solidFill>
              </a:rPr>
              <a:t>input force</a:t>
            </a:r>
          </a:p>
          <a:p>
            <a:pPr>
              <a:spcBef>
                <a:spcPts val="1200"/>
              </a:spcBef>
            </a:pPr>
            <a:r>
              <a:rPr lang="en-US" sz="3600" dirty="0">
                <a:solidFill>
                  <a:schemeClr val="accent1"/>
                </a:solidFill>
              </a:rPr>
              <a:t>Output distance </a:t>
            </a:r>
            <a:r>
              <a:rPr lang="en-US" sz="3600" dirty="0"/>
              <a:t>&lt; </a:t>
            </a:r>
            <a:r>
              <a:rPr lang="en-US" sz="4400" dirty="0">
                <a:solidFill>
                  <a:schemeClr val="accent2"/>
                </a:solidFill>
              </a:rPr>
              <a:t>input distance</a:t>
            </a:r>
            <a:endParaRPr lang="en-US" sz="3600" dirty="0">
              <a:solidFill>
                <a:schemeClr val="accent2"/>
              </a:solidFill>
            </a:endParaRPr>
          </a:p>
        </p:txBody>
      </p:sp>
      <p:sp>
        <p:nvSpPr>
          <p:cNvPr id="4" name="TextBox 3">
            <a:extLst>
              <a:ext uri="{FF2B5EF4-FFF2-40B4-BE49-F238E27FC236}">
                <a16:creationId xmlns:a16="http://schemas.microsoft.com/office/drawing/2014/main" id="{0A979A2E-28C4-4AA7-50CB-BCA106D02D35}"/>
              </a:ext>
            </a:extLst>
          </p:cNvPr>
          <p:cNvSpPr txBox="1"/>
          <p:nvPr/>
        </p:nvSpPr>
        <p:spPr>
          <a:xfrm>
            <a:off x="544703" y="3429000"/>
            <a:ext cx="8614228" cy="2456542"/>
          </a:xfrm>
          <a:prstGeom prst="rect">
            <a:avLst/>
          </a:prstGeom>
          <a:noFill/>
        </p:spPr>
        <p:txBody>
          <a:bodyPr wrap="none" lIns="0" tIns="0" rIns="0" bIns="0" rtlCol="0">
            <a:noAutofit/>
          </a:bodyPr>
          <a:lstStyle/>
          <a:p>
            <a:pPr>
              <a:spcBef>
                <a:spcPts val="1200"/>
              </a:spcBef>
            </a:pPr>
            <a:r>
              <a:rPr lang="en-US" sz="4400" dirty="0"/>
              <a:t>MA &lt; 1</a:t>
            </a:r>
          </a:p>
          <a:p>
            <a:pPr>
              <a:spcBef>
                <a:spcPts val="1200"/>
              </a:spcBef>
            </a:pPr>
            <a:r>
              <a:rPr lang="en-US" sz="3600" dirty="0">
                <a:solidFill>
                  <a:schemeClr val="accent1"/>
                </a:solidFill>
              </a:rPr>
              <a:t>Output force </a:t>
            </a:r>
            <a:r>
              <a:rPr lang="en-US" sz="3600" dirty="0"/>
              <a:t>&lt; </a:t>
            </a:r>
            <a:r>
              <a:rPr lang="en-US" sz="4400" dirty="0">
                <a:solidFill>
                  <a:schemeClr val="accent2"/>
                </a:solidFill>
              </a:rPr>
              <a:t>input force</a:t>
            </a:r>
            <a:endParaRPr lang="en-US" sz="3600" dirty="0">
              <a:solidFill>
                <a:schemeClr val="accent2"/>
              </a:solidFill>
            </a:endParaRPr>
          </a:p>
          <a:p>
            <a:pPr>
              <a:spcBef>
                <a:spcPts val="1200"/>
              </a:spcBef>
            </a:pPr>
            <a:r>
              <a:rPr lang="en-US" sz="4400" dirty="0">
                <a:solidFill>
                  <a:schemeClr val="accent1"/>
                </a:solidFill>
              </a:rPr>
              <a:t>Output distance </a:t>
            </a:r>
            <a:r>
              <a:rPr lang="en-US" sz="3600" dirty="0"/>
              <a:t>&gt; </a:t>
            </a:r>
            <a:r>
              <a:rPr lang="en-US" sz="3600" dirty="0">
                <a:solidFill>
                  <a:schemeClr val="accent2"/>
                </a:solidFill>
              </a:rPr>
              <a:t>input distance</a:t>
            </a:r>
          </a:p>
        </p:txBody>
      </p:sp>
    </p:spTree>
    <p:extLst>
      <p:ext uri="{BB962C8B-B14F-4D97-AF65-F5344CB8AC3E}">
        <p14:creationId xmlns:p14="http://schemas.microsoft.com/office/powerpoint/2010/main" val="4190371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B9A834-1718-785C-3E61-6F59441BB217}"/>
              </a:ext>
            </a:extLst>
          </p:cNvPr>
          <p:cNvSpPr>
            <a:spLocks noGrp="1"/>
          </p:cNvSpPr>
          <p:nvPr>
            <p:ph type="sldNum" sz="quarter" idx="4"/>
          </p:nvPr>
        </p:nvSpPr>
        <p:spPr/>
        <p:txBody>
          <a:bodyPr/>
          <a:lstStyle/>
          <a:p>
            <a:fld id="{14719505-AD43-774F-936C-A3AE71DD4EEA}" type="slidenum">
              <a:rPr lang="en-GB" smtClean="0"/>
              <a:pPr/>
              <a:t>35</a:t>
            </a:fld>
            <a:endParaRPr lang="en-GB" dirty="0"/>
          </a:p>
        </p:txBody>
      </p:sp>
      <p:pic>
        <p:nvPicPr>
          <p:cNvPr id="12290" name="Picture 2" descr="Simple Machines - Levers | Let's Talk Science">
            <a:extLst>
              <a:ext uri="{FF2B5EF4-FFF2-40B4-BE49-F238E27FC236}">
                <a16:creationId xmlns:a16="http://schemas.microsoft.com/office/drawing/2014/main" id="{0CD833E7-F95F-9C7A-B569-29A71FC48D5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30938" y="0"/>
            <a:ext cx="7330124" cy="61571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29706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B9A834-1718-785C-3E61-6F59441BB217}"/>
              </a:ext>
            </a:extLst>
          </p:cNvPr>
          <p:cNvSpPr>
            <a:spLocks noGrp="1"/>
          </p:cNvSpPr>
          <p:nvPr>
            <p:ph type="sldNum" sz="quarter" idx="4"/>
          </p:nvPr>
        </p:nvSpPr>
        <p:spPr/>
        <p:txBody>
          <a:bodyPr/>
          <a:lstStyle/>
          <a:p>
            <a:fld id="{14719505-AD43-774F-936C-A3AE71DD4EEA}" type="slidenum">
              <a:rPr lang="en-GB" smtClean="0"/>
              <a:pPr/>
              <a:t>36</a:t>
            </a:fld>
            <a:endParaRPr lang="en-GB" dirty="0"/>
          </a:p>
        </p:txBody>
      </p:sp>
      <p:cxnSp>
        <p:nvCxnSpPr>
          <p:cNvPr id="4" name="Straight Connector 3">
            <a:extLst>
              <a:ext uri="{FF2B5EF4-FFF2-40B4-BE49-F238E27FC236}">
                <a16:creationId xmlns:a16="http://schemas.microsoft.com/office/drawing/2014/main" id="{A02AAC2B-CCFA-55E3-E45A-B14238C36C6C}"/>
              </a:ext>
            </a:extLst>
          </p:cNvPr>
          <p:cNvCxnSpPr/>
          <p:nvPr/>
        </p:nvCxnSpPr>
        <p:spPr>
          <a:xfrm>
            <a:off x="2082695" y="4169123"/>
            <a:ext cx="8694057"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F8F65EE-394F-63D7-1C63-AB2ABB96936C}"/>
              </a:ext>
            </a:extLst>
          </p:cNvPr>
          <p:cNvCxnSpPr>
            <a:cxnSpLocks/>
          </p:cNvCxnSpPr>
          <p:nvPr/>
        </p:nvCxnSpPr>
        <p:spPr>
          <a:xfrm flipH="1">
            <a:off x="2117412" y="3976653"/>
            <a:ext cx="3946264" cy="18651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A5C947E-4172-422A-D902-D2505C0AA3D4}"/>
              </a:ext>
            </a:extLst>
          </p:cNvPr>
          <p:cNvCxnSpPr>
            <a:cxnSpLocks/>
          </p:cNvCxnSpPr>
          <p:nvPr/>
        </p:nvCxnSpPr>
        <p:spPr>
          <a:xfrm flipV="1">
            <a:off x="6063676" y="3911600"/>
            <a:ext cx="1375349" cy="65053"/>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Arc 9">
            <a:extLst>
              <a:ext uri="{FF2B5EF4-FFF2-40B4-BE49-F238E27FC236}">
                <a16:creationId xmlns:a16="http://schemas.microsoft.com/office/drawing/2014/main" id="{9C2AAACF-F9DD-C0DD-E1E6-260DCD1AB0D6}"/>
              </a:ext>
            </a:extLst>
          </p:cNvPr>
          <p:cNvSpPr/>
          <p:nvPr/>
        </p:nvSpPr>
        <p:spPr>
          <a:xfrm>
            <a:off x="4428289" y="2801552"/>
            <a:ext cx="3074168" cy="3105468"/>
          </a:xfrm>
          <a:prstGeom prst="arc">
            <a:avLst>
              <a:gd name="adj1" fmla="val 11192472"/>
              <a:gd name="adj2" fmla="val 21181858"/>
            </a:avLst>
          </a:prstGeom>
          <a:ln w="19050">
            <a:solidFill>
              <a:schemeClr val="accent2"/>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2">
            <a:extLst>
              <a:ext uri="{FF2B5EF4-FFF2-40B4-BE49-F238E27FC236}">
                <a16:creationId xmlns:a16="http://schemas.microsoft.com/office/drawing/2014/main" id="{29AE53CB-643D-246D-9687-B73605320FE8}"/>
              </a:ext>
            </a:extLst>
          </p:cNvPr>
          <p:cNvSpPr/>
          <p:nvPr/>
        </p:nvSpPr>
        <p:spPr>
          <a:xfrm>
            <a:off x="2117413" y="317532"/>
            <a:ext cx="7957175" cy="8038193"/>
          </a:xfrm>
          <a:prstGeom prst="arc">
            <a:avLst>
              <a:gd name="adj1" fmla="val 10947114"/>
              <a:gd name="adj2" fmla="val 21443793"/>
            </a:avLst>
          </a:prstGeom>
          <a:ln w="19050">
            <a:solidFill>
              <a:schemeClr val="accent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Oval 4">
            <a:extLst>
              <a:ext uri="{FF2B5EF4-FFF2-40B4-BE49-F238E27FC236}">
                <a16:creationId xmlns:a16="http://schemas.microsoft.com/office/drawing/2014/main" id="{F51FD241-98BF-43F1-16D2-A971470F8CB7}"/>
              </a:ext>
            </a:extLst>
          </p:cNvPr>
          <p:cNvSpPr/>
          <p:nvPr/>
        </p:nvSpPr>
        <p:spPr>
          <a:xfrm>
            <a:off x="5872561" y="3783548"/>
            <a:ext cx="382229" cy="38222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2819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125E-6 2.96296E-6 L 0.32369 -0.02778 " pathEditMode="relative" rAng="0" ptsTypes="AA">
                                      <p:cBhvr>
                                        <p:cTn id="6" dur="2000" fill="hold"/>
                                        <p:tgtEl>
                                          <p:spTgt spid="7"/>
                                        </p:tgtEl>
                                        <p:attrNameLst>
                                          <p:attrName>ppt_x</p:attrName>
                                          <p:attrName>ppt_y</p:attrName>
                                        </p:attrNameLst>
                                      </p:cBhvr>
                                      <p:rCtr x="16185" y="-1389"/>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20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right)">
                                      <p:cBhvr>
                                        <p:cTn id="16"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B9A834-1718-785C-3E61-6F59441BB217}"/>
              </a:ext>
            </a:extLst>
          </p:cNvPr>
          <p:cNvSpPr>
            <a:spLocks noGrp="1"/>
          </p:cNvSpPr>
          <p:nvPr>
            <p:ph type="sldNum" sz="quarter" idx="4"/>
          </p:nvPr>
        </p:nvSpPr>
        <p:spPr/>
        <p:txBody>
          <a:bodyPr/>
          <a:lstStyle/>
          <a:p>
            <a:fld id="{14719505-AD43-774F-936C-A3AE71DD4EEA}" type="slidenum">
              <a:rPr lang="en-GB" smtClean="0"/>
              <a:pPr/>
              <a:t>37</a:t>
            </a:fld>
            <a:endParaRPr lang="en-GB" dirty="0"/>
          </a:p>
        </p:txBody>
      </p:sp>
      <p:cxnSp>
        <p:nvCxnSpPr>
          <p:cNvPr id="4" name="Straight Connector 3">
            <a:extLst>
              <a:ext uri="{FF2B5EF4-FFF2-40B4-BE49-F238E27FC236}">
                <a16:creationId xmlns:a16="http://schemas.microsoft.com/office/drawing/2014/main" id="{A02AAC2B-CCFA-55E3-E45A-B14238C36C6C}"/>
              </a:ext>
            </a:extLst>
          </p:cNvPr>
          <p:cNvCxnSpPr/>
          <p:nvPr/>
        </p:nvCxnSpPr>
        <p:spPr>
          <a:xfrm>
            <a:off x="2082695" y="4169123"/>
            <a:ext cx="8694057"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F8F65EE-394F-63D7-1C63-AB2ABB96936C}"/>
              </a:ext>
            </a:extLst>
          </p:cNvPr>
          <p:cNvCxnSpPr>
            <a:cxnSpLocks/>
          </p:cNvCxnSpPr>
          <p:nvPr/>
        </p:nvCxnSpPr>
        <p:spPr>
          <a:xfrm flipH="1">
            <a:off x="6063675" y="3791808"/>
            <a:ext cx="3946264" cy="18651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A5C947E-4172-422A-D902-D2505C0AA3D4}"/>
              </a:ext>
            </a:extLst>
          </p:cNvPr>
          <p:cNvCxnSpPr>
            <a:cxnSpLocks/>
          </p:cNvCxnSpPr>
          <p:nvPr/>
        </p:nvCxnSpPr>
        <p:spPr>
          <a:xfrm flipV="1">
            <a:off x="6063676" y="3945875"/>
            <a:ext cx="806902" cy="3077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Arc 9">
            <a:extLst>
              <a:ext uri="{FF2B5EF4-FFF2-40B4-BE49-F238E27FC236}">
                <a16:creationId xmlns:a16="http://schemas.microsoft.com/office/drawing/2014/main" id="{9C2AAACF-F9DD-C0DD-E1E6-260DCD1AB0D6}"/>
              </a:ext>
            </a:extLst>
          </p:cNvPr>
          <p:cNvSpPr/>
          <p:nvPr/>
        </p:nvSpPr>
        <p:spPr>
          <a:xfrm>
            <a:off x="5179263" y="3341726"/>
            <a:ext cx="1768822" cy="1786831"/>
          </a:xfrm>
          <a:prstGeom prst="arc">
            <a:avLst>
              <a:gd name="adj1" fmla="val 11192472"/>
              <a:gd name="adj2" fmla="val 21181858"/>
            </a:avLst>
          </a:prstGeom>
          <a:ln w="19050">
            <a:solidFill>
              <a:schemeClr val="accent2"/>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2">
            <a:extLst>
              <a:ext uri="{FF2B5EF4-FFF2-40B4-BE49-F238E27FC236}">
                <a16:creationId xmlns:a16="http://schemas.microsoft.com/office/drawing/2014/main" id="{29AE53CB-643D-246D-9687-B73605320FE8}"/>
              </a:ext>
            </a:extLst>
          </p:cNvPr>
          <p:cNvSpPr/>
          <p:nvPr/>
        </p:nvSpPr>
        <p:spPr>
          <a:xfrm>
            <a:off x="2117413" y="317532"/>
            <a:ext cx="7957175" cy="8038193"/>
          </a:xfrm>
          <a:prstGeom prst="arc">
            <a:avLst>
              <a:gd name="adj1" fmla="val 10947114"/>
              <a:gd name="adj2" fmla="val 21443793"/>
            </a:avLst>
          </a:prstGeom>
          <a:ln w="19050">
            <a:solidFill>
              <a:schemeClr val="accent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Oval 4">
            <a:extLst>
              <a:ext uri="{FF2B5EF4-FFF2-40B4-BE49-F238E27FC236}">
                <a16:creationId xmlns:a16="http://schemas.microsoft.com/office/drawing/2014/main" id="{F51FD241-98BF-43F1-16D2-A971470F8CB7}"/>
              </a:ext>
            </a:extLst>
          </p:cNvPr>
          <p:cNvSpPr/>
          <p:nvPr/>
        </p:nvSpPr>
        <p:spPr>
          <a:xfrm>
            <a:off x="5872561" y="3783548"/>
            <a:ext cx="382229" cy="38222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6A6BCA5-280D-9B29-FB7B-D550A9AADD36}"/>
                  </a:ext>
                </a:extLst>
              </p:cNvPr>
              <p:cNvSpPr txBox="1"/>
              <p:nvPr/>
            </p:nvSpPr>
            <p:spPr>
              <a:xfrm>
                <a:off x="695345" y="4862218"/>
                <a:ext cx="10736657" cy="805157"/>
              </a:xfrm>
              <a:prstGeom prst="rect">
                <a:avLst/>
              </a:prstGeom>
              <a:noFill/>
            </p:spPr>
            <p:txBody>
              <a:bodyPr wrap="none" lIns="0" tIns="0" rIns="0" bIns="0" rtlCol="0">
                <a:spAutoFit/>
              </a:bodyPr>
              <a:lstStyle/>
              <a:p>
                <a:pPr>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latin typeface="Cambria Math" panose="02040503050406030204" pitchFamily="18" charset="0"/>
                        </a:rPr>
                        <m:t>MA</m:t>
                      </m:r>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sty m:val="p"/>
                            </m:rPr>
                            <a:rPr lang="en-US" sz="2400" b="0" i="0" smtClean="0">
                              <a:latin typeface="Cambria Math" panose="02040503050406030204" pitchFamily="18" charset="0"/>
                            </a:rPr>
                            <m:t>input</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distance</m:t>
                          </m:r>
                        </m:num>
                        <m:den>
                          <m:r>
                            <m:rPr>
                              <m:sty m:val="p"/>
                            </m:rPr>
                            <a:rPr lang="en-US" sz="2400" b="0" i="0" smtClean="0">
                              <a:latin typeface="Cambria Math" panose="02040503050406030204" pitchFamily="18" charset="0"/>
                            </a:rPr>
                            <m:t>output</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distance</m:t>
                          </m:r>
                        </m:den>
                      </m:f>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nor/>
                            </m:rPr>
                            <a:rPr lang="en-US" sz="2400" b="0" i="0" smtClean="0">
                              <a:latin typeface="Cambria Math" panose="02040503050406030204" pitchFamily="18" charset="0"/>
                            </a:rPr>
                            <m:t>input</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semi</m:t>
                          </m:r>
                          <m:r>
                            <m:rPr>
                              <m:nor/>
                            </m:rPr>
                            <a:rPr lang="en-US" sz="2400" b="0" i="0" smtClean="0">
                              <a:latin typeface="Cambria Math" panose="02040503050406030204" pitchFamily="18" charset="0"/>
                            </a:rPr>
                            <m:t>−</m:t>
                          </m:r>
                          <m:r>
                            <m:rPr>
                              <m:nor/>
                            </m:rPr>
                            <a:rPr lang="en-US" sz="2400" b="0" i="0" smtClean="0">
                              <a:latin typeface="Cambria Math" panose="02040503050406030204" pitchFamily="18" charset="0"/>
                            </a:rPr>
                            <m:t>circle</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circumference</m:t>
                          </m:r>
                        </m:num>
                        <m:den>
                          <m:r>
                            <m:rPr>
                              <m:nor/>
                            </m:rPr>
                            <a:rPr lang="en-US" sz="2400" b="0" i="0" smtClean="0">
                              <a:latin typeface="Cambria Math" panose="02040503050406030204" pitchFamily="18" charset="0"/>
                            </a:rPr>
                            <m:t>output</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semi</m:t>
                          </m:r>
                          <m:r>
                            <m:rPr>
                              <m:nor/>
                            </m:rPr>
                            <a:rPr lang="en-US" sz="2400" b="0" i="0" smtClean="0">
                              <a:latin typeface="Cambria Math" panose="02040503050406030204" pitchFamily="18" charset="0"/>
                            </a:rPr>
                            <m:t>−</m:t>
                          </m:r>
                          <m:r>
                            <m:rPr>
                              <m:nor/>
                            </m:rPr>
                            <a:rPr lang="en-US" sz="2400" b="0" i="0" smtClean="0">
                              <a:latin typeface="Cambria Math" panose="02040503050406030204" pitchFamily="18" charset="0"/>
                            </a:rPr>
                            <m:t>circle</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circumference</m:t>
                          </m:r>
                        </m:den>
                      </m:f>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sty m:val="p"/>
                            </m:rPr>
                            <a:rPr lang="el-GR" sz="2400" b="0" i="1" smtClean="0">
                              <a:latin typeface="Cambria Math" panose="02040503050406030204" pitchFamily="18" charset="0"/>
                              <a:ea typeface="Cambria Math" panose="02040503050406030204" pitchFamily="18" charset="0"/>
                            </a:rPr>
                            <m:t>π</m:t>
                          </m:r>
                          <m:r>
                            <a:rPr lang="en-US" sz="2400" b="0" i="1" smtClean="0">
                              <a:latin typeface="Cambria Math" panose="02040503050406030204" pitchFamily="18" charset="0"/>
                              <a:ea typeface="Cambria Math" panose="02040503050406030204" pitchFamily="18" charset="0"/>
                            </a:rPr>
                            <m:t> </m:t>
                          </m:r>
                          <m:r>
                            <a:rPr lang="el-GR"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 </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𝑖𝑛𝑝𝑢𝑡</m:t>
                              </m:r>
                            </m:sub>
                          </m:sSub>
                        </m:num>
                        <m:den>
                          <m:r>
                            <m:rPr>
                              <m:sty m:val="p"/>
                            </m:rPr>
                            <a:rPr lang="el-GR" sz="2400" b="0" i="1" smtClean="0">
                              <a:latin typeface="Cambria Math" panose="02040503050406030204" pitchFamily="18" charset="0"/>
                              <a:ea typeface="Cambria Math" panose="02040503050406030204" pitchFamily="18" charset="0"/>
                            </a:rPr>
                            <m:t>π</m:t>
                          </m:r>
                          <m:r>
                            <a:rPr lang="en-US" sz="2400" b="0" i="1" smtClean="0">
                              <a:latin typeface="Cambria Math" panose="02040503050406030204" pitchFamily="18" charset="0"/>
                              <a:ea typeface="Cambria Math" panose="02040503050406030204" pitchFamily="18" charset="0"/>
                            </a:rPr>
                            <m:t> </m:t>
                          </m:r>
                          <m:r>
                            <a:rPr lang="el-GR" sz="2400" b="0" i="1" smtClean="0">
                              <a:latin typeface="Cambria Math" panose="02040503050406030204" pitchFamily="18" charset="0"/>
                              <a:ea typeface="Cambria Math" panose="02040503050406030204" pitchFamily="18" charset="0"/>
                            </a:rPr>
                            <m:t>×</m:t>
                          </m:r>
                          <m:r>
                            <a:rPr lang="en-US" sz="2400" b="0" i="0" smtClean="0">
                              <a:latin typeface="Cambria Math" panose="02040503050406030204" pitchFamily="18" charset="0"/>
                              <a:ea typeface="Cambria Math" panose="02040503050406030204" pitchFamily="18" charset="0"/>
                            </a:rPr>
                            <m:t> </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𝑜𝑢𝑡𝑝𝑢𝑡</m:t>
                              </m:r>
                            </m:sub>
                          </m:sSub>
                        </m:den>
                      </m:f>
                      <m:r>
                        <a:rPr lang="en-US" sz="2400" b="0" i="0" smtClean="0">
                          <a:latin typeface="Cambria Math" panose="02040503050406030204" pitchFamily="18" charset="0"/>
                        </a:rPr>
                        <m:t>=</m:t>
                      </m:r>
                      <m:f>
                        <m:fPr>
                          <m:ctrlPr>
                            <a:rPr lang="en-US" sz="2400" i="1">
                              <a:latin typeface="Cambria Math" panose="02040503050406030204" pitchFamily="18" charset="0"/>
                            </a:rPr>
                          </m:ctrlPr>
                        </m:fPr>
                        <m:num>
                          <m:sSub>
                            <m:sSubPr>
                              <m:ctrlPr>
                                <a:rPr lang="en-US" sz="2400" i="1">
                                  <a:latin typeface="Cambria Math" panose="02040503050406030204" pitchFamily="18" charset="0"/>
                                  <a:ea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𝑟</m:t>
                              </m:r>
                            </m:e>
                            <m:sub>
                              <m:r>
                                <a:rPr lang="en-US" sz="2400" i="1">
                                  <a:latin typeface="Cambria Math" panose="02040503050406030204" pitchFamily="18" charset="0"/>
                                  <a:ea typeface="Cambria Math" panose="02040503050406030204" pitchFamily="18" charset="0"/>
                                </a:rPr>
                                <m:t>𝑖</m:t>
                              </m:r>
                              <m:r>
                                <a:rPr lang="en-US" sz="2400" b="0" i="1" smtClean="0">
                                  <a:latin typeface="Cambria Math" panose="02040503050406030204" pitchFamily="18" charset="0"/>
                                  <a:ea typeface="Cambria Math" panose="02040503050406030204" pitchFamily="18" charset="0"/>
                                </a:rPr>
                                <m:t>𝑛𝑝𝑢𝑡</m:t>
                              </m:r>
                            </m:sub>
                          </m:sSub>
                        </m:num>
                        <m:den>
                          <m:sSub>
                            <m:sSubPr>
                              <m:ctrlPr>
                                <a:rPr lang="en-US" sz="2400" i="1">
                                  <a:latin typeface="Cambria Math" panose="02040503050406030204" pitchFamily="18" charset="0"/>
                                  <a:ea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𝑟</m:t>
                              </m:r>
                            </m:e>
                            <m:sub>
                              <m:r>
                                <a:rPr lang="en-US" sz="2400" i="1">
                                  <a:latin typeface="Cambria Math" panose="02040503050406030204" pitchFamily="18" charset="0"/>
                                  <a:ea typeface="Cambria Math" panose="02040503050406030204" pitchFamily="18" charset="0"/>
                                </a:rPr>
                                <m:t>𝑜</m:t>
                              </m:r>
                              <m:r>
                                <a:rPr lang="en-US" sz="2400" b="0" i="1" smtClean="0">
                                  <a:latin typeface="Cambria Math" panose="02040503050406030204" pitchFamily="18" charset="0"/>
                                  <a:ea typeface="Cambria Math" panose="02040503050406030204" pitchFamily="18" charset="0"/>
                                </a:rPr>
                                <m:t>𝑢𝑝𝑢𝑡</m:t>
                              </m:r>
                            </m:sub>
                          </m:sSub>
                        </m:den>
                      </m:f>
                    </m:oMath>
                  </m:oMathPara>
                </a14:m>
                <a:endParaRPr lang="en-US" sz="2400" dirty="0"/>
              </a:p>
            </p:txBody>
          </p:sp>
        </mc:Choice>
        <mc:Fallback xmlns="">
          <p:sp>
            <p:nvSpPr>
              <p:cNvPr id="3" name="TextBox 2">
                <a:extLst>
                  <a:ext uri="{FF2B5EF4-FFF2-40B4-BE49-F238E27FC236}">
                    <a16:creationId xmlns:a16="http://schemas.microsoft.com/office/drawing/2014/main" id="{C6A6BCA5-280D-9B29-FB7B-D550A9AADD36}"/>
                  </a:ext>
                </a:extLst>
              </p:cNvPr>
              <p:cNvSpPr txBox="1">
                <a:spLocks noRot="1" noChangeAspect="1" noMove="1" noResize="1" noEditPoints="1" noAdjustHandles="1" noChangeArrowheads="1" noChangeShapeType="1" noTextEdit="1"/>
              </p:cNvSpPr>
              <p:nvPr/>
            </p:nvSpPr>
            <p:spPr>
              <a:xfrm>
                <a:off x="695345" y="4862218"/>
                <a:ext cx="10736657" cy="805157"/>
              </a:xfrm>
              <a:prstGeom prst="rect">
                <a:avLst/>
              </a:prstGeom>
              <a:blipFill>
                <a:blip r:embed="rId2"/>
                <a:stretch>
                  <a:fillRect l="-118" t="-7813" b="-140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4400CEB-B435-F077-7EE0-5C82C79C9AA8}"/>
                  </a:ext>
                </a:extLst>
              </p:cNvPr>
              <p:cNvSpPr txBox="1"/>
              <p:nvPr/>
            </p:nvSpPr>
            <p:spPr>
              <a:xfrm>
                <a:off x="6217542" y="3536168"/>
                <a:ext cx="788870" cy="390748"/>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𝑖𝑛𝑝𝑢𝑡</m:t>
                          </m:r>
                        </m:sub>
                      </m:sSub>
                    </m:oMath>
                  </m:oMathPara>
                </a14:m>
                <a:endParaRPr lang="en-US" dirty="0"/>
              </a:p>
            </p:txBody>
          </p:sp>
        </mc:Choice>
        <mc:Fallback xmlns="">
          <p:sp>
            <p:nvSpPr>
              <p:cNvPr id="6" name="TextBox 5">
                <a:extLst>
                  <a:ext uri="{FF2B5EF4-FFF2-40B4-BE49-F238E27FC236}">
                    <a16:creationId xmlns:a16="http://schemas.microsoft.com/office/drawing/2014/main" id="{04400CEB-B435-F077-7EE0-5C82C79C9AA8}"/>
                  </a:ext>
                </a:extLst>
              </p:cNvPr>
              <p:cNvSpPr txBox="1">
                <a:spLocks noRot="1" noChangeAspect="1" noMove="1" noResize="1" noEditPoints="1" noAdjustHandles="1" noChangeArrowheads="1" noChangeShapeType="1" noTextEdit="1"/>
              </p:cNvSpPr>
              <p:nvPr/>
            </p:nvSpPr>
            <p:spPr>
              <a:xfrm>
                <a:off x="6217542" y="3536168"/>
                <a:ext cx="788870" cy="390748"/>
              </a:xfrm>
              <a:prstGeom prst="rect">
                <a:avLst/>
              </a:prstGeom>
              <a:blipFill>
                <a:blip r:embed="rId3"/>
                <a:stretch>
                  <a:fillRect b="-62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1C35A26E-DCFA-9A84-6D1A-AF835D71CC90}"/>
                  </a:ext>
                </a:extLst>
              </p:cNvPr>
              <p:cNvSpPr txBox="1"/>
              <p:nvPr/>
            </p:nvSpPr>
            <p:spPr>
              <a:xfrm>
                <a:off x="9494142" y="3382101"/>
                <a:ext cx="902683" cy="390748"/>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𝑜𝑢𝑡𝑝𝑢𝑡</m:t>
                          </m:r>
                        </m:sub>
                      </m:sSub>
                    </m:oMath>
                  </m:oMathPara>
                </a14:m>
                <a:endParaRPr lang="en-US" dirty="0"/>
              </a:p>
            </p:txBody>
          </p:sp>
        </mc:Choice>
        <mc:Fallback xmlns="">
          <p:sp>
            <p:nvSpPr>
              <p:cNvPr id="12" name="TextBox 11">
                <a:extLst>
                  <a:ext uri="{FF2B5EF4-FFF2-40B4-BE49-F238E27FC236}">
                    <a16:creationId xmlns:a16="http://schemas.microsoft.com/office/drawing/2014/main" id="{1C35A26E-DCFA-9A84-6D1A-AF835D71CC90}"/>
                  </a:ext>
                </a:extLst>
              </p:cNvPr>
              <p:cNvSpPr txBox="1">
                <a:spLocks noRot="1" noChangeAspect="1" noMove="1" noResize="1" noEditPoints="1" noAdjustHandles="1" noChangeArrowheads="1" noChangeShapeType="1" noTextEdit="1"/>
              </p:cNvSpPr>
              <p:nvPr/>
            </p:nvSpPr>
            <p:spPr>
              <a:xfrm>
                <a:off x="9494142" y="3382101"/>
                <a:ext cx="902683" cy="390748"/>
              </a:xfrm>
              <a:prstGeom prst="rect">
                <a:avLst/>
              </a:prstGeom>
              <a:blipFill>
                <a:blip r:embed="rId4"/>
                <a:stretch>
                  <a:fillRect b="-6250"/>
                </a:stretch>
              </a:blipFill>
            </p:spPr>
            <p:txBody>
              <a:bodyPr/>
              <a:lstStyle/>
              <a:p>
                <a:r>
                  <a:rPr lang="en-US">
                    <a:noFill/>
                  </a:rPr>
                  <a:t> </a:t>
                </a:r>
              </a:p>
            </p:txBody>
          </p:sp>
        </mc:Fallback>
      </mc:AlternateContent>
    </p:spTree>
    <p:extLst>
      <p:ext uri="{BB962C8B-B14F-4D97-AF65-F5344CB8AC3E}">
        <p14:creationId xmlns:p14="http://schemas.microsoft.com/office/powerpoint/2010/main" val="14990948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161925" y="1931470"/>
            <a:ext cx="6699250" cy="2995060"/>
          </a:xfrm>
          <a:prstGeom prst="rect">
            <a:avLst/>
          </a:prstGeom>
        </p:spPr>
        <p:txBody>
          <a:bodyPr vert="horz" lIns="0" tIns="0" rIns="90000" bIns="0" rtlCol="0" anchor="ctr">
            <a:noAutofit/>
          </a:bodyPr>
          <a:lstStyle/>
          <a:p>
            <a:pPr lvl="0"/>
            <a:r>
              <a:rPr lang="en-US" sz="4800" b="1" dirty="0">
                <a:solidFill>
                  <a:schemeClr val="bg1"/>
                </a:solidFill>
              </a:rPr>
              <a:t>Work through Section 5</a:t>
            </a:r>
            <a:endParaRPr lang="en-ZA" sz="4800" dirty="0">
              <a:solidFill>
                <a:schemeClr val="bg1"/>
              </a:solidFill>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38</a:t>
            </a:fld>
            <a:endParaRPr lang="en-GB"/>
          </a:p>
        </p:txBody>
      </p:sp>
      <p:pic>
        <p:nvPicPr>
          <p:cNvPr id="5" name="Graphic 4" descr="Head with gears with solid fill">
            <a:extLst>
              <a:ext uri="{FF2B5EF4-FFF2-40B4-BE49-F238E27FC236}">
                <a16:creationId xmlns:a16="http://schemas.microsoft.com/office/drawing/2014/main" id="{B9761C3D-0EB5-29BE-B467-22D7D6F9C5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9874" y="1772587"/>
            <a:ext cx="3600000" cy="3600000"/>
          </a:xfrm>
          <a:prstGeom prst="rect">
            <a:avLst/>
          </a:prstGeom>
        </p:spPr>
      </p:pic>
    </p:spTree>
    <p:extLst>
      <p:ext uri="{BB962C8B-B14F-4D97-AF65-F5344CB8AC3E}">
        <p14:creationId xmlns:p14="http://schemas.microsoft.com/office/powerpoint/2010/main" val="13043970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6BE02-BE20-E39D-661C-A0CB16528C4A}"/>
              </a:ext>
            </a:extLst>
          </p:cNvPr>
          <p:cNvSpPr>
            <a:spLocks noGrp="1"/>
          </p:cNvSpPr>
          <p:nvPr>
            <p:ph type="title"/>
          </p:nvPr>
        </p:nvSpPr>
        <p:spPr/>
        <p:txBody>
          <a:bodyPr/>
          <a:lstStyle/>
          <a:p>
            <a:endParaRPr lang="en-US"/>
          </a:p>
        </p:txBody>
      </p:sp>
      <p:sp>
        <p:nvSpPr>
          <p:cNvPr id="3" name="Slide Number Placeholder 2">
            <a:extLst>
              <a:ext uri="{FF2B5EF4-FFF2-40B4-BE49-F238E27FC236}">
                <a16:creationId xmlns:a16="http://schemas.microsoft.com/office/drawing/2014/main" id="{DB1E358C-A76A-A7E2-AD62-BC2FA7669AF7}"/>
              </a:ext>
            </a:extLst>
          </p:cNvPr>
          <p:cNvSpPr>
            <a:spLocks noGrp="1"/>
          </p:cNvSpPr>
          <p:nvPr>
            <p:ph type="sldNum" sz="quarter" idx="4"/>
          </p:nvPr>
        </p:nvSpPr>
        <p:spPr/>
        <p:txBody>
          <a:bodyPr/>
          <a:lstStyle/>
          <a:p>
            <a:fld id="{14719505-AD43-774F-936C-A3AE71DD4EEA}" type="slidenum">
              <a:rPr lang="en-GB" smtClean="0"/>
              <a:pPr/>
              <a:t>39</a:t>
            </a:fld>
            <a:endParaRPr lang="en-GB" dirty="0"/>
          </a:p>
        </p:txBody>
      </p:sp>
      <p:pic>
        <p:nvPicPr>
          <p:cNvPr id="5" name="Picture 4" descr="A picture containing wooden, floor, wood, board&#10;&#10;Description automatically generated">
            <a:extLst>
              <a:ext uri="{FF2B5EF4-FFF2-40B4-BE49-F238E27FC236}">
                <a16:creationId xmlns:a16="http://schemas.microsoft.com/office/drawing/2014/main" id="{3A2B741C-BE36-7DA3-C3A5-4860408E182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5400000">
            <a:off x="2667001" y="-2667001"/>
            <a:ext cx="6858000" cy="12192002"/>
          </a:xfrm>
          <a:prstGeom prst="rect">
            <a:avLst/>
          </a:prstGeom>
        </p:spPr>
      </p:pic>
      <p:sp>
        <p:nvSpPr>
          <p:cNvPr id="6" name="TextBox 5">
            <a:extLst>
              <a:ext uri="{FF2B5EF4-FFF2-40B4-BE49-F238E27FC236}">
                <a16:creationId xmlns:a16="http://schemas.microsoft.com/office/drawing/2014/main" id="{287C50BC-5FF2-303D-AB94-FE5F9ED5B3AF}"/>
              </a:ext>
            </a:extLst>
          </p:cNvPr>
          <p:cNvSpPr txBox="1"/>
          <p:nvPr/>
        </p:nvSpPr>
        <p:spPr>
          <a:xfrm>
            <a:off x="2138638" y="1780162"/>
            <a:ext cx="1236236" cy="523220"/>
          </a:xfrm>
          <a:prstGeom prst="rect">
            <a:avLst/>
          </a:prstGeom>
          <a:noFill/>
        </p:spPr>
        <p:txBody>
          <a:bodyPr wrap="none" rtlCol="0">
            <a:spAutoFit/>
          </a:bodyPr>
          <a:lstStyle/>
          <a:p>
            <a:pPr algn="l">
              <a:spcBef>
                <a:spcPts val="1200"/>
              </a:spcBef>
            </a:pPr>
            <a:r>
              <a:rPr lang="en-US" sz="2800" dirty="0">
                <a:solidFill>
                  <a:schemeClr val="bg1"/>
                </a:solidFill>
              </a:rPr>
              <a:t>45 mm</a:t>
            </a:r>
          </a:p>
        </p:txBody>
      </p:sp>
      <p:sp>
        <p:nvSpPr>
          <p:cNvPr id="7" name="Left Brace 6">
            <a:extLst>
              <a:ext uri="{FF2B5EF4-FFF2-40B4-BE49-F238E27FC236}">
                <a16:creationId xmlns:a16="http://schemas.microsoft.com/office/drawing/2014/main" id="{A2D057AE-9F13-E6D0-2DB4-CD77D8102F72}"/>
              </a:ext>
            </a:extLst>
          </p:cNvPr>
          <p:cNvSpPr/>
          <p:nvPr/>
        </p:nvSpPr>
        <p:spPr>
          <a:xfrm rot="5400000">
            <a:off x="2649769" y="1792252"/>
            <a:ext cx="404734" cy="1426995"/>
          </a:xfrm>
          <a:prstGeom prst="leftBrace">
            <a:avLst>
              <a:gd name="adj1" fmla="val 75000"/>
              <a:gd name="adj2" fmla="val 50000"/>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Left Brace 7">
            <a:extLst>
              <a:ext uri="{FF2B5EF4-FFF2-40B4-BE49-F238E27FC236}">
                <a16:creationId xmlns:a16="http://schemas.microsoft.com/office/drawing/2014/main" id="{712AFB53-B4BD-E9A3-1925-FDF1B0236A13}"/>
              </a:ext>
            </a:extLst>
          </p:cNvPr>
          <p:cNvSpPr/>
          <p:nvPr/>
        </p:nvSpPr>
        <p:spPr>
          <a:xfrm rot="16200000">
            <a:off x="6773079" y="-1403103"/>
            <a:ext cx="404734" cy="9673613"/>
          </a:xfrm>
          <a:prstGeom prst="leftBrace">
            <a:avLst>
              <a:gd name="adj1" fmla="val 75000"/>
              <a:gd name="adj2" fmla="val 50000"/>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a:extLst>
              <a:ext uri="{FF2B5EF4-FFF2-40B4-BE49-F238E27FC236}">
                <a16:creationId xmlns:a16="http://schemas.microsoft.com/office/drawing/2014/main" id="{153CD225-97BD-CF91-68FF-1BE2EA832855}"/>
              </a:ext>
            </a:extLst>
          </p:cNvPr>
          <p:cNvSpPr txBox="1"/>
          <p:nvPr/>
        </p:nvSpPr>
        <p:spPr>
          <a:xfrm>
            <a:off x="6261949" y="3636071"/>
            <a:ext cx="1426994" cy="523220"/>
          </a:xfrm>
          <a:prstGeom prst="rect">
            <a:avLst/>
          </a:prstGeom>
          <a:noFill/>
        </p:spPr>
        <p:txBody>
          <a:bodyPr wrap="none" rtlCol="0">
            <a:spAutoFit/>
          </a:bodyPr>
          <a:lstStyle/>
          <a:p>
            <a:pPr algn="l">
              <a:spcBef>
                <a:spcPts val="1200"/>
              </a:spcBef>
            </a:pPr>
            <a:r>
              <a:rPr lang="en-US" sz="2800" dirty="0">
                <a:solidFill>
                  <a:schemeClr val="bg1"/>
                </a:solidFill>
              </a:rPr>
              <a:t>295 mm</a:t>
            </a:r>
          </a:p>
        </p:txBody>
      </p:sp>
      <p:sp>
        <p:nvSpPr>
          <p:cNvPr id="4" name="Rectangle 3">
            <a:extLst>
              <a:ext uri="{FF2B5EF4-FFF2-40B4-BE49-F238E27FC236}">
                <a16:creationId xmlns:a16="http://schemas.microsoft.com/office/drawing/2014/main" id="{6B368707-0E0C-130D-82FC-EF7BE5254078}"/>
              </a:ext>
            </a:extLst>
          </p:cNvPr>
          <p:cNvSpPr/>
          <p:nvPr/>
        </p:nvSpPr>
        <p:spPr>
          <a:xfrm>
            <a:off x="0" y="4554619"/>
            <a:ext cx="12192002" cy="2303381"/>
          </a:xfrm>
          <a:prstGeom prst="rect">
            <a:avLst/>
          </a:prstGeom>
          <a:solidFill>
            <a:srgbClr val="633C26">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EB19836D-30DB-60F8-990B-6CB318C98249}"/>
                  </a:ext>
                </a:extLst>
              </p:cNvPr>
              <p:cNvSpPr txBox="1"/>
              <p:nvPr/>
            </p:nvSpPr>
            <p:spPr>
              <a:xfrm>
                <a:off x="338078" y="4722860"/>
                <a:ext cx="11265199" cy="764568"/>
              </a:xfrm>
              <a:prstGeom prst="rect">
                <a:avLst/>
              </a:prstGeom>
              <a:noFill/>
            </p:spPr>
            <p:txBody>
              <a:bodyPr wrap="none" lIns="0" tIns="0" rIns="0" bIns="0" rtlCol="0">
                <a:spAutoFit/>
              </a:bodyPr>
              <a:lstStyle/>
              <a:p>
                <a:pPr>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solidFill>
                            <a:schemeClr val="bg1"/>
                          </a:solidFill>
                          <a:latin typeface="Cambria Math" panose="02040503050406030204" pitchFamily="18" charset="0"/>
                        </a:rPr>
                        <m:t>MA</m:t>
                      </m:r>
                      <m:r>
                        <a:rPr lang="en-US" sz="2400" b="0" i="0" smtClean="0">
                          <a:solidFill>
                            <a:schemeClr val="bg1"/>
                          </a:solidFill>
                          <a:latin typeface="Cambria Math" panose="02040503050406030204" pitchFamily="18" charset="0"/>
                        </a:rPr>
                        <m:t>=</m:t>
                      </m:r>
                      <m:f>
                        <m:fPr>
                          <m:ctrlPr>
                            <a:rPr lang="en-US" sz="2400" b="0" i="1" smtClean="0">
                              <a:solidFill>
                                <a:schemeClr val="bg1"/>
                              </a:solidFill>
                              <a:latin typeface="Cambria Math" panose="02040503050406030204" pitchFamily="18" charset="0"/>
                            </a:rPr>
                          </m:ctrlPr>
                        </m:fPr>
                        <m:num>
                          <m:r>
                            <m:rPr>
                              <m:sty m:val="p"/>
                            </m:rPr>
                            <a:rPr lang="en-US" sz="2400" b="0" i="0" smtClean="0">
                              <a:solidFill>
                                <a:schemeClr val="bg1"/>
                              </a:solidFill>
                              <a:latin typeface="Cambria Math" panose="02040503050406030204" pitchFamily="18" charset="0"/>
                            </a:rPr>
                            <m:t>input</m:t>
                          </m:r>
                          <m:r>
                            <a:rPr lang="en-US" sz="2400" b="0" i="0" smtClean="0">
                              <a:solidFill>
                                <a:schemeClr val="bg1"/>
                              </a:solidFill>
                              <a:latin typeface="Cambria Math" panose="02040503050406030204" pitchFamily="18" charset="0"/>
                            </a:rPr>
                            <m:t> </m:t>
                          </m:r>
                          <m:r>
                            <m:rPr>
                              <m:sty m:val="p"/>
                            </m:rPr>
                            <a:rPr lang="en-US" sz="2400" b="0" i="0" smtClean="0">
                              <a:solidFill>
                                <a:schemeClr val="bg1"/>
                              </a:solidFill>
                              <a:latin typeface="Cambria Math" panose="02040503050406030204" pitchFamily="18" charset="0"/>
                            </a:rPr>
                            <m:t>distance</m:t>
                          </m:r>
                        </m:num>
                        <m:den>
                          <m:r>
                            <m:rPr>
                              <m:sty m:val="p"/>
                            </m:rPr>
                            <a:rPr lang="en-US" sz="2400" b="0" i="0" smtClean="0">
                              <a:solidFill>
                                <a:schemeClr val="bg1"/>
                              </a:solidFill>
                              <a:latin typeface="Cambria Math" panose="02040503050406030204" pitchFamily="18" charset="0"/>
                            </a:rPr>
                            <m:t>output</m:t>
                          </m:r>
                          <m:r>
                            <a:rPr lang="en-US" sz="2400" b="0" i="0" smtClean="0">
                              <a:solidFill>
                                <a:schemeClr val="bg1"/>
                              </a:solidFill>
                              <a:latin typeface="Cambria Math" panose="02040503050406030204" pitchFamily="18" charset="0"/>
                            </a:rPr>
                            <m:t> </m:t>
                          </m:r>
                          <m:r>
                            <m:rPr>
                              <m:sty m:val="p"/>
                            </m:rPr>
                            <a:rPr lang="en-US" sz="2400" b="0" i="0" smtClean="0">
                              <a:solidFill>
                                <a:schemeClr val="bg1"/>
                              </a:solidFill>
                              <a:latin typeface="Cambria Math" panose="02040503050406030204" pitchFamily="18" charset="0"/>
                            </a:rPr>
                            <m:t>distance</m:t>
                          </m:r>
                        </m:den>
                      </m:f>
                      <m:r>
                        <a:rPr lang="en-US" sz="2400" b="0" i="0" smtClean="0">
                          <a:solidFill>
                            <a:schemeClr val="bg1"/>
                          </a:solidFill>
                          <a:latin typeface="Cambria Math" panose="02040503050406030204" pitchFamily="18" charset="0"/>
                        </a:rPr>
                        <m:t>=</m:t>
                      </m:r>
                      <m:f>
                        <m:fPr>
                          <m:ctrlPr>
                            <a:rPr lang="en-US" sz="2400" b="0" i="1" smtClean="0">
                              <a:solidFill>
                                <a:schemeClr val="bg1"/>
                              </a:solidFill>
                              <a:latin typeface="Cambria Math" panose="02040503050406030204" pitchFamily="18" charset="0"/>
                            </a:rPr>
                          </m:ctrlPr>
                        </m:fPr>
                        <m:num>
                          <m:r>
                            <m:rPr>
                              <m:nor/>
                            </m:rPr>
                            <a:rPr lang="en-US" sz="2400" b="0" i="0" smtClean="0">
                              <a:solidFill>
                                <a:schemeClr val="bg1"/>
                              </a:solidFill>
                              <a:latin typeface="Cambria Math" panose="02040503050406030204" pitchFamily="18" charset="0"/>
                            </a:rPr>
                            <m:t>input</m:t>
                          </m:r>
                          <m:r>
                            <m:rPr>
                              <m:nor/>
                            </m:rPr>
                            <a:rPr lang="en-US" sz="2400" b="0" i="0" smtClean="0">
                              <a:solidFill>
                                <a:schemeClr val="bg1"/>
                              </a:solidFill>
                              <a:latin typeface="Cambria Math" panose="02040503050406030204" pitchFamily="18" charset="0"/>
                            </a:rPr>
                            <m:t> </m:t>
                          </m:r>
                          <m:r>
                            <m:rPr>
                              <m:nor/>
                            </m:rPr>
                            <a:rPr lang="en-US" sz="2400" b="0" i="0" smtClean="0">
                              <a:solidFill>
                                <a:schemeClr val="bg1"/>
                              </a:solidFill>
                              <a:latin typeface="Cambria Math" panose="02040503050406030204" pitchFamily="18" charset="0"/>
                            </a:rPr>
                            <m:t>semi</m:t>
                          </m:r>
                          <m:r>
                            <m:rPr>
                              <m:nor/>
                            </m:rPr>
                            <a:rPr lang="en-US" sz="2400" b="0" i="0" smtClean="0">
                              <a:solidFill>
                                <a:schemeClr val="bg1"/>
                              </a:solidFill>
                              <a:latin typeface="Cambria Math" panose="02040503050406030204" pitchFamily="18" charset="0"/>
                            </a:rPr>
                            <m:t>−</m:t>
                          </m:r>
                          <m:r>
                            <m:rPr>
                              <m:nor/>
                            </m:rPr>
                            <a:rPr lang="en-US" sz="2400" b="0" i="0" smtClean="0">
                              <a:solidFill>
                                <a:schemeClr val="bg1"/>
                              </a:solidFill>
                              <a:latin typeface="Cambria Math" panose="02040503050406030204" pitchFamily="18" charset="0"/>
                            </a:rPr>
                            <m:t>circle</m:t>
                          </m:r>
                          <m:r>
                            <m:rPr>
                              <m:nor/>
                            </m:rPr>
                            <a:rPr lang="en-US" sz="2400" b="0" i="0" smtClean="0">
                              <a:solidFill>
                                <a:schemeClr val="bg1"/>
                              </a:solidFill>
                              <a:latin typeface="Cambria Math" panose="02040503050406030204" pitchFamily="18" charset="0"/>
                            </a:rPr>
                            <m:t> </m:t>
                          </m:r>
                          <m:r>
                            <m:rPr>
                              <m:nor/>
                            </m:rPr>
                            <a:rPr lang="en-US" sz="2400" b="0" i="0" smtClean="0">
                              <a:solidFill>
                                <a:schemeClr val="bg1"/>
                              </a:solidFill>
                              <a:latin typeface="Cambria Math" panose="02040503050406030204" pitchFamily="18" charset="0"/>
                            </a:rPr>
                            <m:t>circumference</m:t>
                          </m:r>
                        </m:num>
                        <m:den>
                          <m:r>
                            <m:rPr>
                              <m:nor/>
                            </m:rPr>
                            <a:rPr lang="en-US" sz="2400" b="0" i="0" smtClean="0">
                              <a:solidFill>
                                <a:schemeClr val="bg1"/>
                              </a:solidFill>
                              <a:latin typeface="Cambria Math" panose="02040503050406030204" pitchFamily="18" charset="0"/>
                            </a:rPr>
                            <m:t>output</m:t>
                          </m:r>
                          <m:r>
                            <m:rPr>
                              <m:nor/>
                            </m:rPr>
                            <a:rPr lang="en-US" sz="2400" b="0" i="0" smtClean="0">
                              <a:solidFill>
                                <a:schemeClr val="bg1"/>
                              </a:solidFill>
                              <a:latin typeface="Cambria Math" panose="02040503050406030204" pitchFamily="18" charset="0"/>
                            </a:rPr>
                            <m:t> </m:t>
                          </m:r>
                          <m:r>
                            <m:rPr>
                              <m:nor/>
                            </m:rPr>
                            <a:rPr lang="en-US" sz="2400" b="0" i="0" smtClean="0">
                              <a:solidFill>
                                <a:schemeClr val="bg1"/>
                              </a:solidFill>
                              <a:latin typeface="Cambria Math" panose="02040503050406030204" pitchFamily="18" charset="0"/>
                            </a:rPr>
                            <m:t>semi</m:t>
                          </m:r>
                          <m:r>
                            <m:rPr>
                              <m:nor/>
                            </m:rPr>
                            <a:rPr lang="en-US" sz="2400" b="0" i="0" smtClean="0">
                              <a:solidFill>
                                <a:schemeClr val="bg1"/>
                              </a:solidFill>
                              <a:latin typeface="Cambria Math" panose="02040503050406030204" pitchFamily="18" charset="0"/>
                            </a:rPr>
                            <m:t>−</m:t>
                          </m:r>
                          <m:r>
                            <m:rPr>
                              <m:nor/>
                            </m:rPr>
                            <a:rPr lang="en-US" sz="2400" b="0" i="0" smtClean="0">
                              <a:solidFill>
                                <a:schemeClr val="bg1"/>
                              </a:solidFill>
                              <a:latin typeface="Cambria Math" panose="02040503050406030204" pitchFamily="18" charset="0"/>
                            </a:rPr>
                            <m:t>circle</m:t>
                          </m:r>
                          <m:r>
                            <m:rPr>
                              <m:nor/>
                            </m:rPr>
                            <a:rPr lang="en-US" sz="2400" b="0" i="0" smtClean="0">
                              <a:solidFill>
                                <a:schemeClr val="bg1"/>
                              </a:solidFill>
                              <a:latin typeface="Cambria Math" panose="02040503050406030204" pitchFamily="18" charset="0"/>
                            </a:rPr>
                            <m:t> </m:t>
                          </m:r>
                          <m:r>
                            <m:rPr>
                              <m:nor/>
                            </m:rPr>
                            <a:rPr lang="en-US" sz="2400" b="0" i="0" smtClean="0">
                              <a:solidFill>
                                <a:schemeClr val="bg1"/>
                              </a:solidFill>
                              <a:latin typeface="Cambria Math" panose="02040503050406030204" pitchFamily="18" charset="0"/>
                            </a:rPr>
                            <m:t>circumference</m:t>
                          </m:r>
                        </m:den>
                      </m:f>
                      <m:r>
                        <a:rPr lang="en-US" sz="2400" b="0" i="0" smtClean="0">
                          <a:solidFill>
                            <a:schemeClr val="bg1"/>
                          </a:solidFill>
                          <a:latin typeface="Cambria Math" panose="02040503050406030204" pitchFamily="18" charset="0"/>
                        </a:rPr>
                        <m:t>=</m:t>
                      </m:r>
                      <m:f>
                        <m:fPr>
                          <m:ctrlPr>
                            <a:rPr lang="en-US" sz="2400" b="0" i="1" smtClean="0">
                              <a:solidFill>
                                <a:schemeClr val="bg1"/>
                              </a:solidFill>
                              <a:latin typeface="Cambria Math" panose="02040503050406030204" pitchFamily="18" charset="0"/>
                            </a:rPr>
                          </m:ctrlPr>
                        </m:fPr>
                        <m:num>
                          <m:r>
                            <m:rPr>
                              <m:sty m:val="p"/>
                            </m:rPr>
                            <a:rPr lang="el-GR" sz="2400" b="0" i="1" smtClean="0">
                              <a:solidFill>
                                <a:schemeClr val="bg1"/>
                              </a:solidFill>
                              <a:latin typeface="Cambria Math" panose="02040503050406030204" pitchFamily="18" charset="0"/>
                              <a:ea typeface="Cambria Math" panose="02040503050406030204" pitchFamily="18" charset="0"/>
                            </a:rPr>
                            <m:t>π</m:t>
                          </m:r>
                          <m:r>
                            <a:rPr lang="en-US" sz="2400" b="0" i="1" smtClean="0">
                              <a:solidFill>
                                <a:schemeClr val="bg1"/>
                              </a:solidFill>
                              <a:latin typeface="Cambria Math" panose="02040503050406030204" pitchFamily="18" charset="0"/>
                              <a:ea typeface="Cambria Math" panose="02040503050406030204" pitchFamily="18" charset="0"/>
                            </a:rPr>
                            <m:t> </m:t>
                          </m:r>
                          <m:r>
                            <a:rPr lang="el-GR" sz="2400" b="0" i="1" smtClean="0">
                              <a:solidFill>
                                <a:schemeClr val="bg1"/>
                              </a:solidFill>
                              <a:latin typeface="Cambria Math" panose="02040503050406030204" pitchFamily="18" charset="0"/>
                              <a:ea typeface="Cambria Math" panose="02040503050406030204" pitchFamily="18" charset="0"/>
                            </a:rPr>
                            <m:t>×</m:t>
                          </m:r>
                          <m:r>
                            <a:rPr lang="en-US" sz="2400" b="0" i="1" smtClean="0">
                              <a:solidFill>
                                <a:schemeClr val="bg1"/>
                              </a:solidFill>
                              <a:latin typeface="Cambria Math" panose="02040503050406030204" pitchFamily="18" charset="0"/>
                              <a:ea typeface="Cambria Math" panose="02040503050406030204" pitchFamily="18" charset="0"/>
                            </a:rPr>
                            <m:t> </m:t>
                          </m:r>
                          <m:sSub>
                            <m:sSubPr>
                              <m:ctrlPr>
                                <a:rPr lang="en-US" sz="2400" b="0" i="1" smtClean="0">
                                  <a:solidFill>
                                    <a:schemeClr val="bg1"/>
                                  </a:solidFill>
                                  <a:latin typeface="Cambria Math" panose="02040503050406030204" pitchFamily="18" charset="0"/>
                                  <a:ea typeface="Cambria Math" panose="02040503050406030204" pitchFamily="18" charset="0"/>
                                </a:rPr>
                              </m:ctrlPr>
                            </m:sSubPr>
                            <m:e>
                              <m:r>
                                <a:rPr lang="en-US" sz="2400" b="0" i="1" smtClean="0">
                                  <a:solidFill>
                                    <a:schemeClr val="bg1"/>
                                  </a:solidFill>
                                  <a:latin typeface="Cambria Math" panose="02040503050406030204" pitchFamily="18" charset="0"/>
                                  <a:ea typeface="Cambria Math" panose="02040503050406030204" pitchFamily="18" charset="0"/>
                                </a:rPr>
                                <m:t>𝑟</m:t>
                              </m:r>
                            </m:e>
                            <m:sub>
                              <m:r>
                                <a:rPr lang="en-US" sz="2400" b="0" i="1" smtClean="0">
                                  <a:solidFill>
                                    <a:schemeClr val="bg1"/>
                                  </a:solidFill>
                                  <a:latin typeface="Cambria Math" panose="02040503050406030204" pitchFamily="18" charset="0"/>
                                  <a:ea typeface="Cambria Math" panose="02040503050406030204" pitchFamily="18" charset="0"/>
                                </a:rPr>
                                <m:t>𝑜𝑟𝑖𝑔𝑖𝑛𝑎𝑙</m:t>
                              </m:r>
                            </m:sub>
                          </m:sSub>
                        </m:num>
                        <m:den>
                          <m:r>
                            <m:rPr>
                              <m:sty m:val="p"/>
                            </m:rPr>
                            <a:rPr lang="el-GR" sz="2400" b="0" i="1" smtClean="0">
                              <a:solidFill>
                                <a:schemeClr val="bg1"/>
                              </a:solidFill>
                              <a:latin typeface="Cambria Math" panose="02040503050406030204" pitchFamily="18" charset="0"/>
                              <a:ea typeface="Cambria Math" panose="02040503050406030204" pitchFamily="18" charset="0"/>
                            </a:rPr>
                            <m:t>π</m:t>
                          </m:r>
                          <m:r>
                            <a:rPr lang="en-US" sz="2400" b="0" i="1" smtClean="0">
                              <a:solidFill>
                                <a:schemeClr val="bg1"/>
                              </a:solidFill>
                              <a:latin typeface="Cambria Math" panose="02040503050406030204" pitchFamily="18" charset="0"/>
                              <a:ea typeface="Cambria Math" panose="02040503050406030204" pitchFamily="18" charset="0"/>
                            </a:rPr>
                            <m:t> </m:t>
                          </m:r>
                          <m:r>
                            <a:rPr lang="el-GR" sz="2400" b="0" i="1" smtClean="0">
                              <a:solidFill>
                                <a:schemeClr val="bg1"/>
                              </a:solidFill>
                              <a:latin typeface="Cambria Math" panose="02040503050406030204" pitchFamily="18" charset="0"/>
                              <a:ea typeface="Cambria Math" panose="02040503050406030204" pitchFamily="18" charset="0"/>
                            </a:rPr>
                            <m:t>×</m:t>
                          </m:r>
                          <m:r>
                            <a:rPr lang="en-US" sz="2400" b="0" i="0" smtClean="0">
                              <a:solidFill>
                                <a:schemeClr val="bg1"/>
                              </a:solidFill>
                              <a:latin typeface="Cambria Math" panose="02040503050406030204" pitchFamily="18" charset="0"/>
                              <a:ea typeface="Cambria Math" panose="02040503050406030204" pitchFamily="18" charset="0"/>
                            </a:rPr>
                            <m:t> </m:t>
                          </m:r>
                          <m:sSub>
                            <m:sSubPr>
                              <m:ctrlPr>
                                <a:rPr lang="en-US" sz="2400" b="0" i="1" smtClean="0">
                                  <a:solidFill>
                                    <a:schemeClr val="bg1"/>
                                  </a:solidFill>
                                  <a:latin typeface="Cambria Math" panose="02040503050406030204" pitchFamily="18" charset="0"/>
                                  <a:ea typeface="Cambria Math" panose="02040503050406030204" pitchFamily="18" charset="0"/>
                                </a:rPr>
                              </m:ctrlPr>
                            </m:sSubPr>
                            <m:e>
                              <m:r>
                                <a:rPr lang="en-US" sz="2400" b="0" i="1" smtClean="0">
                                  <a:solidFill>
                                    <a:schemeClr val="bg1"/>
                                  </a:solidFill>
                                  <a:latin typeface="Cambria Math" panose="02040503050406030204" pitchFamily="18" charset="0"/>
                                  <a:ea typeface="Cambria Math" panose="02040503050406030204" pitchFamily="18" charset="0"/>
                                </a:rPr>
                                <m:t>𝑟</m:t>
                              </m:r>
                            </m:e>
                            <m:sub>
                              <m:r>
                                <a:rPr lang="en-US" sz="2400" b="0" i="1" smtClean="0">
                                  <a:solidFill>
                                    <a:schemeClr val="bg1"/>
                                  </a:solidFill>
                                  <a:latin typeface="Cambria Math" panose="02040503050406030204" pitchFamily="18" charset="0"/>
                                  <a:ea typeface="Cambria Math" panose="02040503050406030204" pitchFamily="18" charset="0"/>
                                </a:rPr>
                                <m:t>𝑒𝑥𝑡𝑒𝑛𝑑𝑒𝑑</m:t>
                              </m:r>
                            </m:sub>
                          </m:sSub>
                        </m:den>
                      </m:f>
                      <m:r>
                        <a:rPr lang="en-US" sz="2400" b="0" i="0" smtClean="0">
                          <a:solidFill>
                            <a:schemeClr val="bg1"/>
                          </a:solidFill>
                          <a:latin typeface="Cambria Math" panose="02040503050406030204" pitchFamily="18" charset="0"/>
                        </a:rPr>
                        <m:t>=</m:t>
                      </m:r>
                      <m:f>
                        <m:fPr>
                          <m:ctrlPr>
                            <a:rPr lang="en-US" sz="2400" i="1">
                              <a:solidFill>
                                <a:schemeClr val="bg1"/>
                              </a:solidFill>
                              <a:latin typeface="Cambria Math" panose="02040503050406030204" pitchFamily="18" charset="0"/>
                            </a:rPr>
                          </m:ctrlPr>
                        </m:fPr>
                        <m:num>
                          <m:sSub>
                            <m:sSubPr>
                              <m:ctrlPr>
                                <a:rPr lang="en-US" sz="2400" i="1">
                                  <a:solidFill>
                                    <a:schemeClr val="bg1"/>
                                  </a:solidFill>
                                  <a:latin typeface="Cambria Math" panose="02040503050406030204" pitchFamily="18" charset="0"/>
                                  <a:ea typeface="Cambria Math" panose="02040503050406030204" pitchFamily="18" charset="0"/>
                                </a:rPr>
                              </m:ctrlPr>
                            </m:sSubPr>
                            <m:e>
                              <m:r>
                                <a:rPr lang="en-US" sz="2400" i="1">
                                  <a:solidFill>
                                    <a:schemeClr val="bg1"/>
                                  </a:solidFill>
                                  <a:latin typeface="Cambria Math" panose="02040503050406030204" pitchFamily="18" charset="0"/>
                                  <a:ea typeface="Cambria Math" panose="02040503050406030204" pitchFamily="18" charset="0"/>
                                </a:rPr>
                                <m:t>𝑟</m:t>
                              </m:r>
                            </m:e>
                            <m:sub>
                              <m:r>
                                <a:rPr lang="en-US" sz="2400" i="1" smtClean="0">
                                  <a:solidFill>
                                    <a:schemeClr val="bg1"/>
                                  </a:solidFill>
                                  <a:latin typeface="Cambria Math" panose="02040503050406030204" pitchFamily="18" charset="0"/>
                                  <a:ea typeface="Cambria Math" panose="02040503050406030204" pitchFamily="18" charset="0"/>
                                </a:rPr>
                                <m:t>𝑜</m:t>
                              </m:r>
                              <m:r>
                                <a:rPr lang="en-US" sz="2400" b="0" i="1" smtClean="0">
                                  <a:solidFill>
                                    <a:schemeClr val="bg1"/>
                                  </a:solidFill>
                                  <a:latin typeface="Cambria Math" panose="02040503050406030204" pitchFamily="18" charset="0"/>
                                  <a:ea typeface="Cambria Math" panose="02040503050406030204" pitchFamily="18" charset="0"/>
                                </a:rPr>
                                <m:t>𝑟𝑖𝑔𝑖𝑛𝑎𝑙</m:t>
                              </m:r>
                            </m:sub>
                          </m:sSub>
                        </m:num>
                        <m:den>
                          <m:sSub>
                            <m:sSubPr>
                              <m:ctrlPr>
                                <a:rPr lang="en-US" sz="2400" i="1">
                                  <a:solidFill>
                                    <a:schemeClr val="bg1"/>
                                  </a:solidFill>
                                  <a:latin typeface="Cambria Math" panose="02040503050406030204" pitchFamily="18" charset="0"/>
                                  <a:ea typeface="Cambria Math" panose="02040503050406030204" pitchFamily="18" charset="0"/>
                                </a:rPr>
                              </m:ctrlPr>
                            </m:sSubPr>
                            <m:e>
                              <m:r>
                                <a:rPr lang="en-US" sz="2400" i="1">
                                  <a:solidFill>
                                    <a:schemeClr val="bg1"/>
                                  </a:solidFill>
                                  <a:latin typeface="Cambria Math" panose="02040503050406030204" pitchFamily="18" charset="0"/>
                                  <a:ea typeface="Cambria Math" panose="02040503050406030204" pitchFamily="18" charset="0"/>
                                </a:rPr>
                                <m:t>𝑟</m:t>
                              </m:r>
                            </m:e>
                            <m:sub>
                              <m:r>
                                <a:rPr lang="en-US" sz="2400" i="1" smtClean="0">
                                  <a:solidFill>
                                    <a:schemeClr val="bg1"/>
                                  </a:solidFill>
                                  <a:latin typeface="Cambria Math" panose="02040503050406030204" pitchFamily="18" charset="0"/>
                                  <a:ea typeface="Cambria Math" panose="02040503050406030204" pitchFamily="18" charset="0"/>
                                </a:rPr>
                                <m:t>𝑒</m:t>
                              </m:r>
                              <m:r>
                                <a:rPr lang="en-US" sz="2400" b="0" i="1" smtClean="0">
                                  <a:solidFill>
                                    <a:schemeClr val="bg1"/>
                                  </a:solidFill>
                                  <a:latin typeface="Cambria Math" panose="02040503050406030204" pitchFamily="18" charset="0"/>
                                  <a:ea typeface="Cambria Math" panose="02040503050406030204" pitchFamily="18" charset="0"/>
                                </a:rPr>
                                <m:t>𝑥𝑡𝑒𝑛𝑑𝑒𝑑</m:t>
                              </m:r>
                            </m:sub>
                          </m:sSub>
                        </m:den>
                      </m:f>
                    </m:oMath>
                  </m:oMathPara>
                </a14:m>
                <a:endParaRPr lang="en-US" sz="2400" dirty="0">
                  <a:solidFill>
                    <a:schemeClr val="bg1"/>
                  </a:solidFill>
                </a:endParaRPr>
              </a:p>
            </p:txBody>
          </p:sp>
        </mc:Choice>
        <mc:Fallback xmlns="">
          <p:sp>
            <p:nvSpPr>
              <p:cNvPr id="11" name="TextBox 10">
                <a:extLst>
                  <a:ext uri="{FF2B5EF4-FFF2-40B4-BE49-F238E27FC236}">
                    <a16:creationId xmlns:a16="http://schemas.microsoft.com/office/drawing/2014/main" id="{EB19836D-30DB-60F8-990B-6CB318C98249}"/>
                  </a:ext>
                </a:extLst>
              </p:cNvPr>
              <p:cNvSpPr txBox="1">
                <a:spLocks noRot="1" noChangeAspect="1" noMove="1" noResize="1" noEditPoints="1" noAdjustHandles="1" noChangeArrowheads="1" noChangeShapeType="1" noTextEdit="1"/>
              </p:cNvSpPr>
              <p:nvPr/>
            </p:nvSpPr>
            <p:spPr>
              <a:xfrm>
                <a:off x="338078" y="4722860"/>
                <a:ext cx="11265199" cy="764568"/>
              </a:xfrm>
              <a:prstGeom prst="rect">
                <a:avLst/>
              </a:prstGeom>
              <a:blipFill>
                <a:blip r:embed="rId4"/>
                <a:stretch>
                  <a:fillRect r="-18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91BFF1BA-7130-4EF5-D3F9-59BF4C917B4B}"/>
                  </a:ext>
                </a:extLst>
              </p:cNvPr>
              <p:cNvSpPr txBox="1"/>
              <p:nvPr/>
            </p:nvSpPr>
            <p:spPr>
              <a:xfrm>
                <a:off x="3453584" y="5782068"/>
                <a:ext cx="5616730" cy="763799"/>
              </a:xfrm>
              <a:prstGeom prst="rect">
                <a:avLst/>
              </a:prstGeom>
              <a:noFill/>
            </p:spPr>
            <p:txBody>
              <a:bodyPr wrap="none" lIns="0" tIns="0" rIns="0" bIns="0" rtlCol="0">
                <a:spAutoFit/>
              </a:bodyPr>
              <a:lstStyle/>
              <a:p>
                <a:pPr>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solidFill>
                            <a:schemeClr val="bg1"/>
                          </a:solidFill>
                          <a:latin typeface="Cambria Math" panose="02040503050406030204" pitchFamily="18" charset="0"/>
                        </a:rPr>
                        <m:t>MA</m:t>
                      </m:r>
                      <m:r>
                        <a:rPr lang="en-US" sz="2400" b="0" i="0" smtClean="0">
                          <a:solidFill>
                            <a:schemeClr val="bg1"/>
                          </a:solidFill>
                          <a:latin typeface="Cambria Math" panose="02040503050406030204" pitchFamily="18" charset="0"/>
                        </a:rPr>
                        <m:t>=</m:t>
                      </m:r>
                      <m:f>
                        <m:fPr>
                          <m:ctrlPr>
                            <a:rPr lang="en-US" sz="2400" i="1">
                              <a:solidFill>
                                <a:schemeClr val="bg1"/>
                              </a:solidFill>
                              <a:latin typeface="Cambria Math" panose="02040503050406030204" pitchFamily="18" charset="0"/>
                            </a:rPr>
                          </m:ctrlPr>
                        </m:fPr>
                        <m:num>
                          <m:sSub>
                            <m:sSubPr>
                              <m:ctrlPr>
                                <a:rPr lang="en-US" sz="2400" i="1">
                                  <a:solidFill>
                                    <a:schemeClr val="bg1"/>
                                  </a:solidFill>
                                  <a:latin typeface="Cambria Math" panose="02040503050406030204" pitchFamily="18" charset="0"/>
                                  <a:ea typeface="Cambria Math" panose="02040503050406030204" pitchFamily="18" charset="0"/>
                                </a:rPr>
                              </m:ctrlPr>
                            </m:sSubPr>
                            <m:e>
                              <m:r>
                                <a:rPr lang="en-US" sz="2400" i="1">
                                  <a:solidFill>
                                    <a:schemeClr val="bg1"/>
                                  </a:solidFill>
                                  <a:latin typeface="Cambria Math" panose="02040503050406030204" pitchFamily="18" charset="0"/>
                                  <a:ea typeface="Cambria Math" panose="02040503050406030204" pitchFamily="18" charset="0"/>
                                </a:rPr>
                                <m:t>𝑟</m:t>
                              </m:r>
                            </m:e>
                            <m:sub>
                              <m:r>
                                <a:rPr lang="en-US" sz="2400" i="1" smtClean="0">
                                  <a:solidFill>
                                    <a:schemeClr val="bg1"/>
                                  </a:solidFill>
                                  <a:latin typeface="Cambria Math" panose="02040503050406030204" pitchFamily="18" charset="0"/>
                                  <a:ea typeface="Cambria Math" panose="02040503050406030204" pitchFamily="18" charset="0"/>
                                </a:rPr>
                                <m:t>𝑜</m:t>
                              </m:r>
                              <m:r>
                                <a:rPr lang="en-US" sz="2400" b="0" i="1" smtClean="0">
                                  <a:solidFill>
                                    <a:schemeClr val="bg1"/>
                                  </a:solidFill>
                                  <a:latin typeface="Cambria Math" panose="02040503050406030204" pitchFamily="18" charset="0"/>
                                  <a:ea typeface="Cambria Math" panose="02040503050406030204" pitchFamily="18" charset="0"/>
                                </a:rPr>
                                <m:t>𝑟𝑖𝑔𝑖𝑛𝑎𝑙</m:t>
                              </m:r>
                            </m:sub>
                          </m:sSub>
                        </m:num>
                        <m:den>
                          <m:sSub>
                            <m:sSubPr>
                              <m:ctrlPr>
                                <a:rPr lang="en-US" sz="2400" i="1">
                                  <a:solidFill>
                                    <a:schemeClr val="bg1"/>
                                  </a:solidFill>
                                  <a:latin typeface="Cambria Math" panose="02040503050406030204" pitchFamily="18" charset="0"/>
                                  <a:ea typeface="Cambria Math" panose="02040503050406030204" pitchFamily="18" charset="0"/>
                                </a:rPr>
                              </m:ctrlPr>
                            </m:sSubPr>
                            <m:e>
                              <m:r>
                                <a:rPr lang="en-US" sz="2400" i="1">
                                  <a:solidFill>
                                    <a:schemeClr val="bg1"/>
                                  </a:solidFill>
                                  <a:latin typeface="Cambria Math" panose="02040503050406030204" pitchFamily="18" charset="0"/>
                                  <a:ea typeface="Cambria Math" panose="02040503050406030204" pitchFamily="18" charset="0"/>
                                </a:rPr>
                                <m:t>𝑟</m:t>
                              </m:r>
                            </m:e>
                            <m:sub>
                              <m:r>
                                <a:rPr lang="en-US" sz="2400" i="1" smtClean="0">
                                  <a:solidFill>
                                    <a:schemeClr val="bg1"/>
                                  </a:solidFill>
                                  <a:latin typeface="Cambria Math" panose="02040503050406030204" pitchFamily="18" charset="0"/>
                                  <a:ea typeface="Cambria Math" panose="02040503050406030204" pitchFamily="18" charset="0"/>
                                </a:rPr>
                                <m:t>𝑒</m:t>
                              </m:r>
                              <m:r>
                                <a:rPr lang="en-US" sz="2400" b="0" i="1" smtClean="0">
                                  <a:solidFill>
                                    <a:schemeClr val="bg1"/>
                                  </a:solidFill>
                                  <a:latin typeface="Cambria Math" panose="02040503050406030204" pitchFamily="18" charset="0"/>
                                  <a:ea typeface="Cambria Math" panose="02040503050406030204" pitchFamily="18" charset="0"/>
                                </a:rPr>
                                <m:t>𝑥𝑡𝑒𝑛𝑑𝑒𝑑</m:t>
                              </m:r>
                            </m:sub>
                          </m:sSub>
                        </m:den>
                      </m:f>
                      <m:r>
                        <a:rPr lang="en-US" sz="2400" b="0" i="1" smtClean="0">
                          <a:solidFill>
                            <a:schemeClr val="bg1"/>
                          </a:solidFill>
                          <a:latin typeface="Cambria Math" panose="02040503050406030204" pitchFamily="18" charset="0"/>
                          <a:ea typeface="Cambria Math" panose="02040503050406030204" pitchFamily="18" charset="0"/>
                        </a:rPr>
                        <m:t>=</m:t>
                      </m:r>
                      <m:f>
                        <m:fPr>
                          <m:ctrlPr>
                            <a:rPr lang="en-US" sz="2400" b="0" i="1" smtClean="0">
                              <a:solidFill>
                                <a:schemeClr val="bg1"/>
                              </a:solidFill>
                              <a:latin typeface="Cambria Math" panose="02040503050406030204" pitchFamily="18" charset="0"/>
                              <a:ea typeface="Cambria Math" panose="02040503050406030204" pitchFamily="18" charset="0"/>
                            </a:rPr>
                          </m:ctrlPr>
                        </m:fPr>
                        <m:num>
                          <m:r>
                            <a:rPr lang="en-US" sz="2400" b="0" i="1" smtClean="0">
                              <a:solidFill>
                                <a:schemeClr val="bg1"/>
                              </a:solidFill>
                              <a:latin typeface="Cambria Math" panose="02040503050406030204" pitchFamily="18" charset="0"/>
                              <a:ea typeface="Cambria Math" panose="02040503050406030204" pitchFamily="18" charset="0"/>
                            </a:rPr>
                            <m:t>45 </m:t>
                          </m:r>
                          <m:r>
                            <m:rPr>
                              <m:sty m:val="p"/>
                            </m:rPr>
                            <a:rPr lang="en-US" sz="2400" b="0" i="0" smtClean="0">
                              <a:solidFill>
                                <a:schemeClr val="bg1"/>
                              </a:solidFill>
                              <a:latin typeface="Cambria Math" panose="02040503050406030204" pitchFamily="18" charset="0"/>
                              <a:ea typeface="Cambria Math" panose="02040503050406030204" pitchFamily="18" charset="0"/>
                            </a:rPr>
                            <m:t>mm</m:t>
                          </m:r>
                        </m:num>
                        <m:den>
                          <m:r>
                            <a:rPr lang="en-US" sz="2400" b="0" i="1" smtClean="0">
                              <a:solidFill>
                                <a:schemeClr val="bg1"/>
                              </a:solidFill>
                              <a:latin typeface="Cambria Math" panose="02040503050406030204" pitchFamily="18" charset="0"/>
                              <a:ea typeface="Cambria Math" panose="02040503050406030204" pitchFamily="18" charset="0"/>
                            </a:rPr>
                            <m:t>295 </m:t>
                          </m:r>
                          <m:r>
                            <m:rPr>
                              <m:sty m:val="p"/>
                            </m:rPr>
                            <a:rPr lang="en-US" sz="2400" b="0" i="0" smtClean="0">
                              <a:solidFill>
                                <a:schemeClr val="bg1"/>
                              </a:solidFill>
                              <a:latin typeface="Cambria Math" panose="02040503050406030204" pitchFamily="18" charset="0"/>
                              <a:ea typeface="Cambria Math" panose="02040503050406030204" pitchFamily="18" charset="0"/>
                            </a:rPr>
                            <m:t>mm</m:t>
                          </m:r>
                        </m:den>
                      </m:f>
                      <m:r>
                        <a:rPr lang="en-US" sz="2400" b="0" i="1" smtClean="0">
                          <a:solidFill>
                            <a:schemeClr val="bg1"/>
                          </a:solidFill>
                          <a:latin typeface="Cambria Math" panose="02040503050406030204" pitchFamily="18" charset="0"/>
                          <a:ea typeface="Cambria Math" panose="02040503050406030204" pitchFamily="18" charset="0"/>
                        </a:rPr>
                        <m:t>=</m:t>
                      </m:r>
                      <m:f>
                        <m:fPr>
                          <m:ctrlPr>
                            <a:rPr lang="en-US" sz="2400" b="0" i="1" smtClean="0">
                              <a:solidFill>
                                <a:schemeClr val="bg1"/>
                              </a:solidFill>
                              <a:latin typeface="Cambria Math" panose="02040503050406030204" pitchFamily="18" charset="0"/>
                              <a:ea typeface="Cambria Math" panose="02040503050406030204" pitchFamily="18" charset="0"/>
                            </a:rPr>
                          </m:ctrlPr>
                        </m:fPr>
                        <m:num>
                          <m:r>
                            <a:rPr lang="en-US" sz="2400" b="0" i="1" smtClean="0">
                              <a:solidFill>
                                <a:schemeClr val="bg1"/>
                              </a:solidFill>
                              <a:latin typeface="Cambria Math" panose="02040503050406030204" pitchFamily="18" charset="0"/>
                              <a:ea typeface="Cambria Math" panose="02040503050406030204" pitchFamily="18" charset="0"/>
                            </a:rPr>
                            <m:t>9</m:t>
                          </m:r>
                        </m:num>
                        <m:den>
                          <m:r>
                            <a:rPr lang="en-US" sz="2400" b="0" i="1" smtClean="0">
                              <a:solidFill>
                                <a:schemeClr val="bg1"/>
                              </a:solidFill>
                              <a:latin typeface="Cambria Math" panose="02040503050406030204" pitchFamily="18" charset="0"/>
                              <a:ea typeface="Cambria Math" panose="02040503050406030204" pitchFamily="18" charset="0"/>
                            </a:rPr>
                            <m:t>59</m:t>
                          </m:r>
                        </m:den>
                      </m:f>
                      <m:r>
                        <a:rPr lang="en-US" sz="2400" b="0" i="1" smtClean="0">
                          <a:solidFill>
                            <a:schemeClr val="bg1"/>
                          </a:solidFill>
                          <a:latin typeface="Cambria Math" panose="02040503050406030204" pitchFamily="18" charset="0"/>
                          <a:ea typeface="Cambria Math" panose="02040503050406030204" pitchFamily="18" charset="0"/>
                        </a:rPr>
                        <m:t>=0.1525</m:t>
                      </m:r>
                    </m:oMath>
                  </m:oMathPara>
                </a14:m>
                <a:endParaRPr lang="en-US" sz="2400" dirty="0">
                  <a:solidFill>
                    <a:schemeClr val="bg1"/>
                  </a:solidFill>
                </a:endParaRPr>
              </a:p>
            </p:txBody>
          </p:sp>
        </mc:Choice>
        <mc:Fallback xmlns="">
          <p:sp>
            <p:nvSpPr>
              <p:cNvPr id="12" name="TextBox 11">
                <a:extLst>
                  <a:ext uri="{FF2B5EF4-FFF2-40B4-BE49-F238E27FC236}">
                    <a16:creationId xmlns:a16="http://schemas.microsoft.com/office/drawing/2014/main" id="{91BFF1BA-7130-4EF5-D3F9-59BF4C917B4B}"/>
                  </a:ext>
                </a:extLst>
              </p:cNvPr>
              <p:cNvSpPr txBox="1">
                <a:spLocks noRot="1" noChangeAspect="1" noMove="1" noResize="1" noEditPoints="1" noAdjustHandles="1" noChangeArrowheads="1" noChangeShapeType="1" noTextEdit="1"/>
              </p:cNvSpPr>
              <p:nvPr/>
            </p:nvSpPr>
            <p:spPr>
              <a:xfrm>
                <a:off x="3453584" y="5782068"/>
                <a:ext cx="5616730" cy="763799"/>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33920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URACELL COPPERTOP ALKALINE D BATTERY | SBA Office National">
            <a:extLst>
              <a:ext uri="{FF2B5EF4-FFF2-40B4-BE49-F238E27FC236}">
                <a16:creationId xmlns:a16="http://schemas.microsoft.com/office/drawing/2014/main" id="{DD8F2D22-8F4D-11A7-58B2-70FD9A2A0CA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409043" y="1391477"/>
            <a:ext cx="2478975" cy="4326835"/>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7293AB0F-D731-A5E6-04AC-8CF0CEA12CD5}"/>
              </a:ext>
            </a:extLst>
          </p:cNvPr>
          <p:cNvSpPr>
            <a:spLocks noGrp="1"/>
          </p:cNvSpPr>
          <p:nvPr>
            <p:ph type="body" sz="quarter" idx="13"/>
          </p:nvPr>
        </p:nvSpPr>
        <p:spPr/>
        <p:txBody>
          <a:bodyPr/>
          <a:lstStyle/>
          <a:p>
            <a:r>
              <a:rPr lang="en-US" dirty="0"/>
              <a:t>A device that converts stored chemical energy directly into electric energy by means of a chemical reaction</a:t>
            </a:r>
          </a:p>
        </p:txBody>
      </p:sp>
      <p:sp>
        <p:nvSpPr>
          <p:cNvPr id="3" name="Slide Number Placeholder 2">
            <a:extLst>
              <a:ext uri="{FF2B5EF4-FFF2-40B4-BE49-F238E27FC236}">
                <a16:creationId xmlns:a16="http://schemas.microsoft.com/office/drawing/2014/main" id="{0B96B521-BF92-3CFB-BAF3-2533BA2FCC47}"/>
              </a:ext>
            </a:extLst>
          </p:cNvPr>
          <p:cNvSpPr>
            <a:spLocks noGrp="1"/>
          </p:cNvSpPr>
          <p:nvPr>
            <p:ph type="sldNum" sz="quarter" idx="4"/>
          </p:nvPr>
        </p:nvSpPr>
        <p:spPr/>
        <p:txBody>
          <a:bodyPr/>
          <a:lstStyle/>
          <a:p>
            <a:fld id="{14719505-AD43-774F-936C-A3AE71DD4EEA}" type="slidenum">
              <a:rPr lang="en-GB" smtClean="0"/>
              <a:pPr/>
              <a:t>4</a:t>
            </a:fld>
            <a:endParaRPr lang="en-GB" dirty="0"/>
          </a:p>
        </p:txBody>
      </p:sp>
    </p:spTree>
    <p:extLst>
      <p:ext uri="{BB962C8B-B14F-4D97-AF65-F5344CB8AC3E}">
        <p14:creationId xmlns:p14="http://schemas.microsoft.com/office/powerpoint/2010/main" val="19930448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BE1E0E-D121-F714-85D7-49E0A26F5E6B}"/>
              </a:ext>
            </a:extLst>
          </p:cNvPr>
          <p:cNvSpPr>
            <a:spLocks noGrp="1"/>
          </p:cNvSpPr>
          <p:nvPr>
            <p:ph type="sldNum" sz="quarter" idx="4"/>
          </p:nvPr>
        </p:nvSpPr>
        <p:spPr/>
        <p:txBody>
          <a:bodyPr/>
          <a:lstStyle/>
          <a:p>
            <a:fld id="{14719505-AD43-774F-936C-A3AE71DD4EEA}" type="slidenum">
              <a:rPr lang="en-GB" smtClean="0"/>
              <a:pPr/>
              <a:t>40</a:t>
            </a:fld>
            <a:endParaRPr lang="en-GB" dirty="0"/>
          </a:p>
        </p:txBody>
      </p:sp>
      <p:pic>
        <p:nvPicPr>
          <p:cNvPr id="1028" name="Picture 4" descr="Which of the following is an example of a wheel and axle that make work  easier by reducing friction?">
            <a:extLst>
              <a:ext uri="{FF2B5EF4-FFF2-40B4-BE49-F238E27FC236}">
                <a16:creationId xmlns:a16="http://schemas.microsoft.com/office/drawing/2014/main" id="{6F026679-F713-E5C5-9A92-1B6B170954F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98800" y="38100"/>
            <a:ext cx="5346700" cy="4902200"/>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BCED80DF-3000-1603-0D60-360CD41A6CE3}"/>
              </a:ext>
            </a:extLst>
          </p:cNvPr>
          <p:cNvCxnSpPr/>
          <p:nvPr/>
        </p:nvCxnSpPr>
        <p:spPr>
          <a:xfrm>
            <a:off x="7296150" y="1346200"/>
            <a:ext cx="203200" cy="20320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B97B6B9F-0978-C6F6-D5D0-8EFE1A8A4242}"/>
              </a:ext>
            </a:extLst>
          </p:cNvPr>
          <p:cNvCxnSpPr>
            <a:cxnSpLocks/>
          </p:cNvCxnSpPr>
          <p:nvPr/>
        </p:nvCxnSpPr>
        <p:spPr>
          <a:xfrm flipH="1">
            <a:off x="6115050" y="2057400"/>
            <a:ext cx="444500" cy="1079500"/>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368A9C5C-A473-D4CF-8B6C-5B5431B363B5}"/>
                  </a:ext>
                </a:extLst>
              </p:cNvPr>
              <p:cNvSpPr txBox="1"/>
              <p:nvPr/>
            </p:nvSpPr>
            <p:spPr>
              <a:xfrm>
                <a:off x="1660704" y="4940300"/>
                <a:ext cx="9089604" cy="764568"/>
              </a:xfrm>
              <a:prstGeom prst="rect">
                <a:avLst/>
              </a:prstGeom>
              <a:noFill/>
            </p:spPr>
            <p:txBody>
              <a:bodyPr wrap="none" lIns="0" tIns="0" rIns="0" bIns="0" rtlCol="0">
                <a:spAutoFit/>
              </a:bodyPr>
              <a:lstStyle/>
              <a:p>
                <a:pPr>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latin typeface="Cambria Math" panose="02040503050406030204" pitchFamily="18" charset="0"/>
                        </a:rPr>
                        <m:t>MA</m:t>
                      </m:r>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sty m:val="p"/>
                            </m:rPr>
                            <a:rPr lang="en-US" sz="2400" b="0" i="0" smtClean="0">
                              <a:latin typeface="Cambria Math" panose="02040503050406030204" pitchFamily="18" charset="0"/>
                            </a:rPr>
                            <m:t>input</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distance</m:t>
                          </m:r>
                        </m:num>
                        <m:den>
                          <m:r>
                            <m:rPr>
                              <m:sty m:val="p"/>
                            </m:rPr>
                            <a:rPr lang="en-US" sz="2400" b="0" i="0" smtClean="0">
                              <a:latin typeface="Cambria Math" panose="02040503050406030204" pitchFamily="18" charset="0"/>
                            </a:rPr>
                            <m:t>output</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distance</m:t>
                          </m:r>
                        </m:den>
                      </m:f>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nor/>
                            </m:rPr>
                            <a:rPr lang="en-US" sz="2400" b="0" i="0" smtClean="0">
                              <a:latin typeface="Cambria Math" panose="02040503050406030204" pitchFamily="18" charset="0"/>
                            </a:rPr>
                            <m:t>axle</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circumference</m:t>
                          </m:r>
                        </m:num>
                        <m:den>
                          <m:r>
                            <m:rPr>
                              <m:nor/>
                            </m:rPr>
                            <a:rPr lang="en-US" sz="2400" b="0" i="0" smtClean="0">
                              <a:latin typeface="Cambria Math" panose="02040503050406030204" pitchFamily="18" charset="0"/>
                            </a:rPr>
                            <m:t>wheel</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circumference</m:t>
                          </m:r>
                        </m:den>
                      </m:f>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2</m:t>
                          </m:r>
                          <m:r>
                            <m:rPr>
                              <m:sty m:val="p"/>
                            </m:rPr>
                            <a:rPr lang="el-GR" sz="2400" b="0" i="1" smtClean="0">
                              <a:latin typeface="Cambria Math" panose="02040503050406030204" pitchFamily="18" charset="0"/>
                              <a:ea typeface="Cambria Math" panose="02040503050406030204" pitchFamily="18" charset="0"/>
                            </a:rPr>
                            <m:t>π</m:t>
                          </m:r>
                          <m:r>
                            <a:rPr lang="en-US" sz="2400" b="0" i="1" smtClean="0">
                              <a:latin typeface="Cambria Math" panose="02040503050406030204" pitchFamily="18" charset="0"/>
                              <a:ea typeface="Cambria Math" panose="02040503050406030204" pitchFamily="18" charset="0"/>
                            </a:rPr>
                            <m:t> </m:t>
                          </m:r>
                          <m:r>
                            <a:rPr lang="el-GR"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 </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𝑎𝑥𝑙𝑒</m:t>
                              </m:r>
                            </m:sub>
                          </m:sSub>
                        </m:num>
                        <m:den>
                          <m:r>
                            <a:rPr lang="en-US" sz="2400" b="0" i="1" smtClean="0">
                              <a:latin typeface="Cambria Math" panose="02040503050406030204" pitchFamily="18" charset="0"/>
                            </a:rPr>
                            <m:t>2</m:t>
                          </m:r>
                          <m:r>
                            <m:rPr>
                              <m:sty m:val="p"/>
                            </m:rPr>
                            <a:rPr lang="el-GR" sz="2400" b="0" i="1" smtClean="0">
                              <a:latin typeface="Cambria Math" panose="02040503050406030204" pitchFamily="18" charset="0"/>
                              <a:ea typeface="Cambria Math" panose="02040503050406030204" pitchFamily="18" charset="0"/>
                            </a:rPr>
                            <m:t>π</m:t>
                          </m:r>
                          <m:r>
                            <a:rPr lang="en-US" sz="2400" b="0" i="1" smtClean="0">
                              <a:latin typeface="Cambria Math" panose="02040503050406030204" pitchFamily="18" charset="0"/>
                              <a:ea typeface="Cambria Math" panose="02040503050406030204" pitchFamily="18" charset="0"/>
                            </a:rPr>
                            <m:t> </m:t>
                          </m:r>
                          <m:r>
                            <a:rPr lang="el-GR" sz="2400" b="0" i="1" smtClean="0">
                              <a:latin typeface="Cambria Math" panose="02040503050406030204" pitchFamily="18" charset="0"/>
                              <a:ea typeface="Cambria Math" panose="02040503050406030204" pitchFamily="18" charset="0"/>
                            </a:rPr>
                            <m:t>×</m:t>
                          </m:r>
                          <m:r>
                            <a:rPr lang="en-US" sz="2400" b="0" i="0" smtClean="0">
                              <a:latin typeface="Cambria Math" panose="02040503050406030204" pitchFamily="18" charset="0"/>
                              <a:ea typeface="Cambria Math" panose="02040503050406030204" pitchFamily="18" charset="0"/>
                            </a:rPr>
                            <m:t> </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𝑤h𝑒𝑒𝑙</m:t>
                              </m:r>
                            </m:sub>
                          </m:sSub>
                        </m:den>
                      </m:f>
                      <m:r>
                        <a:rPr lang="en-US" sz="2400" b="0" i="0" smtClean="0">
                          <a:latin typeface="Cambria Math" panose="02040503050406030204" pitchFamily="18" charset="0"/>
                        </a:rPr>
                        <m:t>=</m:t>
                      </m:r>
                      <m:f>
                        <m:fPr>
                          <m:ctrlPr>
                            <a:rPr lang="en-US" sz="2400" i="1">
                              <a:latin typeface="Cambria Math" panose="02040503050406030204" pitchFamily="18" charset="0"/>
                            </a:rPr>
                          </m:ctrlPr>
                        </m:fPr>
                        <m:num>
                          <m:sSub>
                            <m:sSubPr>
                              <m:ctrlPr>
                                <a:rPr lang="en-US" sz="2400" i="1">
                                  <a:latin typeface="Cambria Math" panose="02040503050406030204" pitchFamily="18" charset="0"/>
                                  <a:ea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𝑎𝑥𝑙𝑒</m:t>
                              </m:r>
                            </m:sub>
                          </m:sSub>
                        </m:num>
                        <m:den>
                          <m:sSub>
                            <m:sSubPr>
                              <m:ctrlPr>
                                <a:rPr lang="en-US" sz="2400" i="1">
                                  <a:latin typeface="Cambria Math" panose="02040503050406030204" pitchFamily="18" charset="0"/>
                                  <a:ea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𝑤h𝑒𝑒𝑙</m:t>
                              </m:r>
                            </m:sub>
                          </m:sSub>
                        </m:den>
                      </m:f>
                    </m:oMath>
                  </m:oMathPara>
                </a14:m>
                <a:endParaRPr lang="en-US" sz="2400" dirty="0"/>
              </a:p>
            </p:txBody>
          </p:sp>
        </mc:Choice>
        <mc:Fallback xmlns="">
          <p:sp>
            <p:nvSpPr>
              <p:cNvPr id="12" name="TextBox 11">
                <a:extLst>
                  <a:ext uri="{FF2B5EF4-FFF2-40B4-BE49-F238E27FC236}">
                    <a16:creationId xmlns:a16="http://schemas.microsoft.com/office/drawing/2014/main" id="{368A9C5C-A473-D4CF-8B6C-5B5431B363B5}"/>
                  </a:ext>
                </a:extLst>
              </p:cNvPr>
              <p:cNvSpPr txBox="1">
                <a:spLocks noRot="1" noChangeAspect="1" noMove="1" noResize="1" noEditPoints="1" noAdjustHandles="1" noChangeArrowheads="1" noChangeShapeType="1" noTextEdit="1"/>
              </p:cNvSpPr>
              <p:nvPr/>
            </p:nvSpPr>
            <p:spPr>
              <a:xfrm>
                <a:off x="1660704" y="4940300"/>
                <a:ext cx="9089604" cy="764568"/>
              </a:xfrm>
              <a:prstGeom prst="rect">
                <a:avLst/>
              </a:prstGeom>
              <a:blipFill>
                <a:blip r:embed="rId4"/>
                <a:stretch>
                  <a:fillRect l="-697" t="-6452" r="-279" b="-1935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B66505D5-A3E2-E0F0-867B-8D96D9D1B8F0}"/>
                  </a:ext>
                </a:extLst>
              </p:cNvPr>
              <p:cNvSpPr txBox="1"/>
              <p:nvPr/>
            </p:nvSpPr>
            <p:spPr>
              <a:xfrm>
                <a:off x="7434759" y="1153132"/>
                <a:ext cx="688458" cy="369332"/>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𝑎𝑥𝑙𝑒</m:t>
                          </m:r>
                        </m:sub>
                      </m:sSub>
                    </m:oMath>
                  </m:oMathPara>
                </a14:m>
                <a:endParaRPr lang="en-US" dirty="0"/>
              </a:p>
            </p:txBody>
          </p:sp>
        </mc:Choice>
        <mc:Fallback xmlns="">
          <p:sp>
            <p:nvSpPr>
              <p:cNvPr id="13" name="TextBox 12">
                <a:extLst>
                  <a:ext uri="{FF2B5EF4-FFF2-40B4-BE49-F238E27FC236}">
                    <a16:creationId xmlns:a16="http://schemas.microsoft.com/office/drawing/2014/main" id="{B66505D5-A3E2-E0F0-867B-8D96D9D1B8F0}"/>
                  </a:ext>
                </a:extLst>
              </p:cNvPr>
              <p:cNvSpPr txBox="1">
                <a:spLocks noRot="1" noChangeAspect="1" noMove="1" noResize="1" noEditPoints="1" noAdjustHandles="1" noChangeArrowheads="1" noChangeShapeType="1" noTextEdit="1"/>
              </p:cNvSpPr>
              <p:nvPr/>
            </p:nvSpPr>
            <p:spPr>
              <a:xfrm>
                <a:off x="7434759" y="1153132"/>
                <a:ext cx="688458" cy="36933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1AF82314-D4C9-70BD-45D7-DE32F45E3E19}"/>
                  </a:ext>
                </a:extLst>
              </p:cNvPr>
              <p:cNvSpPr txBox="1"/>
              <p:nvPr/>
            </p:nvSpPr>
            <p:spPr>
              <a:xfrm>
                <a:off x="6337300" y="2412484"/>
                <a:ext cx="817403" cy="369332"/>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𝑤h𝑒𝑒𝑙</m:t>
                          </m:r>
                        </m:sub>
                      </m:sSub>
                    </m:oMath>
                  </m:oMathPara>
                </a14:m>
                <a:endParaRPr lang="en-US" dirty="0"/>
              </a:p>
            </p:txBody>
          </p:sp>
        </mc:Choice>
        <mc:Fallback xmlns="">
          <p:sp>
            <p:nvSpPr>
              <p:cNvPr id="14" name="TextBox 13">
                <a:extLst>
                  <a:ext uri="{FF2B5EF4-FFF2-40B4-BE49-F238E27FC236}">
                    <a16:creationId xmlns:a16="http://schemas.microsoft.com/office/drawing/2014/main" id="{1AF82314-D4C9-70BD-45D7-DE32F45E3E19}"/>
                  </a:ext>
                </a:extLst>
              </p:cNvPr>
              <p:cNvSpPr txBox="1">
                <a:spLocks noRot="1" noChangeAspect="1" noMove="1" noResize="1" noEditPoints="1" noAdjustHandles="1" noChangeArrowheads="1" noChangeShapeType="1" noTextEdit="1"/>
              </p:cNvSpPr>
              <p:nvPr/>
            </p:nvSpPr>
            <p:spPr>
              <a:xfrm>
                <a:off x="6337300" y="2412484"/>
                <a:ext cx="817403" cy="369332"/>
              </a:xfrm>
              <a:prstGeom prst="rect">
                <a:avLst/>
              </a:prstGeom>
              <a:blipFill>
                <a:blip r:embed="rId6"/>
                <a:stretch>
                  <a:fillRect b="-3448"/>
                </a:stretch>
              </a:blipFill>
            </p:spPr>
            <p:txBody>
              <a:bodyPr/>
              <a:lstStyle/>
              <a:p>
                <a:r>
                  <a:rPr lang="en-US">
                    <a:noFill/>
                  </a:rPr>
                  <a:t> </a:t>
                </a:r>
              </a:p>
            </p:txBody>
          </p:sp>
        </mc:Fallback>
      </mc:AlternateContent>
    </p:spTree>
    <p:extLst>
      <p:ext uri="{BB962C8B-B14F-4D97-AF65-F5344CB8AC3E}">
        <p14:creationId xmlns:p14="http://schemas.microsoft.com/office/powerpoint/2010/main" val="10960629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p:txBody>
          <a:bodyPr/>
          <a:lstStyle/>
          <a:p>
            <a:r>
              <a:rPr lang="en-US" dirty="0"/>
              <a:t>Activity 4: Generate possible solutions</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453813" y="6221413"/>
            <a:ext cx="738187" cy="365125"/>
          </a:xfrm>
        </p:spPr>
        <p:txBody>
          <a:bodyPr/>
          <a:lstStyle/>
          <a:p>
            <a:fld id="{14719505-AD43-774F-936C-A3AE71DD4EEA}" type="slidenum">
              <a:rPr lang="en-GB" smtClean="0"/>
              <a:pPr/>
              <a:t>41</a:t>
            </a:fld>
            <a:endParaRPr lang="en-GB" dirty="0"/>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B47F862E-15C0-2340-BCB1-A7628CE62254}"/>
              </a:ext>
            </a:extLst>
          </p:cNvPr>
          <p:cNvGrpSpPr/>
          <p:nvPr/>
        </p:nvGrpSpPr>
        <p:grpSpPr>
          <a:xfrm>
            <a:off x="6096000" y="567482"/>
            <a:ext cx="5707069" cy="5418236"/>
            <a:chOff x="1110940" y="719881"/>
            <a:chExt cx="5707069" cy="5418236"/>
          </a:xfrm>
        </p:grpSpPr>
        <p:grpSp>
          <p:nvGrpSpPr>
            <p:cNvPr id="9" name="Group 8">
              <a:extLst>
                <a:ext uri="{FF2B5EF4-FFF2-40B4-BE49-F238E27FC236}">
                  <a16:creationId xmlns:a16="http://schemas.microsoft.com/office/drawing/2014/main" id="{76293CED-CD1E-144E-A65A-2982ADEC0E19}"/>
                </a:ext>
              </a:extLst>
            </p:cNvPr>
            <p:cNvGrpSpPr/>
            <p:nvPr/>
          </p:nvGrpSpPr>
          <p:grpSpPr>
            <a:xfrm>
              <a:off x="3242468" y="719881"/>
              <a:ext cx="1262062" cy="1262062"/>
              <a:chOff x="3242468" y="719881"/>
              <a:chExt cx="1262062" cy="1262062"/>
            </a:xfrm>
          </p:grpSpPr>
          <p:sp>
            <p:nvSpPr>
              <p:cNvPr id="37" name="Freeform 36">
                <a:extLst>
                  <a:ext uri="{FF2B5EF4-FFF2-40B4-BE49-F238E27FC236}">
                    <a16:creationId xmlns:a16="http://schemas.microsoft.com/office/drawing/2014/main" id="{ACD6C787-3DE4-0E4E-B0FC-7E08024A046F}"/>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38" name="Oval 37">
                <a:extLst>
                  <a:ext uri="{FF2B5EF4-FFF2-40B4-BE49-F238E27FC236}">
                    <a16:creationId xmlns:a16="http://schemas.microsoft.com/office/drawing/2014/main" id="{FCE42F25-6175-2E42-89CE-C11B2C089BC9}"/>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10" name="Group 9">
              <a:extLst>
                <a:ext uri="{FF2B5EF4-FFF2-40B4-BE49-F238E27FC236}">
                  <a16:creationId xmlns:a16="http://schemas.microsoft.com/office/drawing/2014/main" id="{E79F929D-DEEB-5146-A138-9C35FE58B3C8}"/>
                </a:ext>
              </a:extLst>
            </p:cNvPr>
            <p:cNvGrpSpPr/>
            <p:nvPr/>
          </p:nvGrpSpPr>
          <p:grpSpPr>
            <a:xfrm>
              <a:off x="4951822" y="1543062"/>
              <a:ext cx="1262062" cy="1262062"/>
              <a:chOff x="4951822" y="1543062"/>
              <a:chExt cx="1262062" cy="1262062"/>
            </a:xfrm>
          </p:grpSpPr>
          <p:sp>
            <p:nvSpPr>
              <p:cNvPr id="35" name="Freeform 34">
                <a:extLst>
                  <a:ext uri="{FF2B5EF4-FFF2-40B4-BE49-F238E27FC236}">
                    <a16:creationId xmlns:a16="http://schemas.microsoft.com/office/drawing/2014/main" id="{E1AAD37B-B6B1-764E-A703-BCDF42D631CF}"/>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36" name="Oval 35">
                <a:extLst>
                  <a:ext uri="{FF2B5EF4-FFF2-40B4-BE49-F238E27FC236}">
                    <a16:creationId xmlns:a16="http://schemas.microsoft.com/office/drawing/2014/main" id="{07385010-0338-7544-B596-0AAC2A72CD94}"/>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11" name="Group 10">
              <a:extLst>
                <a:ext uri="{FF2B5EF4-FFF2-40B4-BE49-F238E27FC236}">
                  <a16:creationId xmlns:a16="http://schemas.microsoft.com/office/drawing/2014/main" id="{18828C52-0D5C-1C40-B182-017C0552A3F2}"/>
                </a:ext>
              </a:extLst>
            </p:cNvPr>
            <p:cNvGrpSpPr/>
            <p:nvPr/>
          </p:nvGrpSpPr>
          <p:grpSpPr>
            <a:xfrm>
              <a:off x="5373997" y="3392733"/>
              <a:ext cx="1262062" cy="1262062"/>
              <a:chOff x="5373997" y="3392733"/>
              <a:chExt cx="1262062" cy="1262062"/>
            </a:xfrm>
          </p:grpSpPr>
          <p:sp>
            <p:nvSpPr>
              <p:cNvPr id="33" name="Freeform 32">
                <a:extLst>
                  <a:ext uri="{FF2B5EF4-FFF2-40B4-BE49-F238E27FC236}">
                    <a16:creationId xmlns:a16="http://schemas.microsoft.com/office/drawing/2014/main" id="{5057DBE9-399A-9643-8971-5ED9976C0C47}"/>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34" name="Oval 33">
                <a:extLst>
                  <a:ext uri="{FF2B5EF4-FFF2-40B4-BE49-F238E27FC236}">
                    <a16:creationId xmlns:a16="http://schemas.microsoft.com/office/drawing/2014/main" id="{1FB3E239-5622-2B41-930D-737E4D8CB6D3}"/>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12" name="Group 11">
              <a:extLst>
                <a:ext uri="{FF2B5EF4-FFF2-40B4-BE49-F238E27FC236}">
                  <a16:creationId xmlns:a16="http://schemas.microsoft.com/office/drawing/2014/main" id="{6383B830-3054-0444-B63A-5BDDD1E74756}"/>
                </a:ext>
              </a:extLst>
            </p:cNvPr>
            <p:cNvGrpSpPr/>
            <p:nvPr/>
          </p:nvGrpSpPr>
          <p:grpSpPr>
            <a:xfrm>
              <a:off x="4191088" y="4876055"/>
              <a:ext cx="1262062" cy="1262062"/>
              <a:chOff x="4191088" y="4876055"/>
              <a:chExt cx="1262062" cy="1262062"/>
            </a:xfrm>
          </p:grpSpPr>
          <p:sp>
            <p:nvSpPr>
              <p:cNvPr id="31" name="Freeform 30">
                <a:extLst>
                  <a:ext uri="{FF2B5EF4-FFF2-40B4-BE49-F238E27FC236}">
                    <a16:creationId xmlns:a16="http://schemas.microsoft.com/office/drawing/2014/main" id="{3A639B1E-385F-0D4E-8BF9-0DB5AD34C048}"/>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32" name="Oval 31">
                <a:extLst>
                  <a:ext uri="{FF2B5EF4-FFF2-40B4-BE49-F238E27FC236}">
                    <a16:creationId xmlns:a16="http://schemas.microsoft.com/office/drawing/2014/main" id="{DDD9730F-55DC-B341-9A3F-FC370A3DD3A9}"/>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13" name="Group 12">
              <a:extLst>
                <a:ext uri="{FF2B5EF4-FFF2-40B4-BE49-F238E27FC236}">
                  <a16:creationId xmlns:a16="http://schemas.microsoft.com/office/drawing/2014/main" id="{BAEEFD7B-1D13-8647-817C-8CE02515D3FE}"/>
                </a:ext>
              </a:extLst>
            </p:cNvPr>
            <p:cNvGrpSpPr/>
            <p:nvPr/>
          </p:nvGrpSpPr>
          <p:grpSpPr>
            <a:xfrm>
              <a:off x="2293849" y="4867478"/>
              <a:ext cx="1262062" cy="1270639"/>
              <a:chOff x="2293849" y="4867478"/>
              <a:chExt cx="1262062" cy="1270639"/>
            </a:xfrm>
          </p:grpSpPr>
          <p:sp>
            <p:nvSpPr>
              <p:cNvPr id="29" name="Freeform 28">
                <a:extLst>
                  <a:ext uri="{FF2B5EF4-FFF2-40B4-BE49-F238E27FC236}">
                    <a16:creationId xmlns:a16="http://schemas.microsoft.com/office/drawing/2014/main" id="{5256BE71-D79F-344B-9126-EE7BB685C343}"/>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30" name="Oval 29">
                <a:extLst>
                  <a:ext uri="{FF2B5EF4-FFF2-40B4-BE49-F238E27FC236}">
                    <a16:creationId xmlns:a16="http://schemas.microsoft.com/office/drawing/2014/main" id="{9C2863C3-BC88-F549-A80F-B819803746E3}"/>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14" name="Group 13">
              <a:extLst>
                <a:ext uri="{FF2B5EF4-FFF2-40B4-BE49-F238E27FC236}">
                  <a16:creationId xmlns:a16="http://schemas.microsoft.com/office/drawing/2014/main" id="{09ED068C-5100-034C-9779-6A06B83DAC15}"/>
                </a:ext>
              </a:extLst>
            </p:cNvPr>
            <p:cNvGrpSpPr/>
            <p:nvPr/>
          </p:nvGrpSpPr>
          <p:grpSpPr>
            <a:xfrm>
              <a:off x="1110940" y="3392733"/>
              <a:ext cx="1262062" cy="1262062"/>
              <a:chOff x="1110940" y="3392733"/>
              <a:chExt cx="1262062" cy="1262062"/>
            </a:xfrm>
          </p:grpSpPr>
          <p:sp>
            <p:nvSpPr>
              <p:cNvPr id="27" name="Freeform 26">
                <a:extLst>
                  <a:ext uri="{FF2B5EF4-FFF2-40B4-BE49-F238E27FC236}">
                    <a16:creationId xmlns:a16="http://schemas.microsoft.com/office/drawing/2014/main" id="{D804027B-62A0-EB40-89CD-0DB4994340D4}"/>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28" name="Oval 27">
                <a:extLst>
                  <a:ext uri="{FF2B5EF4-FFF2-40B4-BE49-F238E27FC236}">
                    <a16:creationId xmlns:a16="http://schemas.microsoft.com/office/drawing/2014/main" id="{5FE04641-2264-D445-95D0-7CF95D520753}"/>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15" name="Group 14">
              <a:extLst>
                <a:ext uri="{FF2B5EF4-FFF2-40B4-BE49-F238E27FC236}">
                  <a16:creationId xmlns:a16="http://schemas.microsoft.com/office/drawing/2014/main" id="{C790DBC9-CAA0-A144-BBC6-B198C0BCC621}"/>
                </a:ext>
              </a:extLst>
            </p:cNvPr>
            <p:cNvGrpSpPr/>
            <p:nvPr/>
          </p:nvGrpSpPr>
          <p:grpSpPr>
            <a:xfrm>
              <a:off x="1533115" y="1543062"/>
              <a:ext cx="1262062" cy="1262062"/>
              <a:chOff x="1533115" y="1543062"/>
              <a:chExt cx="1262062" cy="1262062"/>
            </a:xfrm>
          </p:grpSpPr>
          <p:sp>
            <p:nvSpPr>
              <p:cNvPr id="25" name="Freeform 24">
                <a:extLst>
                  <a:ext uri="{FF2B5EF4-FFF2-40B4-BE49-F238E27FC236}">
                    <a16:creationId xmlns:a16="http://schemas.microsoft.com/office/drawing/2014/main" id="{CD6F95BA-2810-664F-B4E9-5856280C5B03}"/>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26" name="Oval 25">
                <a:extLst>
                  <a:ext uri="{FF2B5EF4-FFF2-40B4-BE49-F238E27FC236}">
                    <a16:creationId xmlns:a16="http://schemas.microsoft.com/office/drawing/2014/main" id="{A59350DE-DF29-364D-9288-7AA39F063248}"/>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16" name="Picture 15" descr="Diagram&#10;&#10;Description automatically generated">
              <a:extLst>
                <a:ext uri="{FF2B5EF4-FFF2-40B4-BE49-F238E27FC236}">
                  <a16:creationId xmlns:a16="http://schemas.microsoft.com/office/drawing/2014/main" id="{E72F6270-2694-9B45-ABB0-1020711A454D}"/>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17" name="Picture 16" descr="Diagram&#10;&#10;Description automatically generated">
              <a:extLst>
                <a:ext uri="{FF2B5EF4-FFF2-40B4-BE49-F238E27FC236}">
                  <a16:creationId xmlns:a16="http://schemas.microsoft.com/office/drawing/2014/main" id="{61F67D0D-6789-8A46-AC74-15B5485C0C79}"/>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18" name="Picture 17" descr="Diagram&#10;&#10;Description automatically generated">
              <a:extLst>
                <a:ext uri="{FF2B5EF4-FFF2-40B4-BE49-F238E27FC236}">
                  <a16:creationId xmlns:a16="http://schemas.microsoft.com/office/drawing/2014/main" id="{76469650-3921-454C-A0D3-3AFA6DADA44C}"/>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19" name="Picture 18" descr="Diagram&#10;&#10;Description automatically generated">
              <a:extLst>
                <a:ext uri="{FF2B5EF4-FFF2-40B4-BE49-F238E27FC236}">
                  <a16:creationId xmlns:a16="http://schemas.microsoft.com/office/drawing/2014/main" id="{112CA087-2B1F-E14D-A16A-95BA872FA5F5}"/>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20" name="Picture 19" descr="Diagram&#10;&#10;Description automatically generated">
              <a:extLst>
                <a:ext uri="{FF2B5EF4-FFF2-40B4-BE49-F238E27FC236}">
                  <a16:creationId xmlns:a16="http://schemas.microsoft.com/office/drawing/2014/main" id="{70D08F73-67C2-B74C-B47A-C64120E5BE19}"/>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21" name="Picture 20" descr="Diagram&#10;&#10;Description automatically generated">
              <a:extLst>
                <a:ext uri="{FF2B5EF4-FFF2-40B4-BE49-F238E27FC236}">
                  <a16:creationId xmlns:a16="http://schemas.microsoft.com/office/drawing/2014/main" id="{F6DEAD60-2DBB-4041-9F47-5D425B1E6478}"/>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22" name="Group 21">
              <a:extLst>
                <a:ext uri="{FF2B5EF4-FFF2-40B4-BE49-F238E27FC236}">
                  <a16:creationId xmlns:a16="http://schemas.microsoft.com/office/drawing/2014/main" id="{B42D63D7-0F33-3440-A9D6-EB29C15CFA55}"/>
                </a:ext>
              </a:extLst>
            </p:cNvPr>
            <p:cNvGrpSpPr/>
            <p:nvPr/>
          </p:nvGrpSpPr>
          <p:grpSpPr>
            <a:xfrm>
              <a:off x="5306009" y="3278896"/>
              <a:ext cx="1512000" cy="1512000"/>
              <a:chOff x="10177236" y="429813"/>
              <a:chExt cx="1512000" cy="1512000"/>
            </a:xfrm>
          </p:grpSpPr>
          <p:sp>
            <p:nvSpPr>
              <p:cNvPr id="23" name="Freeform 22">
                <a:extLst>
                  <a:ext uri="{FF2B5EF4-FFF2-40B4-BE49-F238E27FC236}">
                    <a16:creationId xmlns:a16="http://schemas.microsoft.com/office/drawing/2014/main" id="{C16AA182-53AE-6440-8421-9E2CA302AA7D}"/>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Generate possible solutions</a:t>
                </a:r>
              </a:p>
            </p:txBody>
          </p:sp>
          <p:sp>
            <p:nvSpPr>
              <p:cNvPr id="24" name="Oval 23">
                <a:extLst>
                  <a:ext uri="{FF2B5EF4-FFF2-40B4-BE49-F238E27FC236}">
                    <a16:creationId xmlns:a16="http://schemas.microsoft.com/office/drawing/2014/main" id="{92DE47A9-753F-F84F-A59F-CE6F627F54E8}"/>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spTree>
    <p:extLst>
      <p:ext uri="{BB962C8B-B14F-4D97-AF65-F5344CB8AC3E}">
        <p14:creationId xmlns:p14="http://schemas.microsoft.com/office/powerpoint/2010/main" val="21949258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A938057-88BD-4285-D280-B801C22B5A77}"/>
              </a:ext>
            </a:extLst>
          </p:cNvPr>
          <p:cNvSpPr>
            <a:spLocks noGrp="1"/>
          </p:cNvSpPr>
          <p:nvPr>
            <p:ph type="sldNum" sz="quarter" idx="4"/>
          </p:nvPr>
        </p:nvSpPr>
        <p:spPr/>
        <p:txBody>
          <a:bodyPr/>
          <a:lstStyle/>
          <a:p>
            <a:fld id="{14719505-AD43-774F-936C-A3AE71DD4EEA}" type="slidenum">
              <a:rPr lang="en-GB" smtClean="0"/>
              <a:pPr/>
              <a:t>42</a:t>
            </a:fld>
            <a:endParaRPr lang="en-GB" dirty="0"/>
          </a:p>
        </p:txBody>
      </p:sp>
      <p:pic>
        <p:nvPicPr>
          <p:cNvPr id="3" name="Online Media 2" descr="d.school brainstorming rules">
            <a:hlinkClick r:id="" action="ppaction://media"/>
            <a:extLst>
              <a:ext uri="{FF2B5EF4-FFF2-40B4-BE49-F238E27FC236}">
                <a16:creationId xmlns:a16="http://schemas.microsoft.com/office/drawing/2014/main" id="{93CBA9F6-5EFB-C275-CD56-7E60DCD5A209}"/>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1427387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545CD9-9E93-91CD-D9D5-7F429E9F0E1C}"/>
              </a:ext>
            </a:extLst>
          </p:cNvPr>
          <p:cNvSpPr>
            <a:spLocks noGrp="1"/>
          </p:cNvSpPr>
          <p:nvPr>
            <p:ph type="sldNum" sz="quarter" idx="4"/>
          </p:nvPr>
        </p:nvSpPr>
        <p:spPr/>
        <p:txBody>
          <a:bodyPr/>
          <a:lstStyle/>
          <a:p>
            <a:fld id="{14719505-AD43-774F-936C-A3AE71DD4EEA}" type="slidenum">
              <a:rPr lang="en-GB" smtClean="0"/>
              <a:pPr/>
              <a:t>43</a:t>
            </a:fld>
            <a:endParaRPr lang="en-GB" dirty="0"/>
          </a:p>
        </p:txBody>
      </p:sp>
      <p:pic>
        <p:nvPicPr>
          <p:cNvPr id="3" name="Online Media 2" descr="how NOT to brainstorm">
            <a:hlinkClick r:id="" action="ppaction://media"/>
            <a:extLst>
              <a:ext uri="{FF2B5EF4-FFF2-40B4-BE49-F238E27FC236}">
                <a16:creationId xmlns:a16="http://schemas.microsoft.com/office/drawing/2014/main" id="{3C36A1F0-CE07-4ECD-C82E-F87303468613}"/>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4233462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24B42C-FDC5-EAED-9C7C-7967F3711D68}"/>
              </a:ext>
            </a:extLst>
          </p:cNvPr>
          <p:cNvSpPr>
            <a:spLocks noGrp="1"/>
          </p:cNvSpPr>
          <p:nvPr>
            <p:ph type="body" sz="quarter" idx="13"/>
          </p:nvPr>
        </p:nvSpPr>
        <p:spPr/>
        <p:txBody>
          <a:bodyPr/>
          <a:lstStyle/>
          <a:p>
            <a:r>
              <a:rPr lang="en-US" dirty="0"/>
              <a:t>The do’s and don’ts of brainstorming</a:t>
            </a:r>
          </a:p>
        </p:txBody>
      </p:sp>
      <p:sp>
        <p:nvSpPr>
          <p:cNvPr id="2" name="Slide Number Placeholder 1">
            <a:extLst>
              <a:ext uri="{FF2B5EF4-FFF2-40B4-BE49-F238E27FC236}">
                <a16:creationId xmlns:a16="http://schemas.microsoft.com/office/drawing/2014/main" id="{08770B3B-1B02-F5B0-18DD-A6A0FA1AF0F8}"/>
              </a:ext>
            </a:extLst>
          </p:cNvPr>
          <p:cNvSpPr>
            <a:spLocks noGrp="1"/>
          </p:cNvSpPr>
          <p:nvPr>
            <p:ph type="sldNum" sz="quarter" idx="4"/>
          </p:nvPr>
        </p:nvSpPr>
        <p:spPr/>
        <p:txBody>
          <a:bodyPr/>
          <a:lstStyle/>
          <a:p>
            <a:fld id="{14719505-AD43-774F-936C-A3AE71DD4EEA}" type="slidenum">
              <a:rPr lang="en-GB" smtClean="0"/>
              <a:pPr/>
              <a:t>44</a:t>
            </a:fld>
            <a:endParaRPr lang="en-GB" dirty="0"/>
          </a:p>
        </p:txBody>
      </p:sp>
      <p:pic>
        <p:nvPicPr>
          <p:cNvPr id="11266" name="Picture 2" descr="Dos and Donts PowerPoint Template - SlideModel">
            <a:extLst>
              <a:ext uri="{FF2B5EF4-FFF2-40B4-BE49-F238E27FC236}">
                <a16:creationId xmlns:a16="http://schemas.microsoft.com/office/drawing/2014/main" id="{3064F011-B3B5-1C20-D240-0EA9D227E93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398931" y="1593574"/>
            <a:ext cx="3551582" cy="36708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91694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161925" y="1931470"/>
            <a:ext cx="6699250" cy="2995060"/>
          </a:xfrm>
          <a:prstGeom prst="rect">
            <a:avLst/>
          </a:prstGeom>
        </p:spPr>
        <p:txBody>
          <a:bodyPr vert="horz" lIns="0" tIns="0" rIns="90000" bIns="0" rtlCol="0" anchor="ctr">
            <a:noAutofit/>
          </a:bodyPr>
          <a:lstStyle/>
          <a:p>
            <a:pPr lvl="0"/>
            <a:r>
              <a:rPr lang="en-US" sz="4800" b="1" dirty="0">
                <a:solidFill>
                  <a:schemeClr val="bg1"/>
                </a:solidFill>
              </a:rPr>
              <a:t>Work through Section 7</a:t>
            </a:r>
            <a:endParaRPr lang="en-ZA" sz="4800" dirty="0">
              <a:solidFill>
                <a:schemeClr val="bg1"/>
              </a:solidFill>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45</a:t>
            </a:fld>
            <a:endParaRPr lang="en-GB"/>
          </a:p>
        </p:txBody>
      </p:sp>
      <p:pic>
        <p:nvPicPr>
          <p:cNvPr id="5" name="Graphic 4" descr="Head with gears with solid fill">
            <a:extLst>
              <a:ext uri="{FF2B5EF4-FFF2-40B4-BE49-F238E27FC236}">
                <a16:creationId xmlns:a16="http://schemas.microsoft.com/office/drawing/2014/main" id="{B9761C3D-0EB5-29BE-B467-22D7D6F9C5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9874" y="1772587"/>
            <a:ext cx="3600000" cy="3600000"/>
          </a:xfrm>
          <a:prstGeom prst="rect">
            <a:avLst/>
          </a:prstGeom>
        </p:spPr>
      </p:pic>
    </p:spTree>
    <p:extLst>
      <p:ext uri="{BB962C8B-B14F-4D97-AF65-F5344CB8AC3E}">
        <p14:creationId xmlns:p14="http://schemas.microsoft.com/office/powerpoint/2010/main" val="8247434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C531549-E445-6E35-B1A5-A8DC04232E08}"/>
              </a:ext>
            </a:extLst>
          </p:cNvPr>
          <p:cNvSpPr>
            <a:spLocks noGrp="1"/>
          </p:cNvSpPr>
          <p:nvPr>
            <p:ph type="body" sz="quarter" idx="13"/>
          </p:nvPr>
        </p:nvSpPr>
        <p:spPr>
          <a:xfrm>
            <a:off x="425845" y="167555"/>
            <a:ext cx="9909646" cy="6270823"/>
          </a:xfrm>
        </p:spPr>
        <p:txBody>
          <a:bodyPr/>
          <a:lstStyle/>
          <a:p>
            <a:pPr>
              <a:spcAft>
                <a:spcPts val="1200"/>
              </a:spcAft>
            </a:pPr>
            <a:r>
              <a:rPr lang="en-US" dirty="0"/>
              <a:t>Generate design ideas</a:t>
            </a: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energy stored in the spring be used to turn the vehicle’s wheels?</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energy stored in the spring be released in a slow and controlled manner?</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friction experienced by the vehicle be reduced?</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enough traction between the wheels and the ground be created so that the wheels don’t just spin without the vehicle moving forward?</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we ensure the vehicle travels in a straight line?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lever length to use?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will the mass of the vehicle affect its performance?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size of wheel to use?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will the mass of the wheels affect the vehicle’s performance?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Are you going to use a front or rear wheel drive design?</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material to use to attach your lever to your axle?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diameter of axle to use?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spcAft>
                <a:spcPts val="600"/>
              </a:spcAft>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we ensure the vehicle travels in a straight line?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buFont typeface="Arial" panose="020B0604020202020204" pitchFamily="34" charset="0"/>
              <a:buChar char="•"/>
            </a:pPr>
            <a:endParaRPr lang="en-US" sz="2800" dirty="0">
              <a:solidFill>
                <a:schemeClr val="accent1"/>
              </a:solidFill>
            </a:endParaRPr>
          </a:p>
        </p:txBody>
      </p:sp>
      <p:sp>
        <p:nvSpPr>
          <p:cNvPr id="3" name="Slide Number Placeholder 2">
            <a:extLst>
              <a:ext uri="{FF2B5EF4-FFF2-40B4-BE49-F238E27FC236}">
                <a16:creationId xmlns:a16="http://schemas.microsoft.com/office/drawing/2014/main" id="{815DB005-D17A-CD0F-C3C5-2CFC9CFEAD5F}"/>
              </a:ext>
            </a:extLst>
          </p:cNvPr>
          <p:cNvSpPr>
            <a:spLocks noGrp="1"/>
          </p:cNvSpPr>
          <p:nvPr>
            <p:ph type="sldNum" sz="quarter" idx="4"/>
          </p:nvPr>
        </p:nvSpPr>
        <p:spPr/>
        <p:txBody>
          <a:bodyPr/>
          <a:lstStyle/>
          <a:p>
            <a:fld id="{14719505-AD43-774F-936C-A3AE71DD4EEA}" type="slidenum">
              <a:rPr lang="en-GB" smtClean="0"/>
              <a:pPr/>
              <a:t>46</a:t>
            </a:fld>
            <a:endParaRPr lang="en-GB" dirty="0"/>
          </a:p>
        </p:txBody>
      </p:sp>
    </p:spTree>
    <p:extLst>
      <p:ext uri="{BB962C8B-B14F-4D97-AF65-F5344CB8AC3E}">
        <p14:creationId xmlns:p14="http://schemas.microsoft.com/office/powerpoint/2010/main" val="25754283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62C3D68-462B-A4AB-BBB2-731EB8155305}"/>
              </a:ext>
            </a:extLst>
          </p:cNvPr>
          <p:cNvSpPr>
            <a:spLocks noGrp="1"/>
          </p:cNvSpPr>
          <p:nvPr>
            <p:ph type="body" sz="quarter" idx="13"/>
          </p:nvPr>
        </p:nvSpPr>
        <p:spPr/>
        <p:txBody>
          <a:bodyPr/>
          <a:lstStyle/>
          <a:p>
            <a:r>
              <a:rPr lang="en-US" dirty="0"/>
              <a:t>Draw your ideas</a:t>
            </a:r>
          </a:p>
        </p:txBody>
      </p:sp>
      <p:sp>
        <p:nvSpPr>
          <p:cNvPr id="3" name="Slide Number Placeholder 2">
            <a:extLst>
              <a:ext uri="{FF2B5EF4-FFF2-40B4-BE49-F238E27FC236}">
                <a16:creationId xmlns:a16="http://schemas.microsoft.com/office/drawing/2014/main" id="{868B2B6D-9660-C811-293D-38AC1F18039C}"/>
              </a:ext>
            </a:extLst>
          </p:cNvPr>
          <p:cNvSpPr>
            <a:spLocks noGrp="1"/>
          </p:cNvSpPr>
          <p:nvPr>
            <p:ph type="sldNum" sz="quarter" idx="4"/>
          </p:nvPr>
        </p:nvSpPr>
        <p:spPr/>
        <p:txBody>
          <a:bodyPr/>
          <a:lstStyle/>
          <a:p>
            <a:fld id="{14719505-AD43-774F-936C-A3AE71DD4EEA}" type="slidenum">
              <a:rPr lang="en-GB" smtClean="0"/>
              <a:pPr/>
              <a:t>47</a:t>
            </a:fld>
            <a:endParaRPr lang="en-GB" dirty="0"/>
          </a:p>
        </p:txBody>
      </p:sp>
      <p:pic>
        <p:nvPicPr>
          <p:cNvPr id="15362" name="Picture 2" descr="Premium Vector | Hand drawn idea concept | Lampada desenho, Vetores free,  Propagandas criativas">
            <a:extLst>
              <a:ext uri="{FF2B5EF4-FFF2-40B4-BE49-F238E27FC236}">
                <a16:creationId xmlns:a16="http://schemas.microsoft.com/office/drawing/2014/main" id="{8CB1060C-FF78-7543-94AA-7BD1EDC5932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34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83674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B72879E-E8E9-A948-B2F6-5CB9A9E12E78}"/>
              </a:ext>
            </a:extLst>
          </p:cNvPr>
          <p:cNvSpPr>
            <a:spLocks noGrp="1"/>
          </p:cNvSpPr>
          <p:nvPr>
            <p:ph type="body" sz="quarter" idx="23"/>
          </p:nvPr>
        </p:nvSpPr>
        <p:spPr/>
        <p:txBody>
          <a:bodyPr/>
          <a:lstStyle/>
          <a:p>
            <a:r>
              <a:rPr lang="en-US" dirty="0"/>
              <a:t>Endurance Race</a:t>
            </a:r>
          </a:p>
        </p:txBody>
      </p:sp>
      <p:sp>
        <p:nvSpPr>
          <p:cNvPr id="5" name="Text Placeholder 4">
            <a:extLst>
              <a:ext uri="{FF2B5EF4-FFF2-40B4-BE49-F238E27FC236}">
                <a16:creationId xmlns:a16="http://schemas.microsoft.com/office/drawing/2014/main" id="{BE2318B5-60B8-814A-8A21-063E6E53546D}"/>
              </a:ext>
            </a:extLst>
          </p:cNvPr>
          <p:cNvSpPr>
            <a:spLocks noGrp="1"/>
          </p:cNvSpPr>
          <p:nvPr>
            <p:ph type="body" sz="quarter" idx="25"/>
          </p:nvPr>
        </p:nvSpPr>
        <p:spPr/>
        <p:txBody>
          <a:bodyPr/>
          <a:lstStyle/>
          <a:p>
            <a:r>
              <a:rPr lang="en-US" dirty="0"/>
              <a:t>The vehicle that covers the greatest distance on a single ‘charge’ or in a specific time with multiple charges.</a:t>
            </a:r>
            <a:endParaRPr lang="en-ZA" dirty="0"/>
          </a:p>
        </p:txBody>
      </p:sp>
      <p:sp>
        <p:nvSpPr>
          <p:cNvPr id="3" name="Title 2">
            <a:extLst>
              <a:ext uri="{FF2B5EF4-FFF2-40B4-BE49-F238E27FC236}">
                <a16:creationId xmlns:a16="http://schemas.microsoft.com/office/drawing/2014/main" id="{8FD37AFC-CD45-1442-9748-EE9B4B90496A}"/>
              </a:ext>
            </a:extLst>
          </p:cNvPr>
          <p:cNvSpPr>
            <a:spLocks noGrp="1"/>
          </p:cNvSpPr>
          <p:nvPr>
            <p:ph type="title"/>
          </p:nvPr>
        </p:nvSpPr>
        <p:spPr/>
        <p:txBody>
          <a:bodyPr/>
          <a:lstStyle/>
          <a:p>
            <a:r>
              <a:rPr lang="en-US" dirty="0"/>
              <a:t>Race Time!</a:t>
            </a:r>
          </a:p>
        </p:txBody>
      </p:sp>
      <p:sp>
        <p:nvSpPr>
          <p:cNvPr id="2" name="Slide Number Placeholder 1">
            <a:extLst>
              <a:ext uri="{FF2B5EF4-FFF2-40B4-BE49-F238E27FC236}">
                <a16:creationId xmlns:a16="http://schemas.microsoft.com/office/drawing/2014/main" id="{622FC173-D6B7-124E-84EE-D65931FF930F}"/>
              </a:ext>
            </a:extLst>
          </p:cNvPr>
          <p:cNvSpPr>
            <a:spLocks noGrp="1"/>
          </p:cNvSpPr>
          <p:nvPr>
            <p:ph type="sldNum" sz="quarter" idx="4"/>
          </p:nvPr>
        </p:nvSpPr>
        <p:spPr/>
        <p:txBody>
          <a:bodyPr/>
          <a:lstStyle/>
          <a:p>
            <a:fld id="{14719505-AD43-774F-936C-A3AE71DD4EEA}" type="slidenum">
              <a:rPr lang="en-GB" smtClean="0"/>
              <a:pPr/>
              <a:t>48</a:t>
            </a:fld>
            <a:endParaRPr lang="en-GB" dirty="0"/>
          </a:p>
        </p:txBody>
      </p:sp>
      <p:sp>
        <p:nvSpPr>
          <p:cNvPr id="6" name="Text Placeholder 5">
            <a:extLst>
              <a:ext uri="{FF2B5EF4-FFF2-40B4-BE49-F238E27FC236}">
                <a16:creationId xmlns:a16="http://schemas.microsoft.com/office/drawing/2014/main" id="{0A0045C9-0712-484B-A6BB-7E70DD0CADBB}"/>
              </a:ext>
            </a:extLst>
          </p:cNvPr>
          <p:cNvSpPr>
            <a:spLocks noGrp="1"/>
          </p:cNvSpPr>
          <p:nvPr>
            <p:ph type="body" sz="quarter" idx="26"/>
          </p:nvPr>
        </p:nvSpPr>
        <p:spPr/>
        <p:txBody>
          <a:bodyPr/>
          <a:lstStyle/>
          <a:p>
            <a:r>
              <a:rPr lang="en-US" dirty="0"/>
              <a:t>Speed Race</a:t>
            </a:r>
          </a:p>
        </p:txBody>
      </p:sp>
      <p:sp>
        <p:nvSpPr>
          <p:cNvPr id="7" name="Text Placeholder 6">
            <a:extLst>
              <a:ext uri="{FF2B5EF4-FFF2-40B4-BE49-F238E27FC236}">
                <a16:creationId xmlns:a16="http://schemas.microsoft.com/office/drawing/2014/main" id="{06DA8DD0-4775-2043-8240-267CABAD2159}"/>
              </a:ext>
            </a:extLst>
          </p:cNvPr>
          <p:cNvSpPr>
            <a:spLocks noGrp="1"/>
          </p:cNvSpPr>
          <p:nvPr>
            <p:ph type="body" sz="quarter" idx="27"/>
          </p:nvPr>
        </p:nvSpPr>
        <p:spPr/>
        <p:txBody>
          <a:bodyPr/>
          <a:lstStyle/>
          <a:p>
            <a:r>
              <a:rPr lang="en-US" dirty="0"/>
              <a:t>The fastest vehicle over a specific distance.</a:t>
            </a:r>
            <a:r>
              <a:rPr lang="en-ZA" dirty="0"/>
              <a:t> </a:t>
            </a:r>
            <a:endParaRPr lang="en-US" dirty="0"/>
          </a:p>
        </p:txBody>
      </p:sp>
      <p:pic>
        <p:nvPicPr>
          <p:cNvPr id="4098" name="Picture 2" descr="The Tortoise and the Hare Teaches a Valuable Gospel Principle">
            <a:extLst>
              <a:ext uri="{FF2B5EF4-FFF2-40B4-BE49-F238E27FC236}">
                <a16:creationId xmlns:a16="http://schemas.microsoft.com/office/drawing/2014/main" id="{5B78DAD9-2E16-3E49-9DE1-EF4CFEFC8F37}"/>
              </a:ext>
            </a:extLst>
          </p:cNvPr>
          <p:cNvPicPr>
            <a:picLocks noChangeAspect="1" noChangeArrowheads="1"/>
          </p:cNvPicPr>
          <p:nvPr/>
        </p:nvPicPr>
        <p:blipFill rotWithShape="1">
          <a:blip r:embed="rId3"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p:blipFill>
        <p:spPr bwMode="auto">
          <a:xfrm>
            <a:off x="1422117" y="1952600"/>
            <a:ext cx="3056655" cy="3302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The Tortoise and the Hare Teaches a Valuable Gospel Principle">
            <a:extLst>
              <a:ext uri="{FF2B5EF4-FFF2-40B4-BE49-F238E27FC236}">
                <a16:creationId xmlns:a16="http://schemas.microsoft.com/office/drawing/2014/main" id="{B40FED15-3D2A-8040-882E-9C983F0F3CEB}"/>
              </a:ext>
            </a:extLst>
          </p:cNvPr>
          <p:cNvPicPr>
            <a:picLocks noChangeAspect="1" noChangeArrowheads="1"/>
          </p:cNvPicPr>
          <p:nvPr/>
        </p:nvPicPr>
        <p:blipFill rotWithShape="1">
          <a:blip r:embed="rId4"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p:blipFill>
        <p:spPr bwMode="auto">
          <a:xfrm>
            <a:off x="6801080" y="2566917"/>
            <a:ext cx="3293345" cy="330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81251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009FB09-0DCD-A8EC-CB06-B0F2855F2CC7}"/>
              </a:ext>
            </a:extLst>
          </p:cNvPr>
          <p:cNvSpPr>
            <a:spLocks noGrp="1"/>
          </p:cNvSpPr>
          <p:nvPr>
            <p:ph type="sldNum" sz="quarter" idx="4"/>
          </p:nvPr>
        </p:nvSpPr>
        <p:spPr/>
        <p:txBody>
          <a:bodyPr/>
          <a:lstStyle/>
          <a:p>
            <a:fld id="{14719505-AD43-774F-936C-A3AE71DD4EEA}" type="slidenum">
              <a:rPr lang="en-GB" smtClean="0"/>
              <a:pPr/>
              <a:t>49</a:t>
            </a:fld>
            <a:endParaRPr lang="en-GB" dirty="0"/>
          </a:p>
        </p:txBody>
      </p:sp>
      <p:pic>
        <p:nvPicPr>
          <p:cNvPr id="16386" name="Picture 2">
            <a:extLst>
              <a:ext uri="{FF2B5EF4-FFF2-40B4-BE49-F238E27FC236}">
                <a16:creationId xmlns:a16="http://schemas.microsoft.com/office/drawing/2014/main" id="{9A5CB342-A1AB-4CD5-9863-C95110158F7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52046" y="0"/>
            <a:ext cx="8287907" cy="6221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39595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F5A7DA-FCAD-AC26-41D5-0396E79D3057}"/>
              </a:ext>
            </a:extLst>
          </p:cNvPr>
          <p:cNvSpPr>
            <a:spLocks noGrp="1"/>
          </p:cNvSpPr>
          <p:nvPr>
            <p:ph type="body" sz="quarter" idx="13"/>
          </p:nvPr>
        </p:nvSpPr>
        <p:spPr/>
        <p:txBody>
          <a:bodyPr/>
          <a:lstStyle/>
          <a:p>
            <a:r>
              <a:rPr lang="en-US" dirty="0"/>
              <a:t>What is the world’s biggest battery?</a:t>
            </a:r>
          </a:p>
        </p:txBody>
      </p:sp>
      <p:sp>
        <p:nvSpPr>
          <p:cNvPr id="3" name="Slide Number Placeholder 2">
            <a:extLst>
              <a:ext uri="{FF2B5EF4-FFF2-40B4-BE49-F238E27FC236}">
                <a16:creationId xmlns:a16="http://schemas.microsoft.com/office/drawing/2014/main" id="{7D4A0416-BD1B-6F80-9059-55BF93DEB6A2}"/>
              </a:ext>
            </a:extLst>
          </p:cNvPr>
          <p:cNvSpPr>
            <a:spLocks noGrp="1"/>
          </p:cNvSpPr>
          <p:nvPr>
            <p:ph type="sldNum" sz="quarter" idx="4"/>
          </p:nvPr>
        </p:nvSpPr>
        <p:spPr/>
        <p:txBody>
          <a:bodyPr/>
          <a:lstStyle/>
          <a:p>
            <a:fld id="{14719505-AD43-774F-936C-A3AE71DD4EEA}" type="slidenum">
              <a:rPr lang="en-GB" smtClean="0"/>
              <a:pPr/>
              <a:t>5</a:t>
            </a:fld>
            <a:endParaRPr lang="en-GB" dirty="0"/>
          </a:p>
        </p:txBody>
      </p:sp>
    </p:spTree>
    <p:extLst>
      <p:ext uri="{BB962C8B-B14F-4D97-AF65-F5344CB8AC3E}">
        <p14:creationId xmlns:p14="http://schemas.microsoft.com/office/powerpoint/2010/main" val="16622985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A573714-8205-41AF-3924-1D6873979E7A}"/>
              </a:ext>
            </a:extLst>
          </p:cNvPr>
          <p:cNvSpPr>
            <a:spLocks noGrp="1"/>
          </p:cNvSpPr>
          <p:nvPr>
            <p:ph type="body" sz="quarter" idx="32"/>
          </p:nvPr>
        </p:nvSpPr>
        <p:spPr/>
        <p:txBody>
          <a:bodyPr/>
          <a:lstStyle/>
          <a:p>
            <a:r>
              <a:rPr lang="en-US" sz="2400" dirty="0"/>
              <a:t>Design statement</a:t>
            </a:r>
          </a:p>
        </p:txBody>
      </p:sp>
      <p:sp>
        <p:nvSpPr>
          <p:cNvPr id="4" name="Title 3">
            <a:extLst>
              <a:ext uri="{FF2B5EF4-FFF2-40B4-BE49-F238E27FC236}">
                <a16:creationId xmlns:a16="http://schemas.microsoft.com/office/drawing/2014/main" id="{13A9FD50-2A78-760D-5D9B-25BBDA30C0F0}"/>
              </a:ext>
            </a:extLst>
          </p:cNvPr>
          <p:cNvSpPr>
            <a:spLocks noGrp="1"/>
          </p:cNvSpPr>
          <p:nvPr>
            <p:ph type="title"/>
          </p:nvPr>
        </p:nvSpPr>
        <p:spPr/>
        <p:txBody>
          <a:bodyPr/>
          <a:lstStyle/>
          <a:p>
            <a:r>
              <a:rPr lang="en-US" dirty="0"/>
              <a:t>Design brief</a:t>
            </a:r>
          </a:p>
        </p:txBody>
      </p:sp>
      <p:sp>
        <p:nvSpPr>
          <p:cNvPr id="9" name="Text Placeholder 8">
            <a:extLst>
              <a:ext uri="{FF2B5EF4-FFF2-40B4-BE49-F238E27FC236}">
                <a16:creationId xmlns:a16="http://schemas.microsoft.com/office/drawing/2014/main" id="{949A14B7-932F-1768-974C-E887244ADF9C}"/>
              </a:ext>
            </a:extLst>
          </p:cNvPr>
          <p:cNvSpPr>
            <a:spLocks noGrp="1"/>
          </p:cNvSpPr>
          <p:nvPr>
            <p:ph type="body" sz="quarter" idx="43"/>
          </p:nvPr>
        </p:nvSpPr>
        <p:spPr/>
        <p:txBody>
          <a:bodyPr/>
          <a:lstStyle/>
          <a:p>
            <a:pPr algn="ctr"/>
            <a:endParaRPr lang="en-US" sz="2400" dirty="0"/>
          </a:p>
        </p:txBody>
      </p:sp>
      <p:sp>
        <p:nvSpPr>
          <p:cNvPr id="3" name="Slide Number Placeholder 2">
            <a:extLst>
              <a:ext uri="{FF2B5EF4-FFF2-40B4-BE49-F238E27FC236}">
                <a16:creationId xmlns:a16="http://schemas.microsoft.com/office/drawing/2014/main" id="{A9656863-8410-CA4B-B150-927565BE85C6}"/>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solidFill>
                  <a:schemeClr val="accent1"/>
                </a:solidFill>
              </a:rPr>
              <a:pPr>
                <a:spcAft>
                  <a:spcPts val="600"/>
                </a:spcAft>
              </a:pPr>
              <a:t>50</a:t>
            </a:fld>
            <a:endParaRPr lang="en-GB" dirty="0">
              <a:solidFill>
                <a:schemeClr val="accent1"/>
              </a:solidFill>
            </a:endParaRPr>
          </a:p>
        </p:txBody>
      </p:sp>
      <p:sp>
        <p:nvSpPr>
          <p:cNvPr id="11" name="Text Placeholder 10">
            <a:extLst>
              <a:ext uri="{FF2B5EF4-FFF2-40B4-BE49-F238E27FC236}">
                <a16:creationId xmlns:a16="http://schemas.microsoft.com/office/drawing/2014/main" id="{7F2933F3-A35B-EB31-38D3-B7A932E4BA6A}"/>
              </a:ext>
            </a:extLst>
          </p:cNvPr>
          <p:cNvSpPr>
            <a:spLocks noGrp="1"/>
          </p:cNvSpPr>
          <p:nvPr>
            <p:ph type="body" sz="quarter" idx="44"/>
          </p:nvPr>
        </p:nvSpPr>
        <p:spPr/>
        <p:txBody>
          <a:bodyPr/>
          <a:lstStyle/>
          <a:p>
            <a:pPr algn="ctr"/>
            <a:r>
              <a:rPr lang="en-US" sz="2400" dirty="0"/>
              <a:t>Annotated sketches</a:t>
            </a:r>
          </a:p>
        </p:txBody>
      </p:sp>
      <p:sp>
        <p:nvSpPr>
          <p:cNvPr id="16" name="Text Placeholder 15">
            <a:extLst>
              <a:ext uri="{FF2B5EF4-FFF2-40B4-BE49-F238E27FC236}">
                <a16:creationId xmlns:a16="http://schemas.microsoft.com/office/drawing/2014/main" id="{A04CDDB7-F015-6B9A-FE81-8C8A6813A703}"/>
              </a:ext>
            </a:extLst>
          </p:cNvPr>
          <p:cNvSpPr>
            <a:spLocks noGrp="1"/>
          </p:cNvSpPr>
          <p:nvPr>
            <p:ph type="body" sz="quarter" idx="45"/>
          </p:nvPr>
        </p:nvSpPr>
        <p:spPr/>
        <p:txBody>
          <a:bodyPr/>
          <a:lstStyle/>
          <a:p>
            <a:pPr algn="ctr"/>
            <a:endParaRPr lang="en-US" sz="2400" dirty="0"/>
          </a:p>
        </p:txBody>
      </p:sp>
      <p:sp>
        <p:nvSpPr>
          <p:cNvPr id="8" name="Text Placeholder 7">
            <a:extLst>
              <a:ext uri="{FF2B5EF4-FFF2-40B4-BE49-F238E27FC236}">
                <a16:creationId xmlns:a16="http://schemas.microsoft.com/office/drawing/2014/main" id="{84E15F97-A58E-ED11-7571-BB39E6B8FA6B}"/>
              </a:ext>
            </a:extLst>
          </p:cNvPr>
          <p:cNvSpPr>
            <a:spLocks noGrp="1"/>
          </p:cNvSpPr>
          <p:nvPr>
            <p:ph type="body" sz="quarter" idx="46"/>
          </p:nvPr>
        </p:nvSpPr>
        <p:spPr/>
        <p:txBody>
          <a:bodyPr/>
          <a:lstStyle/>
          <a:p>
            <a:r>
              <a:rPr lang="en-US" sz="2400" dirty="0"/>
              <a:t>Materials list</a:t>
            </a:r>
          </a:p>
        </p:txBody>
      </p:sp>
      <p:sp>
        <p:nvSpPr>
          <p:cNvPr id="10" name="Text Placeholder 9">
            <a:extLst>
              <a:ext uri="{FF2B5EF4-FFF2-40B4-BE49-F238E27FC236}">
                <a16:creationId xmlns:a16="http://schemas.microsoft.com/office/drawing/2014/main" id="{F43E2712-16CA-A36D-57B8-F9CFA6D969F9}"/>
              </a:ext>
            </a:extLst>
          </p:cNvPr>
          <p:cNvSpPr>
            <a:spLocks noGrp="1"/>
          </p:cNvSpPr>
          <p:nvPr>
            <p:ph type="body" sz="quarter" idx="47"/>
          </p:nvPr>
        </p:nvSpPr>
        <p:spPr/>
        <p:txBody>
          <a:bodyPr/>
          <a:lstStyle/>
          <a:p>
            <a:endParaRPr lang="en-US"/>
          </a:p>
        </p:txBody>
      </p:sp>
      <p:pic>
        <p:nvPicPr>
          <p:cNvPr id="13" name="Graphic 12" descr="Architecture with solid fill">
            <a:extLst>
              <a:ext uri="{FF2B5EF4-FFF2-40B4-BE49-F238E27FC236}">
                <a16:creationId xmlns:a16="http://schemas.microsoft.com/office/drawing/2014/main" id="{81387CC2-F2BF-628F-1CBA-FC766B986BE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16000" y="2913184"/>
            <a:ext cx="2160000" cy="2160000"/>
          </a:xfrm>
          <a:prstGeom prst="rect">
            <a:avLst/>
          </a:prstGeom>
        </p:spPr>
      </p:pic>
      <p:pic>
        <p:nvPicPr>
          <p:cNvPr id="15" name="Graphic 14" descr="Clipboard with solid fill">
            <a:extLst>
              <a:ext uri="{FF2B5EF4-FFF2-40B4-BE49-F238E27FC236}">
                <a16:creationId xmlns:a16="http://schemas.microsoft.com/office/drawing/2014/main" id="{00C371F0-5D3B-B53F-2F8E-8E7D5E098C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5252" y="2913184"/>
            <a:ext cx="2160000" cy="2160000"/>
          </a:xfrm>
          <a:prstGeom prst="rect">
            <a:avLst/>
          </a:prstGeom>
        </p:spPr>
      </p:pic>
      <p:pic>
        <p:nvPicPr>
          <p:cNvPr id="17" name="Graphic 16" descr="List with solid fill">
            <a:extLst>
              <a:ext uri="{FF2B5EF4-FFF2-40B4-BE49-F238E27FC236}">
                <a16:creationId xmlns:a16="http://schemas.microsoft.com/office/drawing/2014/main" id="{CA841A9C-8D41-719F-5A7D-0867F30E3AF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31512" y="2913184"/>
            <a:ext cx="2160000" cy="2160000"/>
          </a:xfrm>
          <a:prstGeom prst="rect">
            <a:avLst/>
          </a:prstGeom>
        </p:spPr>
      </p:pic>
    </p:spTree>
    <p:extLst>
      <p:ext uri="{BB962C8B-B14F-4D97-AF65-F5344CB8AC3E}">
        <p14:creationId xmlns:p14="http://schemas.microsoft.com/office/powerpoint/2010/main" val="32814497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a:xfrm>
            <a:off x="685800" y="2331720"/>
            <a:ext cx="4806446" cy="2686539"/>
          </a:xfrm>
        </p:spPr>
        <p:txBody>
          <a:bodyPr/>
          <a:lstStyle/>
          <a:p>
            <a:r>
              <a:rPr lang="en-US" dirty="0"/>
              <a:t>Activity 5: Create a prototype</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7" name="Rectangle 6">
            <a:extLst>
              <a:ext uri="{FF2B5EF4-FFF2-40B4-BE49-F238E27FC236}">
                <a16:creationId xmlns:a16="http://schemas.microsoft.com/office/drawing/2014/main" id="{AA367499-6E3B-0449-8857-F6F19E3C19CB}"/>
              </a:ext>
            </a:extLst>
          </p:cNvPr>
          <p:cNvSpPr/>
          <p:nvPr/>
        </p:nvSpPr>
        <p:spPr>
          <a:xfrm>
            <a:off x="7045302" y="4135"/>
            <a:ext cx="4672806" cy="6290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EAFD3D57-7BA4-0248-87A2-7B5B186164FF}"/>
              </a:ext>
            </a:extLst>
          </p:cNvPr>
          <p:cNvGrpSpPr/>
          <p:nvPr/>
        </p:nvGrpSpPr>
        <p:grpSpPr>
          <a:xfrm>
            <a:off x="6095999" y="567482"/>
            <a:ext cx="5525119" cy="5579833"/>
            <a:chOff x="1110940" y="719881"/>
            <a:chExt cx="5525119" cy="5579833"/>
          </a:xfrm>
        </p:grpSpPr>
        <p:grpSp>
          <p:nvGrpSpPr>
            <p:cNvPr id="40" name="Group 39">
              <a:extLst>
                <a:ext uri="{FF2B5EF4-FFF2-40B4-BE49-F238E27FC236}">
                  <a16:creationId xmlns:a16="http://schemas.microsoft.com/office/drawing/2014/main" id="{FB592AC9-7398-9340-8D06-FA4C0B44CDC4}"/>
                </a:ext>
              </a:extLst>
            </p:cNvPr>
            <p:cNvGrpSpPr/>
            <p:nvPr/>
          </p:nvGrpSpPr>
          <p:grpSpPr>
            <a:xfrm>
              <a:off x="3242468" y="719881"/>
              <a:ext cx="1262062" cy="1262062"/>
              <a:chOff x="3242468" y="719881"/>
              <a:chExt cx="1262062" cy="1262062"/>
            </a:xfrm>
          </p:grpSpPr>
          <p:sp>
            <p:nvSpPr>
              <p:cNvPr id="68" name="Freeform 67">
                <a:extLst>
                  <a:ext uri="{FF2B5EF4-FFF2-40B4-BE49-F238E27FC236}">
                    <a16:creationId xmlns:a16="http://schemas.microsoft.com/office/drawing/2014/main" id="{6C21C76F-DDA1-0A4A-BEDC-B4E2C1D6F034}"/>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69" name="Oval 68">
                <a:extLst>
                  <a:ext uri="{FF2B5EF4-FFF2-40B4-BE49-F238E27FC236}">
                    <a16:creationId xmlns:a16="http://schemas.microsoft.com/office/drawing/2014/main" id="{09A4CB10-5E57-6440-BD4B-9E06600670A3}"/>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41" name="Group 40">
              <a:extLst>
                <a:ext uri="{FF2B5EF4-FFF2-40B4-BE49-F238E27FC236}">
                  <a16:creationId xmlns:a16="http://schemas.microsoft.com/office/drawing/2014/main" id="{F7A663CB-372B-224E-AD67-BE1A8CB0A764}"/>
                </a:ext>
              </a:extLst>
            </p:cNvPr>
            <p:cNvGrpSpPr/>
            <p:nvPr/>
          </p:nvGrpSpPr>
          <p:grpSpPr>
            <a:xfrm>
              <a:off x="4951822" y="1543062"/>
              <a:ext cx="1262062" cy="1262062"/>
              <a:chOff x="4951822" y="1543062"/>
              <a:chExt cx="1262062" cy="1262062"/>
            </a:xfrm>
          </p:grpSpPr>
          <p:sp>
            <p:nvSpPr>
              <p:cNvPr id="66" name="Freeform 65">
                <a:extLst>
                  <a:ext uri="{FF2B5EF4-FFF2-40B4-BE49-F238E27FC236}">
                    <a16:creationId xmlns:a16="http://schemas.microsoft.com/office/drawing/2014/main" id="{2102AD47-FA87-464B-94AD-2D9F5745F893}"/>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67" name="Oval 66">
                <a:extLst>
                  <a:ext uri="{FF2B5EF4-FFF2-40B4-BE49-F238E27FC236}">
                    <a16:creationId xmlns:a16="http://schemas.microsoft.com/office/drawing/2014/main" id="{F75F261B-309A-6247-88E0-6B40073F4735}"/>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42" name="Group 41">
              <a:extLst>
                <a:ext uri="{FF2B5EF4-FFF2-40B4-BE49-F238E27FC236}">
                  <a16:creationId xmlns:a16="http://schemas.microsoft.com/office/drawing/2014/main" id="{878726FF-9DA7-B144-B00C-C8701B8FF18B}"/>
                </a:ext>
              </a:extLst>
            </p:cNvPr>
            <p:cNvGrpSpPr/>
            <p:nvPr/>
          </p:nvGrpSpPr>
          <p:grpSpPr>
            <a:xfrm>
              <a:off x="5373997" y="3392733"/>
              <a:ext cx="1262062" cy="1262062"/>
              <a:chOff x="5373997" y="3392733"/>
              <a:chExt cx="1262062" cy="1262062"/>
            </a:xfrm>
          </p:grpSpPr>
          <p:sp>
            <p:nvSpPr>
              <p:cNvPr id="64" name="Freeform 63">
                <a:extLst>
                  <a:ext uri="{FF2B5EF4-FFF2-40B4-BE49-F238E27FC236}">
                    <a16:creationId xmlns:a16="http://schemas.microsoft.com/office/drawing/2014/main" id="{3052EDB7-8943-1642-ABBF-5028F5358B7C}"/>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65" name="Oval 64">
                <a:extLst>
                  <a:ext uri="{FF2B5EF4-FFF2-40B4-BE49-F238E27FC236}">
                    <a16:creationId xmlns:a16="http://schemas.microsoft.com/office/drawing/2014/main" id="{4BA3B644-0A53-724D-8905-ABEFB2BD79C6}"/>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43" name="Group 42">
              <a:extLst>
                <a:ext uri="{FF2B5EF4-FFF2-40B4-BE49-F238E27FC236}">
                  <a16:creationId xmlns:a16="http://schemas.microsoft.com/office/drawing/2014/main" id="{1EB59E4E-0D47-684A-9AE7-2A4588E2873D}"/>
                </a:ext>
              </a:extLst>
            </p:cNvPr>
            <p:cNvGrpSpPr/>
            <p:nvPr/>
          </p:nvGrpSpPr>
          <p:grpSpPr>
            <a:xfrm>
              <a:off x="4191088" y="4876055"/>
              <a:ext cx="1262062" cy="1262062"/>
              <a:chOff x="4191088" y="4876055"/>
              <a:chExt cx="1262062" cy="1262062"/>
            </a:xfrm>
          </p:grpSpPr>
          <p:sp>
            <p:nvSpPr>
              <p:cNvPr id="62" name="Freeform 61">
                <a:extLst>
                  <a:ext uri="{FF2B5EF4-FFF2-40B4-BE49-F238E27FC236}">
                    <a16:creationId xmlns:a16="http://schemas.microsoft.com/office/drawing/2014/main" id="{E496196A-FF28-8E47-ADE8-00A1FED440F0}"/>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63" name="Oval 62">
                <a:extLst>
                  <a:ext uri="{FF2B5EF4-FFF2-40B4-BE49-F238E27FC236}">
                    <a16:creationId xmlns:a16="http://schemas.microsoft.com/office/drawing/2014/main" id="{E4ED0589-F02F-6144-A0C2-E7089B8DB408}"/>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44" name="Group 43">
              <a:extLst>
                <a:ext uri="{FF2B5EF4-FFF2-40B4-BE49-F238E27FC236}">
                  <a16:creationId xmlns:a16="http://schemas.microsoft.com/office/drawing/2014/main" id="{859D3FE1-5FA0-C542-AA9D-9E458C40AF15}"/>
                </a:ext>
              </a:extLst>
            </p:cNvPr>
            <p:cNvGrpSpPr/>
            <p:nvPr/>
          </p:nvGrpSpPr>
          <p:grpSpPr>
            <a:xfrm>
              <a:off x="2293849" y="4867478"/>
              <a:ext cx="1262062" cy="1270639"/>
              <a:chOff x="2293849" y="4867478"/>
              <a:chExt cx="1262062" cy="1270639"/>
            </a:xfrm>
          </p:grpSpPr>
          <p:sp>
            <p:nvSpPr>
              <p:cNvPr id="60" name="Freeform 59">
                <a:extLst>
                  <a:ext uri="{FF2B5EF4-FFF2-40B4-BE49-F238E27FC236}">
                    <a16:creationId xmlns:a16="http://schemas.microsoft.com/office/drawing/2014/main" id="{229E9AB1-1658-E649-BC52-6DD64A0AFEA1}"/>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61" name="Oval 60">
                <a:extLst>
                  <a:ext uri="{FF2B5EF4-FFF2-40B4-BE49-F238E27FC236}">
                    <a16:creationId xmlns:a16="http://schemas.microsoft.com/office/drawing/2014/main" id="{8490DAB6-F281-EC46-A684-8DB65676C7A3}"/>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45" name="Group 44">
              <a:extLst>
                <a:ext uri="{FF2B5EF4-FFF2-40B4-BE49-F238E27FC236}">
                  <a16:creationId xmlns:a16="http://schemas.microsoft.com/office/drawing/2014/main" id="{7FBEE417-93C3-2E4F-B602-233FA6DF03BB}"/>
                </a:ext>
              </a:extLst>
            </p:cNvPr>
            <p:cNvGrpSpPr/>
            <p:nvPr/>
          </p:nvGrpSpPr>
          <p:grpSpPr>
            <a:xfrm>
              <a:off x="1110940" y="3392733"/>
              <a:ext cx="1262062" cy="1262062"/>
              <a:chOff x="1110940" y="3392733"/>
              <a:chExt cx="1262062" cy="1262062"/>
            </a:xfrm>
          </p:grpSpPr>
          <p:sp>
            <p:nvSpPr>
              <p:cNvPr id="58" name="Freeform 57">
                <a:extLst>
                  <a:ext uri="{FF2B5EF4-FFF2-40B4-BE49-F238E27FC236}">
                    <a16:creationId xmlns:a16="http://schemas.microsoft.com/office/drawing/2014/main" id="{A0A1DB5C-C2E4-7345-B4A7-BBCFADFAB9E6}"/>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59" name="Oval 58">
                <a:extLst>
                  <a:ext uri="{FF2B5EF4-FFF2-40B4-BE49-F238E27FC236}">
                    <a16:creationId xmlns:a16="http://schemas.microsoft.com/office/drawing/2014/main" id="{E1D5850F-8070-6741-949A-1715759BC77D}"/>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46" name="Group 45">
              <a:extLst>
                <a:ext uri="{FF2B5EF4-FFF2-40B4-BE49-F238E27FC236}">
                  <a16:creationId xmlns:a16="http://schemas.microsoft.com/office/drawing/2014/main" id="{192C40E9-4000-B849-B388-0F71C4F3028D}"/>
                </a:ext>
              </a:extLst>
            </p:cNvPr>
            <p:cNvGrpSpPr/>
            <p:nvPr/>
          </p:nvGrpSpPr>
          <p:grpSpPr>
            <a:xfrm>
              <a:off x="1533115" y="1543062"/>
              <a:ext cx="1262062" cy="1262062"/>
              <a:chOff x="1533115" y="1543062"/>
              <a:chExt cx="1262062" cy="1262062"/>
            </a:xfrm>
          </p:grpSpPr>
          <p:sp>
            <p:nvSpPr>
              <p:cNvPr id="56" name="Freeform 55">
                <a:extLst>
                  <a:ext uri="{FF2B5EF4-FFF2-40B4-BE49-F238E27FC236}">
                    <a16:creationId xmlns:a16="http://schemas.microsoft.com/office/drawing/2014/main" id="{B0793DC5-738C-F342-A733-B4F48E802AD2}"/>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57" name="Oval 56">
                <a:extLst>
                  <a:ext uri="{FF2B5EF4-FFF2-40B4-BE49-F238E27FC236}">
                    <a16:creationId xmlns:a16="http://schemas.microsoft.com/office/drawing/2014/main" id="{4F254FD2-2A8D-7A4B-9DEE-4535F3A266D4}"/>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47" name="Picture 46" descr="Diagram&#10;&#10;Description automatically generated">
              <a:extLst>
                <a:ext uri="{FF2B5EF4-FFF2-40B4-BE49-F238E27FC236}">
                  <a16:creationId xmlns:a16="http://schemas.microsoft.com/office/drawing/2014/main" id="{70B7B0A9-D84A-DF48-956B-34F3C15347DE}"/>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48" name="Picture 47" descr="Diagram&#10;&#10;Description automatically generated">
              <a:extLst>
                <a:ext uri="{FF2B5EF4-FFF2-40B4-BE49-F238E27FC236}">
                  <a16:creationId xmlns:a16="http://schemas.microsoft.com/office/drawing/2014/main" id="{CE1732B0-6750-3C48-8D2B-3A573BC3FFB8}"/>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49" name="Picture 48" descr="Diagram&#10;&#10;Description automatically generated">
              <a:extLst>
                <a:ext uri="{FF2B5EF4-FFF2-40B4-BE49-F238E27FC236}">
                  <a16:creationId xmlns:a16="http://schemas.microsoft.com/office/drawing/2014/main" id="{7FD6381A-4725-3443-A46F-DB0B1884BF13}"/>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50" name="Picture 49" descr="Diagram&#10;&#10;Description automatically generated">
              <a:extLst>
                <a:ext uri="{FF2B5EF4-FFF2-40B4-BE49-F238E27FC236}">
                  <a16:creationId xmlns:a16="http://schemas.microsoft.com/office/drawing/2014/main" id="{6922D8C7-F931-D747-AC3A-486DBBC67FF4}"/>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51" name="Picture 50" descr="Diagram&#10;&#10;Description automatically generated">
              <a:extLst>
                <a:ext uri="{FF2B5EF4-FFF2-40B4-BE49-F238E27FC236}">
                  <a16:creationId xmlns:a16="http://schemas.microsoft.com/office/drawing/2014/main" id="{1AE9DCED-6415-4C42-9954-957E6B4E5EEF}"/>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52" name="Picture 51" descr="Diagram&#10;&#10;Description automatically generated">
              <a:extLst>
                <a:ext uri="{FF2B5EF4-FFF2-40B4-BE49-F238E27FC236}">
                  <a16:creationId xmlns:a16="http://schemas.microsoft.com/office/drawing/2014/main" id="{A2BDFF93-CD89-5847-97FA-00D8E1C9E90B}"/>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53" name="Group 52">
              <a:extLst>
                <a:ext uri="{FF2B5EF4-FFF2-40B4-BE49-F238E27FC236}">
                  <a16:creationId xmlns:a16="http://schemas.microsoft.com/office/drawing/2014/main" id="{076584F5-83F2-3A47-9ED9-EEE386F2FEEF}"/>
                </a:ext>
              </a:extLst>
            </p:cNvPr>
            <p:cNvGrpSpPr/>
            <p:nvPr/>
          </p:nvGrpSpPr>
          <p:grpSpPr>
            <a:xfrm>
              <a:off x="4066152" y="4787714"/>
              <a:ext cx="1512000" cy="1512000"/>
              <a:chOff x="10177236" y="429813"/>
              <a:chExt cx="1512000" cy="1512000"/>
            </a:xfrm>
          </p:grpSpPr>
          <p:sp>
            <p:nvSpPr>
              <p:cNvPr id="54" name="Freeform 53">
                <a:extLst>
                  <a:ext uri="{FF2B5EF4-FFF2-40B4-BE49-F238E27FC236}">
                    <a16:creationId xmlns:a16="http://schemas.microsoft.com/office/drawing/2014/main" id="{D3DFB80B-E819-3E42-AABF-3EC1A51123F9}"/>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Create prototype</a:t>
                </a:r>
              </a:p>
            </p:txBody>
          </p:sp>
          <p:sp>
            <p:nvSpPr>
              <p:cNvPr id="55" name="Oval 54">
                <a:extLst>
                  <a:ext uri="{FF2B5EF4-FFF2-40B4-BE49-F238E27FC236}">
                    <a16:creationId xmlns:a16="http://schemas.microsoft.com/office/drawing/2014/main" id="{23DE1C13-8ED0-C044-9BBD-999C646BABE6}"/>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098635" y="6205753"/>
            <a:ext cx="738187" cy="365125"/>
          </a:xfrm>
        </p:spPr>
        <p:txBody>
          <a:bodyPr/>
          <a:lstStyle/>
          <a:p>
            <a:fld id="{14719505-AD43-774F-936C-A3AE71DD4EEA}" type="slidenum">
              <a:rPr lang="en-GB" smtClean="0"/>
              <a:pPr/>
              <a:t>51</a:t>
            </a:fld>
            <a:endParaRPr lang="en-GB" dirty="0"/>
          </a:p>
        </p:txBody>
      </p:sp>
    </p:spTree>
    <p:extLst>
      <p:ext uri="{BB962C8B-B14F-4D97-AF65-F5344CB8AC3E}">
        <p14:creationId xmlns:p14="http://schemas.microsoft.com/office/powerpoint/2010/main" val="20113433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253B4E5-519C-F0F6-8756-E37841468AE4}"/>
              </a:ext>
            </a:extLst>
          </p:cNvPr>
          <p:cNvSpPr>
            <a:spLocks noGrp="1"/>
          </p:cNvSpPr>
          <p:nvPr>
            <p:ph type="sldNum" sz="quarter" idx="4"/>
          </p:nvPr>
        </p:nvSpPr>
        <p:spPr/>
        <p:txBody>
          <a:bodyPr/>
          <a:lstStyle/>
          <a:p>
            <a:fld id="{14719505-AD43-774F-936C-A3AE71DD4EEA}" type="slidenum">
              <a:rPr lang="en-GB" smtClean="0"/>
              <a:pPr/>
              <a:t>52</a:t>
            </a:fld>
            <a:endParaRPr lang="en-GB" dirty="0"/>
          </a:p>
        </p:txBody>
      </p:sp>
      <p:pic>
        <p:nvPicPr>
          <p:cNvPr id="3" name="Online Media 2" descr="What is a Prototype?">
            <a:hlinkClick r:id="" action="ppaction://media"/>
            <a:extLst>
              <a:ext uri="{FF2B5EF4-FFF2-40B4-BE49-F238E27FC236}">
                <a16:creationId xmlns:a16="http://schemas.microsoft.com/office/drawing/2014/main" id="{D62BE4C6-E9D3-B109-0C95-79D8DFFD3481}"/>
              </a:ext>
            </a:extLst>
          </p:cNvPr>
          <p:cNvPicPr>
            <a:picLocks noRot="1" noChangeAspect="1"/>
          </p:cNvPicPr>
          <p:nvPr>
            <a:videoFile r:link="rId1"/>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675799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37B17D-819A-EE3C-9F94-BAE20B951916}"/>
              </a:ext>
            </a:extLst>
          </p:cNvPr>
          <p:cNvSpPr>
            <a:spLocks noGrp="1"/>
          </p:cNvSpPr>
          <p:nvPr>
            <p:ph type="sldNum" sz="quarter" idx="4"/>
          </p:nvPr>
        </p:nvSpPr>
        <p:spPr/>
        <p:txBody>
          <a:bodyPr/>
          <a:lstStyle/>
          <a:p>
            <a:fld id="{14719505-AD43-774F-936C-A3AE71DD4EEA}" type="slidenum">
              <a:rPr lang="en-GB" smtClean="0"/>
              <a:pPr/>
              <a:t>53</a:t>
            </a:fld>
            <a:endParaRPr lang="en-GB" dirty="0"/>
          </a:p>
        </p:txBody>
      </p:sp>
      <p:pic>
        <p:nvPicPr>
          <p:cNvPr id="17412" name="Picture 4" descr="Build, Build, Build and Build Some More With Team Build - Microsoft  Community Hub">
            <a:extLst>
              <a:ext uri="{FF2B5EF4-FFF2-40B4-BE49-F238E27FC236}">
                <a16:creationId xmlns:a16="http://schemas.microsoft.com/office/drawing/2014/main" id="{9287DD7A-BC22-4915-4E1B-08D05C3A083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70000" y="1662546"/>
            <a:ext cx="96520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80356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p:txBody>
          <a:bodyPr/>
          <a:lstStyle/>
          <a:p>
            <a:r>
              <a:rPr lang="en-US" dirty="0"/>
              <a:t>Activity 6: Test and evaluate prototype</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34870FA3-1CAB-E54C-AC8C-867925E04A54}"/>
              </a:ext>
            </a:extLst>
          </p:cNvPr>
          <p:cNvGrpSpPr/>
          <p:nvPr/>
        </p:nvGrpSpPr>
        <p:grpSpPr>
          <a:xfrm>
            <a:off x="6097543" y="567482"/>
            <a:ext cx="5525119" cy="5464340"/>
            <a:chOff x="1110940" y="719881"/>
            <a:chExt cx="5525119" cy="5464340"/>
          </a:xfrm>
        </p:grpSpPr>
        <p:grpSp>
          <p:nvGrpSpPr>
            <p:cNvPr id="38" name="Group 37">
              <a:extLst>
                <a:ext uri="{FF2B5EF4-FFF2-40B4-BE49-F238E27FC236}">
                  <a16:creationId xmlns:a16="http://schemas.microsoft.com/office/drawing/2014/main" id="{BDC047CD-827D-8142-8563-5E0617531B16}"/>
                </a:ext>
              </a:extLst>
            </p:cNvPr>
            <p:cNvGrpSpPr/>
            <p:nvPr/>
          </p:nvGrpSpPr>
          <p:grpSpPr>
            <a:xfrm>
              <a:off x="3242468" y="719881"/>
              <a:ext cx="1262062" cy="1262062"/>
              <a:chOff x="3242468" y="719881"/>
              <a:chExt cx="1262062" cy="1262062"/>
            </a:xfrm>
          </p:grpSpPr>
          <p:sp>
            <p:nvSpPr>
              <p:cNvPr id="97" name="Freeform 96">
                <a:extLst>
                  <a:ext uri="{FF2B5EF4-FFF2-40B4-BE49-F238E27FC236}">
                    <a16:creationId xmlns:a16="http://schemas.microsoft.com/office/drawing/2014/main" id="{3CA66BE4-E72B-AF41-943F-79E18C11F2D0}"/>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98" name="Oval 97">
                <a:extLst>
                  <a:ext uri="{FF2B5EF4-FFF2-40B4-BE49-F238E27FC236}">
                    <a16:creationId xmlns:a16="http://schemas.microsoft.com/office/drawing/2014/main" id="{1F1FC370-DA70-9F45-9780-371A2946A578}"/>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70" name="Group 69">
              <a:extLst>
                <a:ext uri="{FF2B5EF4-FFF2-40B4-BE49-F238E27FC236}">
                  <a16:creationId xmlns:a16="http://schemas.microsoft.com/office/drawing/2014/main" id="{7DBBA1F4-A519-7744-B912-511C6373C590}"/>
                </a:ext>
              </a:extLst>
            </p:cNvPr>
            <p:cNvGrpSpPr/>
            <p:nvPr/>
          </p:nvGrpSpPr>
          <p:grpSpPr>
            <a:xfrm>
              <a:off x="4951822" y="1543062"/>
              <a:ext cx="1262062" cy="1262062"/>
              <a:chOff x="4951822" y="1543062"/>
              <a:chExt cx="1262062" cy="1262062"/>
            </a:xfrm>
          </p:grpSpPr>
          <p:sp>
            <p:nvSpPr>
              <p:cNvPr id="95" name="Freeform 94">
                <a:extLst>
                  <a:ext uri="{FF2B5EF4-FFF2-40B4-BE49-F238E27FC236}">
                    <a16:creationId xmlns:a16="http://schemas.microsoft.com/office/drawing/2014/main" id="{E5B902A7-16F8-904D-8A09-89F494554CB8}"/>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96" name="Oval 95">
                <a:extLst>
                  <a:ext uri="{FF2B5EF4-FFF2-40B4-BE49-F238E27FC236}">
                    <a16:creationId xmlns:a16="http://schemas.microsoft.com/office/drawing/2014/main" id="{34113F16-13F2-F541-BBFA-1ED235521811}"/>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71" name="Group 70">
              <a:extLst>
                <a:ext uri="{FF2B5EF4-FFF2-40B4-BE49-F238E27FC236}">
                  <a16:creationId xmlns:a16="http://schemas.microsoft.com/office/drawing/2014/main" id="{0702C4CA-4A0D-E142-8DA4-0A58E62DAFF3}"/>
                </a:ext>
              </a:extLst>
            </p:cNvPr>
            <p:cNvGrpSpPr/>
            <p:nvPr/>
          </p:nvGrpSpPr>
          <p:grpSpPr>
            <a:xfrm>
              <a:off x="5373997" y="3392733"/>
              <a:ext cx="1262062" cy="1262062"/>
              <a:chOff x="5373997" y="3392733"/>
              <a:chExt cx="1262062" cy="1262062"/>
            </a:xfrm>
          </p:grpSpPr>
          <p:sp>
            <p:nvSpPr>
              <p:cNvPr id="93" name="Freeform 92">
                <a:extLst>
                  <a:ext uri="{FF2B5EF4-FFF2-40B4-BE49-F238E27FC236}">
                    <a16:creationId xmlns:a16="http://schemas.microsoft.com/office/drawing/2014/main" id="{1384D48D-28CB-5C44-B8B6-5B0D7E6146CA}"/>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94" name="Oval 93">
                <a:extLst>
                  <a:ext uri="{FF2B5EF4-FFF2-40B4-BE49-F238E27FC236}">
                    <a16:creationId xmlns:a16="http://schemas.microsoft.com/office/drawing/2014/main" id="{C687224C-C05E-DF4C-A831-557C1DC94B2F}"/>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72" name="Group 71">
              <a:extLst>
                <a:ext uri="{FF2B5EF4-FFF2-40B4-BE49-F238E27FC236}">
                  <a16:creationId xmlns:a16="http://schemas.microsoft.com/office/drawing/2014/main" id="{6AAC3BD8-A0CE-CB41-9FCA-E059E91A7BBA}"/>
                </a:ext>
              </a:extLst>
            </p:cNvPr>
            <p:cNvGrpSpPr/>
            <p:nvPr/>
          </p:nvGrpSpPr>
          <p:grpSpPr>
            <a:xfrm>
              <a:off x="4191088" y="4876055"/>
              <a:ext cx="1262062" cy="1262062"/>
              <a:chOff x="4191088" y="4876055"/>
              <a:chExt cx="1262062" cy="1262062"/>
            </a:xfrm>
          </p:grpSpPr>
          <p:sp>
            <p:nvSpPr>
              <p:cNvPr id="91" name="Freeform 90">
                <a:extLst>
                  <a:ext uri="{FF2B5EF4-FFF2-40B4-BE49-F238E27FC236}">
                    <a16:creationId xmlns:a16="http://schemas.microsoft.com/office/drawing/2014/main" id="{F60B01D0-AF69-B847-BD31-646509F8FD3A}"/>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92" name="Oval 91">
                <a:extLst>
                  <a:ext uri="{FF2B5EF4-FFF2-40B4-BE49-F238E27FC236}">
                    <a16:creationId xmlns:a16="http://schemas.microsoft.com/office/drawing/2014/main" id="{73B65C37-F35B-5346-BAA3-961680B8AD58}"/>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73" name="Group 72">
              <a:extLst>
                <a:ext uri="{FF2B5EF4-FFF2-40B4-BE49-F238E27FC236}">
                  <a16:creationId xmlns:a16="http://schemas.microsoft.com/office/drawing/2014/main" id="{879C8BF3-BC0E-7D43-B476-2A66A7A3B74D}"/>
                </a:ext>
              </a:extLst>
            </p:cNvPr>
            <p:cNvGrpSpPr/>
            <p:nvPr/>
          </p:nvGrpSpPr>
          <p:grpSpPr>
            <a:xfrm>
              <a:off x="2293849" y="4867478"/>
              <a:ext cx="1262062" cy="1270639"/>
              <a:chOff x="2293849" y="4867478"/>
              <a:chExt cx="1262062" cy="1270639"/>
            </a:xfrm>
          </p:grpSpPr>
          <p:sp>
            <p:nvSpPr>
              <p:cNvPr id="89" name="Freeform 88">
                <a:extLst>
                  <a:ext uri="{FF2B5EF4-FFF2-40B4-BE49-F238E27FC236}">
                    <a16:creationId xmlns:a16="http://schemas.microsoft.com/office/drawing/2014/main" id="{ED52A767-90F6-9D49-9835-E73D7CA2C379}"/>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90" name="Oval 89">
                <a:extLst>
                  <a:ext uri="{FF2B5EF4-FFF2-40B4-BE49-F238E27FC236}">
                    <a16:creationId xmlns:a16="http://schemas.microsoft.com/office/drawing/2014/main" id="{BCAB9425-3F92-0F41-812B-40121E144400}"/>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74" name="Group 73">
              <a:extLst>
                <a:ext uri="{FF2B5EF4-FFF2-40B4-BE49-F238E27FC236}">
                  <a16:creationId xmlns:a16="http://schemas.microsoft.com/office/drawing/2014/main" id="{128DAECF-B524-0A46-96D5-D21598EA9433}"/>
                </a:ext>
              </a:extLst>
            </p:cNvPr>
            <p:cNvGrpSpPr/>
            <p:nvPr/>
          </p:nvGrpSpPr>
          <p:grpSpPr>
            <a:xfrm>
              <a:off x="1110940" y="3392733"/>
              <a:ext cx="1262062" cy="1262062"/>
              <a:chOff x="1110940" y="3392733"/>
              <a:chExt cx="1262062" cy="1262062"/>
            </a:xfrm>
          </p:grpSpPr>
          <p:sp>
            <p:nvSpPr>
              <p:cNvPr id="87" name="Freeform 86">
                <a:extLst>
                  <a:ext uri="{FF2B5EF4-FFF2-40B4-BE49-F238E27FC236}">
                    <a16:creationId xmlns:a16="http://schemas.microsoft.com/office/drawing/2014/main" id="{A950205B-F071-9849-9A12-EB54978C7F63}"/>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88" name="Oval 87">
                <a:extLst>
                  <a:ext uri="{FF2B5EF4-FFF2-40B4-BE49-F238E27FC236}">
                    <a16:creationId xmlns:a16="http://schemas.microsoft.com/office/drawing/2014/main" id="{D2A63912-0528-3C4F-AEDD-BA7E6455ACDB}"/>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75" name="Group 74">
              <a:extLst>
                <a:ext uri="{FF2B5EF4-FFF2-40B4-BE49-F238E27FC236}">
                  <a16:creationId xmlns:a16="http://schemas.microsoft.com/office/drawing/2014/main" id="{D12EA862-45D8-5046-9127-805E7EB5AF51}"/>
                </a:ext>
              </a:extLst>
            </p:cNvPr>
            <p:cNvGrpSpPr/>
            <p:nvPr/>
          </p:nvGrpSpPr>
          <p:grpSpPr>
            <a:xfrm>
              <a:off x="1533115" y="1543062"/>
              <a:ext cx="1262062" cy="1262062"/>
              <a:chOff x="1533115" y="1543062"/>
              <a:chExt cx="1262062" cy="1262062"/>
            </a:xfrm>
          </p:grpSpPr>
          <p:sp>
            <p:nvSpPr>
              <p:cNvPr id="85" name="Freeform 84">
                <a:extLst>
                  <a:ext uri="{FF2B5EF4-FFF2-40B4-BE49-F238E27FC236}">
                    <a16:creationId xmlns:a16="http://schemas.microsoft.com/office/drawing/2014/main" id="{437F92F0-0400-B14C-9B09-C1A08CC55CF7}"/>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86" name="Oval 85">
                <a:extLst>
                  <a:ext uri="{FF2B5EF4-FFF2-40B4-BE49-F238E27FC236}">
                    <a16:creationId xmlns:a16="http://schemas.microsoft.com/office/drawing/2014/main" id="{A25B5FA9-51FA-B34F-A3FE-6FA1B69B9893}"/>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76" name="Picture 75" descr="Diagram&#10;&#10;Description automatically generated">
              <a:extLst>
                <a:ext uri="{FF2B5EF4-FFF2-40B4-BE49-F238E27FC236}">
                  <a16:creationId xmlns:a16="http://schemas.microsoft.com/office/drawing/2014/main" id="{677224EE-0EE7-0E46-A374-67A7356F8745}"/>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77" name="Picture 76" descr="Diagram&#10;&#10;Description automatically generated">
              <a:extLst>
                <a:ext uri="{FF2B5EF4-FFF2-40B4-BE49-F238E27FC236}">
                  <a16:creationId xmlns:a16="http://schemas.microsoft.com/office/drawing/2014/main" id="{58FF303F-08E4-154B-900A-805AABED19CF}"/>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78" name="Picture 77" descr="Diagram&#10;&#10;Description automatically generated">
              <a:extLst>
                <a:ext uri="{FF2B5EF4-FFF2-40B4-BE49-F238E27FC236}">
                  <a16:creationId xmlns:a16="http://schemas.microsoft.com/office/drawing/2014/main" id="{FC9FDE0D-8419-1C44-A251-A7111BC47CA1}"/>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79" name="Picture 78" descr="Diagram&#10;&#10;Description automatically generated">
              <a:extLst>
                <a:ext uri="{FF2B5EF4-FFF2-40B4-BE49-F238E27FC236}">
                  <a16:creationId xmlns:a16="http://schemas.microsoft.com/office/drawing/2014/main" id="{CD9F582A-666E-EE4C-8E12-A2C7278B7308}"/>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80" name="Picture 79" descr="Diagram&#10;&#10;Description automatically generated">
              <a:extLst>
                <a:ext uri="{FF2B5EF4-FFF2-40B4-BE49-F238E27FC236}">
                  <a16:creationId xmlns:a16="http://schemas.microsoft.com/office/drawing/2014/main" id="{BC723AFD-9004-C94B-8849-5652453A6C1F}"/>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81" name="Picture 80" descr="Diagram&#10;&#10;Description automatically generated">
              <a:extLst>
                <a:ext uri="{FF2B5EF4-FFF2-40B4-BE49-F238E27FC236}">
                  <a16:creationId xmlns:a16="http://schemas.microsoft.com/office/drawing/2014/main" id="{AD9ED193-DADF-9F46-9305-042E7566799A}"/>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82" name="Group 81">
              <a:extLst>
                <a:ext uri="{FF2B5EF4-FFF2-40B4-BE49-F238E27FC236}">
                  <a16:creationId xmlns:a16="http://schemas.microsoft.com/office/drawing/2014/main" id="{DD664F17-732B-1B47-8D50-C32020C12529}"/>
                </a:ext>
              </a:extLst>
            </p:cNvPr>
            <p:cNvGrpSpPr/>
            <p:nvPr/>
          </p:nvGrpSpPr>
          <p:grpSpPr>
            <a:xfrm>
              <a:off x="2162176" y="4672221"/>
              <a:ext cx="1512000" cy="1512000"/>
              <a:chOff x="10177236" y="429813"/>
              <a:chExt cx="1512000" cy="1512000"/>
            </a:xfrm>
          </p:grpSpPr>
          <p:sp>
            <p:nvSpPr>
              <p:cNvPr id="83" name="Freeform 82">
                <a:extLst>
                  <a:ext uri="{FF2B5EF4-FFF2-40B4-BE49-F238E27FC236}">
                    <a16:creationId xmlns:a16="http://schemas.microsoft.com/office/drawing/2014/main" id="{8F9D8650-6922-DB40-AD03-20AB8E389C92}"/>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Test and evaluate prototype</a:t>
                </a:r>
              </a:p>
            </p:txBody>
          </p:sp>
          <p:sp>
            <p:nvSpPr>
              <p:cNvPr id="84" name="Oval 83">
                <a:extLst>
                  <a:ext uri="{FF2B5EF4-FFF2-40B4-BE49-F238E27FC236}">
                    <a16:creationId xmlns:a16="http://schemas.microsoft.com/office/drawing/2014/main" id="{CCBAA748-0CA0-7041-96A7-EB04A4E42C34}"/>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0991631" y="6188075"/>
            <a:ext cx="738187" cy="365125"/>
          </a:xfrm>
        </p:spPr>
        <p:txBody>
          <a:bodyPr/>
          <a:lstStyle/>
          <a:p>
            <a:fld id="{14719505-AD43-774F-936C-A3AE71DD4EEA}" type="slidenum">
              <a:rPr lang="en-GB" smtClean="0"/>
              <a:pPr/>
              <a:t>54</a:t>
            </a:fld>
            <a:endParaRPr lang="en-GB" dirty="0"/>
          </a:p>
        </p:txBody>
      </p:sp>
    </p:spTree>
    <p:extLst>
      <p:ext uri="{BB962C8B-B14F-4D97-AF65-F5344CB8AC3E}">
        <p14:creationId xmlns:p14="http://schemas.microsoft.com/office/powerpoint/2010/main" val="42313704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descr="Succeed by Failing: Crash Course Kids #42.1">
            <a:hlinkClick r:id="" action="ppaction://media"/>
            <a:extLst>
              <a:ext uri="{FF2B5EF4-FFF2-40B4-BE49-F238E27FC236}">
                <a16:creationId xmlns:a16="http://schemas.microsoft.com/office/drawing/2014/main" id="{5F22E6CD-CABE-18AF-8149-F4D3925AFB0F}"/>
              </a:ext>
            </a:extLst>
          </p:cNvPr>
          <p:cNvPicPr>
            <a:picLocks noRot="1" noChangeAspect="1"/>
          </p:cNvPicPr>
          <p:nvPr>
            <a:videoFile r:link="rId1"/>
          </p:nvPr>
        </p:nvPicPr>
        <p:blipFill>
          <a:blip r:embed="rId4"/>
          <a:stretch>
            <a:fillRect/>
          </a:stretch>
        </p:blipFill>
        <p:spPr>
          <a:xfrm>
            <a:off x="0" y="0"/>
            <a:ext cx="12138053" cy="6858000"/>
          </a:xfrm>
          <a:prstGeom prst="rect">
            <a:avLst/>
          </a:prstGeom>
        </p:spPr>
      </p:pic>
    </p:spTree>
    <p:extLst>
      <p:ext uri="{BB962C8B-B14F-4D97-AF65-F5344CB8AC3E}">
        <p14:creationId xmlns:p14="http://schemas.microsoft.com/office/powerpoint/2010/main" val="4030645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C8A3EA-4CAE-B448-A6AB-3FF266601E1D}"/>
              </a:ext>
            </a:extLst>
          </p:cNvPr>
          <p:cNvSpPr>
            <a:spLocks noGrp="1"/>
          </p:cNvSpPr>
          <p:nvPr>
            <p:ph type="body" sz="quarter" idx="22"/>
          </p:nvPr>
        </p:nvSpPr>
        <p:spPr>
          <a:xfrm>
            <a:off x="896061" y="2304514"/>
            <a:ext cx="4724577" cy="1615827"/>
          </a:xfrm>
        </p:spPr>
        <p:txBody>
          <a:bodyPr lIns="0">
            <a:spAutoFit/>
          </a:bodyPr>
          <a:lstStyle/>
          <a:p>
            <a:pPr marL="742950" lvl="1" indent="-285750">
              <a:buFont typeface="Arial" panose="020B0604020202020204" pitchFamily="34" charset="0"/>
              <a:buChar char="•"/>
            </a:pPr>
            <a:r>
              <a:rPr lang="en-US" sz="2000" dirty="0">
                <a:solidFill>
                  <a:srgbClr val="0E141F"/>
                </a:solidFill>
              </a:rPr>
              <a:t>The vehicle must have at least three wheels.</a:t>
            </a:r>
          </a:p>
          <a:p>
            <a:pPr marL="742950" lvl="1" indent="-285750">
              <a:buFont typeface="Arial" panose="020B0604020202020204" pitchFamily="34" charset="0"/>
              <a:buChar char="•"/>
            </a:pPr>
            <a:r>
              <a:rPr lang="en-US" sz="2000" dirty="0">
                <a:solidFill>
                  <a:srgbClr val="0E141F"/>
                </a:solidFill>
              </a:rPr>
              <a:t>The vehicle must be able to cover a minimum distance of 10 m (32.8 ft) on a single ‘charge’</a:t>
            </a:r>
          </a:p>
        </p:txBody>
      </p:sp>
      <p:sp>
        <p:nvSpPr>
          <p:cNvPr id="7" name="Text Placeholder 6">
            <a:extLst>
              <a:ext uri="{FF2B5EF4-FFF2-40B4-BE49-F238E27FC236}">
                <a16:creationId xmlns:a16="http://schemas.microsoft.com/office/drawing/2014/main" id="{CDB99102-ECC0-4A48-922E-E8B247C7D7E7}"/>
              </a:ext>
            </a:extLst>
          </p:cNvPr>
          <p:cNvSpPr>
            <a:spLocks noGrp="1"/>
          </p:cNvSpPr>
          <p:nvPr>
            <p:ph type="body" sz="quarter" idx="24"/>
          </p:nvPr>
        </p:nvSpPr>
        <p:spPr>
          <a:xfrm>
            <a:off x="6569205" y="2304514"/>
            <a:ext cx="4733239" cy="1692771"/>
          </a:xfrm>
        </p:spPr>
        <p:txBody>
          <a:bodyPr>
            <a:spAutoFit/>
          </a:bodyPr>
          <a:lstStyle/>
          <a:p>
            <a:pPr marL="800100" lvl="1" indent="-342900">
              <a:buFont typeface="Arial" panose="020B0604020202020204" pitchFamily="34" charset="0"/>
              <a:buChar char="•"/>
            </a:pPr>
            <a:r>
              <a:rPr lang="en-US" sz="2000" dirty="0">
                <a:solidFill>
                  <a:srgbClr val="0E141F"/>
                </a:solidFill>
              </a:rPr>
              <a:t>No push starts of vehicles are allowed.</a:t>
            </a:r>
          </a:p>
          <a:p>
            <a:pPr marL="800100" lvl="1" indent="-342900">
              <a:buFont typeface="Arial" panose="020B0604020202020204" pitchFamily="34" charset="0"/>
              <a:buChar char="•"/>
            </a:pPr>
            <a:r>
              <a:rPr lang="en-US" sz="2000" dirty="0">
                <a:solidFill>
                  <a:srgbClr val="0E141F"/>
                </a:solidFill>
              </a:rPr>
              <a:t>Students must design and build their vehicles within the given time.</a:t>
            </a:r>
          </a:p>
          <a:p>
            <a:pPr marL="742950" lvl="1" indent="-285750">
              <a:buFont typeface="Arial" panose="020B0604020202020204" pitchFamily="34" charset="0"/>
              <a:buChar char="•"/>
            </a:pPr>
            <a:endParaRPr lang="en-US" sz="2000" dirty="0">
              <a:solidFill>
                <a:srgbClr val="0E141F"/>
              </a:solidFill>
            </a:endParaRPr>
          </a:p>
        </p:txBody>
      </p:sp>
      <p:sp>
        <p:nvSpPr>
          <p:cNvPr id="2" name="Text Placeholder 1">
            <a:extLst>
              <a:ext uri="{FF2B5EF4-FFF2-40B4-BE49-F238E27FC236}">
                <a16:creationId xmlns:a16="http://schemas.microsoft.com/office/drawing/2014/main" id="{031DA1E8-314A-F547-B413-2FEFBEA817F4}"/>
              </a:ext>
            </a:extLst>
          </p:cNvPr>
          <p:cNvSpPr>
            <a:spLocks noGrp="1"/>
          </p:cNvSpPr>
          <p:nvPr>
            <p:ph type="body" sz="quarter" idx="27"/>
          </p:nvPr>
        </p:nvSpPr>
        <p:spPr>
          <a:xfrm>
            <a:off x="890631" y="1792224"/>
            <a:ext cx="4743828" cy="260350"/>
          </a:xfrm>
        </p:spPr>
        <p:txBody>
          <a:bodyPr>
            <a:normAutofit fontScale="85000" lnSpcReduction="20000"/>
          </a:bodyPr>
          <a:lstStyle/>
          <a:p>
            <a:pPr>
              <a:lnSpc>
                <a:spcPct val="90000"/>
              </a:lnSpc>
              <a:spcAft>
                <a:spcPts val="600"/>
              </a:spcAft>
            </a:pPr>
            <a:r>
              <a:rPr lang="en-US" sz="2600" dirty="0"/>
              <a:t>Criteria</a:t>
            </a:r>
            <a:endParaRPr lang="en-US" sz="1700" dirty="0"/>
          </a:p>
        </p:txBody>
      </p:sp>
      <p:sp>
        <p:nvSpPr>
          <p:cNvPr id="6" name="Text Placeholder 5">
            <a:extLst>
              <a:ext uri="{FF2B5EF4-FFF2-40B4-BE49-F238E27FC236}">
                <a16:creationId xmlns:a16="http://schemas.microsoft.com/office/drawing/2014/main" id="{01AB721F-B9D4-A444-9165-9B8E5EFFD9BA}"/>
              </a:ext>
            </a:extLst>
          </p:cNvPr>
          <p:cNvSpPr>
            <a:spLocks noGrp="1"/>
          </p:cNvSpPr>
          <p:nvPr>
            <p:ph type="body" sz="quarter" idx="28"/>
          </p:nvPr>
        </p:nvSpPr>
        <p:spPr>
          <a:xfrm>
            <a:off x="6558319" y="1789305"/>
            <a:ext cx="4743828" cy="260350"/>
          </a:xfrm>
        </p:spPr>
        <p:txBody>
          <a:bodyPr>
            <a:normAutofit fontScale="85000" lnSpcReduction="20000"/>
          </a:bodyPr>
          <a:lstStyle/>
          <a:p>
            <a:pPr>
              <a:lnSpc>
                <a:spcPct val="90000"/>
              </a:lnSpc>
              <a:spcAft>
                <a:spcPts val="600"/>
              </a:spcAft>
            </a:pPr>
            <a:r>
              <a:rPr lang="en-US" sz="2600" dirty="0"/>
              <a:t>Constraints</a:t>
            </a:r>
            <a:endParaRPr lang="en-US" sz="1700" dirty="0"/>
          </a:p>
        </p:txBody>
      </p:sp>
      <p:sp>
        <p:nvSpPr>
          <p:cNvPr id="4" name="Title 3">
            <a:extLst>
              <a:ext uri="{FF2B5EF4-FFF2-40B4-BE49-F238E27FC236}">
                <a16:creationId xmlns:a16="http://schemas.microsoft.com/office/drawing/2014/main" id="{21023E34-81A8-1840-8859-EBEC49B8E490}"/>
              </a:ext>
            </a:extLst>
          </p:cNvPr>
          <p:cNvSpPr>
            <a:spLocks noGrp="1"/>
          </p:cNvSpPr>
          <p:nvPr>
            <p:ph type="title"/>
          </p:nvPr>
        </p:nvSpPr>
        <p:spPr>
          <a:xfrm>
            <a:off x="685800" y="403268"/>
            <a:ext cx="10432800" cy="908101"/>
          </a:xfrm>
        </p:spPr>
        <p:txBody>
          <a:bodyPr anchor="t">
            <a:normAutofit/>
          </a:bodyPr>
          <a:lstStyle/>
          <a:p>
            <a:r>
              <a:rPr lang="en-US" dirty="0"/>
              <a:t>Your design challenge</a:t>
            </a:r>
          </a:p>
        </p:txBody>
      </p:sp>
      <p:sp>
        <p:nvSpPr>
          <p:cNvPr id="5" name="Slide Number Placeholder 4">
            <a:extLst>
              <a:ext uri="{FF2B5EF4-FFF2-40B4-BE49-F238E27FC236}">
                <a16:creationId xmlns:a16="http://schemas.microsoft.com/office/drawing/2014/main" id="{03E62D92-E120-4E40-AC4D-0D4A5078717C}"/>
              </a:ext>
            </a:extLst>
          </p:cNvPr>
          <p:cNvSpPr>
            <a:spLocks noGrp="1"/>
          </p:cNvSpPr>
          <p:nvPr>
            <p:ph type="sldNum" sz="quarter" idx="4"/>
          </p:nvPr>
        </p:nvSpPr>
        <p:spPr>
          <a:xfrm>
            <a:off x="10950513" y="6221330"/>
            <a:ext cx="738723" cy="365125"/>
          </a:xfrm>
        </p:spPr>
        <p:txBody>
          <a:bodyPr anchor="ctr">
            <a:normAutofit/>
          </a:bodyPr>
          <a:lstStyle/>
          <a:p>
            <a:pPr>
              <a:spcAft>
                <a:spcPts val="600"/>
              </a:spcAft>
            </a:pPr>
            <a:fld id="{14719505-AD43-774F-936C-A3AE71DD4EEA}" type="slidenum">
              <a:rPr lang="en-GB" smtClean="0"/>
              <a:pPr>
                <a:spcAft>
                  <a:spcPts val="600"/>
                </a:spcAft>
              </a:pPr>
              <a:t>56</a:t>
            </a:fld>
            <a:endParaRPr lang="en-GB"/>
          </a:p>
        </p:txBody>
      </p:sp>
    </p:spTree>
    <p:extLst>
      <p:ext uri="{BB962C8B-B14F-4D97-AF65-F5344CB8AC3E}">
        <p14:creationId xmlns:p14="http://schemas.microsoft.com/office/powerpoint/2010/main" val="30696090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C00DAF1-283A-6BAE-EAF8-27E342074194}"/>
              </a:ext>
            </a:extLst>
          </p:cNvPr>
          <p:cNvSpPr>
            <a:spLocks noGrp="1"/>
          </p:cNvSpPr>
          <p:nvPr>
            <p:ph type="body" sz="quarter" idx="50"/>
          </p:nvPr>
        </p:nvSpPr>
        <p:spPr>
          <a:xfrm>
            <a:off x="685800" y="2261268"/>
            <a:ext cx="5230368" cy="3645054"/>
          </a:xfrm>
        </p:spPr>
        <p:txBody>
          <a:bodyPr/>
          <a:lstStyle/>
          <a:p>
            <a:r>
              <a:rPr lang="en-US" dirty="0">
                <a:solidFill>
                  <a:srgbClr val="002D5D"/>
                </a:solidFill>
                <a:ea typeface="Calibri" panose="020F0502020204030204" pitchFamily="34" charset="0"/>
                <a:cs typeface="Arial" panose="020B0604020202020204" pitchFamily="34" charset="0"/>
              </a:rPr>
              <a:t>R</a:t>
            </a:r>
            <a:r>
              <a:rPr lang="en-US" sz="2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ather than testing different wheels, body designs, or drive trains all at once, suggest that teams test each sub-system separately so that it is easier to discern the effects of different changes.</a:t>
            </a:r>
            <a:endParaRPr lang="en-ZA" sz="2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8F022097-FC7D-38AA-C4BC-4B4C59590821}"/>
              </a:ext>
            </a:extLst>
          </p:cNvPr>
          <p:cNvSpPr>
            <a:spLocks noGrp="1"/>
          </p:cNvSpPr>
          <p:nvPr>
            <p:ph type="body" sz="quarter" idx="51"/>
          </p:nvPr>
        </p:nvSpPr>
        <p:spPr>
          <a:xfrm>
            <a:off x="6272784" y="2261268"/>
            <a:ext cx="5230368" cy="3645054"/>
          </a:xfrm>
        </p:spPr>
        <p:txBody>
          <a:bodyPr/>
          <a:lstStyle/>
          <a:p>
            <a:r>
              <a:rPr lang="en-US" dirty="0">
                <a:solidFill>
                  <a:srgbClr val="002D5D"/>
                </a:solidFill>
                <a:ea typeface="Calibri" panose="020F0502020204030204" pitchFamily="34" charset="0"/>
                <a:cs typeface="Arial" panose="020B0604020202020204" pitchFamily="34" charset="0"/>
              </a:rPr>
              <a:t>T</a:t>
            </a:r>
            <a:r>
              <a:rPr lang="en-US" sz="2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est multiple different approaches to the same problem before deciding on the best approach. If they are looking at how to improve traction, they should test a range of different wheel designs before settling. Some ideas may surprise them.</a:t>
            </a:r>
            <a:endParaRPr lang="en-US" dirty="0"/>
          </a:p>
        </p:txBody>
      </p:sp>
      <p:sp>
        <p:nvSpPr>
          <p:cNvPr id="6" name="Text Placeholder 5">
            <a:extLst>
              <a:ext uri="{FF2B5EF4-FFF2-40B4-BE49-F238E27FC236}">
                <a16:creationId xmlns:a16="http://schemas.microsoft.com/office/drawing/2014/main" id="{A897C0CD-3FBA-4010-4A9F-4FA6A2944FFC}"/>
              </a:ext>
            </a:extLst>
          </p:cNvPr>
          <p:cNvSpPr>
            <a:spLocks noGrp="1"/>
          </p:cNvSpPr>
          <p:nvPr>
            <p:ph type="body" sz="quarter" idx="52"/>
          </p:nvPr>
        </p:nvSpPr>
        <p:spPr>
          <a:xfrm>
            <a:off x="6272784" y="1185874"/>
            <a:ext cx="5230368" cy="260350"/>
          </a:xfrm>
        </p:spPr>
        <p:txBody>
          <a:bodyPr/>
          <a:lstStyle/>
          <a:p>
            <a:r>
              <a:rPr lang="en-US" sz="2800" dirty="0"/>
              <a:t>Test different solutions to the same problems</a:t>
            </a:r>
          </a:p>
        </p:txBody>
      </p:sp>
      <p:sp>
        <p:nvSpPr>
          <p:cNvPr id="7" name="Text Placeholder 6">
            <a:extLst>
              <a:ext uri="{FF2B5EF4-FFF2-40B4-BE49-F238E27FC236}">
                <a16:creationId xmlns:a16="http://schemas.microsoft.com/office/drawing/2014/main" id="{C0C42702-C376-092E-C9B9-45E49EC061AE}"/>
              </a:ext>
            </a:extLst>
          </p:cNvPr>
          <p:cNvSpPr>
            <a:spLocks noGrp="1"/>
          </p:cNvSpPr>
          <p:nvPr>
            <p:ph type="body" sz="quarter" idx="53"/>
          </p:nvPr>
        </p:nvSpPr>
        <p:spPr>
          <a:xfrm>
            <a:off x="685800" y="1185874"/>
            <a:ext cx="5230368" cy="260350"/>
          </a:xfrm>
        </p:spPr>
        <p:txBody>
          <a:bodyPr/>
          <a:lstStyle/>
          <a:p>
            <a:r>
              <a:rPr lang="en-US" sz="2800" dirty="0"/>
              <a:t>Test one thing at a time</a:t>
            </a:r>
          </a:p>
        </p:txBody>
      </p:sp>
      <p:sp>
        <p:nvSpPr>
          <p:cNvPr id="2" name="Slide Number Placeholder 1">
            <a:extLst>
              <a:ext uri="{FF2B5EF4-FFF2-40B4-BE49-F238E27FC236}">
                <a16:creationId xmlns:a16="http://schemas.microsoft.com/office/drawing/2014/main" id="{57B040B9-CC03-1BE0-0B2A-7EB47C04E995}"/>
              </a:ext>
            </a:extLst>
          </p:cNvPr>
          <p:cNvSpPr>
            <a:spLocks noGrp="1"/>
          </p:cNvSpPr>
          <p:nvPr>
            <p:ph type="sldNum" sz="quarter" idx="4"/>
          </p:nvPr>
        </p:nvSpPr>
        <p:spPr/>
        <p:txBody>
          <a:bodyPr/>
          <a:lstStyle/>
          <a:p>
            <a:fld id="{14719505-AD43-774F-936C-A3AE71DD4EEA}" type="slidenum">
              <a:rPr lang="en-GB" smtClean="0"/>
              <a:pPr/>
              <a:t>57</a:t>
            </a:fld>
            <a:endParaRPr lang="en-GB" dirty="0"/>
          </a:p>
        </p:txBody>
      </p:sp>
    </p:spTree>
    <p:extLst>
      <p:ext uri="{BB962C8B-B14F-4D97-AF65-F5344CB8AC3E}">
        <p14:creationId xmlns:p14="http://schemas.microsoft.com/office/powerpoint/2010/main" val="8387166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lvl="1" indent="-457200">
              <a:spcBef>
                <a:spcPts val="600"/>
              </a:spcBef>
              <a:spcAft>
                <a:spcPts val="600"/>
              </a:spcAft>
              <a:buFont typeface="+mj-lt"/>
              <a:buAutoNum type="arabicPeriod"/>
            </a:pPr>
            <a:r>
              <a:rPr lang="en-US" sz="2400" dirty="0"/>
              <a:t>What aspect(s) of your prototype will you test?</a:t>
            </a:r>
          </a:p>
          <a:p>
            <a:pPr marL="914400" lvl="1" indent="-457200">
              <a:spcBef>
                <a:spcPts val="600"/>
              </a:spcBef>
              <a:spcAft>
                <a:spcPts val="600"/>
              </a:spcAft>
              <a:buFont typeface="+mj-lt"/>
              <a:buAutoNum type="arabicPeriod"/>
            </a:pPr>
            <a:r>
              <a:rPr lang="en-US" sz="2400" dirty="0"/>
              <a:t>How will you test? What testing procedure will your team follow?</a:t>
            </a:r>
          </a:p>
          <a:p>
            <a:pPr marL="914400" lvl="1" indent="-457200">
              <a:spcBef>
                <a:spcPts val="600"/>
              </a:spcBef>
              <a:spcAft>
                <a:spcPts val="600"/>
              </a:spcAft>
              <a:buFont typeface="+mj-lt"/>
              <a:buAutoNum type="arabicPeriod"/>
            </a:pPr>
            <a:r>
              <a:rPr lang="en-US" sz="2400" dirty="0"/>
              <a:t>What are the criteria for success? How will you know if your design works or not, or which parts of it need to be refined and/or redesigned?</a:t>
            </a:r>
          </a:p>
          <a:p>
            <a:pPr marL="914400" lvl="1" indent="-457200">
              <a:spcBef>
                <a:spcPts val="600"/>
              </a:spcBef>
              <a:spcAft>
                <a:spcPts val="600"/>
              </a:spcAft>
              <a:buFont typeface="+mj-lt"/>
              <a:buAutoNum type="arabicPeriod"/>
            </a:pPr>
            <a:r>
              <a:rPr lang="en-US" sz="2400" dirty="0"/>
              <a:t>What data will you collect? How will you collect this data?</a:t>
            </a:r>
          </a:p>
          <a:p>
            <a:pPr marL="914400" lvl="1" indent="-457200">
              <a:spcBef>
                <a:spcPts val="600"/>
              </a:spcBef>
              <a:spcAft>
                <a:spcPts val="600"/>
              </a:spcAft>
              <a:buFont typeface="+mj-lt"/>
              <a:buAutoNum type="arabicPeriod"/>
            </a:pPr>
            <a:r>
              <a:rPr lang="en-US" sz="2400" dirty="0"/>
              <a:t>How will you analyze this data to draw accurate conclusions?</a:t>
            </a: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58</a:t>
            </a:fld>
            <a:endParaRPr lang="en-GB"/>
          </a:p>
        </p:txBody>
      </p:sp>
      <p:sp>
        <p:nvSpPr>
          <p:cNvPr id="8" name="Title 1">
            <a:extLst>
              <a:ext uri="{FF2B5EF4-FFF2-40B4-BE49-F238E27FC236}">
                <a16:creationId xmlns:a16="http://schemas.microsoft.com/office/drawing/2014/main" id="{CD38EAA9-0046-4041-90C3-C80D01E46D6D}"/>
              </a:ext>
            </a:extLst>
          </p:cNvPr>
          <p:cNvSpPr txBox="1">
            <a:spLocks/>
          </p:cNvSpPr>
          <p:nvPr/>
        </p:nvSpPr>
        <p:spPr>
          <a:xfrm>
            <a:off x="7345846" y="182619"/>
            <a:ext cx="4522304" cy="908101"/>
          </a:xfrm>
          <a:prstGeom prst="rect">
            <a:avLst/>
          </a:prstGeom>
        </p:spPr>
        <p:txBody>
          <a:bodyPr anchor="ctr"/>
          <a:lst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a:lstStyle>
          <a:p>
            <a:pPr algn="ctr"/>
            <a:r>
              <a:rPr lang="en-US" b="1" dirty="0">
                <a:solidFill>
                  <a:schemeClr val="accent2"/>
                </a:solidFill>
              </a:rPr>
              <a:t>Test questions</a:t>
            </a:r>
          </a:p>
        </p:txBody>
      </p:sp>
      <p:pic>
        <p:nvPicPr>
          <p:cNvPr id="6" name="Graphic 5" descr="Checkbox Ticked with solid fill">
            <a:extLst>
              <a:ext uri="{FF2B5EF4-FFF2-40B4-BE49-F238E27FC236}">
                <a16:creationId xmlns:a16="http://schemas.microsoft.com/office/drawing/2014/main" id="{C6351DF9-B565-9171-F576-A6E73D1C74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0454" y="871607"/>
            <a:ext cx="4893088" cy="4893088"/>
          </a:xfrm>
          <a:prstGeom prst="rect">
            <a:avLst/>
          </a:prstGeom>
        </p:spPr>
      </p:pic>
    </p:spTree>
    <p:extLst>
      <p:ext uri="{BB962C8B-B14F-4D97-AF65-F5344CB8AC3E}">
        <p14:creationId xmlns:p14="http://schemas.microsoft.com/office/powerpoint/2010/main" val="14825003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57B283-6844-AE49-A799-A995A139477C}"/>
              </a:ext>
            </a:extLst>
          </p:cNvPr>
          <p:cNvSpPr>
            <a:spLocks noGrp="1"/>
          </p:cNvSpPr>
          <p:nvPr>
            <p:ph type="sldNum" sz="quarter" idx="4"/>
          </p:nvPr>
        </p:nvSpPr>
        <p:spPr/>
        <p:txBody>
          <a:bodyPr/>
          <a:lstStyle/>
          <a:p>
            <a:fld id="{14719505-AD43-774F-936C-A3AE71DD4EEA}" type="slidenum">
              <a:rPr lang="en-GB" smtClean="0"/>
              <a:pPr/>
              <a:t>59</a:t>
            </a:fld>
            <a:endParaRPr lang="en-GB" dirty="0"/>
          </a:p>
        </p:txBody>
      </p:sp>
      <p:pic>
        <p:nvPicPr>
          <p:cNvPr id="13314" name="Picture 2" descr="✓ [Updated] Quiz y Test de personalidad - Todo test divertidos for PC / Mac  / Windows 11,10,8,7 / Android (Mod) Download (2022)">
            <a:extLst>
              <a:ext uri="{FF2B5EF4-FFF2-40B4-BE49-F238E27FC236}">
                <a16:creationId xmlns:a16="http://schemas.microsoft.com/office/drawing/2014/main" id="{6E813888-F074-AFC6-42F2-FC18DD4AA9B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844800" y="177800"/>
            <a:ext cx="6502400" cy="650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95589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F40455-6B3C-12D7-6756-F74A8F209564}"/>
              </a:ext>
            </a:extLst>
          </p:cNvPr>
          <p:cNvSpPr>
            <a:spLocks noGrp="1"/>
          </p:cNvSpPr>
          <p:nvPr>
            <p:ph type="sldNum" sz="quarter" idx="4"/>
          </p:nvPr>
        </p:nvSpPr>
        <p:spPr/>
        <p:txBody>
          <a:bodyPr/>
          <a:lstStyle/>
          <a:p>
            <a:fld id="{14719505-AD43-774F-936C-A3AE71DD4EEA}" type="slidenum">
              <a:rPr lang="en-GB" smtClean="0"/>
              <a:pPr/>
              <a:t>6</a:t>
            </a:fld>
            <a:endParaRPr lang="en-GB" dirty="0"/>
          </a:p>
        </p:txBody>
      </p:sp>
      <p:pic>
        <p:nvPicPr>
          <p:cNvPr id="3" name="Online Media 2" descr="The world's biggest battery looks nothing like a battery">
            <a:hlinkClick r:id="" action="ppaction://media"/>
            <a:extLst>
              <a:ext uri="{FF2B5EF4-FFF2-40B4-BE49-F238E27FC236}">
                <a16:creationId xmlns:a16="http://schemas.microsoft.com/office/drawing/2014/main" id="{818A09E5-9225-E9B5-FAD1-60506816BD6B}"/>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530900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3F10B0-5DA8-EA25-10FD-0FA8170B31B7}"/>
              </a:ext>
            </a:extLst>
          </p:cNvPr>
          <p:cNvSpPr>
            <a:spLocks noGrp="1"/>
          </p:cNvSpPr>
          <p:nvPr>
            <p:ph type="sldNum" sz="quarter" idx="4"/>
          </p:nvPr>
        </p:nvSpPr>
        <p:spPr/>
        <p:txBody>
          <a:bodyPr/>
          <a:lstStyle/>
          <a:p>
            <a:fld id="{14719505-AD43-774F-936C-A3AE71DD4EEA}" type="slidenum">
              <a:rPr lang="en-GB" smtClean="0"/>
              <a:pPr/>
              <a:t>60</a:t>
            </a:fld>
            <a:endParaRPr lang="en-GB" dirty="0"/>
          </a:p>
        </p:txBody>
      </p:sp>
      <p:pic>
        <p:nvPicPr>
          <p:cNvPr id="13314" name="Picture 2" descr="The results are in! | Kate Evans Image Consultant &amp; Life Coach">
            <a:extLst>
              <a:ext uri="{FF2B5EF4-FFF2-40B4-BE49-F238E27FC236}">
                <a16:creationId xmlns:a16="http://schemas.microsoft.com/office/drawing/2014/main" id="{A3C1319C-E1F7-FE8B-50B9-614203787ED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30163"/>
            <a:ext cx="12192000" cy="6797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47825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a:xfrm>
            <a:off x="685800" y="2331720"/>
            <a:ext cx="4909791" cy="2686539"/>
          </a:xfrm>
        </p:spPr>
        <p:txBody>
          <a:bodyPr/>
          <a:lstStyle/>
          <a:p>
            <a:r>
              <a:rPr lang="en-US" dirty="0"/>
              <a:t>Activity 7: Refine and/or redesign solution</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68201449-56A8-AA4D-B7E7-9A9C125002AB}"/>
              </a:ext>
            </a:extLst>
          </p:cNvPr>
          <p:cNvGrpSpPr/>
          <p:nvPr/>
        </p:nvGrpSpPr>
        <p:grpSpPr>
          <a:xfrm>
            <a:off x="5839465" y="567482"/>
            <a:ext cx="5783197" cy="5418236"/>
            <a:chOff x="852862" y="719881"/>
            <a:chExt cx="5783197" cy="5418236"/>
          </a:xfrm>
        </p:grpSpPr>
        <p:grpSp>
          <p:nvGrpSpPr>
            <p:cNvPr id="40" name="Group 39">
              <a:extLst>
                <a:ext uri="{FF2B5EF4-FFF2-40B4-BE49-F238E27FC236}">
                  <a16:creationId xmlns:a16="http://schemas.microsoft.com/office/drawing/2014/main" id="{0AE46AD1-859A-3643-8703-CCAC93DE7E71}"/>
                </a:ext>
              </a:extLst>
            </p:cNvPr>
            <p:cNvGrpSpPr/>
            <p:nvPr/>
          </p:nvGrpSpPr>
          <p:grpSpPr>
            <a:xfrm>
              <a:off x="3242468" y="719881"/>
              <a:ext cx="1262062" cy="1262062"/>
              <a:chOff x="3242468" y="719881"/>
              <a:chExt cx="1262062" cy="1262062"/>
            </a:xfrm>
          </p:grpSpPr>
          <p:sp>
            <p:nvSpPr>
              <p:cNvPr id="68" name="Freeform 67">
                <a:extLst>
                  <a:ext uri="{FF2B5EF4-FFF2-40B4-BE49-F238E27FC236}">
                    <a16:creationId xmlns:a16="http://schemas.microsoft.com/office/drawing/2014/main" id="{97989116-EC81-2549-86BA-9C372D84DF18}"/>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69" name="Oval 68">
                <a:extLst>
                  <a:ext uri="{FF2B5EF4-FFF2-40B4-BE49-F238E27FC236}">
                    <a16:creationId xmlns:a16="http://schemas.microsoft.com/office/drawing/2014/main" id="{9513DB50-A6E1-634B-A9E9-260B7CD02825}"/>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41" name="Group 40">
              <a:extLst>
                <a:ext uri="{FF2B5EF4-FFF2-40B4-BE49-F238E27FC236}">
                  <a16:creationId xmlns:a16="http://schemas.microsoft.com/office/drawing/2014/main" id="{0679EBD3-747E-D548-B5BF-A8758DF1A6B7}"/>
                </a:ext>
              </a:extLst>
            </p:cNvPr>
            <p:cNvGrpSpPr/>
            <p:nvPr/>
          </p:nvGrpSpPr>
          <p:grpSpPr>
            <a:xfrm>
              <a:off x="4951822" y="1543062"/>
              <a:ext cx="1262062" cy="1262062"/>
              <a:chOff x="4951822" y="1543062"/>
              <a:chExt cx="1262062" cy="1262062"/>
            </a:xfrm>
          </p:grpSpPr>
          <p:sp>
            <p:nvSpPr>
              <p:cNvPr id="66" name="Freeform 65">
                <a:extLst>
                  <a:ext uri="{FF2B5EF4-FFF2-40B4-BE49-F238E27FC236}">
                    <a16:creationId xmlns:a16="http://schemas.microsoft.com/office/drawing/2014/main" id="{8A6A35FF-3041-774F-ADCF-E299D195462A}"/>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67" name="Oval 66">
                <a:extLst>
                  <a:ext uri="{FF2B5EF4-FFF2-40B4-BE49-F238E27FC236}">
                    <a16:creationId xmlns:a16="http://schemas.microsoft.com/office/drawing/2014/main" id="{DE14F1F8-6C69-E744-ABF6-DAF32A55FB24}"/>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42" name="Group 41">
              <a:extLst>
                <a:ext uri="{FF2B5EF4-FFF2-40B4-BE49-F238E27FC236}">
                  <a16:creationId xmlns:a16="http://schemas.microsoft.com/office/drawing/2014/main" id="{F47FBB66-2B9E-954C-9559-99C5D8577B5D}"/>
                </a:ext>
              </a:extLst>
            </p:cNvPr>
            <p:cNvGrpSpPr/>
            <p:nvPr/>
          </p:nvGrpSpPr>
          <p:grpSpPr>
            <a:xfrm>
              <a:off x="5373997" y="3392733"/>
              <a:ext cx="1262062" cy="1262062"/>
              <a:chOff x="5373997" y="3392733"/>
              <a:chExt cx="1262062" cy="1262062"/>
            </a:xfrm>
          </p:grpSpPr>
          <p:sp>
            <p:nvSpPr>
              <p:cNvPr id="64" name="Freeform 63">
                <a:extLst>
                  <a:ext uri="{FF2B5EF4-FFF2-40B4-BE49-F238E27FC236}">
                    <a16:creationId xmlns:a16="http://schemas.microsoft.com/office/drawing/2014/main" id="{BBD0A0CF-5138-D048-8FA4-B82E39818BB7}"/>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65" name="Oval 64">
                <a:extLst>
                  <a:ext uri="{FF2B5EF4-FFF2-40B4-BE49-F238E27FC236}">
                    <a16:creationId xmlns:a16="http://schemas.microsoft.com/office/drawing/2014/main" id="{9ED4826D-4489-4C43-8039-0964448338DA}"/>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43" name="Group 42">
              <a:extLst>
                <a:ext uri="{FF2B5EF4-FFF2-40B4-BE49-F238E27FC236}">
                  <a16:creationId xmlns:a16="http://schemas.microsoft.com/office/drawing/2014/main" id="{C824539F-A087-A54A-828B-2ED7E6418C89}"/>
                </a:ext>
              </a:extLst>
            </p:cNvPr>
            <p:cNvGrpSpPr/>
            <p:nvPr/>
          </p:nvGrpSpPr>
          <p:grpSpPr>
            <a:xfrm>
              <a:off x="4191088" y="4876055"/>
              <a:ext cx="1262062" cy="1262062"/>
              <a:chOff x="4191088" y="4876055"/>
              <a:chExt cx="1262062" cy="1262062"/>
            </a:xfrm>
          </p:grpSpPr>
          <p:sp>
            <p:nvSpPr>
              <p:cNvPr id="62" name="Freeform 61">
                <a:extLst>
                  <a:ext uri="{FF2B5EF4-FFF2-40B4-BE49-F238E27FC236}">
                    <a16:creationId xmlns:a16="http://schemas.microsoft.com/office/drawing/2014/main" id="{514F2325-2834-9041-BFA7-BAC85A78506A}"/>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63" name="Oval 62">
                <a:extLst>
                  <a:ext uri="{FF2B5EF4-FFF2-40B4-BE49-F238E27FC236}">
                    <a16:creationId xmlns:a16="http://schemas.microsoft.com/office/drawing/2014/main" id="{F6625B37-1EB2-584D-B417-7DB30B4073C1}"/>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44" name="Group 43">
              <a:extLst>
                <a:ext uri="{FF2B5EF4-FFF2-40B4-BE49-F238E27FC236}">
                  <a16:creationId xmlns:a16="http://schemas.microsoft.com/office/drawing/2014/main" id="{A5E2A943-5983-794A-81F9-01C3B61B7BD8}"/>
                </a:ext>
              </a:extLst>
            </p:cNvPr>
            <p:cNvGrpSpPr/>
            <p:nvPr/>
          </p:nvGrpSpPr>
          <p:grpSpPr>
            <a:xfrm>
              <a:off x="2293849" y="4867478"/>
              <a:ext cx="1262062" cy="1270639"/>
              <a:chOff x="2293849" y="4867478"/>
              <a:chExt cx="1262062" cy="1270639"/>
            </a:xfrm>
          </p:grpSpPr>
          <p:sp>
            <p:nvSpPr>
              <p:cNvPr id="60" name="Freeform 59">
                <a:extLst>
                  <a:ext uri="{FF2B5EF4-FFF2-40B4-BE49-F238E27FC236}">
                    <a16:creationId xmlns:a16="http://schemas.microsoft.com/office/drawing/2014/main" id="{E6E6D355-3E2C-4446-B815-9EF266A6A6BB}"/>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61" name="Oval 60">
                <a:extLst>
                  <a:ext uri="{FF2B5EF4-FFF2-40B4-BE49-F238E27FC236}">
                    <a16:creationId xmlns:a16="http://schemas.microsoft.com/office/drawing/2014/main" id="{1EF82B4C-E7E6-0149-9BF3-49CF877BB047}"/>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45" name="Group 44">
              <a:extLst>
                <a:ext uri="{FF2B5EF4-FFF2-40B4-BE49-F238E27FC236}">
                  <a16:creationId xmlns:a16="http://schemas.microsoft.com/office/drawing/2014/main" id="{278F5674-9D05-0440-ACFF-6A47935C72EE}"/>
                </a:ext>
              </a:extLst>
            </p:cNvPr>
            <p:cNvGrpSpPr/>
            <p:nvPr/>
          </p:nvGrpSpPr>
          <p:grpSpPr>
            <a:xfrm>
              <a:off x="1110940" y="3392733"/>
              <a:ext cx="1262062" cy="1262062"/>
              <a:chOff x="1110940" y="3392733"/>
              <a:chExt cx="1262062" cy="1262062"/>
            </a:xfrm>
          </p:grpSpPr>
          <p:sp>
            <p:nvSpPr>
              <p:cNvPr id="58" name="Freeform 57">
                <a:extLst>
                  <a:ext uri="{FF2B5EF4-FFF2-40B4-BE49-F238E27FC236}">
                    <a16:creationId xmlns:a16="http://schemas.microsoft.com/office/drawing/2014/main" id="{2279F967-117E-5843-AFC9-195811C1B9A1}"/>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59" name="Oval 58">
                <a:extLst>
                  <a:ext uri="{FF2B5EF4-FFF2-40B4-BE49-F238E27FC236}">
                    <a16:creationId xmlns:a16="http://schemas.microsoft.com/office/drawing/2014/main" id="{1C205C1C-5C7A-1746-819B-308F741BF787}"/>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46" name="Group 45">
              <a:extLst>
                <a:ext uri="{FF2B5EF4-FFF2-40B4-BE49-F238E27FC236}">
                  <a16:creationId xmlns:a16="http://schemas.microsoft.com/office/drawing/2014/main" id="{7FF1452C-22D7-BC4C-9D33-F44DA7A9A8BD}"/>
                </a:ext>
              </a:extLst>
            </p:cNvPr>
            <p:cNvGrpSpPr/>
            <p:nvPr/>
          </p:nvGrpSpPr>
          <p:grpSpPr>
            <a:xfrm>
              <a:off x="1533115" y="1543062"/>
              <a:ext cx="1262062" cy="1262062"/>
              <a:chOff x="1533115" y="1543062"/>
              <a:chExt cx="1262062" cy="1262062"/>
            </a:xfrm>
          </p:grpSpPr>
          <p:sp>
            <p:nvSpPr>
              <p:cNvPr id="56" name="Freeform 55">
                <a:extLst>
                  <a:ext uri="{FF2B5EF4-FFF2-40B4-BE49-F238E27FC236}">
                    <a16:creationId xmlns:a16="http://schemas.microsoft.com/office/drawing/2014/main" id="{0D59D7D8-4EB4-3A4A-BC8C-7CBB0F01B2E4}"/>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57" name="Oval 56">
                <a:extLst>
                  <a:ext uri="{FF2B5EF4-FFF2-40B4-BE49-F238E27FC236}">
                    <a16:creationId xmlns:a16="http://schemas.microsoft.com/office/drawing/2014/main" id="{82BA2D56-E2C7-784D-A005-ACE01A9C4BC9}"/>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47" name="Picture 46" descr="Diagram&#10;&#10;Description automatically generated">
              <a:extLst>
                <a:ext uri="{FF2B5EF4-FFF2-40B4-BE49-F238E27FC236}">
                  <a16:creationId xmlns:a16="http://schemas.microsoft.com/office/drawing/2014/main" id="{8406E464-1031-1B4E-B861-568EB41C3CA0}"/>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48" name="Picture 47" descr="Diagram&#10;&#10;Description automatically generated">
              <a:extLst>
                <a:ext uri="{FF2B5EF4-FFF2-40B4-BE49-F238E27FC236}">
                  <a16:creationId xmlns:a16="http://schemas.microsoft.com/office/drawing/2014/main" id="{20063A1E-00F6-2446-A341-3B32E2BEF903}"/>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49" name="Picture 48" descr="Diagram&#10;&#10;Description automatically generated">
              <a:extLst>
                <a:ext uri="{FF2B5EF4-FFF2-40B4-BE49-F238E27FC236}">
                  <a16:creationId xmlns:a16="http://schemas.microsoft.com/office/drawing/2014/main" id="{E315D1D8-22F1-B444-A08C-D7E9680D53D7}"/>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50" name="Picture 49" descr="Diagram&#10;&#10;Description automatically generated">
              <a:extLst>
                <a:ext uri="{FF2B5EF4-FFF2-40B4-BE49-F238E27FC236}">
                  <a16:creationId xmlns:a16="http://schemas.microsoft.com/office/drawing/2014/main" id="{135F0DD0-3726-5A46-9C41-2FFE1DAE53F6}"/>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51" name="Picture 50" descr="Diagram&#10;&#10;Description automatically generated">
              <a:extLst>
                <a:ext uri="{FF2B5EF4-FFF2-40B4-BE49-F238E27FC236}">
                  <a16:creationId xmlns:a16="http://schemas.microsoft.com/office/drawing/2014/main" id="{49EFF7F8-16B8-4D44-8A0C-7CECD681D8CE}"/>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52" name="Picture 51" descr="Diagram&#10;&#10;Description automatically generated">
              <a:extLst>
                <a:ext uri="{FF2B5EF4-FFF2-40B4-BE49-F238E27FC236}">
                  <a16:creationId xmlns:a16="http://schemas.microsoft.com/office/drawing/2014/main" id="{D0A8571F-46EA-4143-97B5-240CF9DD3C61}"/>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53" name="Group 52">
              <a:extLst>
                <a:ext uri="{FF2B5EF4-FFF2-40B4-BE49-F238E27FC236}">
                  <a16:creationId xmlns:a16="http://schemas.microsoft.com/office/drawing/2014/main" id="{FBD35EB4-9EC3-1847-ACBA-275C81084EA1}"/>
                </a:ext>
              </a:extLst>
            </p:cNvPr>
            <p:cNvGrpSpPr/>
            <p:nvPr/>
          </p:nvGrpSpPr>
          <p:grpSpPr>
            <a:xfrm>
              <a:off x="852862" y="3304678"/>
              <a:ext cx="1512000" cy="1512000"/>
              <a:chOff x="10177236" y="429813"/>
              <a:chExt cx="1512000" cy="1512000"/>
            </a:xfrm>
          </p:grpSpPr>
          <p:sp>
            <p:nvSpPr>
              <p:cNvPr id="54" name="Freeform 53">
                <a:extLst>
                  <a:ext uri="{FF2B5EF4-FFF2-40B4-BE49-F238E27FC236}">
                    <a16:creationId xmlns:a16="http://schemas.microsoft.com/office/drawing/2014/main" id="{699F24BB-DDD2-5E40-8BB6-B27A8952CDC4}"/>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Define and/or redesign solution</a:t>
                </a:r>
              </a:p>
            </p:txBody>
          </p:sp>
          <p:sp>
            <p:nvSpPr>
              <p:cNvPr id="55" name="Oval 54">
                <a:extLst>
                  <a:ext uri="{FF2B5EF4-FFF2-40B4-BE49-F238E27FC236}">
                    <a16:creationId xmlns:a16="http://schemas.microsoft.com/office/drawing/2014/main" id="{B4A99345-2A55-184B-9148-6C470B545CD4}"/>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0943929" y="5985718"/>
            <a:ext cx="738187" cy="365125"/>
          </a:xfrm>
        </p:spPr>
        <p:txBody>
          <a:bodyPr/>
          <a:lstStyle/>
          <a:p>
            <a:fld id="{14719505-AD43-774F-936C-A3AE71DD4EEA}" type="slidenum">
              <a:rPr lang="en-GB" smtClean="0"/>
              <a:pPr/>
              <a:t>61</a:t>
            </a:fld>
            <a:endParaRPr lang="en-GB" dirty="0"/>
          </a:p>
        </p:txBody>
      </p:sp>
    </p:spTree>
    <p:extLst>
      <p:ext uri="{BB962C8B-B14F-4D97-AF65-F5344CB8AC3E}">
        <p14:creationId xmlns:p14="http://schemas.microsoft.com/office/powerpoint/2010/main" val="1492227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8,043 Redesigned Images, Stock Photos &amp; Vectors | Shutterstock">
            <a:extLst>
              <a:ext uri="{FF2B5EF4-FFF2-40B4-BE49-F238E27FC236}">
                <a16:creationId xmlns:a16="http://schemas.microsoft.com/office/drawing/2014/main" id="{AD9A6259-A27C-FFE3-20A7-120B7D6C06B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0" y="10"/>
            <a:ext cx="12191980" cy="6857990"/>
          </a:xfrm>
          <a:prstGeom prst="rect">
            <a:avLst/>
          </a:prstGeom>
          <a:solidFill>
            <a:srgbClr val="FFFFFF"/>
          </a:solidFill>
          <a:ln>
            <a:noFill/>
          </a:ln>
        </p:spPr>
      </p:pic>
    </p:spTree>
    <p:extLst>
      <p:ext uri="{BB962C8B-B14F-4D97-AF65-F5344CB8AC3E}">
        <p14:creationId xmlns:p14="http://schemas.microsoft.com/office/powerpoint/2010/main" val="27430631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Slide Number Placeholder 38">
            <a:extLst>
              <a:ext uri="{FF2B5EF4-FFF2-40B4-BE49-F238E27FC236}">
                <a16:creationId xmlns:a16="http://schemas.microsoft.com/office/drawing/2014/main" id="{5C2D83D5-1AA0-C7FF-D84E-C25998315300}"/>
              </a:ext>
            </a:extLst>
          </p:cNvPr>
          <p:cNvSpPr>
            <a:spLocks noGrp="1"/>
          </p:cNvSpPr>
          <p:nvPr>
            <p:ph type="sldNum" sz="quarter" idx="4"/>
          </p:nvPr>
        </p:nvSpPr>
        <p:spPr/>
        <p:txBody>
          <a:bodyPr/>
          <a:lstStyle/>
          <a:p>
            <a:fld id="{14719505-AD43-774F-936C-A3AE71DD4EEA}" type="slidenum">
              <a:rPr lang="en-GB" smtClean="0"/>
              <a:pPr/>
              <a:t>63</a:t>
            </a:fld>
            <a:endParaRPr lang="en-GB" dirty="0"/>
          </a:p>
        </p:txBody>
      </p:sp>
      <p:pic>
        <p:nvPicPr>
          <p:cNvPr id="18434" name="Picture 2" descr="Calculate Button Images – Browse 185,717 Stock Photos, Vectors, and Video |  Adobe Stock">
            <a:extLst>
              <a:ext uri="{FF2B5EF4-FFF2-40B4-BE49-F238E27FC236}">
                <a16:creationId xmlns:a16="http://schemas.microsoft.com/office/drawing/2014/main" id="{CE1984BA-EE48-CECB-EE75-BD049C3CC5A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209675"/>
            <a:ext cx="12192000" cy="4438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57360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p:txBody>
          <a:bodyPr/>
          <a:lstStyle/>
          <a:p>
            <a:r>
              <a:rPr lang="en-US" dirty="0"/>
              <a:t>Activity 8: Present solution</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453813" y="6221413"/>
            <a:ext cx="738187" cy="365125"/>
          </a:xfrm>
        </p:spPr>
        <p:txBody>
          <a:bodyPr/>
          <a:lstStyle/>
          <a:p>
            <a:fld id="{14719505-AD43-774F-936C-A3AE71DD4EEA}" type="slidenum">
              <a:rPr lang="en-GB" smtClean="0"/>
              <a:pPr/>
              <a:t>64</a:t>
            </a:fld>
            <a:endParaRPr lang="en-GB" dirty="0"/>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EDE17D86-C952-4E48-9B60-5BA9D06CABE5}"/>
              </a:ext>
            </a:extLst>
          </p:cNvPr>
          <p:cNvGrpSpPr/>
          <p:nvPr/>
        </p:nvGrpSpPr>
        <p:grpSpPr>
          <a:xfrm>
            <a:off x="6092690" y="564990"/>
            <a:ext cx="5525119" cy="5418236"/>
            <a:chOff x="1110940" y="719881"/>
            <a:chExt cx="5525119" cy="5418236"/>
          </a:xfrm>
        </p:grpSpPr>
        <p:grpSp>
          <p:nvGrpSpPr>
            <p:cNvPr id="38" name="Group 37">
              <a:extLst>
                <a:ext uri="{FF2B5EF4-FFF2-40B4-BE49-F238E27FC236}">
                  <a16:creationId xmlns:a16="http://schemas.microsoft.com/office/drawing/2014/main" id="{6C5F4A2D-1CB6-8447-8E76-FE8ED51D3A26}"/>
                </a:ext>
              </a:extLst>
            </p:cNvPr>
            <p:cNvGrpSpPr/>
            <p:nvPr/>
          </p:nvGrpSpPr>
          <p:grpSpPr>
            <a:xfrm>
              <a:off x="3242468" y="719881"/>
              <a:ext cx="1262062" cy="1262062"/>
              <a:chOff x="3242468" y="719881"/>
              <a:chExt cx="1262062" cy="1262062"/>
            </a:xfrm>
          </p:grpSpPr>
          <p:sp>
            <p:nvSpPr>
              <p:cNvPr id="97" name="Freeform 96">
                <a:extLst>
                  <a:ext uri="{FF2B5EF4-FFF2-40B4-BE49-F238E27FC236}">
                    <a16:creationId xmlns:a16="http://schemas.microsoft.com/office/drawing/2014/main" id="{827E4642-1194-EE47-AD94-2D73434128B3}"/>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98" name="Oval 97">
                <a:extLst>
                  <a:ext uri="{FF2B5EF4-FFF2-40B4-BE49-F238E27FC236}">
                    <a16:creationId xmlns:a16="http://schemas.microsoft.com/office/drawing/2014/main" id="{7BDE5D37-E1A5-7F45-B837-510D8DDBD8AE}"/>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70" name="Group 69">
              <a:extLst>
                <a:ext uri="{FF2B5EF4-FFF2-40B4-BE49-F238E27FC236}">
                  <a16:creationId xmlns:a16="http://schemas.microsoft.com/office/drawing/2014/main" id="{9D7FF94E-9997-CB43-9D1B-25324A06B23B}"/>
                </a:ext>
              </a:extLst>
            </p:cNvPr>
            <p:cNvGrpSpPr/>
            <p:nvPr/>
          </p:nvGrpSpPr>
          <p:grpSpPr>
            <a:xfrm>
              <a:off x="4951822" y="1543062"/>
              <a:ext cx="1262062" cy="1262062"/>
              <a:chOff x="4951822" y="1543062"/>
              <a:chExt cx="1262062" cy="1262062"/>
            </a:xfrm>
          </p:grpSpPr>
          <p:sp>
            <p:nvSpPr>
              <p:cNvPr id="95" name="Freeform 94">
                <a:extLst>
                  <a:ext uri="{FF2B5EF4-FFF2-40B4-BE49-F238E27FC236}">
                    <a16:creationId xmlns:a16="http://schemas.microsoft.com/office/drawing/2014/main" id="{1C2CF223-A6F1-CF46-ADC8-6703BBEBE725}"/>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96" name="Oval 95">
                <a:extLst>
                  <a:ext uri="{FF2B5EF4-FFF2-40B4-BE49-F238E27FC236}">
                    <a16:creationId xmlns:a16="http://schemas.microsoft.com/office/drawing/2014/main" id="{C27934F2-600D-1A47-9781-2063ED523839}"/>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71" name="Group 70">
              <a:extLst>
                <a:ext uri="{FF2B5EF4-FFF2-40B4-BE49-F238E27FC236}">
                  <a16:creationId xmlns:a16="http://schemas.microsoft.com/office/drawing/2014/main" id="{AE883398-1A83-A94F-BC4E-ACF4F5FEA124}"/>
                </a:ext>
              </a:extLst>
            </p:cNvPr>
            <p:cNvGrpSpPr/>
            <p:nvPr/>
          </p:nvGrpSpPr>
          <p:grpSpPr>
            <a:xfrm>
              <a:off x="5373997" y="3392733"/>
              <a:ext cx="1262062" cy="1262062"/>
              <a:chOff x="5373997" y="3392733"/>
              <a:chExt cx="1262062" cy="1262062"/>
            </a:xfrm>
          </p:grpSpPr>
          <p:sp>
            <p:nvSpPr>
              <p:cNvPr id="93" name="Freeform 92">
                <a:extLst>
                  <a:ext uri="{FF2B5EF4-FFF2-40B4-BE49-F238E27FC236}">
                    <a16:creationId xmlns:a16="http://schemas.microsoft.com/office/drawing/2014/main" id="{B03432BF-B1F1-5D42-B994-408A3BC60F35}"/>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94" name="Oval 93">
                <a:extLst>
                  <a:ext uri="{FF2B5EF4-FFF2-40B4-BE49-F238E27FC236}">
                    <a16:creationId xmlns:a16="http://schemas.microsoft.com/office/drawing/2014/main" id="{2BDC73ED-2FBE-F242-AEE8-25ED6696D823}"/>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72" name="Group 71">
              <a:extLst>
                <a:ext uri="{FF2B5EF4-FFF2-40B4-BE49-F238E27FC236}">
                  <a16:creationId xmlns:a16="http://schemas.microsoft.com/office/drawing/2014/main" id="{F47D6C4A-60E0-E046-A47C-AC30BC8CE096}"/>
                </a:ext>
              </a:extLst>
            </p:cNvPr>
            <p:cNvGrpSpPr/>
            <p:nvPr/>
          </p:nvGrpSpPr>
          <p:grpSpPr>
            <a:xfrm>
              <a:off x="4191088" y="4876055"/>
              <a:ext cx="1262062" cy="1262062"/>
              <a:chOff x="4191088" y="4876055"/>
              <a:chExt cx="1262062" cy="1262062"/>
            </a:xfrm>
          </p:grpSpPr>
          <p:sp>
            <p:nvSpPr>
              <p:cNvPr id="91" name="Freeform 90">
                <a:extLst>
                  <a:ext uri="{FF2B5EF4-FFF2-40B4-BE49-F238E27FC236}">
                    <a16:creationId xmlns:a16="http://schemas.microsoft.com/office/drawing/2014/main" id="{CFC3A8C2-AAA5-CD41-82B9-9B48159FED83}"/>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92" name="Oval 91">
                <a:extLst>
                  <a:ext uri="{FF2B5EF4-FFF2-40B4-BE49-F238E27FC236}">
                    <a16:creationId xmlns:a16="http://schemas.microsoft.com/office/drawing/2014/main" id="{BD6B3448-6463-7847-8823-83E03EB0D165}"/>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73" name="Group 72">
              <a:extLst>
                <a:ext uri="{FF2B5EF4-FFF2-40B4-BE49-F238E27FC236}">
                  <a16:creationId xmlns:a16="http://schemas.microsoft.com/office/drawing/2014/main" id="{CE8B26E2-C4BC-8E43-94B9-5EBBE0A35304}"/>
                </a:ext>
              </a:extLst>
            </p:cNvPr>
            <p:cNvGrpSpPr/>
            <p:nvPr/>
          </p:nvGrpSpPr>
          <p:grpSpPr>
            <a:xfrm>
              <a:off x="2293849" y="4867478"/>
              <a:ext cx="1262062" cy="1270639"/>
              <a:chOff x="2293849" y="4867478"/>
              <a:chExt cx="1262062" cy="1270639"/>
            </a:xfrm>
          </p:grpSpPr>
          <p:sp>
            <p:nvSpPr>
              <p:cNvPr id="89" name="Freeform 88">
                <a:extLst>
                  <a:ext uri="{FF2B5EF4-FFF2-40B4-BE49-F238E27FC236}">
                    <a16:creationId xmlns:a16="http://schemas.microsoft.com/office/drawing/2014/main" id="{2CF6D25B-4926-9E48-B1F8-B44004AC20D5}"/>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90" name="Oval 89">
                <a:extLst>
                  <a:ext uri="{FF2B5EF4-FFF2-40B4-BE49-F238E27FC236}">
                    <a16:creationId xmlns:a16="http://schemas.microsoft.com/office/drawing/2014/main" id="{68A11C3B-F8FC-2543-BC6E-58BD23A01987}"/>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74" name="Group 73">
              <a:extLst>
                <a:ext uri="{FF2B5EF4-FFF2-40B4-BE49-F238E27FC236}">
                  <a16:creationId xmlns:a16="http://schemas.microsoft.com/office/drawing/2014/main" id="{48E34456-033D-7042-8658-70037BB25FF5}"/>
                </a:ext>
              </a:extLst>
            </p:cNvPr>
            <p:cNvGrpSpPr/>
            <p:nvPr/>
          </p:nvGrpSpPr>
          <p:grpSpPr>
            <a:xfrm>
              <a:off x="1110940" y="3392733"/>
              <a:ext cx="1262062" cy="1262062"/>
              <a:chOff x="1110940" y="3392733"/>
              <a:chExt cx="1262062" cy="1262062"/>
            </a:xfrm>
          </p:grpSpPr>
          <p:sp>
            <p:nvSpPr>
              <p:cNvPr id="87" name="Freeform 86">
                <a:extLst>
                  <a:ext uri="{FF2B5EF4-FFF2-40B4-BE49-F238E27FC236}">
                    <a16:creationId xmlns:a16="http://schemas.microsoft.com/office/drawing/2014/main" id="{8F7FAC3B-F6E8-2140-AAA0-2B6F67502BFE}"/>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88" name="Oval 87">
                <a:extLst>
                  <a:ext uri="{FF2B5EF4-FFF2-40B4-BE49-F238E27FC236}">
                    <a16:creationId xmlns:a16="http://schemas.microsoft.com/office/drawing/2014/main" id="{B552AB25-0919-944D-A66E-977B9C6AD2AE}"/>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75" name="Group 74">
              <a:extLst>
                <a:ext uri="{FF2B5EF4-FFF2-40B4-BE49-F238E27FC236}">
                  <a16:creationId xmlns:a16="http://schemas.microsoft.com/office/drawing/2014/main" id="{9A984563-08C0-0D47-9C4C-D6C96464D5D0}"/>
                </a:ext>
              </a:extLst>
            </p:cNvPr>
            <p:cNvGrpSpPr/>
            <p:nvPr/>
          </p:nvGrpSpPr>
          <p:grpSpPr>
            <a:xfrm>
              <a:off x="1533115" y="1543062"/>
              <a:ext cx="1262062" cy="1262062"/>
              <a:chOff x="1533115" y="1543062"/>
              <a:chExt cx="1262062" cy="1262062"/>
            </a:xfrm>
          </p:grpSpPr>
          <p:sp>
            <p:nvSpPr>
              <p:cNvPr id="85" name="Freeform 84">
                <a:extLst>
                  <a:ext uri="{FF2B5EF4-FFF2-40B4-BE49-F238E27FC236}">
                    <a16:creationId xmlns:a16="http://schemas.microsoft.com/office/drawing/2014/main" id="{2019E51D-47BF-7848-A323-7CA48F72EAA6}"/>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86" name="Oval 85">
                <a:extLst>
                  <a:ext uri="{FF2B5EF4-FFF2-40B4-BE49-F238E27FC236}">
                    <a16:creationId xmlns:a16="http://schemas.microsoft.com/office/drawing/2014/main" id="{0F70A985-50FB-934D-B625-9C9885DB27C9}"/>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76" name="Picture 75" descr="Diagram&#10;&#10;Description automatically generated">
              <a:extLst>
                <a:ext uri="{FF2B5EF4-FFF2-40B4-BE49-F238E27FC236}">
                  <a16:creationId xmlns:a16="http://schemas.microsoft.com/office/drawing/2014/main" id="{24E1351F-637C-4C43-BEB5-37CA6ECD7FE0}"/>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77" name="Picture 76" descr="Diagram&#10;&#10;Description automatically generated">
              <a:extLst>
                <a:ext uri="{FF2B5EF4-FFF2-40B4-BE49-F238E27FC236}">
                  <a16:creationId xmlns:a16="http://schemas.microsoft.com/office/drawing/2014/main" id="{FF8207AE-CB95-E04D-99F8-B332099A1E34}"/>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78" name="Picture 77" descr="Diagram&#10;&#10;Description automatically generated">
              <a:extLst>
                <a:ext uri="{FF2B5EF4-FFF2-40B4-BE49-F238E27FC236}">
                  <a16:creationId xmlns:a16="http://schemas.microsoft.com/office/drawing/2014/main" id="{C0F65580-2083-F849-A266-ACD27982E82B}"/>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79" name="Picture 78" descr="Diagram&#10;&#10;Description automatically generated">
              <a:extLst>
                <a:ext uri="{FF2B5EF4-FFF2-40B4-BE49-F238E27FC236}">
                  <a16:creationId xmlns:a16="http://schemas.microsoft.com/office/drawing/2014/main" id="{1FCC4D8B-B6EE-0847-B63F-939BAA5D3FCA}"/>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80" name="Picture 79" descr="Diagram&#10;&#10;Description automatically generated">
              <a:extLst>
                <a:ext uri="{FF2B5EF4-FFF2-40B4-BE49-F238E27FC236}">
                  <a16:creationId xmlns:a16="http://schemas.microsoft.com/office/drawing/2014/main" id="{BAEE4413-38C6-8842-B9A0-D2488A1FABFD}"/>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81" name="Picture 80" descr="Diagram&#10;&#10;Description automatically generated">
              <a:extLst>
                <a:ext uri="{FF2B5EF4-FFF2-40B4-BE49-F238E27FC236}">
                  <a16:creationId xmlns:a16="http://schemas.microsoft.com/office/drawing/2014/main" id="{5A390E5F-4114-B844-80EE-6F0B8569564A}"/>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82" name="Group 81">
              <a:extLst>
                <a:ext uri="{FF2B5EF4-FFF2-40B4-BE49-F238E27FC236}">
                  <a16:creationId xmlns:a16="http://schemas.microsoft.com/office/drawing/2014/main" id="{32628111-1540-3F40-8AAE-7A431B3BBD7C}"/>
                </a:ext>
              </a:extLst>
            </p:cNvPr>
            <p:cNvGrpSpPr/>
            <p:nvPr/>
          </p:nvGrpSpPr>
          <p:grpSpPr>
            <a:xfrm>
              <a:off x="1298252" y="1368018"/>
              <a:ext cx="1512000" cy="1512000"/>
              <a:chOff x="10177236" y="429813"/>
              <a:chExt cx="1512000" cy="1512000"/>
            </a:xfrm>
          </p:grpSpPr>
          <p:sp>
            <p:nvSpPr>
              <p:cNvPr id="83" name="Freeform 82">
                <a:extLst>
                  <a:ext uri="{FF2B5EF4-FFF2-40B4-BE49-F238E27FC236}">
                    <a16:creationId xmlns:a16="http://schemas.microsoft.com/office/drawing/2014/main" id="{C7D05636-8F7F-0A4F-9570-54E72DCB0BC8}"/>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Present solution</a:t>
                </a:r>
              </a:p>
            </p:txBody>
          </p:sp>
          <p:sp>
            <p:nvSpPr>
              <p:cNvPr id="84" name="Oval 83">
                <a:extLst>
                  <a:ext uri="{FF2B5EF4-FFF2-40B4-BE49-F238E27FC236}">
                    <a16:creationId xmlns:a16="http://schemas.microsoft.com/office/drawing/2014/main" id="{A76FA749-8A9F-7C48-877C-ED6FAF85BD91}"/>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grpSp>
    </p:spTree>
    <p:extLst>
      <p:ext uri="{BB962C8B-B14F-4D97-AF65-F5344CB8AC3E}">
        <p14:creationId xmlns:p14="http://schemas.microsoft.com/office/powerpoint/2010/main" val="26635118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descr="Good Presentation VS Bad Presentation *">
            <a:hlinkClick r:id="" action="ppaction://media"/>
            <a:extLst>
              <a:ext uri="{FF2B5EF4-FFF2-40B4-BE49-F238E27FC236}">
                <a16:creationId xmlns:a16="http://schemas.microsoft.com/office/drawing/2014/main" id="{ED40B889-CE7E-82D9-9004-4C0D97EF400A}"/>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72648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F6A1AE-53CA-68B2-C475-EAEAAD5D7153}"/>
              </a:ext>
            </a:extLst>
          </p:cNvPr>
          <p:cNvSpPr>
            <a:spLocks noGrp="1"/>
          </p:cNvSpPr>
          <p:nvPr>
            <p:ph type="sldNum" sz="quarter" idx="4"/>
          </p:nvPr>
        </p:nvSpPr>
        <p:spPr/>
        <p:txBody>
          <a:bodyPr/>
          <a:lstStyle/>
          <a:p>
            <a:fld id="{14719505-AD43-774F-936C-A3AE71DD4EEA}" type="slidenum">
              <a:rPr lang="en-GB" smtClean="0"/>
              <a:pPr/>
              <a:t>66</a:t>
            </a:fld>
            <a:endParaRPr lang="en-GB" dirty="0"/>
          </a:p>
        </p:txBody>
      </p:sp>
      <p:pic>
        <p:nvPicPr>
          <p:cNvPr id="3" name="Online Media 2" descr="TED's secret to great public speaking | Chris Anderson">
            <a:hlinkClick r:id="" action="ppaction://media"/>
            <a:extLst>
              <a:ext uri="{FF2B5EF4-FFF2-40B4-BE49-F238E27FC236}">
                <a16:creationId xmlns:a16="http://schemas.microsoft.com/office/drawing/2014/main" id="{7E301983-7426-CB59-3467-7FCF5EB02AE8}"/>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3720052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9A12777-8D07-14D4-0D50-EC0A59F638C1}"/>
              </a:ext>
            </a:extLst>
          </p:cNvPr>
          <p:cNvSpPr>
            <a:spLocks noGrp="1"/>
          </p:cNvSpPr>
          <p:nvPr>
            <p:ph type="sldNum" sz="quarter" idx="4"/>
          </p:nvPr>
        </p:nvSpPr>
        <p:spPr/>
        <p:txBody>
          <a:bodyPr/>
          <a:lstStyle/>
          <a:p>
            <a:fld id="{14719505-AD43-774F-936C-A3AE71DD4EEA}" type="slidenum">
              <a:rPr lang="en-GB" smtClean="0"/>
              <a:pPr/>
              <a:t>67</a:t>
            </a:fld>
            <a:endParaRPr lang="en-GB" dirty="0"/>
          </a:p>
        </p:txBody>
      </p:sp>
      <p:pic>
        <p:nvPicPr>
          <p:cNvPr id="3" name="Online Media 2" descr="How to avoid death By PowerPoint | David JP Phillips | TEDxStockholmSalon">
            <a:hlinkClick r:id="" action="ppaction://media"/>
            <a:extLst>
              <a:ext uri="{FF2B5EF4-FFF2-40B4-BE49-F238E27FC236}">
                <a16:creationId xmlns:a16="http://schemas.microsoft.com/office/drawing/2014/main" id="{85264B26-221D-FA5A-5428-03C2027B01F5}"/>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3729198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14675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problems related to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friction</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 did you encounter and how did </a:t>
            </a:r>
            <a:r>
              <a:rPr lang="en-US" sz="1900" dirty="0">
                <a:solidFill>
                  <a:schemeClr val="bg1"/>
                </a:solidFill>
                <a:latin typeface="GE Inspira Sans" panose="020B0503060000000003" pitchFamily="34" charset="77"/>
                <a:ea typeface="Calibri" panose="020F0502020204030204" pitchFamily="34" charset="0"/>
                <a:cs typeface="Arial" panose="020B0604020202020204" pitchFamily="34" charset="0"/>
              </a:rPr>
              <a:t>your team</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 overcome these?</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kind of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wheels</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 did you use? Why did you choose them?</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total approximate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elastic potential energy </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stored in </a:t>
            </a:r>
            <a:r>
              <a:rPr lang="en-US" sz="1900"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mousetrap?</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total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mechanical advantage </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of the vehicle?</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acceleration</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 of the vehicle while under power?</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maximum velocity </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achieved by your mousetrap vehicle?</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How did the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theoretical distance </a:t>
            </a:r>
            <a:r>
              <a:rPr lang="en-US" sz="1900"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vehicle might have covered compare to the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actual distance </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it covered and what was responsible for this difference?</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force of friction acting in the opposite direction to the motion of your vehicle?</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overall efficiency of your vehicle in converting potential energy to kinetic energy? How might this be improved through additional optimization?</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68</a:t>
            </a:fld>
            <a:endParaRPr lang="en-GB"/>
          </a:p>
        </p:txBody>
      </p:sp>
      <p:sp>
        <p:nvSpPr>
          <p:cNvPr id="8" name="Title 1">
            <a:extLst>
              <a:ext uri="{FF2B5EF4-FFF2-40B4-BE49-F238E27FC236}">
                <a16:creationId xmlns:a16="http://schemas.microsoft.com/office/drawing/2014/main" id="{1E79770B-7759-5C41-9C67-AD6933B6555F}"/>
              </a:ext>
            </a:extLst>
          </p:cNvPr>
          <p:cNvSpPr txBox="1">
            <a:spLocks/>
          </p:cNvSpPr>
          <p:nvPr/>
        </p:nvSpPr>
        <p:spPr>
          <a:xfrm>
            <a:off x="7345846" y="182619"/>
            <a:ext cx="4522304" cy="908101"/>
          </a:xfrm>
          <a:prstGeom prst="rect">
            <a:avLst/>
          </a:prstGeom>
        </p:spPr>
        <p:txBody>
          <a:bodyPr anchor="ctr"/>
          <a:lst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a:lstStyle>
          <a:p>
            <a:pPr algn="ctr"/>
            <a:r>
              <a:rPr lang="en-US" b="1" dirty="0">
                <a:solidFill>
                  <a:schemeClr val="accent4"/>
                </a:solidFill>
              </a:rPr>
              <a:t>Public presentation</a:t>
            </a:r>
          </a:p>
        </p:txBody>
      </p:sp>
      <p:pic>
        <p:nvPicPr>
          <p:cNvPr id="5" name="Graphic 4" descr="Presentation with checklist with solid fill">
            <a:extLst>
              <a:ext uri="{FF2B5EF4-FFF2-40B4-BE49-F238E27FC236}">
                <a16:creationId xmlns:a16="http://schemas.microsoft.com/office/drawing/2014/main" id="{9B30DAB9-72E9-7B4F-91E4-591AA5B8F3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023100" y="846000"/>
            <a:ext cx="5166000" cy="5166000"/>
          </a:xfrm>
          <a:prstGeom prst="rect">
            <a:avLst/>
          </a:prstGeom>
        </p:spPr>
      </p:pic>
    </p:spTree>
    <p:extLst>
      <p:ext uri="{BB962C8B-B14F-4D97-AF65-F5344CB8AC3E}">
        <p14:creationId xmlns:p14="http://schemas.microsoft.com/office/powerpoint/2010/main" val="29287733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EF3CAF-4C73-33AD-F3CC-12C9615E7E1C}"/>
              </a:ext>
            </a:extLst>
          </p:cNvPr>
          <p:cNvSpPr>
            <a:spLocks noGrp="1"/>
          </p:cNvSpPr>
          <p:nvPr>
            <p:ph type="sldNum" sz="quarter" idx="4"/>
          </p:nvPr>
        </p:nvSpPr>
        <p:spPr/>
        <p:txBody>
          <a:bodyPr/>
          <a:lstStyle/>
          <a:p>
            <a:fld id="{14719505-AD43-774F-936C-A3AE71DD4EEA}" type="slidenum">
              <a:rPr lang="en-GB" smtClean="0"/>
              <a:pPr/>
              <a:t>69</a:t>
            </a:fld>
            <a:endParaRPr lang="en-GB" dirty="0"/>
          </a:p>
        </p:txBody>
      </p:sp>
      <p:pic>
        <p:nvPicPr>
          <p:cNvPr id="17410" name="Picture 2" descr="Be Prepared - Organize and Customize your Emergency Kit">
            <a:extLst>
              <a:ext uri="{FF2B5EF4-FFF2-40B4-BE49-F238E27FC236}">
                <a16:creationId xmlns:a16="http://schemas.microsoft.com/office/drawing/2014/main" id="{C319361D-A7A7-5969-F39F-C87005BC85A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0244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FD21914-F3ED-0E79-5898-225F1A3CB11F}"/>
              </a:ext>
            </a:extLst>
          </p:cNvPr>
          <p:cNvSpPr>
            <a:spLocks noGrp="1"/>
          </p:cNvSpPr>
          <p:nvPr>
            <p:ph type="body" sz="quarter" idx="13"/>
          </p:nvPr>
        </p:nvSpPr>
        <p:spPr>
          <a:xfrm>
            <a:off x="685800" y="748450"/>
            <a:ext cx="10268018" cy="984388"/>
          </a:xfrm>
        </p:spPr>
        <p:txBody>
          <a:bodyPr/>
          <a:lstStyle/>
          <a:p>
            <a:r>
              <a:rPr lang="en-US" dirty="0"/>
              <a:t>How does a mousetrap work?</a:t>
            </a:r>
          </a:p>
        </p:txBody>
      </p:sp>
      <p:sp>
        <p:nvSpPr>
          <p:cNvPr id="2" name="Slide Number Placeholder 1">
            <a:extLst>
              <a:ext uri="{FF2B5EF4-FFF2-40B4-BE49-F238E27FC236}">
                <a16:creationId xmlns:a16="http://schemas.microsoft.com/office/drawing/2014/main" id="{F018407B-7FC5-4BB0-BC8A-D0F79FFD0A38}"/>
              </a:ext>
            </a:extLst>
          </p:cNvPr>
          <p:cNvSpPr>
            <a:spLocks noGrp="1"/>
          </p:cNvSpPr>
          <p:nvPr>
            <p:ph type="sldNum" sz="quarter" idx="4"/>
          </p:nvPr>
        </p:nvSpPr>
        <p:spPr/>
        <p:txBody>
          <a:bodyPr/>
          <a:lstStyle/>
          <a:p>
            <a:fld id="{14719505-AD43-774F-936C-A3AE71DD4EEA}" type="slidenum">
              <a:rPr lang="en-GB" smtClean="0"/>
              <a:pPr/>
              <a:t>7</a:t>
            </a:fld>
            <a:endParaRPr lang="en-GB" dirty="0"/>
          </a:p>
        </p:txBody>
      </p:sp>
      <p:pic>
        <p:nvPicPr>
          <p:cNvPr id="3" name="Picture 4" descr="Mousetrap - Wikipedia">
            <a:extLst>
              <a:ext uri="{FF2B5EF4-FFF2-40B4-BE49-F238E27FC236}">
                <a16:creationId xmlns:a16="http://schemas.microsoft.com/office/drawing/2014/main" id="{36D3A5C1-3973-28F4-D908-964021E2E86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63719" y="1945750"/>
            <a:ext cx="5264561" cy="3325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44254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p:txBody>
          <a:bodyPr/>
          <a:lstStyle/>
          <a:p>
            <a:r>
              <a:rPr lang="en-US"/>
              <a:t>Activity 9: </a:t>
            </a:r>
            <a:r>
              <a:rPr lang="en-US" dirty="0"/>
              <a:t>Reflect</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352241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rgbClr val="FF5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0100" lvl="1" indent="-342900">
              <a:spcAft>
                <a:spcPts val="600"/>
              </a:spcAft>
              <a:buFont typeface="+mj-lt"/>
              <a:buAutoNum type="arabicPeriod"/>
            </a:pPr>
            <a:r>
              <a:rPr lang="en-US" sz="2000" dirty="0"/>
              <a:t>What was the </a:t>
            </a:r>
            <a:r>
              <a:rPr lang="en-US" sz="2000" b="1" dirty="0"/>
              <a:t>most interesting thing </a:t>
            </a:r>
            <a:r>
              <a:rPr lang="en-US" sz="2000" dirty="0"/>
              <a:t>you learned in this challenge?</a:t>
            </a:r>
            <a:endParaRPr lang="en-ZA" sz="2000" dirty="0"/>
          </a:p>
          <a:p>
            <a:pPr marL="800100" lvl="1" indent="-342900">
              <a:spcAft>
                <a:spcPts val="600"/>
              </a:spcAft>
              <a:buFont typeface="+mj-lt"/>
              <a:buAutoNum type="arabicPeriod"/>
            </a:pPr>
            <a:r>
              <a:rPr lang="en-US" sz="2000" dirty="0"/>
              <a:t>Which step(s) seemed the </a:t>
            </a:r>
            <a:r>
              <a:rPr lang="en-US" sz="2000" b="1" dirty="0"/>
              <a:t>most</a:t>
            </a:r>
            <a:r>
              <a:rPr lang="en-US" sz="2000" dirty="0"/>
              <a:t> important to you?  </a:t>
            </a:r>
            <a:endParaRPr lang="en-ZA" sz="2000" dirty="0"/>
          </a:p>
          <a:p>
            <a:pPr marL="800100" lvl="1" indent="-342900">
              <a:spcAft>
                <a:spcPts val="600"/>
              </a:spcAft>
              <a:buFont typeface="+mj-lt"/>
              <a:buAutoNum type="arabicPeriod"/>
            </a:pPr>
            <a:r>
              <a:rPr lang="en-US" sz="2000" dirty="0"/>
              <a:t>Which step(s) seemed the </a:t>
            </a:r>
            <a:r>
              <a:rPr lang="en-US" sz="2000" b="1" dirty="0"/>
              <a:t>least</a:t>
            </a:r>
            <a:r>
              <a:rPr lang="en-US" sz="2000" dirty="0"/>
              <a:t> important to you?  </a:t>
            </a:r>
            <a:endParaRPr lang="en-ZA" sz="2000" dirty="0"/>
          </a:p>
          <a:p>
            <a:pPr marL="800100" lvl="1" indent="-342900">
              <a:spcAft>
                <a:spcPts val="600"/>
              </a:spcAft>
              <a:buFont typeface="+mj-lt"/>
              <a:buAutoNum type="arabicPeriod"/>
            </a:pPr>
            <a:r>
              <a:rPr lang="en-US" sz="2000" dirty="0"/>
              <a:t>Which step of the process did you find the </a:t>
            </a:r>
            <a:r>
              <a:rPr lang="en-US" sz="2000" b="1" dirty="0"/>
              <a:t>easiest</a:t>
            </a:r>
            <a:r>
              <a:rPr lang="en-US" sz="2000" dirty="0"/>
              <a:t>? Why do you think this was the case?</a:t>
            </a:r>
            <a:endParaRPr lang="en-ZA" sz="2000" dirty="0"/>
          </a:p>
          <a:p>
            <a:pPr marL="800100" lvl="1" indent="-342900">
              <a:spcAft>
                <a:spcPts val="600"/>
              </a:spcAft>
              <a:buFont typeface="+mj-lt"/>
              <a:buAutoNum type="arabicPeriod"/>
            </a:pPr>
            <a:r>
              <a:rPr lang="en-US" sz="2000" dirty="0"/>
              <a:t>Which step did you find the </a:t>
            </a:r>
            <a:r>
              <a:rPr lang="en-US" sz="2000" b="1" dirty="0"/>
              <a:t>most challenging</a:t>
            </a:r>
            <a:r>
              <a:rPr lang="en-US" sz="2000" dirty="0"/>
              <a:t>? Why do you think this was the case?</a:t>
            </a:r>
            <a:endParaRPr lang="en-ZA" sz="2000" dirty="0"/>
          </a:p>
          <a:p>
            <a:pPr marL="800100" lvl="1" indent="-342900">
              <a:spcAft>
                <a:spcPts val="600"/>
              </a:spcAft>
              <a:buFont typeface="+mj-lt"/>
              <a:buAutoNum type="arabicPeriod"/>
            </a:pPr>
            <a:r>
              <a:rPr lang="en-US" sz="2000" dirty="0"/>
              <a:t>What would you have done </a:t>
            </a:r>
            <a:r>
              <a:rPr lang="en-US" sz="2000" b="1" dirty="0"/>
              <a:t>differently</a:t>
            </a:r>
            <a:r>
              <a:rPr lang="en-US" sz="2000" dirty="0"/>
              <a:t> if you had more time or more budget?</a:t>
            </a:r>
            <a:endParaRPr lang="en-ZA" sz="2000" dirty="0"/>
          </a:p>
          <a:p>
            <a:pPr marL="800100" lvl="1" indent="-342900">
              <a:spcAft>
                <a:spcPts val="600"/>
              </a:spcAft>
              <a:buFont typeface="+mj-lt"/>
              <a:buAutoNum type="arabicPeriod"/>
              <a:tabLst>
                <a:tab pos="228600" algn="l"/>
                <a:tab pos="457200" algn="l"/>
              </a:tabLst>
            </a:pPr>
            <a:r>
              <a:rPr lang="en-US" sz="2000" dirty="0"/>
              <a:t>Describe one or two things you learned about </a:t>
            </a:r>
            <a:r>
              <a:rPr lang="en-US" sz="2000" b="1" dirty="0"/>
              <a:t>energy</a:t>
            </a:r>
            <a:r>
              <a:rPr lang="en-US" sz="2000" dirty="0"/>
              <a:t>, </a:t>
            </a:r>
            <a:r>
              <a:rPr lang="en-US" sz="2000" b="1" dirty="0"/>
              <a:t>energy transfer</a:t>
            </a:r>
            <a:r>
              <a:rPr lang="en-US" sz="2000" dirty="0"/>
              <a:t>, </a:t>
            </a:r>
            <a:r>
              <a:rPr lang="en-US" sz="2000" b="1" dirty="0"/>
              <a:t>motion</a:t>
            </a:r>
            <a:r>
              <a:rPr lang="en-US" sz="2000" dirty="0"/>
              <a:t>, and </a:t>
            </a:r>
            <a:r>
              <a:rPr lang="en-US" sz="2000" b="1" dirty="0"/>
              <a:t>friction</a:t>
            </a:r>
            <a:r>
              <a:rPr lang="en-US" sz="2000" dirty="0"/>
              <a:t> that surprised you the most.</a:t>
            </a:r>
            <a:endParaRPr lang="en-ZA" sz="2000" dirty="0"/>
          </a:p>
          <a:p>
            <a:pPr marL="800100" lvl="1" indent="-342900">
              <a:spcAft>
                <a:spcPts val="600"/>
              </a:spcAft>
              <a:buFont typeface="+mj-lt"/>
              <a:buAutoNum type="arabicPeriod"/>
            </a:pPr>
            <a:r>
              <a:rPr lang="en-US" sz="2000" dirty="0"/>
              <a:t>Describe one or two things you learned about </a:t>
            </a:r>
            <a:r>
              <a:rPr lang="en-US" sz="2000" b="1" dirty="0"/>
              <a:t>engineering</a:t>
            </a:r>
            <a:r>
              <a:rPr lang="en-US" sz="2000" dirty="0"/>
              <a:t> or the </a:t>
            </a:r>
            <a:r>
              <a:rPr lang="en-US" sz="2000" b="1" dirty="0"/>
              <a:t>engineering design process </a:t>
            </a:r>
            <a:r>
              <a:rPr lang="en-US" sz="2000" dirty="0"/>
              <a:t>that surprised you the most.</a:t>
            </a:r>
            <a:endParaRPr lang="en-ZA" sz="2000" dirty="0"/>
          </a:p>
          <a:p>
            <a:pPr marL="800100" lvl="1" indent="-342900">
              <a:spcAft>
                <a:spcPts val="600"/>
              </a:spcAft>
              <a:buFont typeface="+mj-lt"/>
              <a:buAutoNum type="arabicPeriod"/>
            </a:pPr>
            <a:r>
              <a:rPr lang="en-US" sz="2000" dirty="0"/>
              <a:t>Have your thoughts about what engineering is, or who engineers are, </a:t>
            </a:r>
            <a:r>
              <a:rPr lang="en-US" sz="2000" b="1" dirty="0"/>
              <a:t>changed</a:t>
            </a:r>
            <a:r>
              <a:rPr lang="en-US" sz="2000" dirty="0"/>
              <a:t> because of this design challenge? How?</a:t>
            </a:r>
            <a:endParaRPr lang="en-ZA" sz="2000" dirty="0"/>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71</a:t>
            </a:fld>
            <a:endParaRPr lang="en-GB"/>
          </a:p>
        </p:txBody>
      </p:sp>
      <p:grpSp>
        <p:nvGrpSpPr>
          <p:cNvPr id="6" name="Group 5">
            <a:extLst>
              <a:ext uri="{FF2B5EF4-FFF2-40B4-BE49-F238E27FC236}">
                <a16:creationId xmlns:a16="http://schemas.microsoft.com/office/drawing/2014/main" id="{AE7148E7-256A-365A-5CA9-461A58D6E638}"/>
              </a:ext>
            </a:extLst>
          </p:cNvPr>
          <p:cNvGrpSpPr/>
          <p:nvPr/>
        </p:nvGrpSpPr>
        <p:grpSpPr>
          <a:xfrm>
            <a:off x="8457416" y="2082968"/>
            <a:ext cx="2261937" cy="2242386"/>
            <a:chOff x="8457416" y="2082968"/>
            <a:chExt cx="2261937" cy="2242386"/>
          </a:xfrm>
        </p:grpSpPr>
        <p:sp>
          <p:nvSpPr>
            <p:cNvPr id="5" name="Flowchart: Connector 4">
              <a:extLst>
                <a:ext uri="{FF2B5EF4-FFF2-40B4-BE49-F238E27FC236}">
                  <a16:creationId xmlns:a16="http://schemas.microsoft.com/office/drawing/2014/main" id="{B9DCF6AF-4C27-74B4-7091-25C791DBB221}"/>
                </a:ext>
              </a:extLst>
            </p:cNvPr>
            <p:cNvSpPr/>
            <p:nvPr/>
          </p:nvSpPr>
          <p:spPr>
            <a:xfrm>
              <a:off x="8457416" y="2082968"/>
              <a:ext cx="2261937" cy="2242386"/>
            </a:xfrm>
            <a:prstGeom prst="flowChartConnector">
              <a:avLst/>
            </a:prstGeom>
            <a:solidFill>
              <a:srgbClr val="FF51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Lightbulb and gear with solid fill">
              <a:extLst>
                <a:ext uri="{FF2B5EF4-FFF2-40B4-BE49-F238E27FC236}">
                  <a16:creationId xmlns:a16="http://schemas.microsoft.com/office/drawing/2014/main" id="{870B2A00-8FC6-8133-6755-D027E61B913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67274" y="2483052"/>
              <a:ext cx="1430974" cy="1430974"/>
            </a:xfrm>
            <a:prstGeom prst="rect">
              <a:avLst/>
            </a:prstGeom>
          </p:spPr>
        </p:pic>
      </p:grpSp>
    </p:spTree>
    <p:extLst>
      <p:ext uri="{BB962C8B-B14F-4D97-AF65-F5344CB8AC3E}">
        <p14:creationId xmlns:p14="http://schemas.microsoft.com/office/powerpoint/2010/main" val="397905275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rgbClr val="FF5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0100" lvl="1" indent="-342900">
              <a:spcAft>
                <a:spcPts val="600"/>
              </a:spcAft>
              <a:buFont typeface="+mj-lt"/>
              <a:buAutoNum type="arabicPeriod"/>
            </a:pPr>
            <a:r>
              <a:rPr lang="en-US" dirty="0"/>
              <a:t>Name one thing you </a:t>
            </a:r>
            <a:r>
              <a:rPr lang="en-US" b="1" dirty="0"/>
              <a:t>appreciate</a:t>
            </a:r>
            <a:r>
              <a:rPr lang="en-US" dirty="0"/>
              <a:t> about each member of your team.</a:t>
            </a:r>
            <a:endParaRPr lang="en-ZA" dirty="0"/>
          </a:p>
          <a:p>
            <a:pPr marL="800100" lvl="1" indent="-342900">
              <a:spcAft>
                <a:spcPts val="600"/>
              </a:spcAft>
              <a:buFont typeface="+mj-lt"/>
              <a:buAutoNum type="arabicPeriod"/>
            </a:pPr>
            <a:r>
              <a:rPr lang="en-US" dirty="0"/>
              <a:t>Describe one way in which each member of your team </a:t>
            </a:r>
            <a:r>
              <a:rPr lang="en-US" b="1" dirty="0"/>
              <a:t>surprised</a:t>
            </a:r>
            <a:r>
              <a:rPr lang="en-US" dirty="0"/>
              <a:t> you.</a:t>
            </a:r>
            <a:endParaRPr lang="en-ZA" dirty="0"/>
          </a:p>
          <a:p>
            <a:pPr marL="800100" lvl="1" indent="-342900">
              <a:spcAft>
                <a:spcPts val="600"/>
              </a:spcAft>
              <a:buFont typeface="+mj-lt"/>
              <a:buAutoNum type="arabicPeriod"/>
            </a:pPr>
            <a:r>
              <a:rPr lang="en-US" dirty="0"/>
              <a:t>Which of the following attributes do you think each member of their team best exemplifies – systems thinking, adapting, problem-finding, creative problem solving, visualizing, improving?</a:t>
            </a:r>
            <a:endParaRPr lang="en-ZA" dirty="0"/>
          </a:p>
          <a:p>
            <a:pPr marL="800100" lvl="1" indent="-342900">
              <a:spcAft>
                <a:spcPts val="600"/>
              </a:spcAft>
              <a:buFont typeface="+mj-lt"/>
              <a:buAutoNum type="arabicPeriod"/>
            </a:pPr>
            <a:r>
              <a:rPr lang="en-US" dirty="0"/>
              <a:t>How did your understanding of </a:t>
            </a:r>
            <a:r>
              <a:rPr lang="en-US" b="1" dirty="0"/>
              <a:t>teamwork</a:t>
            </a:r>
            <a:r>
              <a:rPr lang="en-US" dirty="0"/>
              <a:t> in the engineering design process change as you went through this challenge?</a:t>
            </a:r>
            <a:endParaRPr lang="en-ZA" dirty="0"/>
          </a:p>
          <a:p>
            <a:pPr marL="800100" lvl="1" indent="-342900">
              <a:spcAft>
                <a:spcPts val="600"/>
              </a:spcAft>
              <a:buFont typeface="+mj-lt"/>
              <a:buAutoNum type="arabicPeriod"/>
            </a:pPr>
            <a:r>
              <a:rPr lang="en-US" dirty="0"/>
              <a:t>How effectively do you think you worked as a team? What did you do well? What do you think you can improve on?</a:t>
            </a:r>
            <a:endParaRPr lang="en-ZA" dirty="0"/>
          </a:p>
          <a:p>
            <a:pPr marL="800100" lvl="1" indent="-342900">
              <a:spcAft>
                <a:spcPts val="600"/>
              </a:spcAft>
              <a:buFont typeface="+mj-lt"/>
              <a:buAutoNum type="arabicPeriod"/>
            </a:pPr>
            <a:r>
              <a:rPr lang="en-US" dirty="0"/>
              <a:t>What were the most important lessons you learned about teamwork?</a:t>
            </a:r>
            <a:endParaRPr lang="en-ZA" dirty="0"/>
          </a:p>
          <a:p>
            <a:pPr marL="800100" lvl="1" indent="-342900">
              <a:spcAft>
                <a:spcPts val="600"/>
              </a:spcAft>
              <a:buFont typeface="+mj-lt"/>
              <a:buAutoNum type="arabicPeriod"/>
            </a:pPr>
            <a:r>
              <a:rPr lang="en-US" dirty="0"/>
              <a:t>What were the most important lessons you learned about effective </a:t>
            </a:r>
            <a:r>
              <a:rPr lang="en-US" b="1" dirty="0"/>
              <a:t>communication</a:t>
            </a:r>
            <a:r>
              <a:rPr lang="en-US" dirty="0"/>
              <a:t>?</a:t>
            </a:r>
            <a:endParaRPr lang="en-ZA" dirty="0"/>
          </a:p>
          <a:p>
            <a:pPr marL="800100" lvl="1" indent="-342900">
              <a:spcAft>
                <a:spcPts val="600"/>
              </a:spcAft>
              <a:buFont typeface="+mj-lt"/>
              <a:buAutoNum type="arabicPeriod"/>
            </a:pPr>
            <a:r>
              <a:rPr lang="en-US" dirty="0"/>
              <a:t>What would you have done differently if you had more time?</a:t>
            </a:r>
            <a:endParaRPr lang="en-ZA" dirty="0"/>
          </a:p>
          <a:p>
            <a:pPr marL="800100" lvl="1" indent="-342900">
              <a:spcAft>
                <a:spcPts val="600"/>
              </a:spcAft>
              <a:buFont typeface="+mj-lt"/>
              <a:buAutoNum type="arabicPeriod"/>
            </a:pPr>
            <a:r>
              <a:rPr lang="en-US" dirty="0"/>
              <a:t>What other materials would you have liked to have access to? Why?</a:t>
            </a:r>
            <a:endParaRPr lang="en-ZA" dirty="0"/>
          </a:p>
          <a:p>
            <a:pPr marL="800100" lvl="1" indent="-342900">
              <a:spcAft>
                <a:spcPts val="600"/>
              </a:spcAft>
              <a:buFont typeface="+mj-lt"/>
              <a:buAutoNum type="arabicPeriod"/>
            </a:pPr>
            <a:r>
              <a:rPr lang="en-US" dirty="0"/>
              <a:t>Would you like to continue working on this project together? Why or why not?</a:t>
            </a:r>
            <a:endParaRPr lang="en-ZA" dirty="0"/>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72</a:t>
            </a:fld>
            <a:endParaRPr lang="en-GB"/>
          </a:p>
        </p:txBody>
      </p:sp>
      <p:grpSp>
        <p:nvGrpSpPr>
          <p:cNvPr id="5" name="Group 4">
            <a:extLst>
              <a:ext uri="{FF2B5EF4-FFF2-40B4-BE49-F238E27FC236}">
                <a16:creationId xmlns:a16="http://schemas.microsoft.com/office/drawing/2014/main" id="{66B8D636-7AB6-AD83-B8DD-929717CE087E}"/>
              </a:ext>
            </a:extLst>
          </p:cNvPr>
          <p:cNvGrpSpPr/>
          <p:nvPr/>
        </p:nvGrpSpPr>
        <p:grpSpPr>
          <a:xfrm>
            <a:off x="8457416" y="2082968"/>
            <a:ext cx="2261937" cy="2242386"/>
            <a:chOff x="8457416" y="2082968"/>
            <a:chExt cx="2261937" cy="2242386"/>
          </a:xfrm>
        </p:grpSpPr>
        <p:sp>
          <p:nvSpPr>
            <p:cNvPr id="6" name="Flowchart: Connector 5">
              <a:extLst>
                <a:ext uri="{FF2B5EF4-FFF2-40B4-BE49-F238E27FC236}">
                  <a16:creationId xmlns:a16="http://schemas.microsoft.com/office/drawing/2014/main" id="{054E68A8-3B73-7B6C-31B7-F4E68CB01787}"/>
                </a:ext>
              </a:extLst>
            </p:cNvPr>
            <p:cNvSpPr/>
            <p:nvPr/>
          </p:nvSpPr>
          <p:spPr>
            <a:xfrm>
              <a:off x="8457416" y="2082968"/>
              <a:ext cx="2261937" cy="2242386"/>
            </a:xfrm>
            <a:prstGeom prst="flowChartConnector">
              <a:avLst/>
            </a:prstGeom>
            <a:solidFill>
              <a:srgbClr val="FF51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Lightbulb and gear with solid fill">
              <a:extLst>
                <a:ext uri="{FF2B5EF4-FFF2-40B4-BE49-F238E27FC236}">
                  <a16:creationId xmlns:a16="http://schemas.microsoft.com/office/drawing/2014/main" id="{AA461B91-1DB3-AAF1-8BEB-81FC7C1D948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67274" y="2483052"/>
              <a:ext cx="1430974" cy="1430974"/>
            </a:xfrm>
            <a:prstGeom prst="rect">
              <a:avLst/>
            </a:prstGeom>
          </p:spPr>
        </p:pic>
      </p:grpSp>
    </p:spTree>
    <p:extLst>
      <p:ext uri="{BB962C8B-B14F-4D97-AF65-F5344CB8AC3E}">
        <p14:creationId xmlns:p14="http://schemas.microsoft.com/office/powerpoint/2010/main" val="24244644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C8853D-428D-9DE1-DF6B-9BF97274BEF8}"/>
              </a:ext>
            </a:extLst>
          </p:cNvPr>
          <p:cNvSpPr>
            <a:spLocks noGrp="1"/>
          </p:cNvSpPr>
          <p:nvPr>
            <p:ph type="sldNum" sz="quarter" idx="4"/>
          </p:nvPr>
        </p:nvSpPr>
        <p:spPr/>
        <p:txBody>
          <a:bodyPr/>
          <a:lstStyle/>
          <a:p>
            <a:fld id="{14719505-AD43-774F-936C-A3AE71DD4EEA}" type="slidenum">
              <a:rPr lang="en-GB" smtClean="0"/>
              <a:pPr/>
              <a:t>8</a:t>
            </a:fld>
            <a:endParaRPr lang="en-GB" dirty="0"/>
          </a:p>
        </p:txBody>
      </p:sp>
      <p:pic>
        <p:nvPicPr>
          <p:cNvPr id="3" name="Picture 4" descr="Mousetrap - Wikipedia">
            <a:extLst>
              <a:ext uri="{FF2B5EF4-FFF2-40B4-BE49-F238E27FC236}">
                <a16:creationId xmlns:a16="http://schemas.microsoft.com/office/drawing/2014/main" id="{46190742-D146-4A51-D98A-23DC7658756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80821" y="1906012"/>
            <a:ext cx="5264561" cy="332547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DURACELL COPPERTOP ALKALINE D BATTERY | SBA Office National">
            <a:extLst>
              <a:ext uri="{FF2B5EF4-FFF2-40B4-BE49-F238E27FC236}">
                <a16:creationId xmlns:a16="http://schemas.microsoft.com/office/drawing/2014/main" id="{98BD287F-9857-6908-AF58-9742C480F194}"/>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540487" y="1052640"/>
            <a:ext cx="2478975" cy="43268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9517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16B0693-8162-7D43-127D-0D1097D9A184}"/>
              </a:ext>
            </a:extLst>
          </p:cNvPr>
          <p:cNvSpPr>
            <a:spLocks noGrp="1"/>
          </p:cNvSpPr>
          <p:nvPr>
            <p:ph type="body" sz="quarter" idx="13"/>
          </p:nvPr>
        </p:nvSpPr>
        <p:spPr/>
        <p:txBody>
          <a:bodyPr/>
          <a:lstStyle/>
          <a:p>
            <a:r>
              <a:rPr lang="en-US" dirty="0"/>
              <a:t>Think about it</a:t>
            </a:r>
          </a:p>
        </p:txBody>
      </p:sp>
      <p:sp>
        <p:nvSpPr>
          <p:cNvPr id="3" name="Slide Number Placeholder 2">
            <a:extLst>
              <a:ext uri="{FF2B5EF4-FFF2-40B4-BE49-F238E27FC236}">
                <a16:creationId xmlns:a16="http://schemas.microsoft.com/office/drawing/2014/main" id="{ABFE16EC-D050-0083-CEC3-C86F73CE5EA5}"/>
              </a:ext>
            </a:extLst>
          </p:cNvPr>
          <p:cNvSpPr>
            <a:spLocks noGrp="1"/>
          </p:cNvSpPr>
          <p:nvPr>
            <p:ph type="sldNum" sz="quarter" idx="4"/>
          </p:nvPr>
        </p:nvSpPr>
        <p:spPr/>
        <p:txBody>
          <a:bodyPr/>
          <a:lstStyle/>
          <a:p>
            <a:fld id="{14719505-AD43-774F-936C-A3AE71DD4EEA}" type="slidenum">
              <a:rPr lang="en-GB" smtClean="0"/>
              <a:pPr/>
              <a:t>9</a:t>
            </a:fld>
            <a:endParaRPr lang="en-GB" dirty="0"/>
          </a:p>
        </p:txBody>
      </p:sp>
      <p:sp>
        <p:nvSpPr>
          <p:cNvPr id="6" name="Rectangle 5">
            <a:extLst>
              <a:ext uri="{FF2B5EF4-FFF2-40B4-BE49-F238E27FC236}">
                <a16:creationId xmlns:a16="http://schemas.microsoft.com/office/drawing/2014/main" id="{E3777325-6EEF-4FB5-CED2-4168583DACC5}"/>
              </a:ext>
            </a:extLst>
          </p:cNvPr>
          <p:cNvSpPr/>
          <p:nvPr/>
        </p:nvSpPr>
        <p:spPr>
          <a:xfrm>
            <a:off x="5274365" y="0"/>
            <a:ext cx="6917635"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71550" lvl="1" indent="-514350">
              <a:spcBef>
                <a:spcPts val="600"/>
              </a:spcBef>
              <a:spcAft>
                <a:spcPts val="600"/>
              </a:spcAft>
              <a:buClr>
                <a:schemeClr val="tx1"/>
              </a:buClr>
              <a:buSzPct val="100000"/>
              <a:buFont typeface="+mj-lt"/>
              <a:buAutoNum type="arabicPeriod"/>
            </a:pPr>
            <a:r>
              <a:rPr lang="en-US" sz="3200" dirty="0">
                <a:solidFill>
                  <a:schemeClr val="tx1"/>
                </a:solidFill>
                <a:latin typeface="GE Inspira Sans" panose="020B0503060000000003" pitchFamily="34" charset="77"/>
              </a:rPr>
              <a:t>If we can use a mousetrap as a battery, what else could we use as a battery? Where or how would the energy be stored?</a:t>
            </a:r>
          </a:p>
          <a:p>
            <a:pPr marL="971550" lvl="1" indent="-514350">
              <a:spcBef>
                <a:spcPts val="600"/>
              </a:spcBef>
              <a:spcAft>
                <a:spcPts val="600"/>
              </a:spcAft>
              <a:buClr>
                <a:schemeClr val="tx1"/>
              </a:buClr>
              <a:buSzPct val="100000"/>
              <a:buFont typeface="+mj-lt"/>
              <a:buAutoNum type="arabicPeriod"/>
            </a:pPr>
            <a:r>
              <a:rPr lang="en-US" sz="3200" dirty="0">
                <a:solidFill>
                  <a:schemeClr val="tx1"/>
                </a:solidFill>
                <a:latin typeface="GE Inspira Sans" panose="020B0503060000000003" pitchFamily="34" charset="77"/>
              </a:rPr>
              <a:t>Could we design a car that runs on a mousetrap battery? What kinds of problems would we need to solve to make this possible?</a:t>
            </a:r>
          </a:p>
          <a:p>
            <a:pPr marL="971550" lvl="1" indent="-514350">
              <a:spcBef>
                <a:spcPts val="600"/>
              </a:spcBef>
              <a:spcAft>
                <a:spcPts val="600"/>
              </a:spcAft>
              <a:buClr>
                <a:schemeClr val="tx1"/>
              </a:buClr>
              <a:buSzPct val="100000"/>
              <a:buFont typeface="+mj-lt"/>
              <a:buAutoNum type="arabicPeriod"/>
            </a:pPr>
            <a:r>
              <a:rPr lang="en-US" sz="3200" dirty="0">
                <a:solidFill>
                  <a:schemeClr val="tx1"/>
                </a:solidFill>
                <a:latin typeface="GE Inspira Sans" panose="020B0503060000000003" pitchFamily="34" charset="77"/>
              </a:rPr>
              <a:t>What else might we power with a mousetrap battery?</a:t>
            </a:r>
          </a:p>
        </p:txBody>
      </p:sp>
    </p:spTree>
    <p:extLst>
      <p:ext uri="{BB962C8B-B14F-4D97-AF65-F5344CB8AC3E}">
        <p14:creationId xmlns:p14="http://schemas.microsoft.com/office/powerpoint/2010/main" val="3263089846"/>
      </p:ext>
    </p:extLst>
  </p:cSld>
  <p:clrMapOvr>
    <a:masterClrMapping/>
  </p:clrMapOvr>
</p:sld>
</file>

<file path=ppt/theme/theme1.xml><?xml version="1.0" encoding="utf-8"?>
<a:theme xmlns:a="http://schemas.openxmlformats.org/drawingml/2006/main" name="Office Theme">
  <a:themeElements>
    <a:clrScheme name="GE Next Engineers">
      <a:dk1>
        <a:srgbClr val="0C2340"/>
      </a:dk1>
      <a:lt1>
        <a:srgbClr val="FFFFFF"/>
      </a:lt1>
      <a:dk2>
        <a:srgbClr val="59CBE8"/>
      </a:dk2>
      <a:lt2>
        <a:srgbClr val="0C2340"/>
      </a:lt2>
      <a:accent1>
        <a:srgbClr val="005EB8"/>
      </a:accent1>
      <a:accent2>
        <a:srgbClr val="00BD6D"/>
      </a:accent2>
      <a:accent3>
        <a:srgbClr val="FFC72B"/>
      </a:accent3>
      <a:accent4>
        <a:srgbClr val="002E5D"/>
      </a:accent4>
      <a:accent5>
        <a:srgbClr val="FE5000"/>
      </a:accent5>
      <a:accent6>
        <a:srgbClr val="58CBE8"/>
      </a:accent6>
      <a:hlink>
        <a:srgbClr val="FFFFFF"/>
      </a:hlink>
      <a:folHlink>
        <a:srgbClr val="F0F3F7"/>
      </a:folHlink>
    </a:clrScheme>
    <a:fontScheme name="GE PPT Template">
      <a:majorFont>
        <a:latin typeface="GE Inspira Sans"/>
        <a:ea typeface=""/>
        <a:cs typeface=""/>
      </a:majorFont>
      <a:minorFont>
        <a:latin typeface="GE Inspira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lgn="l">
          <a:spcBef>
            <a:spcPts val="1200"/>
          </a:spcBef>
          <a:defRPr dirty="0"/>
        </a:defPPr>
      </a:lstStyle>
    </a:txDef>
  </a:objectDefaults>
  <a:extraClrSchemeLst/>
  <a:extLst>
    <a:ext uri="{05A4C25C-085E-4340-85A3-A5531E510DB2}">
      <thm15:themeFamily xmlns:thm15="http://schemas.microsoft.com/office/thememl/2012/main" name="Presentation30" id="{222BF995-F48A-C34F-97B2-06BDC8D7E3B2}" vid="{3C5F9A63-2495-3A4F-B958-17AFA430D0A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GE Inspira Sans"/>
        <a:font script="Hebr" typeface="GE Inspir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GE Inspira Sans"/>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E Colors">
      <a:dk1>
        <a:srgbClr val="63666A"/>
      </a:dk1>
      <a:lt1>
        <a:sysClr val="window" lastClr="FFFFFF"/>
      </a:lt1>
      <a:dk2>
        <a:srgbClr val="B1B3B3"/>
      </a:dk2>
      <a:lt2>
        <a:srgbClr val="F0F0F0"/>
      </a:lt2>
      <a:accent1>
        <a:srgbClr val="005EB8"/>
      </a:accent1>
      <a:accent2>
        <a:srgbClr val="63666A"/>
      </a:accent2>
      <a:accent3>
        <a:srgbClr val="00B5E2"/>
      </a:accent3>
      <a:accent4>
        <a:srgbClr val="13294B"/>
      </a:accent4>
      <a:accent5>
        <a:srgbClr val="B1B3B3"/>
      </a:accent5>
      <a:accent6>
        <a:srgbClr val="00BF6F"/>
      </a:accent6>
      <a:hlink>
        <a:srgbClr val="005CB9"/>
      </a:hlink>
      <a:folHlink>
        <a:srgbClr val="00B5E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GE Inspira Sans"/>
        <a:font script="Hebr" typeface="GE Inspir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GE Inspira Sans"/>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5321155CBED8E4AAF4F046413B3C05D" ma:contentTypeVersion="18" ma:contentTypeDescription="Create a new document." ma:contentTypeScope="" ma:versionID="35b2653067b28e46ee5b2c0aab271c9d">
  <xsd:schema xmlns:xsd="http://www.w3.org/2001/XMLSchema" xmlns:xs="http://www.w3.org/2001/XMLSchema" xmlns:p="http://schemas.microsoft.com/office/2006/metadata/properties" xmlns:ns1="http://schemas.microsoft.com/sharepoint/v3" xmlns:ns2="42252d84-eba6-4a30-add5-89ed5b4f24ce" xmlns:ns3="013d5bed-8dde-4dc6-a390-d932e55a79df" targetNamespace="http://schemas.microsoft.com/office/2006/metadata/properties" ma:root="true" ma:fieldsID="25ae33094e4c50fba549b02b88ba7b6a" ns1:_="" ns2:_="" ns3:_="">
    <xsd:import namespace="http://schemas.microsoft.com/sharepoint/v3"/>
    <xsd:import namespace="42252d84-eba6-4a30-add5-89ed5b4f24ce"/>
    <xsd:import namespace="013d5bed-8dde-4dc6-a390-d932e55a79d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1:_ip_UnifiedCompliancePolicyProperties" minOccurs="0"/>
                <xsd:element ref="ns1:_ip_UnifiedCompliancePolicyUIAction" minOccurs="0"/>
                <xsd:element ref="ns3:MediaServiceLocation"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2252d84-eba6-4a30-add5-89ed5b4f24c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fd1693e-c15b-4460-aeef-a301a32d4f3b}" ma:internalName="TaxCatchAll" ma:showField="CatchAllData" ma:web="42252d84-eba6-4a30-add5-89ed5b4f24ce">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13d5bed-8dde-4dc6-a390-d932e55a79d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2" nillable="true" ma:displayName="Location" ma:internalName="MediaServiceLocation" ma:readOnly="true">
      <xsd:simpleType>
        <xsd:restriction base="dms:Text"/>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42252d84-eba6-4a30-add5-89ed5b4f24ce" xsi:nil="true"/>
    <lcf76f155ced4ddcb4097134ff3c332f xmlns="013d5bed-8dde-4dc6-a390-d932e55a79d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1A80C84-A123-42C0-A034-89E735FA26C1}">
  <ds:schemaRefs>
    <ds:schemaRef ds:uri="http://schemas.microsoft.com/sharepoint/v3/contenttype/forms"/>
  </ds:schemaRefs>
</ds:datastoreItem>
</file>

<file path=customXml/itemProps2.xml><?xml version="1.0" encoding="utf-8"?>
<ds:datastoreItem xmlns:ds="http://schemas.openxmlformats.org/officeDocument/2006/customXml" ds:itemID="{D295C0DB-00CD-42EC-AFC2-063382FA06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2252d84-eba6-4a30-add5-89ed5b4f24ce"/>
    <ds:schemaRef ds:uri="013d5bed-8dde-4dc6-a390-d932e55a79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691A4E1-21FD-4951-8EB6-768FC7585D90}">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schemas.microsoft.com/office/infopath/2007/PartnerControls"/>
    <ds:schemaRef ds:uri="http://purl.org/dc/elements/1.1/"/>
    <ds:schemaRef ds:uri="013d5bed-8dde-4dc6-a390-d932e55a79df"/>
    <ds:schemaRef ds:uri="42252d84-eba6-4a30-add5-89ed5b4f24ce"/>
    <ds:schemaRef ds:uri="http://schemas.microsoft.com/sharepoint/v3"/>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13813</TotalTime>
  <Words>7783</Words>
  <Application>Microsoft Macintosh PowerPoint</Application>
  <PresentationFormat>Widescreen</PresentationFormat>
  <Paragraphs>700</Paragraphs>
  <Slides>72</Slides>
  <Notes>63</Notes>
  <HiddenSlides>0</HiddenSlides>
  <MMClips>10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72</vt:i4>
      </vt:variant>
    </vt:vector>
  </HeadingPairs>
  <TitlesOfParts>
    <vt:vector size="77" baseType="lpstr">
      <vt:lpstr>Cambria Math</vt:lpstr>
      <vt:lpstr>GE Inspira Sans</vt:lpstr>
      <vt:lpstr>Wingdings 2</vt:lpstr>
      <vt:lpstr>Arial</vt:lpstr>
      <vt:lpstr>Office Theme</vt:lpstr>
      <vt:lpstr>Spring Loaded</vt:lpstr>
      <vt:lpstr>Activity 1: Can a mousetrap be a battery?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Your design challenge</vt:lpstr>
      <vt:lpstr>The Engineering Design Process</vt:lpstr>
      <vt:lpstr>Race Time!</vt:lpstr>
      <vt:lpstr>PowerPoint Presentation</vt:lpstr>
      <vt:lpstr>Activity 2: Identify and define the problem</vt:lpstr>
      <vt:lpstr>PowerPoint Presentation</vt:lpstr>
      <vt:lpstr>PowerPoint Presentation</vt:lpstr>
      <vt:lpstr>PowerPoint Presentation</vt:lpstr>
      <vt:lpstr>PowerPoint Presentation</vt:lpstr>
      <vt:lpstr>Main types of potential energy</vt:lpstr>
      <vt:lpstr>PowerPoint Presentation</vt:lpstr>
      <vt:lpstr>What is the kinetic energy of a 0.45 kg mousetrap vehicle moving at 3.2 m/s?</vt:lpstr>
      <vt:lpstr>A mousetrap vehicle has 1.46 J of kinetic energy. If it has a mass of 327 g, what is its velocity?</vt:lpstr>
      <vt:lpstr>PowerPoint Presentation</vt:lpstr>
      <vt:lpstr>PowerPoint Presentation</vt:lpstr>
      <vt:lpstr>PowerPoint Presentation</vt:lpstr>
      <vt:lpstr>Activity 3: Gather information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Activity 4: Generate possible solutions</vt:lpstr>
      <vt:lpstr>PowerPoint Presentation</vt:lpstr>
      <vt:lpstr>PowerPoint Presentation</vt:lpstr>
      <vt:lpstr>PowerPoint Presentation</vt:lpstr>
      <vt:lpstr>PowerPoint Presentation</vt:lpstr>
      <vt:lpstr>PowerPoint Presentation</vt:lpstr>
      <vt:lpstr>PowerPoint Presentation</vt:lpstr>
      <vt:lpstr>Race Time!</vt:lpstr>
      <vt:lpstr>PowerPoint Presentation</vt:lpstr>
      <vt:lpstr>Design brief</vt:lpstr>
      <vt:lpstr>Activity 5: Create a prototype</vt:lpstr>
      <vt:lpstr>PowerPoint Presentation</vt:lpstr>
      <vt:lpstr>PowerPoint Presentation</vt:lpstr>
      <vt:lpstr>Activity 6: Test and evaluate prototype</vt:lpstr>
      <vt:lpstr>PowerPoint Presentation</vt:lpstr>
      <vt:lpstr>Your design challenge</vt:lpstr>
      <vt:lpstr>PowerPoint Presentation</vt:lpstr>
      <vt:lpstr>PowerPoint Presentation</vt:lpstr>
      <vt:lpstr>PowerPoint Presentation</vt:lpstr>
      <vt:lpstr>PowerPoint Presentation</vt:lpstr>
      <vt:lpstr>Activity 7: Refine and/or redesign solution</vt:lpstr>
      <vt:lpstr>PowerPoint Presentation</vt:lpstr>
      <vt:lpstr>PowerPoint Presentation</vt:lpstr>
      <vt:lpstr>Activity 8: Present solution</vt:lpstr>
      <vt:lpstr>PowerPoint Presentation</vt:lpstr>
      <vt:lpstr>PowerPoint Presentation</vt:lpstr>
      <vt:lpstr>PowerPoint Presentation</vt:lpstr>
      <vt:lpstr>PowerPoint Presentation</vt:lpstr>
      <vt:lpstr>PowerPoint Presentation</vt:lpstr>
      <vt:lpstr>Activity 9: Reflect</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Caywood, Jeff (GE Corporate)</dc:creator>
  <cp:keywords/>
  <dc:description/>
  <cp:lastModifiedBy>Dylan Busa</cp:lastModifiedBy>
  <cp:revision>37</cp:revision>
  <dcterms:created xsi:type="dcterms:W3CDTF">2021-06-23T18:44:24Z</dcterms:created>
  <dcterms:modified xsi:type="dcterms:W3CDTF">2022-11-04T08:44:07Z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0x01010035321155CBED8E4AAF4F046413B3C05D</vt:lpwstr>
  </property>
  <property fmtid="{D5CDD505-2E9C-101B-9397-08002B2CF9AE}" pid="3" name="MediaServiceImageTags">
    <vt:lpwstr/>
  </property>
</Properties>
</file>