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473" r:id="rId5"/>
    <p:sldId id="481" r:id="rId6"/>
    <p:sldId id="474" r:id="rId7"/>
    <p:sldId id="475" r:id="rId8"/>
    <p:sldId id="476" r:id="rId9"/>
    <p:sldId id="477" r:id="rId10"/>
    <p:sldId id="478" r:id="rId11"/>
    <p:sldId id="479" r:id="rId12"/>
    <p:sldId id="480" r:id="rId13"/>
  </p:sldIdLst>
  <p:sldSz cx="12192000" cy="6858000"/>
  <p:notesSz cx="6858000" cy="9144000"/>
  <p:embeddedFontLst>
    <p:embeddedFont>
      <p:font typeface="GE Inspira Sans" panose="020B0503060000000003" pitchFamily="34" charset="77"/>
      <p:regular r:id="rId16"/>
      <p:bold r:id="rId17"/>
      <p:italic r:id="rId18"/>
      <p:boldItalic r:id="rId19"/>
    </p:embeddedFont>
    <p:embeddedFont>
      <p:font typeface="Wingdings 2" pitchFamily="2" charset="2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B9"/>
    <a:srgbClr val="B5CDEB"/>
    <a:srgbClr val="002D5D"/>
    <a:srgbClr val="DBE2E9"/>
    <a:srgbClr val="00BF6F"/>
    <a:srgbClr val="FFC72C"/>
    <a:srgbClr val="FE5000"/>
    <a:srgbClr val="D1DAE3"/>
    <a:srgbClr val="FFFFFF"/>
    <a:srgbClr val="EFF3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7" autoAdjust="0"/>
    <p:restoredTop sz="82887" autoAdjust="0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>
        <p:guide pos="3840"/>
        <p:guide orient="horz" pos="3456"/>
      </p:guideLst>
    </p:cSldViewPr>
  </p:slideViewPr>
  <p:outlineViewPr>
    <p:cViewPr>
      <p:scale>
        <a:sx n="33" d="100"/>
        <a:sy n="33" d="100"/>
      </p:scale>
      <p:origin x="0" y="-13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5" d="100"/>
          <a:sy n="115" d="100"/>
        </p:scale>
        <p:origin x="5084" y="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10/3/22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03/10/2022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slide – image white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 dirty="0"/>
              <a:t>GE’s presentation</a:t>
            </a:r>
            <a:br>
              <a:rPr lang="en-US" dirty="0"/>
            </a:br>
            <a:r>
              <a:rPr lang="en-US" dirty="0"/>
              <a:t>template title example</a:t>
            </a:r>
            <a:endParaRPr lang="en-GB" dirty="0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 dirty="0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This is a two-line page title, click to add text </a:t>
            </a:r>
            <a:br>
              <a:rPr lang="en-US" dirty="0"/>
            </a:b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consetetur</a:t>
            </a:r>
            <a:r>
              <a:rPr lang="en-US" dirty="0"/>
              <a:t> </a:t>
            </a:r>
            <a:r>
              <a:rPr lang="en-US" dirty="0" err="1"/>
              <a:t>sadipscing</a:t>
            </a:r>
            <a:r>
              <a:rPr lang="en-US" dirty="0"/>
              <a:t> </a:t>
            </a:r>
            <a:r>
              <a:rPr lang="en-US" dirty="0" err="1"/>
              <a:t>elitr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This is a two-line page title, click to add text </a:t>
            </a:r>
            <a:br>
              <a:rPr lang="en-US" dirty="0"/>
            </a:b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consetetur</a:t>
            </a:r>
            <a:r>
              <a:rPr lang="en-US" dirty="0"/>
              <a:t> </a:t>
            </a:r>
            <a:r>
              <a:rPr lang="en-US" dirty="0" err="1"/>
              <a:t>sadipscing</a:t>
            </a:r>
            <a:r>
              <a:rPr lang="en-US" dirty="0"/>
              <a:t> </a:t>
            </a:r>
            <a:r>
              <a:rPr lang="en-US" dirty="0" err="1"/>
              <a:t>elitr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7" r:id="rId2"/>
    <p:sldLayoutId id="2147483699" r:id="rId3"/>
    <p:sldLayoutId id="2147483655" r:id="rId4"/>
    <p:sldLayoutId id="2147483685" r:id="rId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4F707A-6073-C04F-9493-299B6989B5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2A497E-EDF8-FF49-926D-E33D5F8FA1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Enter the name of your group or design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0E6B8-60D4-D415-E0BD-4187EB5CA7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2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BE54-3332-C94E-9627-2AF7B0AF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Instructions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D055E-92FA-6649-8BAF-5DEBAFA251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Each slide represents a section of the design brief.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Add the necessary information to each slide. Feel free to add text, images, videos and links.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Feel free to duplicate a slide if you need more than one for that section.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9A58-8FA9-7145-ABFF-34DED53F1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Graphic 5" descr="Classroom with solid fill">
            <a:extLst>
              <a:ext uri="{FF2B5EF4-FFF2-40B4-BE49-F238E27FC236}">
                <a16:creationId xmlns:a16="http://schemas.microsoft.com/office/drawing/2014/main" id="{BE258EA6-4C83-DF4D-B38A-C62258619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51E62-4CB4-3F44-9D95-DB6ACE4B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The client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Who are you designing for? Who will use your design?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21FFD-447F-4B4F-974C-8401456267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03C4E-5717-A141-9F8B-C8A3A8027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237FE05D-E481-AF48-AA50-A576F243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7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94A8-3E77-CD4A-A683-5B6D88CA9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Problem statement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is the problem you are trying to solve? Why is it a problem worth solving?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3FDA5-D264-124F-84B1-C8B0BA10A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C8354-586C-6047-851D-5A4D6E754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87342AA2-9199-6C4F-BF81-5F17D899F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6DAF-395B-A146-90E8-EBC4B923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Design statement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How are you going to solve the problem? Include sketches of your proposed solution.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259BD-1E33-AD4A-AE89-E642A093E0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D4FBD-AE59-2747-86D7-52F671816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Graphic 5" descr="Architecture with solid fill">
            <a:extLst>
              <a:ext uri="{FF2B5EF4-FFF2-40B4-BE49-F238E27FC236}">
                <a16:creationId xmlns:a16="http://schemas.microsoft.com/office/drawing/2014/main" id="{41AE9402-4679-394B-AA80-CE2141956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6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63F66-F96F-9547-9070-B81A58AA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Criteria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are the criteria for success of your design?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CC863-D006-2C48-9089-743F2D439B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1864-9745-C540-AA55-11A4AD434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Graphic 5" descr="Badge Tick with solid fill">
            <a:extLst>
              <a:ext uri="{FF2B5EF4-FFF2-40B4-BE49-F238E27FC236}">
                <a16:creationId xmlns:a16="http://schemas.microsoft.com/office/drawing/2014/main" id="{48C4CE7E-1ADF-484F-B746-01FC0C0FD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96B5-75E9-E34D-ADBC-D2674B483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Constraints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are the constraints of your design?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2926F-827E-0644-BDE3-C6671D80D0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8F968-BA69-3242-BA4A-4514647C5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Graphic 5" descr="Checkbox Crossed with solid fill">
            <a:extLst>
              <a:ext uri="{FF2B5EF4-FFF2-40B4-BE49-F238E27FC236}">
                <a16:creationId xmlns:a16="http://schemas.microsoft.com/office/drawing/2014/main" id="{F5BFFB99-3DCD-3044-A0E2-8639FF863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37957-B82E-FA46-8D9F-F578E4C2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Materials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building materials do you think you will need? You much will they cost?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6818-34AB-8B45-86AC-6E5EB1F6BB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0AB18-5884-BA48-9202-A6F510347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Graphic 5" descr="Inventory with solid fill">
            <a:extLst>
              <a:ext uri="{FF2B5EF4-FFF2-40B4-BE49-F238E27FC236}">
                <a16:creationId xmlns:a16="http://schemas.microsoft.com/office/drawing/2014/main" id="{1D9A2DA7-91DC-C242-ADFE-2A021A23F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32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F03-4ABE-6942-89D6-7B8AA757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Roles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role(s) will each member of your team fulfil?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BA098-B937-CC46-AC93-9F14921CF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50CFB-0E97-8145-A586-7492F9132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Graphic 7" descr="Group of men with solid fill">
            <a:extLst>
              <a:ext uri="{FF2B5EF4-FFF2-40B4-BE49-F238E27FC236}">
                <a16:creationId xmlns:a16="http://schemas.microsoft.com/office/drawing/2014/main" id="{D3084F9C-0805-1A44-9144-E21D7D4FA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0" id="{222BF995-F48A-C34F-97B2-06BDC8D7E3B2}" vid="{3C5F9A63-2495-3A4F-B958-17AFA430D0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18" ma:contentTypeDescription="Create a new document." ma:contentTypeScope="" ma:versionID="35b2653067b28e46ee5b2c0aab271c9d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targetNamespace="http://schemas.microsoft.com/office/2006/metadata/properties" ma:root="true" ma:fieldsID="25ae33094e4c50fba549b02b88ba7b6a" ns1:_="" ns2:_="" ns3:_="">
    <xsd:import namespace="http://schemas.microsoft.com/sharepoint/v3"/>
    <xsd:import namespace="42252d84-eba6-4a30-add5-89ed5b4f24ce"/>
    <xsd:import namespace="013d5bed-8dde-4dc6-a390-d932e55a79d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91A4E1-21FD-4951-8EB6-768FC7585D90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42252d84-eba6-4a30-add5-89ed5b4f24ce"/>
    <ds:schemaRef ds:uri="http://schemas.openxmlformats.org/package/2006/metadata/core-properties"/>
    <ds:schemaRef ds:uri="013d5bed-8dde-4dc6-a390-d932e55a79df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1A80C84-A123-42C0-A034-89E735FA26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C176FC-863A-4BC4-8AF6-D2CB8DC4625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6858</TotalTime>
  <Words>173</Words>
  <Application>Microsoft Macintosh PowerPoint</Application>
  <PresentationFormat>Widescreen</PresentationFormat>
  <Paragraphs>20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GE Inspira Sans</vt:lpstr>
      <vt:lpstr>Wingdings 2</vt:lpstr>
      <vt:lpstr>Office Theme</vt:lpstr>
      <vt:lpstr>Enter the name of your group or design</vt:lpstr>
      <vt:lpstr>Instructions</vt:lpstr>
      <vt:lpstr>The client Who are you designing for? Who will use your design?</vt:lpstr>
      <vt:lpstr>Problem statement What is the problem you are trying to solve? Why is it a problem worth solving?</vt:lpstr>
      <vt:lpstr>Design statement How are you going to solve the problem? Include sketches of your proposed solution.</vt:lpstr>
      <vt:lpstr>Criteria What are the criteria for success of your design?</vt:lpstr>
      <vt:lpstr>Constraints What are the constraints of your design?</vt:lpstr>
      <vt:lpstr>Materials What building materials do you think you will need? You much will they cost?</vt:lpstr>
      <vt:lpstr>Roles What role(s) will each member of your team fulfil?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Caywood, Jeff (GE Corporate)</dc:creator>
  <cp:keywords/>
  <dc:description/>
  <cp:lastModifiedBy>Dylan Busa</cp:lastModifiedBy>
  <cp:revision>32</cp:revision>
  <dcterms:created xsi:type="dcterms:W3CDTF">2021-06-23T18:44:24Z</dcterms:created>
  <dcterms:modified xsi:type="dcterms:W3CDTF">2022-10-03T18:17:11Z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0x01010035321155CBED8E4AAF4F046413B3C05D</vt:lpwstr>
  </property>
</Properties>
</file>