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17"/>
  </p:notesMasterIdLst>
  <p:handoutMasterIdLst>
    <p:handoutMasterId r:id="rId18"/>
  </p:handoutMasterIdLst>
  <p:sldIdLst>
    <p:sldId id="256" r:id="rId5"/>
    <p:sldId id="268" r:id="rId6"/>
    <p:sldId id="269" r:id="rId7"/>
    <p:sldId id="270" r:id="rId8"/>
    <p:sldId id="271" r:id="rId9"/>
    <p:sldId id="272" r:id="rId10"/>
    <p:sldId id="273" r:id="rId11"/>
    <p:sldId id="274" r:id="rId12"/>
    <p:sldId id="275" r:id="rId13"/>
    <p:sldId id="277" r:id="rId14"/>
    <p:sldId id="276" r:id="rId15"/>
    <p:sldId id="267" r:id="rId16"/>
  </p:sldIdLst>
  <p:sldSz cx="12192000" cy="6858000"/>
  <p:notesSz cx="6858000" cy="9144000"/>
  <p:embeddedFontLst>
    <p:embeddedFont>
      <p:font typeface="GE Inspira Sans" panose="020B0503060000000003" pitchFamily="34" charset="0"/>
      <p:regular r:id="rId19"/>
      <p:bold r:id="rId20"/>
      <p:italic r:id="rId21"/>
      <p:boldItalic r:id="rId22"/>
    </p:embeddedFont>
    <p:embeddedFont>
      <p:font typeface="Wingdings 2" panose="05020102010507070707" pitchFamily="18" charset="2"/>
      <p:regular r:id="rId23"/>
    </p:embeddedFont>
  </p:embeddedFontLst>
  <p:custDataLst>
    <p:tags r:id="rId2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3456"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9AD699-D0A5-97EF-C2E3-E2C7C3515BB9}" name="Kendra Northington Stone" initials="KS" userId="S::KNorthington@fhi360.org::7c17964f-4533-4e1e-9ef0-3b8815c785c3" providerId="AD"/>
  <p188:author id="{E7F101F3-03A8-4B9C-E381-66C7D5EEF83C}" name="Jessica Baker" initials="JB" userId="S::JeBaker@fhi360.org::ec6199f2-1393-4d61-bf43-949919d0f5d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CB9"/>
    <a:srgbClr val="002D5D"/>
    <a:srgbClr val="DBE2E9"/>
    <a:srgbClr val="00BF6F"/>
    <a:srgbClr val="FFC72C"/>
    <a:srgbClr val="FE5000"/>
    <a:srgbClr val="D1DAE3"/>
    <a:srgbClr val="FFFFFF"/>
    <a:srgbClr val="EFF3F7"/>
    <a:srgbClr val="EEF2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E5087F-9276-48F9-AECE-5E914A2B98AD}" v="19" dt="2026-07-01T20:09:42.498"/>
  </p1510:revLst>
</p1510:revInfo>
</file>

<file path=ppt/tableStyles.xml><?xml version="1.0" encoding="utf-8"?>
<a:tblStyleLst xmlns:a="http://schemas.openxmlformats.org/drawingml/2006/main" def="{69012ECD-51FC-41F1-AA8D-1B2483CD663E}">
  <a:tblStyle styleId="{0817EA92-75D0-4044-A80A-286907CE0DDB}" styleName="Custom Table Style">
    <a:wholeTbl>
      <a:tcTxStyle>
        <a:fontRef idx="minor">
          <a:scrgbClr r="30" g="47" b="70"/>
        </a:fontRef>
        <a:schemeClr val="tx1"/>
      </a:tcTxStyle>
      <a:tcStyle>
        <a:tcBdr>
          <a:left>
            <a:lnRef idx="2">
              <a:schemeClr val="accent1"/>
            </a:lnRef>
          </a:left>
          <a:right>
            <a:lnRef idx="2">
              <a:schemeClr val="accent1"/>
            </a:lnRef>
          </a:right>
          <a:top>
            <a:lnRef idx="2">
              <a:schemeClr val="accent1"/>
            </a:lnRef>
          </a:top>
          <a:bottom>
            <a:lnRef idx="2">
              <a:schemeClr val="accent1"/>
            </a:lnRef>
          </a:bottom>
          <a:insideH>
            <a:lnRef idx="2">
              <a:schemeClr val="accent1"/>
            </a:lnRef>
          </a:insideH>
          <a:insideV>
            <a:lnRef idx="2">
              <a:schemeClr val="accent1"/>
            </a:lnRef>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98"/>
  </p:normalViewPr>
  <p:slideViewPr>
    <p:cSldViewPr snapToGrid="0">
      <p:cViewPr varScale="1">
        <p:scale>
          <a:sx n="85" d="100"/>
          <a:sy n="85" d="100"/>
        </p:scale>
        <p:origin x="398" y="58"/>
      </p:cViewPr>
      <p:guideLst>
        <p:guide pos="3840"/>
        <p:guide orient="horz" pos="34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2.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1.fntdata"/><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99C9E41A-6245-4278-8A9F-1615F2EDA438}"/>
    <pc:docChg chg="custSel addSld delSld modSld">
      <pc:chgData name="Kendra Northington Stone" userId="7c17964f-4533-4e1e-9ef0-3b8815c785c3" providerId="ADAL" clId="{99C9E41A-6245-4278-8A9F-1615F2EDA438}" dt="2026-07-01T20:09:42.496" v="124" actId="931"/>
      <pc:docMkLst>
        <pc:docMk/>
      </pc:docMkLst>
      <pc:sldChg chg="modSp mod">
        <pc:chgData name="Kendra Northington Stone" userId="7c17964f-4533-4e1e-9ef0-3b8815c785c3" providerId="ADAL" clId="{99C9E41A-6245-4278-8A9F-1615F2EDA438}" dt="2026-07-01T19:58:13.547" v="15" actId="20577"/>
        <pc:sldMkLst>
          <pc:docMk/>
          <pc:sldMk cId="109857222" sldId="256"/>
        </pc:sldMkLst>
        <pc:spChg chg="mod">
          <ac:chgData name="Kendra Northington Stone" userId="7c17964f-4533-4e1e-9ef0-3b8815c785c3" providerId="ADAL" clId="{99C9E41A-6245-4278-8A9F-1615F2EDA438}" dt="2026-07-01T19:58:13.547" v="15" actId="20577"/>
          <ac:spMkLst>
            <pc:docMk/>
            <pc:sldMk cId="109857222" sldId="256"/>
            <ac:spMk id="4" creationId="{BFE27C2E-DFBC-4B79-A5EE-A7B529AC1F5A}"/>
          </ac:spMkLst>
        </pc:spChg>
      </pc:sldChg>
      <pc:sldChg chg="modSp new mod">
        <pc:chgData name="Kendra Northington Stone" userId="7c17964f-4533-4e1e-9ef0-3b8815c785c3" providerId="ADAL" clId="{99C9E41A-6245-4278-8A9F-1615F2EDA438}" dt="2026-07-01T20:00:59.555" v="39"/>
        <pc:sldMkLst>
          <pc:docMk/>
          <pc:sldMk cId="2995490536" sldId="268"/>
        </pc:sldMkLst>
        <pc:spChg chg="mod">
          <ac:chgData name="Kendra Northington Stone" userId="7c17964f-4533-4e1e-9ef0-3b8815c785c3" providerId="ADAL" clId="{99C9E41A-6245-4278-8A9F-1615F2EDA438}" dt="2026-07-01T20:00:59.555" v="39"/>
          <ac:spMkLst>
            <pc:docMk/>
            <pc:sldMk cId="2995490536" sldId="268"/>
            <ac:spMk id="2" creationId="{3DF874D8-B3E2-323C-6147-26104E97258E}"/>
          </ac:spMkLst>
        </pc:spChg>
      </pc:sldChg>
      <pc:sldChg chg="del">
        <pc:chgData name="Kendra Northington Stone" userId="7c17964f-4533-4e1e-9ef0-3b8815c785c3" providerId="ADAL" clId="{99C9E41A-6245-4278-8A9F-1615F2EDA438}" dt="2026-07-01T19:59:08.771" v="16" actId="47"/>
        <pc:sldMkLst>
          <pc:docMk/>
          <pc:sldMk cId="4083645917" sldId="268"/>
        </pc:sldMkLst>
      </pc:sldChg>
      <pc:sldChg chg="addSp modSp new mod">
        <pc:chgData name="Kendra Northington Stone" userId="7c17964f-4533-4e1e-9ef0-3b8815c785c3" providerId="ADAL" clId="{99C9E41A-6245-4278-8A9F-1615F2EDA438}" dt="2026-07-01T20:01:45.967" v="42" actId="255"/>
        <pc:sldMkLst>
          <pc:docMk/>
          <pc:sldMk cId="3075505571" sldId="269"/>
        </pc:sldMkLst>
        <pc:spChg chg="mod">
          <ac:chgData name="Kendra Northington Stone" userId="7c17964f-4533-4e1e-9ef0-3b8815c785c3" providerId="ADAL" clId="{99C9E41A-6245-4278-8A9F-1615F2EDA438}" dt="2026-07-01T20:01:45.967" v="42" actId="255"/>
          <ac:spMkLst>
            <pc:docMk/>
            <pc:sldMk cId="3075505571" sldId="269"/>
            <ac:spMk id="2" creationId="{9CC1CA55-F0D6-3CCC-E125-49920C2E2BA7}"/>
          </ac:spMkLst>
        </pc:spChg>
        <pc:spChg chg="add mod">
          <ac:chgData name="Kendra Northington Stone" userId="7c17964f-4533-4e1e-9ef0-3b8815c785c3" providerId="ADAL" clId="{99C9E41A-6245-4278-8A9F-1615F2EDA438}" dt="2026-07-01T20:01:15.366" v="40"/>
          <ac:spMkLst>
            <pc:docMk/>
            <pc:sldMk cId="3075505571" sldId="269"/>
            <ac:spMk id="4" creationId="{E08D783B-3E1E-BE50-69FC-7C0621E1AFB6}"/>
          </ac:spMkLst>
        </pc:spChg>
      </pc:sldChg>
      <pc:sldChg chg="addSp modSp new mod">
        <pc:chgData name="Kendra Northington Stone" userId="7c17964f-4533-4e1e-9ef0-3b8815c785c3" providerId="ADAL" clId="{99C9E41A-6245-4278-8A9F-1615F2EDA438}" dt="2026-07-01T20:02:12.806" v="45"/>
        <pc:sldMkLst>
          <pc:docMk/>
          <pc:sldMk cId="2778144718" sldId="270"/>
        </pc:sldMkLst>
        <pc:spChg chg="mod">
          <ac:chgData name="Kendra Northington Stone" userId="7c17964f-4533-4e1e-9ef0-3b8815c785c3" providerId="ADAL" clId="{99C9E41A-6245-4278-8A9F-1615F2EDA438}" dt="2026-07-01T20:02:03.782" v="44" actId="255"/>
          <ac:spMkLst>
            <pc:docMk/>
            <pc:sldMk cId="2778144718" sldId="270"/>
            <ac:spMk id="2" creationId="{0F7FBFCE-28F9-3051-0258-0A143F250E91}"/>
          </ac:spMkLst>
        </pc:spChg>
        <pc:spChg chg="add mod">
          <ac:chgData name="Kendra Northington Stone" userId="7c17964f-4533-4e1e-9ef0-3b8815c785c3" providerId="ADAL" clId="{99C9E41A-6245-4278-8A9F-1615F2EDA438}" dt="2026-07-01T20:02:12.806" v="45"/>
          <ac:spMkLst>
            <pc:docMk/>
            <pc:sldMk cId="2778144718" sldId="270"/>
            <ac:spMk id="4" creationId="{8869989C-2FE7-B875-F5A2-9BE4E73DF0CE}"/>
          </ac:spMkLst>
        </pc:spChg>
      </pc:sldChg>
      <pc:sldChg chg="addSp modSp new mod">
        <pc:chgData name="Kendra Northington Stone" userId="7c17964f-4533-4e1e-9ef0-3b8815c785c3" providerId="ADAL" clId="{99C9E41A-6245-4278-8A9F-1615F2EDA438}" dt="2026-07-01T20:02:44.276" v="48"/>
        <pc:sldMkLst>
          <pc:docMk/>
          <pc:sldMk cId="1037298314" sldId="271"/>
        </pc:sldMkLst>
        <pc:spChg chg="mod">
          <ac:chgData name="Kendra Northington Stone" userId="7c17964f-4533-4e1e-9ef0-3b8815c785c3" providerId="ADAL" clId="{99C9E41A-6245-4278-8A9F-1615F2EDA438}" dt="2026-07-01T20:02:36.154" v="47" actId="255"/>
          <ac:spMkLst>
            <pc:docMk/>
            <pc:sldMk cId="1037298314" sldId="271"/>
            <ac:spMk id="2" creationId="{D2832C05-FE84-3BA7-72C3-16A14D1D5774}"/>
          </ac:spMkLst>
        </pc:spChg>
        <pc:spChg chg="add mod">
          <ac:chgData name="Kendra Northington Stone" userId="7c17964f-4533-4e1e-9ef0-3b8815c785c3" providerId="ADAL" clId="{99C9E41A-6245-4278-8A9F-1615F2EDA438}" dt="2026-07-01T20:02:44.276" v="48"/>
          <ac:spMkLst>
            <pc:docMk/>
            <pc:sldMk cId="1037298314" sldId="271"/>
            <ac:spMk id="4" creationId="{222D24BA-0895-B811-E05B-8C9CD226F950}"/>
          </ac:spMkLst>
        </pc:spChg>
      </pc:sldChg>
      <pc:sldChg chg="modSp new">
        <pc:chgData name="Kendra Northington Stone" userId="7c17964f-4533-4e1e-9ef0-3b8815c785c3" providerId="ADAL" clId="{99C9E41A-6245-4278-8A9F-1615F2EDA438}" dt="2026-07-01T20:02:56.201" v="49"/>
        <pc:sldMkLst>
          <pc:docMk/>
          <pc:sldMk cId="181548842" sldId="272"/>
        </pc:sldMkLst>
        <pc:spChg chg="mod">
          <ac:chgData name="Kendra Northington Stone" userId="7c17964f-4533-4e1e-9ef0-3b8815c785c3" providerId="ADAL" clId="{99C9E41A-6245-4278-8A9F-1615F2EDA438}" dt="2026-07-01T20:02:56.201" v="49"/>
          <ac:spMkLst>
            <pc:docMk/>
            <pc:sldMk cId="181548842" sldId="272"/>
            <ac:spMk id="2" creationId="{DC2E6B72-2E8D-7108-4827-41A18EB9BADF}"/>
          </ac:spMkLst>
        </pc:spChg>
      </pc:sldChg>
      <pc:sldChg chg="delSp modSp new mod">
        <pc:chgData name="Kendra Northington Stone" userId="7c17964f-4533-4e1e-9ef0-3b8815c785c3" providerId="ADAL" clId="{99C9E41A-6245-4278-8A9F-1615F2EDA438}" dt="2026-07-01T20:03:31.647" v="54" actId="478"/>
        <pc:sldMkLst>
          <pc:docMk/>
          <pc:sldMk cId="576318819" sldId="273"/>
        </pc:sldMkLst>
        <pc:spChg chg="del">
          <ac:chgData name="Kendra Northington Stone" userId="7c17964f-4533-4e1e-9ef0-3b8815c785c3" providerId="ADAL" clId="{99C9E41A-6245-4278-8A9F-1615F2EDA438}" dt="2026-07-01T20:03:24.778" v="52" actId="478"/>
          <ac:spMkLst>
            <pc:docMk/>
            <pc:sldMk cId="576318819" sldId="273"/>
            <ac:spMk id="2" creationId="{0692338D-6027-65C8-6304-620AE6D152FB}"/>
          </ac:spMkLst>
        </pc:spChg>
        <pc:spChg chg="del">
          <ac:chgData name="Kendra Northington Stone" userId="7c17964f-4533-4e1e-9ef0-3b8815c785c3" providerId="ADAL" clId="{99C9E41A-6245-4278-8A9F-1615F2EDA438}" dt="2026-07-01T20:03:15.108" v="51" actId="478"/>
          <ac:spMkLst>
            <pc:docMk/>
            <pc:sldMk cId="576318819" sldId="273"/>
            <ac:spMk id="3" creationId="{4721765B-5827-8243-FB31-36F06F43D97B}"/>
          </ac:spMkLst>
        </pc:spChg>
        <pc:spChg chg="del">
          <ac:chgData name="Kendra Northington Stone" userId="7c17964f-4533-4e1e-9ef0-3b8815c785c3" providerId="ADAL" clId="{99C9E41A-6245-4278-8A9F-1615F2EDA438}" dt="2026-07-01T20:03:31.647" v="54" actId="478"/>
          <ac:spMkLst>
            <pc:docMk/>
            <pc:sldMk cId="576318819" sldId="273"/>
            <ac:spMk id="4" creationId="{85A7CB5B-BD3D-4ACB-B9CA-8B6AB9D66128}"/>
          </ac:spMkLst>
        </pc:spChg>
        <pc:spChg chg="mod">
          <ac:chgData name="Kendra Northington Stone" userId="7c17964f-4533-4e1e-9ef0-3b8815c785c3" providerId="ADAL" clId="{99C9E41A-6245-4278-8A9F-1615F2EDA438}" dt="2026-07-01T20:03:29.191" v="53" actId="20577"/>
          <ac:spMkLst>
            <pc:docMk/>
            <pc:sldMk cId="576318819" sldId="273"/>
            <ac:spMk id="5" creationId="{B33D49C7-DF24-A11A-E2E4-435E636DAFF1}"/>
          </ac:spMkLst>
        </pc:spChg>
      </pc:sldChg>
      <pc:sldChg chg="modSp new mod">
        <pc:chgData name="Kendra Northington Stone" userId="7c17964f-4533-4e1e-9ef0-3b8815c785c3" providerId="ADAL" clId="{99C9E41A-6245-4278-8A9F-1615F2EDA438}" dt="2026-07-01T20:04:21.607" v="75" actId="255"/>
        <pc:sldMkLst>
          <pc:docMk/>
          <pc:sldMk cId="2630815094" sldId="274"/>
        </pc:sldMkLst>
        <pc:spChg chg="mod">
          <ac:chgData name="Kendra Northington Stone" userId="7c17964f-4533-4e1e-9ef0-3b8815c785c3" providerId="ADAL" clId="{99C9E41A-6245-4278-8A9F-1615F2EDA438}" dt="2026-07-01T20:03:49.062" v="72" actId="20577"/>
          <ac:spMkLst>
            <pc:docMk/>
            <pc:sldMk cId="2630815094" sldId="274"/>
            <ac:spMk id="2" creationId="{80824CFF-892F-B267-7179-0DB6E52909CD}"/>
          </ac:spMkLst>
        </pc:spChg>
        <pc:spChg chg="mod">
          <ac:chgData name="Kendra Northington Stone" userId="7c17964f-4533-4e1e-9ef0-3b8815c785c3" providerId="ADAL" clId="{99C9E41A-6245-4278-8A9F-1615F2EDA438}" dt="2026-07-01T20:04:21.607" v="75" actId="255"/>
          <ac:spMkLst>
            <pc:docMk/>
            <pc:sldMk cId="2630815094" sldId="274"/>
            <ac:spMk id="3" creationId="{3B32CD15-1A4F-D5A6-B712-C4B30B0677D3}"/>
          </ac:spMkLst>
        </pc:spChg>
      </pc:sldChg>
      <pc:sldChg chg="addSp modSp new mod">
        <pc:chgData name="Kendra Northington Stone" userId="7c17964f-4533-4e1e-9ef0-3b8815c785c3" providerId="ADAL" clId="{99C9E41A-6245-4278-8A9F-1615F2EDA438}" dt="2026-07-01T20:04:55.535" v="99"/>
        <pc:sldMkLst>
          <pc:docMk/>
          <pc:sldMk cId="3462509783" sldId="275"/>
        </pc:sldMkLst>
        <pc:spChg chg="mod">
          <ac:chgData name="Kendra Northington Stone" userId="7c17964f-4533-4e1e-9ef0-3b8815c785c3" providerId="ADAL" clId="{99C9E41A-6245-4278-8A9F-1615F2EDA438}" dt="2026-07-01T20:04:37.309" v="98" actId="20577"/>
          <ac:spMkLst>
            <pc:docMk/>
            <pc:sldMk cId="3462509783" sldId="275"/>
            <ac:spMk id="2" creationId="{0B5C2867-39AC-DD70-F543-60B39AE59F72}"/>
          </ac:spMkLst>
        </pc:spChg>
        <pc:spChg chg="mod">
          <ac:chgData name="Kendra Northington Stone" userId="7c17964f-4533-4e1e-9ef0-3b8815c785c3" providerId="ADAL" clId="{99C9E41A-6245-4278-8A9F-1615F2EDA438}" dt="2026-07-01T20:04:55.535" v="99"/>
          <ac:spMkLst>
            <pc:docMk/>
            <pc:sldMk cId="3462509783" sldId="275"/>
            <ac:spMk id="5" creationId="{5DDA957B-D49A-28CD-291F-DC7B128F1CF0}"/>
          </ac:spMkLst>
        </pc:spChg>
        <pc:spChg chg="mod">
          <ac:chgData name="Kendra Northington Stone" userId="7c17964f-4533-4e1e-9ef0-3b8815c785c3" providerId="ADAL" clId="{99C9E41A-6245-4278-8A9F-1615F2EDA438}" dt="2026-07-01T20:04:55.535" v="99"/>
          <ac:spMkLst>
            <pc:docMk/>
            <pc:sldMk cId="3462509783" sldId="275"/>
            <ac:spMk id="8" creationId="{F645E698-8C52-29E0-4A8B-50E090683348}"/>
          </ac:spMkLst>
        </pc:spChg>
        <pc:spChg chg="mod">
          <ac:chgData name="Kendra Northington Stone" userId="7c17964f-4533-4e1e-9ef0-3b8815c785c3" providerId="ADAL" clId="{99C9E41A-6245-4278-8A9F-1615F2EDA438}" dt="2026-07-01T20:04:55.535" v="99"/>
          <ac:spMkLst>
            <pc:docMk/>
            <pc:sldMk cId="3462509783" sldId="275"/>
            <ac:spMk id="11" creationId="{6DB76757-42AE-F46F-4239-56A405068B0B}"/>
          </ac:spMkLst>
        </pc:spChg>
        <pc:spChg chg="mod">
          <ac:chgData name="Kendra Northington Stone" userId="7c17964f-4533-4e1e-9ef0-3b8815c785c3" providerId="ADAL" clId="{99C9E41A-6245-4278-8A9F-1615F2EDA438}" dt="2026-07-01T20:04:55.535" v="99"/>
          <ac:spMkLst>
            <pc:docMk/>
            <pc:sldMk cId="3462509783" sldId="275"/>
            <ac:spMk id="14" creationId="{C94A201E-0C08-06FC-5C59-2697DB3676FB}"/>
          </ac:spMkLst>
        </pc:spChg>
        <pc:spChg chg="mod">
          <ac:chgData name="Kendra Northington Stone" userId="7c17964f-4533-4e1e-9ef0-3b8815c785c3" providerId="ADAL" clId="{99C9E41A-6245-4278-8A9F-1615F2EDA438}" dt="2026-07-01T20:04:55.535" v="99"/>
          <ac:spMkLst>
            <pc:docMk/>
            <pc:sldMk cId="3462509783" sldId="275"/>
            <ac:spMk id="17" creationId="{61A085F9-7648-4AAD-B8B0-B61AB1761716}"/>
          </ac:spMkLst>
        </pc:spChg>
        <pc:spChg chg="mod">
          <ac:chgData name="Kendra Northington Stone" userId="7c17964f-4533-4e1e-9ef0-3b8815c785c3" providerId="ADAL" clId="{99C9E41A-6245-4278-8A9F-1615F2EDA438}" dt="2026-07-01T20:04:55.535" v="99"/>
          <ac:spMkLst>
            <pc:docMk/>
            <pc:sldMk cId="3462509783" sldId="275"/>
            <ac:spMk id="20" creationId="{1A7863C9-7050-8105-4C2A-B82302302F44}"/>
          </ac:spMkLst>
        </pc:spChg>
        <pc:spChg chg="mod">
          <ac:chgData name="Kendra Northington Stone" userId="7c17964f-4533-4e1e-9ef0-3b8815c785c3" providerId="ADAL" clId="{99C9E41A-6245-4278-8A9F-1615F2EDA438}" dt="2026-07-01T20:04:55.535" v="99"/>
          <ac:spMkLst>
            <pc:docMk/>
            <pc:sldMk cId="3462509783" sldId="275"/>
            <ac:spMk id="23" creationId="{D45BCC8E-3DA3-129B-C7B3-72BFC1BF99C7}"/>
          </ac:spMkLst>
        </pc:spChg>
        <pc:spChg chg="mod">
          <ac:chgData name="Kendra Northington Stone" userId="7c17964f-4533-4e1e-9ef0-3b8815c785c3" providerId="ADAL" clId="{99C9E41A-6245-4278-8A9F-1615F2EDA438}" dt="2026-07-01T20:04:55.535" v="99"/>
          <ac:spMkLst>
            <pc:docMk/>
            <pc:sldMk cId="3462509783" sldId="275"/>
            <ac:spMk id="26" creationId="{481B130A-0EA3-47D2-6BD2-4EA0A11A3BB4}"/>
          </ac:spMkLst>
        </pc:spChg>
        <pc:spChg chg="mod">
          <ac:chgData name="Kendra Northington Stone" userId="7c17964f-4533-4e1e-9ef0-3b8815c785c3" providerId="ADAL" clId="{99C9E41A-6245-4278-8A9F-1615F2EDA438}" dt="2026-07-01T20:04:55.535" v="99"/>
          <ac:spMkLst>
            <pc:docMk/>
            <pc:sldMk cId="3462509783" sldId="275"/>
            <ac:spMk id="29" creationId="{A33D359E-10E5-F391-CD56-25757D7DDB00}"/>
          </ac:spMkLst>
        </pc:spChg>
        <pc:picChg chg="mod">
          <ac:chgData name="Kendra Northington Stone" userId="7c17964f-4533-4e1e-9ef0-3b8815c785c3" providerId="ADAL" clId="{99C9E41A-6245-4278-8A9F-1615F2EDA438}" dt="2026-07-01T20:04:55.535" v="99"/>
          <ac:picMkLst>
            <pc:docMk/>
            <pc:sldMk cId="3462509783" sldId="275"/>
            <ac:picMk id="15" creationId="{97609621-6F5D-E1FB-E64B-A4889323996E}"/>
          </ac:picMkLst>
        </pc:picChg>
      </pc:sldChg>
      <pc:sldChg chg="modSp new mod">
        <pc:chgData name="Kendra Northington Stone" userId="7c17964f-4533-4e1e-9ef0-3b8815c785c3" providerId="ADAL" clId="{99C9E41A-6245-4278-8A9F-1615F2EDA438}" dt="2026-07-01T20:05:42.267" v="122" actId="255"/>
        <pc:sldMkLst>
          <pc:docMk/>
          <pc:sldMk cId="2593915175" sldId="276"/>
        </pc:sldMkLst>
        <pc:spChg chg="mod">
          <ac:chgData name="Kendra Northington Stone" userId="7c17964f-4533-4e1e-9ef0-3b8815c785c3" providerId="ADAL" clId="{99C9E41A-6245-4278-8A9F-1615F2EDA438}" dt="2026-07-01T20:05:26.478" v="120" actId="20577"/>
          <ac:spMkLst>
            <pc:docMk/>
            <pc:sldMk cId="2593915175" sldId="276"/>
            <ac:spMk id="2" creationId="{7142612D-B557-4897-3525-A0F92CFAAD57}"/>
          </ac:spMkLst>
        </pc:spChg>
        <pc:spChg chg="mod">
          <ac:chgData name="Kendra Northington Stone" userId="7c17964f-4533-4e1e-9ef0-3b8815c785c3" providerId="ADAL" clId="{99C9E41A-6245-4278-8A9F-1615F2EDA438}" dt="2026-07-01T20:05:42.267" v="122" actId="255"/>
          <ac:spMkLst>
            <pc:docMk/>
            <pc:sldMk cId="2593915175" sldId="276"/>
            <ac:spMk id="3" creationId="{042C6B78-3A26-2480-D040-7CBA05901751}"/>
          </ac:spMkLst>
        </pc:spChg>
      </pc:sldChg>
      <pc:sldChg chg="addSp delSp modSp new">
        <pc:chgData name="Kendra Northington Stone" userId="7c17964f-4533-4e1e-9ef0-3b8815c785c3" providerId="ADAL" clId="{99C9E41A-6245-4278-8A9F-1615F2EDA438}" dt="2026-07-01T20:09:42.496" v="124" actId="931"/>
        <pc:sldMkLst>
          <pc:docMk/>
          <pc:sldMk cId="3717179678" sldId="277"/>
        </pc:sldMkLst>
        <pc:spChg chg="del">
          <ac:chgData name="Kendra Northington Stone" userId="7c17964f-4533-4e1e-9ef0-3b8815c785c3" providerId="ADAL" clId="{99C9E41A-6245-4278-8A9F-1615F2EDA438}" dt="2026-07-01T20:09:42.496" v="124" actId="931"/>
          <ac:spMkLst>
            <pc:docMk/>
            <pc:sldMk cId="3717179678" sldId="277"/>
            <ac:spMk id="2" creationId="{A11DA763-4FC9-732D-F565-6DDC552D2E3C}"/>
          </ac:spMkLst>
        </pc:spChg>
        <pc:picChg chg="add mod">
          <ac:chgData name="Kendra Northington Stone" userId="7c17964f-4533-4e1e-9ef0-3b8815c785c3" providerId="ADAL" clId="{99C9E41A-6245-4278-8A9F-1615F2EDA438}" dt="2026-07-01T20:09:42.496" v="124" actId="931"/>
          <ac:picMkLst>
            <pc:docMk/>
            <pc:sldMk cId="3717179678" sldId="277"/>
            <ac:picMk id="5" creationId="{35B803DE-6D75-4AA7-376E-62B9690F8732}"/>
          </ac:picMkLst>
        </pc:picChg>
      </pc:sldChg>
      <pc:sldChg chg="del">
        <pc:chgData name="Kendra Northington Stone" userId="7c17964f-4533-4e1e-9ef0-3b8815c785c3" providerId="ADAL" clId="{99C9E41A-6245-4278-8A9F-1615F2EDA438}" dt="2026-07-01T19:59:12.999" v="26" actId="47"/>
        <pc:sldMkLst>
          <pc:docMk/>
          <pc:sldMk cId="3882884451" sldId="480"/>
        </pc:sldMkLst>
      </pc:sldChg>
      <pc:sldChg chg="del">
        <pc:chgData name="Kendra Northington Stone" userId="7c17964f-4533-4e1e-9ef0-3b8815c785c3" providerId="ADAL" clId="{99C9E41A-6245-4278-8A9F-1615F2EDA438}" dt="2026-07-01T19:59:13.864" v="28" actId="47"/>
        <pc:sldMkLst>
          <pc:docMk/>
          <pc:sldMk cId="12061372" sldId="481"/>
        </pc:sldMkLst>
      </pc:sldChg>
      <pc:sldChg chg="del">
        <pc:chgData name="Kendra Northington Stone" userId="7c17964f-4533-4e1e-9ef0-3b8815c785c3" providerId="ADAL" clId="{99C9E41A-6245-4278-8A9F-1615F2EDA438}" dt="2026-07-01T19:59:14.849" v="29" actId="47"/>
        <pc:sldMkLst>
          <pc:docMk/>
          <pc:sldMk cId="473703073" sldId="483"/>
        </pc:sldMkLst>
      </pc:sldChg>
      <pc:sldChg chg="del">
        <pc:chgData name="Kendra Northington Stone" userId="7c17964f-4533-4e1e-9ef0-3b8815c785c3" providerId="ADAL" clId="{99C9E41A-6245-4278-8A9F-1615F2EDA438}" dt="2026-07-01T19:59:09.298" v="17" actId="47"/>
        <pc:sldMkLst>
          <pc:docMk/>
          <pc:sldMk cId="3009541174" sldId="484"/>
        </pc:sldMkLst>
      </pc:sldChg>
      <pc:sldChg chg="del">
        <pc:chgData name="Kendra Northington Stone" userId="7c17964f-4533-4e1e-9ef0-3b8815c785c3" providerId="ADAL" clId="{99C9E41A-6245-4278-8A9F-1615F2EDA438}" dt="2026-07-01T19:59:10.777" v="18" actId="47"/>
        <pc:sldMkLst>
          <pc:docMk/>
          <pc:sldMk cId="483379649" sldId="485"/>
        </pc:sldMkLst>
      </pc:sldChg>
      <pc:sldChg chg="del">
        <pc:chgData name="Kendra Northington Stone" userId="7c17964f-4533-4e1e-9ef0-3b8815c785c3" providerId="ADAL" clId="{99C9E41A-6245-4278-8A9F-1615F2EDA438}" dt="2026-07-01T19:59:11.118" v="19" actId="47"/>
        <pc:sldMkLst>
          <pc:docMk/>
          <pc:sldMk cId="3441689880" sldId="486"/>
        </pc:sldMkLst>
      </pc:sldChg>
      <pc:sldChg chg="del">
        <pc:chgData name="Kendra Northington Stone" userId="7c17964f-4533-4e1e-9ef0-3b8815c785c3" providerId="ADAL" clId="{99C9E41A-6245-4278-8A9F-1615F2EDA438}" dt="2026-07-01T19:59:11.456" v="20" actId="47"/>
        <pc:sldMkLst>
          <pc:docMk/>
          <pc:sldMk cId="1897603367" sldId="487"/>
        </pc:sldMkLst>
      </pc:sldChg>
      <pc:sldChg chg="del">
        <pc:chgData name="Kendra Northington Stone" userId="7c17964f-4533-4e1e-9ef0-3b8815c785c3" providerId="ADAL" clId="{99C9E41A-6245-4278-8A9F-1615F2EDA438}" dt="2026-07-01T19:59:12.133" v="22" actId="47"/>
        <pc:sldMkLst>
          <pc:docMk/>
          <pc:sldMk cId="3423557124" sldId="488"/>
        </pc:sldMkLst>
      </pc:sldChg>
      <pc:sldChg chg="del">
        <pc:chgData name="Kendra Northington Stone" userId="7c17964f-4533-4e1e-9ef0-3b8815c785c3" providerId="ADAL" clId="{99C9E41A-6245-4278-8A9F-1615F2EDA438}" dt="2026-07-01T19:59:12.378" v="23" actId="47"/>
        <pc:sldMkLst>
          <pc:docMk/>
          <pc:sldMk cId="1441340258" sldId="489"/>
        </pc:sldMkLst>
      </pc:sldChg>
      <pc:sldChg chg="del">
        <pc:chgData name="Kendra Northington Stone" userId="7c17964f-4533-4e1e-9ef0-3b8815c785c3" providerId="ADAL" clId="{99C9E41A-6245-4278-8A9F-1615F2EDA438}" dt="2026-07-01T19:59:12.597" v="24" actId="47"/>
        <pc:sldMkLst>
          <pc:docMk/>
          <pc:sldMk cId="259743583" sldId="490"/>
        </pc:sldMkLst>
      </pc:sldChg>
      <pc:sldChg chg="del">
        <pc:chgData name="Kendra Northington Stone" userId="7c17964f-4533-4e1e-9ef0-3b8815c785c3" providerId="ADAL" clId="{99C9E41A-6245-4278-8A9F-1615F2EDA438}" dt="2026-07-01T19:59:12.809" v="25" actId="47"/>
        <pc:sldMkLst>
          <pc:docMk/>
          <pc:sldMk cId="2760989748" sldId="491"/>
        </pc:sldMkLst>
      </pc:sldChg>
      <pc:sldChg chg="del">
        <pc:chgData name="Kendra Northington Stone" userId="7c17964f-4533-4e1e-9ef0-3b8815c785c3" providerId="ADAL" clId="{99C9E41A-6245-4278-8A9F-1615F2EDA438}" dt="2026-07-01T19:59:11.790" v="21" actId="47"/>
        <pc:sldMkLst>
          <pc:docMk/>
          <pc:sldMk cId="1564058820" sldId="492"/>
        </pc:sldMkLst>
      </pc:sldChg>
      <pc:sldChg chg="del">
        <pc:chgData name="Kendra Northington Stone" userId="7c17964f-4533-4e1e-9ef0-3b8815c785c3" providerId="ADAL" clId="{99C9E41A-6245-4278-8A9F-1615F2EDA438}" dt="2026-07-01T19:59:13.208" v="27" actId="47"/>
        <pc:sldMkLst>
          <pc:docMk/>
          <pc:sldMk cId="4046976014" sldId="49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F74D3-3FF2-4B74-8218-0148BCBFB1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solidFill>
                <a:schemeClr val="accent2"/>
              </a:solidFill>
              <a:latin typeface="GE Inspira Sans" panose="020B0503060000000003" pitchFamily="34" charset="0"/>
            </a:endParaRPr>
          </a:p>
        </p:txBody>
      </p:sp>
      <p:sp>
        <p:nvSpPr>
          <p:cNvPr id="3" name="Date Placeholder 2">
            <a:extLst>
              <a:ext uri="{FF2B5EF4-FFF2-40B4-BE49-F238E27FC236}">
                <a16:creationId xmlns:a16="http://schemas.microsoft.com/office/drawing/2014/main" id="{0BC4009A-3455-4DED-BF01-333EF4E5105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77295C8-9BE0-4C5A-BDF3-7C8528A93814}" type="datetimeFigureOut">
              <a:rPr lang="en-US" smtClean="0">
                <a:solidFill>
                  <a:schemeClr val="accent2"/>
                </a:solidFill>
                <a:latin typeface="GE Inspira Sans" panose="020B0503060000000003" pitchFamily="34" charset="0"/>
              </a:rPr>
              <a:t>7/1/2026</a:t>
            </a:fld>
            <a:endParaRPr lang="en-US">
              <a:solidFill>
                <a:schemeClr val="accent2"/>
              </a:solidFill>
              <a:latin typeface="GE Inspira Sans" panose="020B0503060000000003" pitchFamily="34" charset="0"/>
            </a:endParaRPr>
          </a:p>
        </p:txBody>
      </p:sp>
      <p:sp>
        <p:nvSpPr>
          <p:cNvPr id="4" name="Footer Placeholder 3">
            <a:extLst>
              <a:ext uri="{FF2B5EF4-FFF2-40B4-BE49-F238E27FC236}">
                <a16:creationId xmlns:a16="http://schemas.microsoft.com/office/drawing/2014/main" id="{722C611E-580F-4432-A731-28BEC4E7BB3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solidFill>
                <a:schemeClr val="accent2"/>
              </a:solidFill>
              <a:latin typeface="GE Inspira Sans" panose="020B0503060000000003" pitchFamily="34" charset="0"/>
            </a:endParaRPr>
          </a:p>
        </p:txBody>
      </p:sp>
      <p:sp>
        <p:nvSpPr>
          <p:cNvPr id="5" name="Slide Number Placeholder 4">
            <a:extLst>
              <a:ext uri="{FF2B5EF4-FFF2-40B4-BE49-F238E27FC236}">
                <a16:creationId xmlns:a16="http://schemas.microsoft.com/office/drawing/2014/main" id="{4F7A5A9D-20B3-4FE6-A209-072589C0541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9F50FC0-A9B0-4414-A2EB-585880DEE440}" type="slidenum">
              <a:rPr lang="en-US" smtClean="0">
                <a:solidFill>
                  <a:schemeClr val="accent2"/>
                </a:solidFill>
                <a:latin typeface="GE Inspira Sans" panose="020B0503060000000003" pitchFamily="34" charset="0"/>
              </a:rPr>
              <a:t>‹#›</a:t>
            </a:fld>
            <a:endParaRPr lang="en-US">
              <a:solidFill>
                <a:schemeClr val="accent2"/>
              </a:solidFill>
              <a:latin typeface="GE Inspira Sans" panose="020B0503060000000003" pitchFamily="34" charset="0"/>
            </a:endParaRPr>
          </a:p>
        </p:txBody>
      </p:sp>
    </p:spTree>
    <p:extLst>
      <p:ext uri="{BB962C8B-B14F-4D97-AF65-F5344CB8AC3E}">
        <p14:creationId xmlns:p14="http://schemas.microsoft.com/office/powerpoint/2010/main" val="34283379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GE Inspira Sans" panose="020B0503060000000003"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GE Inspira Sans" panose="020B0503060000000003" pitchFamily="34" charset="0"/>
              </a:defRPr>
            </a:lvl1pPr>
          </a:lstStyle>
          <a:p>
            <a:fld id="{2D5C7EC6-5906-354C-9EED-866C698B72A5}" type="datetimeFigureOut">
              <a:rPr lang="en-GB" smtClean="0"/>
              <a:pPr/>
              <a:t>01/07/2026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GE Inspira Sans" panose="020B0503060000000003"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GE Inspira Sans" panose="020B0503060000000003" pitchFamily="34" charset="0"/>
              </a:defRPr>
            </a:lvl1pPr>
          </a:lstStyle>
          <a:p>
            <a:fld id="{2688F7FD-9963-504F-A0D1-464C24FD4C7C}" type="slidenum">
              <a:rPr lang="en-GB" smtClean="0"/>
              <a:pPr/>
              <a:t>‹#›</a:t>
            </a:fld>
            <a:endParaRPr lang="en-GB"/>
          </a:p>
        </p:txBody>
      </p:sp>
    </p:spTree>
    <p:extLst>
      <p:ext uri="{BB962C8B-B14F-4D97-AF65-F5344CB8AC3E}">
        <p14:creationId xmlns:p14="http://schemas.microsoft.com/office/powerpoint/2010/main" val="3822227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GE Inspira Sans" panose="020B0503060000000003" pitchFamily="34" charset="0"/>
        <a:ea typeface="+mn-ea"/>
        <a:cs typeface="+mn-cs"/>
      </a:defRPr>
    </a:lvl1pPr>
    <a:lvl2pPr marL="457200" algn="l" defTabSz="914400" rtl="0" eaLnBrk="1" latinLnBrk="0" hangingPunct="1">
      <a:defRPr sz="1200" kern="1200">
        <a:solidFill>
          <a:schemeClr val="tx1"/>
        </a:solidFill>
        <a:latin typeface="GE Inspira Sans" panose="020B0503060000000003" pitchFamily="34" charset="0"/>
        <a:ea typeface="+mn-ea"/>
        <a:cs typeface="+mn-cs"/>
      </a:defRPr>
    </a:lvl2pPr>
    <a:lvl3pPr marL="914400" algn="l" defTabSz="914400" rtl="0" eaLnBrk="1" latinLnBrk="0" hangingPunct="1">
      <a:defRPr sz="1200" kern="1200">
        <a:solidFill>
          <a:schemeClr val="tx1"/>
        </a:solidFill>
        <a:latin typeface="GE Inspira Sans" panose="020B0503060000000003" pitchFamily="34" charset="0"/>
        <a:ea typeface="+mn-ea"/>
        <a:cs typeface="+mn-cs"/>
      </a:defRPr>
    </a:lvl3pPr>
    <a:lvl4pPr marL="1371600" algn="l" defTabSz="914400" rtl="0" eaLnBrk="1" latinLnBrk="0" hangingPunct="1">
      <a:defRPr sz="1200" kern="1200">
        <a:solidFill>
          <a:schemeClr val="tx1"/>
        </a:solidFill>
        <a:latin typeface="GE Inspira Sans" panose="020B0503060000000003" pitchFamily="34" charset="0"/>
        <a:ea typeface="+mn-ea"/>
        <a:cs typeface="+mn-cs"/>
      </a:defRPr>
    </a:lvl4pPr>
    <a:lvl5pPr marL="1828800" algn="l" defTabSz="914400" rtl="0" eaLnBrk="1" latinLnBrk="0" hangingPunct="1">
      <a:defRPr sz="1200" kern="1200">
        <a:solidFill>
          <a:schemeClr val="tx1"/>
        </a:solidFill>
        <a:latin typeface="GE Inspira Sans" panose="020B05030600000000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53229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8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914EF6C6-BBC9-BD47-F597-C6BE01B8E9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E21A89FE-9171-0F8D-B48E-8A748CAF61E7}"/>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6290906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sp>
        <p:nvSpPr>
          <p:cNvPr id="4" name="Freeform 5">
            <a:extLst>
              <a:ext uri="{FF2B5EF4-FFF2-40B4-BE49-F238E27FC236}">
                <a16:creationId xmlns:a16="http://schemas.microsoft.com/office/drawing/2014/main" id="{5AB315BC-BC5D-414C-AC3B-C2D112701874}"/>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3398E197-3BBE-574D-859D-47E670D41B43}"/>
              </a:ext>
            </a:extLst>
          </p:cNvPr>
          <p:cNvSpPr txBox="1"/>
          <p:nvPr userDrawn="1"/>
        </p:nvSpPr>
        <p:spPr>
          <a:xfrm>
            <a:off x="11452860" y="6435090"/>
            <a:ext cx="0" cy="0"/>
          </a:xfrm>
          <a:prstGeom prst="rect">
            <a:avLst/>
          </a:prstGeom>
          <a:noFill/>
        </p:spPr>
        <p:txBody>
          <a:bodyPr wrap="none" rtlCol="0">
            <a:noAutofit/>
          </a:bodyPr>
          <a:lstStyle/>
          <a:p>
            <a:pPr algn="l">
              <a:spcBef>
                <a:spcPts val="1200"/>
              </a:spcBef>
            </a:pPr>
            <a:endParaRPr lang="en-US"/>
          </a:p>
        </p:txBody>
      </p:sp>
      <p:sp>
        <p:nvSpPr>
          <p:cNvPr id="3" name="TextBox 2">
            <a:extLst>
              <a:ext uri="{FF2B5EF4-FFF2-40B4-BE49-F238E27FC236}">
                <a16:creationId xmlns:a16="http://schemas.microsoft.com/office/drawing/2014/main" id="{21838814-2758-F2D3-DB7F-A8245301774F}"/>
              </a:ext>
            </a:extLst>
          </p:cNvPr>
          <p:cNvSpPr txBox="1"/>
          <p:nvPr userDrawn="1"/>
        </p:nvSpPr>
        <p:spPr>
          <a:xfrm>
            <a:off x="1920240" y="6299200"/>
            <a:ext cx="0" cy="0"/>
          </a:xfrm>
          <a:prstGeom prst="rect">
            <a:avLst/>
          </a:prstGeom>
          <a:noFill/>
        </p:spPr>
        <p:txBody>
          <a:bodyPr wrap="none" rtlCol="0">
            <a:noAutofit/>
          </a:bodyPr>
          <a:lstStyle/>
          <a:p>
            <a:pPr algn="l">
              <a:spcBef>
                <a:spcPts val="1200"/>
              </a:spcBef>
            </a:pPr>
            <a:endParaRPr lang="en-US"/>
          </a:p>
        </p:txBody>
      </p:sp>
      <p:pic>
        <p:nvPicPr>
          <p:cNvPr id="7" name="Picture 6" descr="A black background with white text&#10;&#10;Description automatically generated">
            <a:extLst>
              <a:ext uri="{FF2B5EF4-FFF2-40B4-BE49-F238E27FC236}">
                <a16:creationId xmlns:a16="http://schemas.microsoft.com/office/drawing/2014/main" id="{082D3498-4806-0E50-3EFB-8788690A9A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953792822"/>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9" name="Slide Number Placeholder 5">
            <a:extLst>
              <a:ext uri="{FF2B5EF4-FFF2-40B4-BE49-F238E27FC236}">
                <a16:creationId xmlns:a16="http://schemas.microsoft.com/office/drawing/2014/main" id="{DAA69E46-3D13-3245-8472-39C53FED8488}"/>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Box 10">
            <a:extLst>
              <a:ext uri="{FF2B5EF4-FFF2-40B4-BE49-F238E27FC236}">
                <a16:creationId xmlns:a16="http://schemas.microsoft.com/office/drawing/2014/main" id="{4E4CCA01-C512-4541-90C9-5C6E0BF38B57}"/>
              </a:ext>
            </a:extLst>
          </p:cNvPr>
          <p:cNvSpPr txBox="1"/>
          <p:nvPr userDrawn="1"/>
        </p:nvSpPr>
        <p:spPr>
          <a:xfrm>
            <a:off x="4454244" y="6504252"/>
            <a:ext cx="4032524" cy="353748"/>
          </a:xfrm>
          <a:prstGeom prst="rect">
            <a:avLst/>
          </a:prstGeom>
          <a:noFill/>
        </p:spPr>
        <p:txBody>
          <a:bodyPr wrap="square" lIns="0" tIns="0" rIns="0" bIns="0"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br>
              <a:rPr lang="en-US" sz="850">
                <a:solidFill>
                  <a:schemeClr val="tx1"/>
                </a:solidFill>
                <a:latin typeface="GE Inspira Sans" panose="020B0503060000000003" pitchFamily="34" charset="77"/>
              </a:rPr>
            </a:br>
            <a:r>
              <a:rPr lang="en-US" sz="850">
                <a:solidFill>
                  <a:schemeClr val="tx1"/>
                </a:solidFill>
                <a:latin typeface="GE Inspira Sans" panose="020B0503060000000003" pitchFamily="34" charset="77"/>
              </a:rPr>
              <a:t>Placeholder confidentiality disclosure. Edit or delete from master slide if not needed.</a:t>
            </a:r>
            <a:endParaRPr lang="en-CA" sz="850">
              <a:solidFill>
                <a:schemeClr val="tx1"/>
              </a:solidFill>
              <a:latin typeface="GE Inspira Sans" panose="020B0503060000000003" pitchFamily="34" charset="77"/>
            </a:endParaRPr>
          </a:p>
          <a:p>
            <a:pPr algn="ctr"/>
            <a:endParaRPr lang="en-US" sz="850">
              <a:solidFill>
                <a:schemeClr val="tx1"/>
              </a:solidFill>
              <a:latin typeface="GE Inspira Sans" panose="020B0503060000000003" pitchFamily="34" charset="77"/>
            </a:endParaRPr>
          </a:p>
        </p:txBody>
      </p:sp>
      <p:sp>
        <p:nvSpPr>
          <p:cNvPr id="5" name="Freeform 5">
            <a:extLst>
              <a:ext uri="{FF2B5EF4-FFF2-40B4-BE49-F238E27FC236}">
                <a16:creationId xmlns:a16="http://schemas.microsoft.com/office/drawing/2014/main" id="{62201507-2B1A-A741-AFCF-89050BDD99BD}"/>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5884BF85-038A-1D40-70F6-831EFF9AD7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7001926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EEC3C0B5-BDFC-4649-8413-083A56DD27D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D32A13C9-9B1B-3241-9FF7-AB653C2E600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2FBA2910-6A2A-AF85-70CB-04ACB89B4B9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62991883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40EE56F9-A9D0-AF47-B6A1-83F9DDCE97B0}"/>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2AE59ECD-5CB5-C848-97D8-FAE643322193}"/>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6B772920-5999-0B04-ADFC-37B95EE613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200052033"/>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4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rgbClr val="002D5D"/>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6" name="Freeform 5">
            <a:extLst>
              <a:ext uri="{FF2B5EF4-FFF2-40B4-BE49-F238E27FC236}">
                <a16:creationId xmlns:a16="http://schemas.microsoft.com/office/drawing/2014/main" id="{824F467C-7ED2-B647-B3D6-75B313D8FE78}"/>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002D5D"/>
          </a:solidFill>
          <a:ln w="12700">
            <a:solidFill>
              <a:srgbClr val="002D5D"/>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Slide Number Placeholder 5">
            <a:extLst>
              <a:ext uri="{FF2B5EF4-FFF2-40B4-BE49-F238E27FC236}">
                <a16:creationId xmlns:a16="http://schemas.microsoft.com/office/drawing/2014/main" id="{5F3B3AA1-75B7-B64B-BF95-E2B6297E0CC6}"/>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2D5D"/>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1751E11-8E1E-AF23-E8E9-19F5926543E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7"/>
          </a:xfrm>
          <a:prstGeom prst="rect">
            <a:avLst/>
          </a:prstGeom>
        </p:spPr>
      </p:pic>
    </p:spTree>
    <p:extLst>
      <p:ext uri="{BB962C8B-B14F-4D97-AF65-F5344CB8AC3E}">
        <p14:creationId xmlns:p14="http://schemas.microsoft.com/office/powerpoint/2010/main" val="179037457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5_Section slide 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tx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5" name="Freeform 5">
            <a:extLst>
              <a:ext uri="{FF2B5EF4-FFF2-40B4-BE49-F238E27FC236}">
                <a16:creationId xmlns:a16="http://schemas.microsoft.com/office/drawing/2014/main" id="{6F26DEBB-1B15-C742-8A8A-69D6E540D592}"/>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tx1"/>
          </a:solidFill>
          <a:ln w="127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a:extLst>
              <a:ext uri="{FF2B5EF4-FFF2-40B4-BE49-F238E27FC236}">
                <a16:creationId xmlns:a16="http://schemas.microsoft.com/office/drawing/2014/main" id="{8262F615-729C-DC4F-B4B8-EF55D7AC59C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tx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A5208F7-B866-1494-EF58-A0DE8735D2B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218577449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slide – image white logo">
    <p:bg>
      <p:bgPr>
        <a:solidFill>
          <a:srgbClr val="005CB9"/>
        </a:solidFill>
        <a:effectLst/>
      </p:bgPr>
    </p:bg>
    <p:spTree>
      <p:nvGrpSpPr>
        <p:cNvPr id="1" name=""/>
        <p:cNvGrpSpPr/>
        <p:nvPr/>
      </p:nvGrpSpPr>
      <p:grpSpPr>
        <a:xfrm>
          <a:off x="0" y="0"/>
          <a:ext cx="0" cy="0"/>
          <a:chOff x="0" y="0"/>
          <a:chExt cx="0" cy="0"/>
        </a:xfrm>
      </p:grpSpPr>
      <p:sp>
        <p:nvSpPr>
          <p:cNvPr id="15" name="Picture Placeholder 2">
            <a:extLst>
              <a:ext uri="{FF2B5EF4-FFF2-40B4-BE49-F238E27FC236}">
                <a16:creationId xmlns:a16="http://schemas.microsoft.com/office/drawing/2014/main" id="{370A636B-FD95-4049-A6D0-16E4D358EEDE}"/>
              </a:ext>
            </a:extLst>
          </p:cNvPr>
          <p:cNvSpPr>
            <a:spLocks noGrp="1"/>
          </p:cNvSpPr>
          <p:nvPr>
            <p:ph type="pic" sz="quarter" idx="18"/>
          </p:nvPr>
        </p:nvSpPr>
        <p:spPr>
          <a:xfrm>
            <a:off x="0" y="0"/>
            <a:ext cx="12192000" cy="6858000"/>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1828800"/>
            <a:ext cx="8367496" cy="747568"/>
          </a:xfrm>
          <a:prstGeom prst="rect">
            <a:avLst/>
          </a:prstGeom>
        </p:spPr>
        <p:txBody>
          <a:bodyPr lIns="0" rIns="90000" anchor="t">
            <a:noAutofit/>
          </a:bodyPr>
          <a:lstStyle>
            <a:lvl1pPr marL="0" indent="0">
              <a:lnSpc>
                <a:spcPct val="100000"/>
              </a:lnSpc>
              <a:spcBef>
                <a:spcPts val="0"/>
              </a:spcBef>
              <a:spcAft>
                <a:spcPts val="0"/>
              </a:spcAft>
              <a:buFontTx/>
              <a:buNone/>
              <a:defRPr sz="5400" spc="0" baseline="0">
                <a:solidFill>
                  <a:schemeClr val="bg1"/>
                </a:solidFill>
                <a:latin typeface="GE Inspira Sans" panose="020B0503060000000003" pitchFamily="34" charset="77"/>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GB"/>
              <a:t>Section title</a:t>
            </a:r>
          </a:p>
        </p:txBody>
      </p:sp>
      <p:sp>
        <p:nvSpPr>
          <p:cNvPr id="2" name="TextBox 1">
            <a:extLst>
              <a:ext uri="{FF2B5EF4-FFF2-40B4-BE49-F238E27FC236}">
                <a16:creationId xmlns:a16="http://schemas.microsoft.com/office/drawing/2014/main" id="{25230B5E-54C9-2F45-8178-8DFD3ACB52A9}"/>
              </a:ext>
            </a:extLst>
          </p:cNvPr>
          <p:cNvSpPr txBox="1"/>
          <p:nvPr userDrawn="1"/>
        </p:nvSpPr>
        <p:spPr>
          <a:xfrm>
            <a:off x="12344400" y="5918886"/>
            <a:ext cx="0" cy="0"/>
          </a:xfrm>
          <a:prstGeom prst="rect">
            <a:avLst/>
          </a:prstGeom>
          <a:noFill/>
        </p:spPr>
        <p:txBody>
          <a:bodyPr wrap="none" rtlCol="0">
            <a:noAutofit/>
          </a:bodyPr>
          <a:lstStyle/>
          <a:p>
            <a:pPr algn="l">
              <a:spcBef>
                <a:spcPts val="1200"/>
              </a:spcBef>
            </a:pPr>
            <a:endParaRPr lang="en-US">
              <a:solidFill>
                <a:schemeClr val="bg1"/>
              </a:solidFill>
            </a:endParaRPr>
          </a:p>
        </p:txBody>
      </p:sp>
      <p:sp>
        <p:nvSpPr>
          <p:cNvPr id="17" name="Slide Number Placeholder 5">
            <a:extLst>
              <a:ext uri="{FF2B5EF4-FFF2-40B4-BE49-F238E27FC236}">
                <a16:creationId xmlns:a16="http://schemas.microsoft.com/office/drawing/2014/main" id="{74815102-AD5D-244E-AC04-FE5F43B1A2A5}"/>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sp>
        <p:nvSpPr>
          <p:cNvPr id="16" name="Freeform 5">
            <a:extLst>
              <a:ext uri="{FF2B5EF4-FFF2-40B4-BE49-F238E27FC236}">
                <a16:creationId xmlns:a16="http://schemas.microsoft.com/office/drawing/2014/main" id="{85A8C654-77D7-6D4E-A5A6-989688381491}"/>
              </a:ext>
            </a:extLst>
          </p:cNvPr>
          <p:cNvSpPr>
            <a:spLocks/>
          </p:cNvSpPr>
          <p:nvPr userDrawn="1"/>
        </p:nvSpPr>
        <p:spPr bwMode="auto">
          <a:xfrm>
            <a:off x="685800" y="1668059"/>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chemeClr val="bg1"/>
          </a:solidFill>
          <a:ln w="12700">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3" name="Picture 2" descr="A black background with white text&#10;&#10;Description automatically generated">
            <a:extLst>
              <a:ext uri="{FF2B5EF4-FFF2-40B4-BE49-F238E27FC236}">
                <a16:creationId xmlns:a16="http://schemas.microsoft.com/office/drawing/2014/main" id="{FA57C796-FB36-A4D4-56D6-6D153E3CFC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486636702"/>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resenter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576EC2DB-C13E-2F44-BB7A-EA4D2C94710F}"/>
              </a:ext>
            </a:extLst>
          </p:cNvPr>
          <p:cNvSpPr>
            <a:spLocks noGrp="1" noChangeAspect="1"/>
          </p:cNvSpPr>
          <p:nvPr>
            <p:ph type="pic" sz="quarter" idx="18" hasCustomPrompt="1"/>
          </p:nvPr>
        </p:nvSpPr>
        <p:spPr>
          <a:xfrm>
            <a:off x="685800" y="1783764"/>
            <a:ext cx="933498"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61" name="Title 21">
            <a:extLst>
              <a:ext uri="{FF2B5EF4-FFF2-40B4-BE49-F238E27FC236}">
                <a16:creationId xmlns:a16="http://schemas.microsoft.com/office/drawing/2014/main" id="{78720D93-187A-944C-8989-F1B46C07F27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for presenters, click to add text </a:t>
            </a:r>
            <a:br>
              <a:rPr lang="en-US"/>
            </a:br>
            <a:r>
              <a:rPr lang="en-US"/>
              <a:t>Lorem ipsum dolor sit amet, consetetur sadipscing elitr, sed diam</a:t>
            </a:r>
          </a:p>
        </p:txBody>
      </p:sp>
      <p:sp>
        <p:nvSpPr>
          <p:cNvPr id="100" name="Text Placeholder 10">
            <a:extLst>
              <a:ext uri="{FF2B5EF4-FFF2-40B4-BE49-F238E27FC236}">
                <a16:creationId xmlns:a16="http://schemas.microsoft.com/office/drawing/2014/main" id="{CD21224E-74B1-D344-A0BA-6B6D41A6C918}"/>
              </a:ext>
            </a:extLst>
          </p:cNvPr>
          <p:cNvSpPr>
            <a:spLocks noGrp="1" noChangeAspect="1"/>
          </p:cNvSpPr>
          <p:nvPr>
            <p:ph type="body" sz="quarter" idx="69" hasCustomPrompt="1"/>
          </p:nvPr>
        </p:nvSpPr>
        <p:spPr>
          <a:xfrm>
            <a:off x="1778960" y="2364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1" name="Text Placeholder 14">
            <a:extLst>
              <a:ext uri="{FF2B5EF4-FFF2-40B4-BE49-F238E27FC236}">
                <a16:creationId xmlns:a16="http://schemas.microsoft.com/office/drawing/2014/main" id="{C0F407B7-36FF-E74E-87D8-4527EB868169}"/>
              </a:ext>
            </a:extLst>
          </p:cNvPr>
          <p:cNvSpPr>
            <a:spLocks noGrp="1" noChangeAspect="1"/>
          </p:cNvSpPr>
          <p:nvPr>
            <p:ph type="body" sz="quarter" idx="70" hasCustomPrompt="1"/>
          </p:nvPr>
        </p:nvSpPr>
        <p:spPr>
          <a:xfrm>
            <a:off x="1778960" y="1784806"/>
            <a:ext cx="2286926" cy="159040"/>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02" name="Text Placeholder 16">
            <a:extLst>
              <a:ext uri="{FF2B5EF4-FFF2-40B4-BE49-F238E27FC236}">
                <a16:creationId xmlns:a16="http://schemas.microsoft.com/office/drawing/2014/main" id="{AAE8B8F8-3416-684D-AA10-E8D628F1912F}"/>
              </a:ext>
            </a:extLst>
          </p:cNvPr>
          <p:cNvSpPr>
            <a:spLocks noGrp="1" noChangeAspect="1"/>
          </p:cNvSpPr>
          <p:nvPr>
            <p:ph type="body" sz="quarter" idx="71" hasCustomPrompt="1"/>
          </p:nvPr>
        </p:nvSpPr>
        <p:spPr>
          <a:xfrm>
            <a:off x="1778960"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07" name="Picture Placeholder 2">
            <a:extLst>
              <a:ext uri="{FF2B5EF4-FFF2-40B4-BE49-F238E27FC236}">
                <a16:creationId xmlns:a16="http://schemas.microsoft.com/office/drawing/2014/main" id="{B8E93E53-0A2D-D440-9DA2-3901C34407B4}"/>
              </a:ext>
            </a:extLst>
          </p:cNvPr>
          <p:cNvSpPr>
            <a:spLocks noGrp="1" noChangeAspect="1"/>
          </p:cNvSpPr>
          <p:nvPr>
            <p:ph type="pic" sz="quarter" idx="72" hasCustomPrompt="1"/>
          </p:nvPr>
        </p:nvSpPr>
        <p:spPr>
          <a:xfrm>
            <a:off x="687425" y="3304006"/>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08" name="Text Placeholder 10">
            <a:extLst>
              <a:ext uri="{FF2B5EF4-FFF2-40B4-BE49-F238E27FC236}">
                <a16:creationId xmlns:a16="http://schemas.microsoft.com/office/drawing/2014/main" id="{A04F3E3E-8E64-1A40-B3CB-28F23156DAEC}"/>
              </a:ext>
            </a:extLst>
          </p:cNvPr>
          <p:cNvSpPr>
            <a:spLocks noGrp="1" noChangeAspect="1"/>
          </p:cNvSpPr>
          <p:nvPr>
            <p:ph type="body" sz="quarter" idx="73" hasCustomPrompt="1"/>
          </p:nvPr>
        </p:nvSpPr>
        <p:spPr>
          <a:xfrm>
            <a:off x="1778235"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09" name="Text Placeholder 14">
            <a:extLst>
              <a:ext uri="{FF2B5EF4-FFF2-40B4-BE49-F238E27FC236}">
                <a16:creationId xmlns:a16="http://schemas.microsoft.com/office/drawing/2014/main" id="{1DD593BA-417E-B94B-AC0D-DC7E89DED177}"/>
              </a:ext>
            </a:extLst>
          </p:cNvPr>
          <p:cNvSpPr>
            <a:spLocks noGrp="1" noChangeAspect="1"/>
          </p:cNvSpPr>
          <p:nvPr>
            <p:ph type="body" sz="quarter" idx="74" hasCustomPrompt="1"/>
          </p:nvPr>
        </p:nvSpPr>
        <p:spPr>
          <a:xfrm>
            <a:off x="1778235" y="330388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0" name="Text Placeholder 16">
            <a:extLst>
              <a:ext uri="{FF2B5EF4-FFF2-40B4-BE49-F238E27FC236}">
                <a16:creationId xmlns:a16="http://schemas.microsoft.com/office/drawing/2014/main" id="{399257F1-DCFA-1347-8512-FDF8C9537DCA}"/>
              </a:ext>
            </a:extLst>
          </p:cNvPr>
          <p:cNvSpPr>
            <a:spLocks noGrp="1" noChangeAspect="1"/>
          </p:cNvSpPr>
          <p:nvPr>
            <p:ph type="body" sz="quarter" idx="75" hasCustomPrompt="1"/>
          </p:nvPr>
        </p:nvSpPr>
        <p:spPr>
          <a:xfrm>
            <a:off x="1778235"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15" name="Picture Placeholder 2">
            <a:extLst>
              <a:ext uri="{FF2B5EF4-FFF2-40B4-BE49-F238E27FC236}">
                <a16:creationId xmlns:a16="http://schemas.microsoft.com/office/drawing/2014/main" id="{ECCFAA26-228F-DB41-8476-05C76288D5E7}"/>
              </a:ext>
            </a:extLst>
          </p:cNvPr>
          <p:cNvSpPr>
            <a:spLocks noGrp="1" noChangeAspect="1"/>
          </p:cNvSpPr>
          <p:nvPr>
            <p:ph type="pic" sz="quarter" idx="76" hasCustomPrompt="1"/>
          </p:nvPr>
        </p:nvSpPr>
        <p:spPr>
          <a:xfrm>
            <a:off x="687425"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116" name="Text Placeholder 10">
            <a:extLst>
              <a:ext uri="{FF2B5EF4-FFF2-40B4-BE49-F238E27FC236}">
                <a16:creationId xmlns:a16="http://schemas.microsoft.com/office/drawing/2014/main" id="{90E32973-9B95-C94A-A2AB-BC5B374C3A71}"/>
              </a:ext>
            </a:extLst>
          </p:cNvPr>
          <p:cNvSpPr>
            <a:spLocks noGrp="1" noChangeAspect="1"/>
          </p:cNvSpPr>
          <p:nvPr>
            <p:ph type="body" sz="quarter" idx="77" hasCustomPrompt="1"/>
          </p:nvPr>
        </p:nvSpPr>
        <p:spPr>
          <a:xfrm>
            <a:off x="1778235"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17" name="Text Placeholder 14">
            <a:extLst>
              <a:ext uri="{FF2B5EF4-FFF2-40B4-BE49-F238E27FC236}">
                <a16:creationId xmlns:a16="http://schemas.microsoft.com/office/drawing/2014/main" id="{D1EC174D-8B2F-5942-981E-94D88E882D65}"/>
              </a:ext>
            </a:extLst>
          </p:cNvPr>
          <p:cNvSpPr>
            <a:spLocks noGrp="1" noChangeAspect="1"/>
          </p:cNvSpPr>
          <p:nvPr>
            <p:ph type="body" sz="quarter" idx="78" hasCustomPrompt="1"/>
          </p:nvPr>
        </p:nvSpPr>
        <p:spPr>
          <a:xfrm>
            <a:off x="1778235"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18" name="Text Placeholder 16">
            <a:extLst>
              <a:ext uri="{FF2B5EF4-FFF2-40B4-BE49-F238E27FC236}">
                <a16:creationId xmlns:a16="http://schemas.microsoft.com/office/drawing/2014/main" id="{92D2280F-BA83-944F-B49B-6442F7631128}"/>
              </a:ext>
            </a:extLst>
          </p:cNvPr>
          <p:cNvSpPr>
            <a:spLocks noGrp="1" noChangeAspect="1"/>
          </p:cNvSpPr>
          <p:nvPr>
            <p:ph type="body" sz="quarter" idx="79" hasCustomPrompt="1"/>
          </p:nvPr>
        </p:nvSpPr>
        <p:spPr>
          <a:xfrm>
            <a:off x="1778235"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21" name="Picture Placeholder 2">
            <a:extLst>
              <a:ext uri="{FF2B5EF4-FFF2-40B4-BE49-F238E27FC236}">
                <a16:creationId xmlns:a16="http://schemas.microsoft.com/office/drawing/2014/main" id="{052B5D5C-C35D-454A-8B07-42E2A29F74EA}"/>
              </a:ext>
            </a:extLst>
          </p:cNvPr>
          <p:cNvSpPr>
            <a:spLocks noGrp="1" noChangeAspect="1"/>
          </p:cNvSpPr>
          <p:nvPr>
            <p:ph type="pic" sz="quarter" idx="80"/>
          </p:nvPr>
        </p:nvSpPr>
        <p:spPr>
          <a:xfrm>
            <a:off x="4433186" y="1783764"/>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Click icon to add picture</a:t>
            </a:r>
          </a:p>
        </p:txBody>
      </p:sp>
      <p:sp>
        <p:nvSpPr>
          <p:cNvPr id="125" name="Picture Placeholder 2">
            <a:extLst>
              <a:ext uri="{FF2B5EF4-FFF2-40B4-BE49-F238E27FC236}">
                <a16:creationId xmlns:a16="http://schemas.microsoft.com/office/drawing/2014/main" id="{3B06F66A-AEB8-6041-86A7-8997213BBE77}"/>
              </a:ext>
            </a:extLst>
          </p:cNvPr>
          <p:cNvSpPr>
            <a:spLocks noGrp="1" noChangeAspect="1"/>
          </p:cNvSpPr>
          <p:nvPr>
            <p:ph type="pic" sz="quarter" idx="84" hasCustomPrompt="1"/>
          </p:nvPr>
        </p:nvSpPr>
        <p:spPr>
          <a:xfrm>
            <a:off x="4433186" y="3303880"/>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4" name="Picture Placeholder 2">
            <a:extLst>
              <a:ext uri="{FF2B5EF4-FFF2-40B4-BE49-F238E27FC236}">
                <a16:creationId xmlns:a16="http://schemas.microsoft.com/office/drawing/2014/main" id="{131AA6AB-69D3-4647-8493-7841D303A711}"/>
              </a:ext>
            </a:extLst>
          </p:cNvPr>
          <p:cNvSpPr>
            <a:spLocks noGrp="1" noChangeAspect="1"/>
          </p:cNvSpPr>
          <p:nvPr>
            <p:ph type="pic" sz="quarter" idx="92" hasCustomPrompt="1"/>
          </p:nvPr>
        </p:nvSpPr>
        <p:spPr>
          <a:xfrm>
            <a:off x="8175193" y="1779268"/>
            <a:ext cx="934092" cy="110467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38" name="Picture Placeholder 2">
            <a:extLst>
              <a:ext uri="{FF2B5EF4-FFF2-40B4-BE49-F238E27FC236}">
                <a16:creationId xmlns:a16="http://schemas.microsoft.com/office/drawing/2014/main" id="{163F9142-E903-2940-B113-F58C6326B033}"/>
              </a:ext>
            </a:extLst>
          </p:cNvPr>
          <p:cNvSpPr>
            <a:spLocks noGrp="1" noChangeAspect="1"/>
          </p:cNvSpPr>
          <p:nvPr>
            <p:ph type="pic" sz="quarter" idx="96" hasCustomPrompt="1"/>
          </p:nvPr>
        </p:nvSpPr>
        <p:spPr>
          <a:xfrm>
            <a:off x="8176072" y="3299384"/>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42" name="Picture Placeholder 2">
            <a:extLst>
              <a:ext uri="{FF2B5EF4-FFF2-40B4-BE49-F238E27FC236}">
                <a16:creationId xmlns:a16="http://schemas.microsoft.com/office/drawing/2014/main" id="{281F52CE-4DC4-5C4B-9E55-3FB69BEFD6DD}"/>
              </a:ext>
            </a:extLst>
          </p:cNvPr>
          <p:cNvSpPr>
            <a:spLocks noGrp="1" noChangeAspect="1"/>
          </p:cNvSpPr>
          <p:nvPr>
            <p:ph type="pic" sz="quarter" idx="100" hasCustomPrompt="1"/>
          </p:nvPr>
        </p:nvSpPr>
        <p:spPr>
          <a:xfrm>
            <a:off x="8176072" y="4822314"/>
            <a:ext cx="933498" cy="1106368"/>
          </a:xfrm>
          <a:prstGeom prst="rect">
            <a:avLst/>
          </a:prstGeom>
          <a:solidFill>
            <a:srgbClr val="D1DAE3"/>
          </a:solidFill>
          <a:ln>
            <a:noFill/>
          </a:ln>
        </p:spPr>
        <p:txBody>
          <a:bodyPr>
            <a:noAutofit/>
          </a:bodyPr>
          <a:lstStyle>
            <a:lvl1pPr marL="0" indent="0">
              <a:buFontTx/>
              <a:buNone/>
              <a:defRPr>
                <a:noFill/>
              </a:defRPr>
            </a:lvl1pPr>
          </a:lstStyle>
          <a:p>
            <a:r>
              <a:rPr lang="en-US"/>
              <a:t>picture</a:t>
            </a:r>
          </a:p>
        </p:txBody>
      </p:sp>
      <p:sp>
        <p:nvSpPr>
          <p:cNvPr id="159" name="Text Placeholder 10">
            <a:extLst>
              <a:ext uri="{FF2B5EF4-FFF2-40B4-BE49-F238E27FC236}">
                <a16:creationId xmlns:a16="http://schemas.microsoft.com/office/drawing/2014/main" id="{33E4A2AE-7E17-4C4F-A275-48DFCEFD9417}"/>
              </a:ext>
            </a:extLst>
          </p:cNvPr>
          <p:cNvSpPr>
            <a:spLocks noGrp="1" noChangeAspect="1"/>
          </p:cNvSpPr>
          <p:nvPr>
            <p:ph type="body" sz="quarter" idx="104" hasCustomPrompt="1"/>
          </p:nvPr>
        </p:nvSpPr>
        <p:spPr>
          <a:xfrm>
            <a:off x="5519364" y="2364406"/>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0" name="Text Placeholder 14">
            <a:extLst>
              <a:ext uri="{FF2B5EF4-FFF2-40B4-BE49-F238E27FC236}">
                <a16:creationId xmlns:a16="http://schemas.microsoft.com/office/drawing/2014/main" id="{FE2BC6BF-6673-7341-B628-6033D4D92490}"/>
              </a:ext>
            </a:extLst>
          </p:cNvPr>
          <p:cNvSpPr>
            <a:spLocks noGrp="1" noChangeAspect="1"/>
          </p:cNvSpPr>
          <p:nvPr>
            <p:ph type="body" sz="quarter" idx="105" hasCustomPrompt="1"/>
          </p:nvPr>
        </p:nvSpPr>
        <p:spPr>
          <a:xfrm>
            <a:off x="5519364" y="17848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1" name="Text Placeholder 16">
            <a:extLst>
              <a:ext uri="{FF2B5EF4-FFF2-40B4-BE49-F238E27FC236}">
                <a16:creationId xmlns:a16="http://schemas.microsoft.com/office/drawing/2014/main" id="{D1370357-7BD8-0A4C-9686-8F7BA24345FF}"/>
              </a:ext>
            </a:extLst>
          </p:cNvPr>
          <p:cNvSpPr>
            <a:spLocks noGrp="1" noChangeAspect="1"/>
          </p:cNvSpPr>
          <p:nvPr>
            <p:ph type="body" sz="quarter" idx="106" hasCustomPrompt="1"/>
          </p:nvPr>
        </p:nvSpPr>
        <p:spPr>
          <a:xfrm>
            <a:off x="5518615" y="19936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2" name="Text Placeholder 10">
            <a:extLst>
              <a:ext uri="{FF2B5EF4-FFF2-40B4-BE49-F238E27FC236}">
                <a16:creationId xmlns:a16="http://schemas.microsoft.com/office/drawing/2014/main" id="{C8A10C82-9413-FB4A-BCA8-7E1355023917}"/>
              </a:ext>
            </a:extLst>
          </p:cNvPr>
          <p:cNvSpPr>
            <a:spLocks noGrp="1" noChangeAspect="1"/>
          </p:cNvSpPr>
          <p:nvPr>
            <p:ph type="body" sz="quarter" idx="107" hasCustomPrompt="1"/>
          </p:nvPr>
        </p:nvSpPr>
        <p:spPr>
          <a:xfrm>
            <a:off x="5519364" y="3876407"/>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3" name="Text Placeholder 14">
            <a:extLst>
              <a:ext uri="{FF2B5EF4-FFF2-40B4-BE49-F238E27FC236}">
                <a16:creationId xmlns:a16="http://schemas.microsoft.com/office/drawing/2014/main" id="{A78F47B2-2846-714D-AC79-DE277B846609}"/>
              </a:ext>
            </a:extLst>
          </p:cNvPr>
          <p:cNvSpPr>
            <a:spLocks noGrp="1" noChangeAspect="1"/>
          </p:cNvSpPr>
          <p:nvPr>
            <p:ph type="body" sz="quarter" idx="108" hasCustomPrompt="1"/>
          </p:nvPr>
        </p:nvSpPr>
        <p:spPr>
          <a:xfrm>
            <a:off x="5519364" y="3304006"/>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4" name="Text Placeholder 16">
            <a:extLst>
              <a:ext uri="{FF2B5EF4-FFF2-40B4-BE49-F238E27FC236}">
                <a16:creationId xmlns:a16="http://schemas.microsoft.com/office/drawing/2014/main" id="{5887964F-FA09-CC4C-B5EC-FC3C36876447}"/>
              </a:ext>
            </a:extLst>
          </p:cNvPr>
          <p:cNvSpPr>
            <a:spLocks noGrp="1" noChangeAspect="1"/>
          </p:cNvSpPr>
          <p:nvPr>
            <p:ph type="body" sz="quarter" idx="109" hasCustomPrompt="1"/>
          </p:nvPr>
        </p:nvSpPr>
        <p:spPr>
          <a:xfrm>
            <a:off x="5519364" y="3512807"/>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65" name="Text Placeholder 10">
            <a:extLst>
              <a:ext uri="{FF2B5EF4-FFF2-40B4-BE49-F238E27FC236}">
                <a16:creationId xmlns:a16="http://schemas.microsoft.com/office/drawing/2014/main" id="{5F01192D-829F-A94D-AAA6-AE92C5F5904D}"/>
              </a:ext>
            </a:extLst>
          </p:cNvPr>
          <p:cNvSpPr>
            <a:spLocks noGrp="1" noChangeAspect="1"/>
          </p:cNvSpPr>
          <p:nvPr>
            <p:ph type="body" sz="quarter" idx="110" hasCustomPrompt="1"/>
          </p:nvPr>
        </p:nvSpPr>
        <p:spPr>
          <a:xfrm>
            <a:off x="5519364" y="54064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66" name="Text Placeholder 14">
            <a:extLst>
              <a:ext uri="{FF2B5EF4-FFF2-40B4-BE49-F238E27FC236}">
                <a16:creationId xmlns:a16="http://schemas.microsoft.com/office/drawing/2014/main" id="{6530C860-E40B-7E40-96E6-21DFFF4E6CD8}"/>
              </a:ext>
            </a:extLst>
          </p:cNvPr>
          <p:cNvSpPr>
            <a:spLocks noGrp="1" noChangeAspect="1"/>
          </p:cNvSpPr>
          <p:nvPr>
            <p:ph type="body" sz="quarter" idx="111" hasCustomPrompt="1"/>
          </p:nvPr>
        </p:nvSpPr>
        <p:spPr>
          <a:xfrm>
            <a:off x="5519364" y="48268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67" name="Text Placeholder 16">
            <a:extLst>
              <a:ext uri="{FF2B5EF4-FFF2-40B4-BE49-F238E27FC236}">
                <a16:creationId xmlns:a16="http://schemas.microsoft.com/office/drawing/2014/main" id="{11972ADC-C30C-AD40-8926-B29D21EE6CDC}"/>
              </a:ext>
            </a:extLst>
          </p:cNvPr>
          <p:cNvSpPr>
            <a:spLocks noGrp="1" noChangeAspect="1"/>
          </p:cNvSpPr>
          <p:nvPr>
            <p:ph type="body" sz="quarter" idx="112" hasCustomPrompt="1"/>
          </p:nvPr>
        </p:nvSpPr>
        <p:spPr>
          <a:xfrm>
            <a:off x="5519364" y="50356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77" name="Text Placeholder 10">
            <a:extLst>
              <a:ext uri="{FF2B5EF4-FFF2-40B4-BE49-F238E27FC236}">
                <a16:creationId xmlns:a16="http://schemas.microsoft.com/office/drawing/2014/main" id="{66B1BC70-1EDC-A848-AC69-002510C8E60C}"/>
              </a:ext>
            </a:extLst>
          </p:cNvPr>
          <p:cNvSpPr>
            <a:spLocks noGrp="1" noChangeAspect="1"/>
          </p:cNvSpPr>
          <p:nvPr>
            <p:ph type="body" sz="quarter" idx="113" hasCustomPrompt="1"/>
          </p:nvPr>
        </p:nvSpPr>
        <p:spPr>
          <a:xfrm>
            <a:off x="9256924" y="2359910"/>
            <a:ext cx="2286926" cy="550914"/>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78" name="Text Placeholder 14">
            <a:extLst>
              <a:ext uri="{FF2B5EF4-FFF2-40B4-BE49-F238E27FC236}">
                <a16:creationId xmlns:a16="http://schemas.microsoft.com/office/drawing/2014/main" id="{65FB4B36-B2A2-A745-9801-270C3AECD8AA}"/>
              </a:ext>
            </a:extLst>
          </p:cNvPr>
          <p:cNvSpPr>
            <a:spLocks noGrp="1" noChangeAspect="1"/>
          </p:cNvSpPr>
          <p:nvPr>
            <p:ph type="body" sz="quarter" idx="114" hasCustomPrompt="1"/>
          </p:nvPr>
        </p:nvSpPr>
        <p:spPr>
          <a:xfrm>
            <a:off x="9256924" y="17803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79" name="Text Placeholder 16">
            <a:extLst>
              <a:ext uri="{FF2B5EF4-FFF2-40B4-BE49-F238E27FC236}">
                <a16:creationId xmlns:a16="http://schemas.microsoft.com/office/drawing/2014/main" id="{8CCB3875-0A0F-E840-A0ED-6568BDC6B016}"/>
              </a:ext>
            </a:extLst>
          </p:cNvPr>
          <p:cNvSpPr>
            <a:spLocks noGrp="1" noChangeAspect="1"/>
          </p:cNvSpPr>
          <p:nvPr>
            <p:ph type="body" sz="quarter" idx="115" hasCustomPrompt="1"/>
          </p:nvPr>
        </p:nvSpPr>
        <p:spPr>
          <a:xfrm>
            <a:off x="9257562" y="19891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0" name="Text Placeholder 10">
            <a:extLst>
              <a:ext uri="{FF2B5EF4-FFF2-40B4-BE49-F238E27FC236}">
                <a16:creationId xmlns:a16="http://schemas.microsoft.com/office/drawing/2014/main" id="{59A68BDD-22E3-9E47-A703-5ABB474FB44D}"/>
              </a:ext>
            </a:extLst>
          </p:cNvPr>
          <p:cNvSpPr>
            <a:spLocks noGrp="1" noChangeAspect="1"/>
          </p:cNvSpPr>
          <p:nvPr>
            <p:ph type="body" sz="quarter" idx="116" hasCustomPrompt="1"/>
          </p:nvPr>
        </p:nvSpPr>
        <p:spPr>
          <a:xfrm>
            <a:off x="9256924" y="3871911"/>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1" name="Text Placeholder 14">
            <a:extLst>
              <a:ext uri="{FF2B5EF4-FFF2-40B4-BE49-F238E27FC236}">
                <a16:creationId xmlns:a16="http://schemas.microsoft.com/office/drawing/2014/main" id="{30F4A901-EA22-6D47-A340-28A7FFE75558}"/>
              </a:ext>
            </a:extLst>
          </p:cNvPr>
          <p:cNvSpPr>
            <a:spLocks noGrp="1" noChangeAspect="1"/>
          </p:cNvSpPr>
          <p:nvPr>
            <p:ph type="body" sz="quarter" idx="117" hasCustomPrompt="1"/>
          </p:nvPr>
        </p:nvSpPr>
        <p:spPr>
          <a:xfrm>
            <a:off x="9256924" y="3299510"/>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2" name="Text Placeholder 16">
            <a:extLst>
              <a:ext uri="{FF2B5EF4-FFF2-40B4-BE49-F238E27FC236}">
                <a16:creationId xmlns:a16="http://schemas.microsoft.com/office/drawing/2014/main" id="{C0C00234-E76E-A84D-B8E8-413D63FA261D}"/>
              </a:ext>
            </a:extLst>
          </p:cNvPr>
          <p:cNvSpPr>
            <a:spLocks noGrp="1" noChangeAspect="1"/>
          </p:cNvSpPr>
          <p:nvPr>
            <p:ph type="body" sz="quarter" idx="118" hasCustomPrompt="1"/>
          </p:nvPr>
        </p:nvSpPr>
        <p:spPr>
          <a:xfrm>
            <a:off x="9256924" y="3508311"/>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3" name="Text Placeholder 10">
            <a:extLst>
              <a:ext uri="{FF2B5EF4-FFF2-40B4-BE49-F238E27FC236}">
                <a16:creationId xmlns:a16="http://schemas.microsoft.com/office/drawing/2014/main" id="{D35F0340-8B74-6D4D-B7E3-8959D4D62374}"/>
              </a:ext>
            </a:extLst>
          </p:cNvPr>
          <p:cNvSpPr>
            <a:spLocks noGrp="1" noChangeAspect="1"/>
          </p:cNvSpPr>
          <p:nvPr>
            <p:ph type="body" sz="quarter" idx="119" hasCustomPrompt="1"/>
          </p:nvPr>
        </p:nvSpPr>
        <p:spPr>
          <a:xfrm>
            <a:off x="9256924" y="5401915"/>
            <a:ext cx="2286926" cy="549727"/>
          </a:xfrm>
          <a:prstGeom prst="rect">
            <a:avLst/>
          </a:prstGeom>
        </p:spPr>
        <p:txBody>
          <a:bodyPr anchor="t">
            <a:normAutofit/>
          </a:bodyPr>
          <a:lstStyle>
            <a:lvl1pPr>
              <a:lnSpc>
                <a:spcPct val="100000"/>
              </a:lnSpc>
              <a:buFontTx/>
              <a:buNone/>
              <a:defRPr sz="1000" spc="0"/>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Summary of background</a:t>
            </a:r>
          </a:p>
        </p:txBody>
      </p:sp>
      <p:sp>
        <p:nvSpPr>
          <p:cNvPr id="184" name="Text Placeholder 14">
            <a:extLst>
              <a:ext uri="{FF2B5EF4-FFF2-40B4-BE49-F238E27FC236}">
                <a16:creationId xmlns:a16="http://schemas.microsoft.com/office/drawing/2014/main" id="{D69E6FF2-AF87-A845-9D10-A697E3BEAF73}"/>
              </a:ext>
            </a:extLst>
          </p:cNvPr>
          <p:cNvSpPr>
            <a:spLocks noGrp="1" noChangeAspect="1"/>
          </p:cNvSpPr>
          <p:nvPr>
            <p:ph type="body" sz="quarter" idx="120" hasCustomPrompt="1"/>
          </p:nvPr>
        </p:nvSpPr>
        <p:spPr>
          <a:xfrm>
            <a:off x="9256924" y="4822314"/>
            <a:ext cx="2286926" cy="160084"/>
          </a:xfrm>
          <a:prstGeom prst="rect">
            <a:avLst/>
          </a:prstGeom>
        </p:spPr>
        <p:txBody>
          <a:bodyPr>
            <a:noAutofit/>
          </a:bodyPr>
          <a:lstStyle>
            <a:lvl1pPr>
              <a:lnSpc>
                <a:spcPct val="100000"/>
              </a:lnSpc>
              <a:buFontTx/>
              <a:buNone/>
              <a:defRPr sz="1150" spc="0"/>
            </a:lvl1pPr>
            <a:lvl2pPr marL="46038" indent="0">
              <a:buFontTx/>
              <a:buNone/>
              <a:defRPr sz="1150"/>
            </a:lvl2pPr>
            <a:lvl3pPr marL="271462" indent="0">
              <a:buFontTx/>
              <a:buNone/>
              <a:defRPr sz="1150"/>
            </a:lvl3pPr>
            <a:lvl4pPr marL="357187" indent="0">
              <a:buFontTx/>
              <a:buNone/>
              <a:defRPr sz="1150"/>
            </a:lvl4pPr>
            <a:lvl5pPr marL="538162" indent="0">
              <a:buFontTx/>
              <a:buNone/>
              <a:defRPr sz="1150"/>
            </a:lvl5pPr>
          </a:lstStyle>
          <a:p>
            <a:pPr lvl="0"/>
            <a:r>
              <a:rPr lang="en-US"/>
              <a:t>Name</a:t>
            </a:r>
          </a:p>
        </p:txBody>
      </p:sp>
      <p:sp>
        <p:nvSpPr>
          <p:cNvPr id="185" name="Text Placeholder 16">
            <a:extLst>
              <a:ext uri="{FF2B5EF4-FFF2-40B4-BE49-F238E27FC236}">
                <a16:creationId xmlns:a16="http://schemas.microsoft.com/office/drawing/2014/main" id="{AD3ADA6F-734D-BC4B-9104-86F5F10E4C1E}"/>
              </a:ext>
            </a:extLst>
          </p:cNvPr>
          <p:cNvSpPr>
            <a:spLocks noGrp="1" noChangeAspect="1"/>
          </p:cNvSpPr>
          <p:nvPr>
            <p:ph type="body" sz="quarter" idx="121" hasCustomPrompt="1"/>
          </p:nvPr>
        </p:nvSpPr>
        <p:spPr>
          <a:xfrm>
            <a:off x="9256924" y="5031115"/>
            <a:ext cx="2286926" cy="304923"/>
          </a:xfrm>
          <a:prstGeom prst="rect">
            <a:avLst/>
          </a:prstGeom>
        </p:spPr>
        <p:txBody>
          <a:bodyPr>
            <a:normAutofit/>
          </a:bodyPr>
          <a:lstStyle>
            <a:lvl1pPr>
              <a:lnSpc>
                <a:spcPct val="100000"/>
              </a:lnSpc>
              <a:buFontTx/>
              <a:buNone/>
              <a:defRPr sz="1000" i="1"/>
            </a:lvl1pPr>
            <a:lvl2pPr marL="46038" indent="0">
              <a:buFontTx/>
              <a:buNone/>
              <a:defRPr/>
            </a:lvl2pPr>
            <a:lvl3pPr marL="271462" indent="0">
              <a:buFontTx/>
              <a:buNone/>
              <a:defRPr/>
            </a:lvl3pPr>
            <a:lvl4pPr marL="357187" indent="0">
              <a:buFontTx/>
              <a:buNone/>
              <a:defRPr/>
            </a:lvl4pPr>
            <a:lvl5pPr marL="538162" indent="0">
              <a:buFontTx/>
              <a:buNone/>
              <a:defRPr/>
            </a:lvl5pPr>
          </a:lstStyle>
          <a:p>
            <a:pPr lvl="0"/>
            <a:r>
              <a:rPr lang="en-US"/>
              <a:t>Function/Role</a:t>
            </a:r>
          </a:p>
        </p:txBody>
      </p:sp>
      <p:sp>
        <p:nvSpPr>
          <p:cNvPr id="188" name="Picture Placeholder 2">
            <a:extLst>
              <a:ext uri="{FF2B5EF4-FFF2-40B4-BE49-F238E27FC236}">
                <a16:creationId xmlns:a16="http://schemas.microsoft.com/office/drawing/2014/main" id="{ECF68313-78C7-C241-A10D-520599054286}"/>
              </a:ext>
            </a:extLst>
          </p:cNvPr>
          <p:cNvSpPr>
            <a:spLocks noGrp="1" noChangeAspect="1"/>
          </p:cNvSpPr>
          <p:nvPr>
            <p:ph type="pic" sz="quarter" idx="122" hasCustomPrompt="1"/>
          </p:nvPr>
        </p:nvSpPr>
        <p:spPr>
          <a:xfrm>
            <a:off x="4433186" y="4826810"/>
            <a:ext cx="934092" cy="1106368"/>
          </a:xfrm>
          <a:prstGeom prst="rect">
            <a:avLst/>
          </a:prstGeom>
          <a:solidFill>
            <a:srgbClr val="D1DAE3"/>
          </a:solidFill>
          <a:ln>
            <a:noFill/>
          </a:ln>
        </p:spPr>
        <p:txBody>
          <a:bodyPr>
            <a:noAutofit/>
          </a:bodyPr>
          <a:lstStyle>
            <a:lvl1pPr marL="0" indent="0">
              <a:buFontTx/>
              <a:buNone/>
              <a:defRPr>
                <a:noFill/>
              </a:defRPr>
            </a:lvl1pPr>
          </a:lstStyle>
          <a:p>
            <a:r>
              <a:rPr lang="en-US"/>
              <a:t>add picture</a:t>
            </a:r>
          </a:p>
        </p:txBody>
      </p:sp>
      <p:sp>
        <p:nvSpPr>
          <p:cNvPr id="41" name="Slide Number Placeholder 5">
            <a:extLst>
              <a:ext uri="{FF2B5EF4-FFF2-40B4-BE49-F238E27FC236}">
                <a16:creationId xmlns:a16="http://schemas.microsoft.com/office/drawing/2014/main" id="{D5F7D7CF-F1DF-8840-9E79-A48C2C23ECBD}"/>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95EDAFD-0C7E-FB5E-9A7E-4BB4F0859DC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389353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07AD498-453D-3A49-801C-207237AA8CEB}"/>
              </a:ext>
            </a:extLst>
          </p:cNvPr>
          <p:cNvSpPr>
            <a:spLocks noGrp="1"/>
          </p:cNvSpPr>
          <p:nvPr>
            <p:ph type="body" sz="quarter" idx="23" hasCustomPrompt="1"/>
          </p:nvPr>
        </p:nvSpPr>
        <p:spPr>
          <a:xfrm>
            <a:off x="685800"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5" name="Text Placeholder 30">
            <a:extLst>
              <a:ext uri="{FF2B5EF4-FFF2-40B4-BE49-F238E27FC236}">
                <a16:creationId xmlns:a16="http://schemas.microsoft.com/office/drawing/2014/main" id="{F14A1EE1-3515-6C4C-BF67-D020866CAFB8}"/>
              </a:ext>
            </a:extLst>
          </p:cNvPr>
          <p:cNvSpPr>
            <a:spLocks noGrp="1"/>
          </p:cNvSpPr>
          <p:nvPr>
            <p:ph type="body" sz="quarter" idx="25" hasCustomPrompt="1"/>
          </p:nvPr>
        </p:nvSpPr>
        <p:spPr>
          <a:xfrm>
            <a:off x="685800" y="2212848"/>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sp>
        <p:nvSpPr>
          <p:cNvPr id="12" name="Title 21">
            <a:extLst>
              <a:ext uri="{FF2B5EF4-FFF2-40B4-BE49-F238E27FC236}">
                <a16:creationId xmlns:a16="http://schemas.microsoft.com/office/drawing/2014/main" id="{90531025-6491-9E46-A705-C2686A2BF742}"/>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a:t>
            </a:r>
            <a:br>
              <a:rPr lang="en-US"/>
            </a:br>
            <a:r>
              <a:rPr lang="en-US"/>
              <a:t>Lorem ipsum dolor sit amet, consetetur </a:t>
            </a:r>
            <a:r>
              <a:rPr lang="en-US" err="1"/>
              <a:t>sadipscing</a:t>
            </a:r>
            <a:r>
              <a:rPr lang="en-US"/>
              <a:t> </a:t>
            </a:r>
            <a:r>
              <a:rPr lang="en-US" err="1"/>
              <a:t>elitr</a:t>
            </a:r>
            <a:endParaRPr lang="en-US"/>
          </a:p>
        </p:txBody>
      </p:sp>
      <p:sp>
        <p:nvSpPr>
          <p:cNvPr id="8" name="Slide Number Placeholder 5">
            <a:extLst>
              <a:ext uri="{FF2B5EF4-FFF2-40B4-BE49-F238E27FC236}">
                <a16:creationId xmlns:a16="http://schemas.microsoft.com/office/drawing/2014/main" id="{1EFC826A-8D82-4B45-92C1-FB977F37D5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CD4D6145-1AA7-3C46-AF67-26B5558942A9}"/>
              </a:ext>
            </a:extLst>
          </p:cNvPr>
          <p:cNvSpPr>
            <a:spLocks noGrp="1"/>
          </p:cNvSpPr>
          <p:nvPr>
            <p:ph type="body" sz="quarter" idx="26" hasCustomPrompt="1"/>
          </p:nvPr>
        </p:nvSpPr>
        <p:spPr>
          <a:xfrm>
            <a:off x="6273098" y="1694260"/>
            <a:ext cx="5233104" cy="25834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30">
            <a:extLst>
              <a:ext uri="{FF2B5EF4-FFF2-40B4-BE49-F238E27FC236}">
                <a16:creationId xmlns:a16="http://schemas.microsoft.com/office/drawing/2014/main" id="{926BEE2D-A7D9-5646-87FD-AF37C7E7564D}"/>
              </a:ext>
            </a:extLst>
          </p:cNvPr>
          <p:cNvSpPr>
            <a:spLocks noGrp="1"/>
          </p:cNvSpPr>
          <p:nvPr>
            <p:ph type="body" sz="quarter" idx="27" hasCustomPrompt="1"/>
          </p:nvPr>
        </p:nvSpPr>
        <p:spPr>
          <a:xfrm>
            <a:off x="6273098" y="2208450"/>
            <a:ext cx="5232399" cy="3660467"/>
          </a:xfrm>
          <a:prstGeom prst="rect">
            <a:avLst/>
          </a:prstGeom>
        </p:spPr>
        <p:txBody>
          <a:bodyPr>
            <a:noAutofit/>
          </a:bodyPr>
          <a:lstStyle>
            <a:lvl1pPr>
              <a:lnSpc>
                <a:spcPct val="100000"/>
              </a:lnSpc>
              <a:spcBef>
                <a:spcPts val="900"/>
              </a:spcBef>
              <a:defRPr lang="en-GB" sz="1800" smtClean="0">
                <a:solidFill>
                  <a:schemeClr val="tx1"/>
                </a:solidFill>
                <a:effectLst/>
              </a:defRPr>
            </a:lvl1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r>
              <a:rPr lang="en-US"/>
              <a:t>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endParaRPr lang="en-GB">
              <a:solidFill>
                <a:srgbClr val="0E141F"/>
              </a:solidFill>
              <a:effectLst/>
              <a:latin typeface="GE Inspira Sans" panose="020B0503060000000003" pitchFamily="34" charset="77"/>
            </a:endParaRPr>
          </a:p>
        </p:txBody>
      </p:sp>
      <p:pic>
        <p:nvPicPr>
          <p:cNvPr id="2" name="Picture 1">
            <a:extLst>
              <a:ext uri="{FF2B5EF4-FFF2-40B4-BE49-F238E27FC236}">
                <a16:creationId xmlns:a16="http://schemas.microsoft.com/office/drawing/2014/main" id="{BAEEF6A0-A3B2-AD6B-93F5-249D8AD0F63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097350144"/>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Intro slide – image white logo">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9BC9133-C9B4-EF9F-7EC6-6985EFF4423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685800" y="1795303"/>
            <a:ext cx="8361498"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8361498" cy="2686539"/>
          </a:xfrm>
        </p:spPr>
        <p:txBody>
          <a:bodyPr wrap="square" lIns="0" rIns="90000" anchor="t">
            <a:noAutofit/>
          </a:bodyPr>
          <a:lstStyle>
            <a:lvl1pPr algn="l">
              <a:lnSpc>
                <a:spcPct val="100000"/>
              </a:lnSpc>
              <a:defRPr sz="52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12" name="Freeform 5">
            <a:extLst>
              <a:ext uri="{FF2B5EF4-FFF2-40B4-BE49-F238E27FC236}">
                <a16:creationId xmlns:a16="http://schemas.microsoft.com/office/drawing/2014/main" id="{6898E9CF-2634-6E46-91D1-17A4631F7702}"/>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extBox 1">
            <a:extLst>
              <a:ext uri="{FF2B5EF4-FFF2-40B4-BE49-F238E27FC236}">
                <a16:creationId xmlns:a16="http://schemas.microsoft.com/office/drawing/2014/main" id="{51DF5719-C2EC-5DDC-779F-4C12854002FF}"/>
              </a:ext>
            </a:extLst>
          </p:cNvPr>
          <p:cNvSpPr txBox="1"/>
          <p:nvPr userDrawn="1"/>
        </p:nvSpPr>
        <p:spPr>
          <a:xfrm>
            <a:off x="2542478" y="6345044"/>
            <a:ext cx="0" cy="0"/>
          </a:xfrm>
          <a:prstGeom prst="rect">
            <a:avLst/>
          </a:prstGeom>
          <a:noFill/>
        </p:spPr>
        <p:txBody>
          <a:bodyPr wrap="none" rtlCol="0">
            <a:noAutofit/>
          </a:bodyPr>
          <a:lstStyle/>
          <a:p>
            <a:pPr algn="l">
              <a:spcBef>
                <a:spcPts val="1200"/>
              </a:spcBef>
            </a:pPr>
            <a:endParaRPr lang="en-US"/>
          </a:p>
        </p:txBody>
      </p:sp>
      <p:pic>
        <p:nvPicPr>
          <p:cNvPr id="5" name="Picture 4">
            <a:extLst>
              <a:ext uri="{FF2B5EF4-FFF2-40B4-BE49-F238E27FC236}">
                <a16:creationId xmlns:a16="http://schemas.microsoft.com/office/drawing/2014/main" id="{84524C67-28EF-F2E1-225F-3E9994FA6BB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6" name="Picture 5" descr="A black background with white text&#10;&#10;Description automatically generated">
            <a:extLst>
              <a:ext uri="{FF2B5EF4-FFF2-40B4-BE49-F238E27FC236}">
                <a16:creationId xmlns:a16="http://schemas.microsoft.com/office/drawing/2014/main" id="{C2288713-7FFB-6840-DBF5-48E74997F36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81279650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5" name="Text Placeholder 24">
            <a:extLst>
              <a:ext uri="{FF2B5EF4-FFF2-40B4-BE49-F238E27FC236}">
                <a16:creationId xmlns:a16="http://schemas.microsoft.com/office/drawing/2014/main" id="{E1B766C1-163D-774F-93C3-892C358B0E0B}"/>
              </a:ext>
            </a:extLst>
          </p:cNvPr>
          <p:cNvSpPr>
            <a:spLocks noGrp="1"/>
          </p:cNvSpPr>
          <p:nvPr>
            <p:ph type="body" sz="quarter" idx="25" hasCustomPrompt="1"/>
          </p:nvPr>
        </p:nvSpPr>
        <p:spPr>
          <a:xfrm>
            <a:off x="685799"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12" name="Text Placeholder 6">
            <a:extLst>
              <a:ext uri="{FF2B5EF4-FFF2-40B4-BE49-F238E27FC236}">
                <a16:creationId xmlns:a16="http://schemas.microsoft.com/office/drawing/2014/main" id="{D8F10E91-D897-2E47-8443-78B7BC097725}"/>
              </a:ext>
            </a:extLst>
          </p:cNvPr>
          <p:cNvSpPr>
            <a:spLocks noGrp="1"/>
          </p:cNvSpPr>
          <p:nvPr>
            <p:ph type="body" sz="quarter" idx="30" hasCustomPrompt="1"/>
          </p:nvPr>
        </p:nvSpPr>
        <p:spPr>
          <a:xfrm>
            <a:off x="685800"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650BAF8E-9421-B540-892F-E189B1B7809D}"/>
              </a:ext>
            </a:extLst>
          </p:cNvPr>
          <p:cNvSpPr>
            <a:spLocks noGrp="1"/>
          </p:cNvSpPr>
          <p:nvPr>
            <p:ph type="title" hasCustomPrompt="1"/>
          </p:nvPr>
        </p:nvSpPr>
        <p:spPr>
          <a:xfrm>
            <a:off x="685800" y="404330"/>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0" name="Slide Number Placeholder 5">
            <a:extLst>
              <a:ext uri="{FF2B5EF4-FFF2-40B4-BE49-F238E27FC236}">
                <a16:creationId xmlns:a16="http://schemas.microsoft.com/office/drawing/2014/main" id="{F3C7CD64-FD7B-A84E-A965-47BEB822DDD1}"/>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1" name="Text Placeholder 24">
            <a:extLst>
              <a:ext uri="{FF2B5EF4-FFF2-40B4-BE49-F238E27FC236}">
                <a16:creationId xmlns:a16="http://schemas.microsoft.com/office/drawing/2014/main" id="{4DAB0286-3ED0-204A-A958-C7F11FC3BE79}"/>
              </a:ext>
            </a:extLst>
          </p:cNvPr>
          <p:cNvSpPr>
            <a:spLocks noGrp="1"/>
          </p:cNvSpPr>
          <p:nvPr>
            <p:ph type="body" sz="quarter" idx="31" hasCustomPrompt="1"/>
          </p:nvPr>
        </p:nvSpPr>
        <p:spPr>
          <a:xfrm>
            <a:off x="4419599" y="2190496"/>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2" name="Text Placeholder 6">
            <a:extLst>
              <a:ext uri="{FF2B5EF4-FFF2-40B4-BE49-F238E27FC236}">
                <a16:creationId xmlns:a16="http://schemas.microsoft.com/office/drawing/2014/main" id="{6E1B114D-3332-B341-948B-E9FA41B32CB0}"/>
              </a:ext>
            </a:extLst>
          </p:cNvPr>
          <p:cNvSpPr>
            <a:spLocks noGrp="1"/>
          </p:cNvSpPr>
          <p:nvPr>
            <p:ph type="body" sz="quarter" idx="32" hasCustomPrompt="1"/>
          </p:nvPr>
        </p:nvSpPr>
        <p:spPr>
          <a:xfrm>
            <a:off x="4419599" y="169418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3" name="Text Placeholder 24">
            <a:extLst>
              <a:ext uri="{FF2B5EF4-FFF2-40B4-BE49-F238E27FC236}">
                <a16:creationId xmlns:a16="http://schemas.microsoft.com/office/drawing/2014/main" id="{60BEAE8D-4513-0F45-A839-A7E00155F27F}"/>
              </a:ext>
            </a:extLst>
          </p:cNvPr>
          <p:cNvSpPr>
            <a:spLocks noGrp="1"/>
          </p:cNvSpPr>
          <p:nvPr>
            <p:ph type="body" sz="quarter" idx="33" hasCustomPrompt="1"/>
          </p:nvPr>
        </p:nvSpPr>
        <p:spPr>
          <a:xfrm>
            <a:off x="8133492" y="2212848"/>
            <a:ext cx="3364992" cy="3653645"/>
          </a:xfrm>
          <a:prstGeom prst="rect">
            <a:avLst/>
          </a:prstGeom>
        </p:spPr>
        <p:txBody>
          <a:bodyPr lIns="0" tIns="0" rIns="0" bIns="0">
            <a:noAutofit/>
          </a:bodyPr>
          <a:lstStyle>
            <a:lvl1pPr marL="0" indent="0">
              <a:lnSpc>
                <a:spcPct val="100000"/>
              </a:lnSpc>
              <a:spcBef>
                <a:spcPts val="9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vel </a:t>
            </a:r>
            <a:r>
              <a:rPr lang="en-US" err="1"/>
              <a:t>illum</a:t>
            </a:r>
            <a:r>
              <a:rPr lang="en-US"/>
              <a:t> dolore </a:t>
            </a:r>
            <a:r>
              <a:rPr lang="en-US" err="1"/>
              <a:t>eu</a:t>
            </a:r>
            <a:r>
              <a:rPr lang="en-US"/>
              <a:t> </a:t>
            </a:r>
            <a:r>
              <a:rPr lang="en-US" err="1"/>
              <a:t>feugiat</a:t>
            </a:r>
            <a:r>
              <a:rPr lang="en-US"/>
              <a:t> </a:t>
            </a:r>
            <a:r>
              <a:rPr lang="en-US" err="1"/>
              <a:t>nulla</a:t>
            </a:r>
            <a:r>
              <a:rPr lang="en-US"/>
              <a:t> </a:t>
            </a:r>
            <a:r>
              <a:rPr lang="en-US" err="1"/>
              <a:t>facilisis</a:t>
            </a:r>
            <a:r>
              <a:rPr lang="en-US"/>
              <a:t> at vero </a:t>
            </a:r>
            <a:r>
              <a:rPr lang="en-US" err="1"/>
              <a:t>eros</a:t>
            </a:r>
            <a:r>
              <a:rPr lang="en-US"/>
              <a:t> et </a:t>
            </a:r>
            <a:r>
              <a:rPr lang="en-US" err="1"/>
              <a:t>accumsan</a:t>
            </a:r>
            <a:r>
              <a:rPr lang="en-US"/>
              <a:t> et.</a:t>
            </a:r>
          </a:p>
        </p:txBody>
      </p:sp>
      <p:sp>
        <p:nvSpPr>
          <p:cNvPr id="34" name="Text Placeholder 6">
            <a:extLst>
              <a:ext uri="{FF2B5EF4-FFF2-40B4-BE49-F238E27FC236}">
                <a16:creationId xmlns:a16="http://schemas.microsoft.com/office/drawing/2014/main" id="{3E93588C-DCCF-1448-B911-F1920D4B6BC8}"/>
              </a:ext>
            </a:extLst>
          </p:cNvPr>
          <p:cNvSpPr>
            <a:spLocks noGrp="1"/>
          </p:cNvSpPr>
          <p:nvPr>
            <p:ph type="body" sz="quarter" idx="34" hasCustomPrompt="1"/>
          </p:nvPr>
        </p:nvSpPr>
        <p:spPr>
          <a:xfrm>
            <a:off x="8133492" y="1691640"/>
            <a:ext cx="3364992"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C77D538C-82C6-2E00-858A-E17322F5F4F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47770206"/>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ext Placeholder 24">
            <a:extLst>
              <a:ext uri="{FF2B5EF4-FFF2-40B4-BE49-F238E27FC236}">
                <a16:creationId xmlns:a16="http://schemas.microsoft.com/office/drawing/2014/main" id="{66B55CB8-D356-CD46-8C3A-A4FE3774B26F}"/>
              </a:ext>
            </a:extLst>
          </p:cNvPr>
          <p:cNvSpPr>
            <a:spLocks noGrp="1"/>
          </p:cNvSpPr>
          <p:nvPr>
            <p:ph type="body" sz="quarter" idx="22" hasCustomPrompt="1"/>
          </p:nvPr>
        </p:nvSpPr>
        <p:spPr>
          <a:xfrm>
            <a:off x="685800"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3" name="Text Placeholder 6">
            <a:extLst>
              <a:ext uri="{FF2B5EF4-FFF2-40B4-BE49-F238E27FC236}">
                <a16:creationId xmlns:a16="http://schemas.microsoft.com/office/drawing/2014/main" id="{A3B92696-2631-D449-BC47-43C46653D301}"/>
              </a:ext>
            </a:extLst>
          </p:cNvPr>
          <p:cNvSpPr>
            <a:spLocks noGrp="1"/>
          </p:cNvSpPr>
          <p:nvPr>
            <p:ph type="body" sz="quarter" idx="34" hasCustomPrompt="1"/>
          </p:nvPr>
        </p:nvSpPr>
        <p:spPr>
          <a:xfrm>
            <a:off x="685801"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DCD740F0-9E10-7F4A-A982-A6C1779A91B9}"/>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2" name="Slide Number Placeholder 5">
            <a:extLst>
              <a:ext uri="{FF2B5EF4-FFF2-40B4-BE49-F238E27FC236}">
                <a16:creationId xmlns:a16="http://schemas.microsoft.com/office/drawing/2014/main" id="{54AAE716-B571-994C-A073-91CF4540027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24">
            <a:extLst>
              <a:ext uri="{FF2B5EF4-FFF2-40B4-BE49-F238E27FC236}">
                <a16:creationId xmlns:a16="http://schemas.microsoft.com/office/drawing/2014/main" id="{AB004A04-7D8F-2A46-881D-B65517ABAC8A}"/>
              </a:ext>
            </a:extLst>
          </p:cNvPr>
          <p:cNvSpPr>
            <a:spLocks noGrp="1"/>
          </p:cNvSpPr>
          <p:nvPr>
            <p:ph type="body" sz="quarter" idx="35" hasCustomPrompt="1"/>
          </p:nvPr>
        </p:nvSpPr>
        <p:spPr>
          <a:xfrm>
            <a:off x="3471952"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4" name="Text Placeholder 6">
            <a:extLst>
              <a:ext uri="{FF2B5EF4-FFF2-40B4-BE49-F238E27FC236}">
                <a16:creationId xmlns:a16="http://schemas.microsoft.com/office/drawing/2014/main" id="{ABB8B7EA-DDBE-0E45-92A5-4EF07945D393}"/>
              </a:ext>
            </a:extLst>
          </p:cNvPr>
          <p:cNvSpPr>
            <a:spLocks noGrp="1"/>
          </p:cNvSpPr>
          <p:nvPr>
            <p:ph type="body" sz="quarter" idx="36" hasCustomPrompt="1"/>
          </p:nvPr>
        </p:nvSpPr>
        <p:spPr>
          <a:xfrm>
            <a:off x="3471953"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24">
            <a:extLst>
              <a:ext uri="{FF2B5EF4-FFF2-40B4-BE49-F238E27FC236}">
                <a16:creationId xmlns:a16="http://schemas.microsoft.com/office/drawing/2014/main" id="{B985C5A8-7B3C-794A-A63F-78138BC1F9A4}"/>
              </a:ext>
            </a:extLst>
          </p:cNvPr>
          <p:cNvSpPr>
            <a:spLocks noGrp="1"/>
          </p:cNvSpPr>
          <p:nvPr>
            <p:ph type="body" sz="quarter" idx="37" hasCustomPrompt="1"/>
          </p:nvPr>
        </p:nvSpPr>
        <p:spPr>
          <a:xfrm>
            <a:off x="6287638"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7" name="Text Placeholder 6">
            <a:extLst>
              <a:ext uri="{FF2B5EF4-FFF2-40B4-BE49-F238E27FC236}">
                <a16:creationId xmlns:a16="http://schemas.microsoft.com/office/drawing/2014/main" id="{28C92F59-6C69-2840-A3B3-678ADA9AAE91}"/>
              </a:ext>
            </a:extLst>
          </p:cNvPr>
          <p:cNvSpPr>
            <a:spLocks noGrp="1"/>
          </p:cNvSpPr>
          <p:nvPr>
            <p:ph type="body" sz="quarter" idx="38" hasCustomPrompt="1"/>
          </p:nvPr>
        </p:nvSpPr>
        <p:spPr>
          <a:xfrm>
            <a:off x="6287639"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8" name="Text Placeholder 24">
            <a:extLst>
              <a:ext uri="{FF2B5EF4-FFF2-40B4-BE49-F238E27FC236}">
                <a16:creationId xmlns:a16="http://schemas.microsoft.com/office/drawing/2014/main" id="{36C535D7-3AC3-694C-B64F-CB50FFFA7E89}"/>
              </a:ext>
            </a:extLst>
          </p:cNvPr>
          <p:cNvSpPr>
            <a:spLocks noGrp="1"/>
          </p:cNvSpPr>
          <p:nvPr>
            <p:ph type="body" sz="quarter" idx="39" hasCustomPrompt="1"/>
          </p:nvPr>
        </p:nvSpPr>
        <p:spPr>
          <a:xfrm>
            <a:off x="9080501" y="2212848"/>
            <a:ext cx="2425700" cy="3641962"/>
          </a:xfrm>
          <a:prstGeom prst="rect">
            <a:avLst/>
          </a:prstGeom>
        </p:spPr>
        <p:txBody>
          <a:bodyPr vert="horz" lIns="0" tIns="0" rIns="0" bIns="0" rtlCol="0">
            <a:noAutofit/>
          </a:bodyPr>
          <a:lstStyle>
            <a:lvl1pPr>
              <a:spcBef>
                <a:spcPts val="900"/>
              </a:spcBef>
              <a:defRPr lang="en-US" sz="1400" dirty="0">
                <a:solidFill>
                  <a:schemeClr val="bg2"/>
                </a:solidFill>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sit </a:t>
            </a:r>
            <a:r>
              <a:rPr lang="en-US" err="1"/>
              <a:t>voluptua</a:t>
            </a:r>
            <a:r>
              <a:rPr lang="en-US"/>
              <a:t>. </a:t>
            </a:r>
          </a:p>
          <a:p>
            <a:pPr lvl="0"/>
            <a:r>
              <a:rPr lang="en-US"/>
              <a:t>Duis </a:t>
            </a:r>
            <a:r>
              <a:rPr lang="en-US" err="1"/>
              <a:t>autem</a:t>
            </a:r>
            <a:r>
              <a:rPr lang="en-US"/>
              <a:t> vel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At </a:t>
            </a:r>
            <a:r>
              <a:rPr lang="en-US" err="1"/>
              <a:t>vero</a:t>
            </a:r>
            <a:r>
              <a:rPr lang="en-US"/>
              <a:t>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20" name="Text Placeholder 6">
            <a:extLst>
              <a:ext uri="{FF2B5EF4-FFF2-40B4-BE49-F238E27FC236}">
                <a16:creationId xmlns:a16="http://schemas.microsoft.com/office/drawing/2014/main" id="{7D2039DA-DD54-6D42-80D2-3ECE5F6EF773}"/>
              </a:ext>
            </a:extLst>
          </p:cNvPr>
          <p:cNvSpPr>
            <a:spLocks noGrp="1"/>
          </p:cNvSpPr>
          <p:nvPr>
            <p:ph type="body" sz="quarter" idx="40" hasCustomPrompt="1"/>
          </p:nvPr>
        </p:nvSpPr>
        <p:spPr>
          <a:xfrm>
            <a:off x="9080502" y="1691640"/>
            <a:ext cx="2418990" cy="285247"/>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pic>
        <p:nvPicPr>
          <p:cNvPr id="2" name="Picture 1">
            <a:extLst>
              <a:ext uri="{FF2B5EF4-FFF2-40B4-BE49-F238E27FC236}">
                <a16:creationId xmlns:a16="http://schemas.microsoft.com/office/drawing/2014/main" id="{249CE75F-BA5D-9169-1724-CA1A72163FA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7070306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ullet points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itle 21">
            <a:extLst>
              <a:ext uri="{FF2B5EF4-FFF2-40B4-BE49-F238E27FC236}">
                <a16:creationId xmlns:a16="http://schemas.microsoft.com/office/drawing/2014/main" id="{8C548396-AAC7-FD46-865F-F57E02581BA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9" name="Text Placeholder 8">
            <a:extLst>
              <a:ext uri="{FF2B5EF4-FFF2-40B4-BE49-F238E27FC236}">
                <a16:creationId xmlns:a16="http://schemas.microsoft.com/office/drawing/2014/main" id="{581B1F80-9239-A646-9D55-06779B823652}"/>
              </a:ext>
            </a:extLst>
          </p:cNvPr>
          <p:cNvSpPr>
            <a:spLocks noGrp="1"/>
          </p:cNvSpPr>
          <p:nvPr>
            <p:ph type="body" sz="quarter" idx="50"/>
          </p:nvPr>
        </p:nvSpPr>
        <p:spPr>
          <a:xfrm>
            <a:off x="685800" y="2212848"/>
            <a:ext cx="5230368" cy="3645054"/>
          </a:xfrm>
        </p:spPr>
        <p:txBody>
          <a:bodyPr/>
          <a:lstStyle>
            <a:lvl1pPr>
              <a:spcBef>
                <a:spcPts val="600"/>
              </a:spcBef>
              <a:defRPr/>
            </a:lvl1pPr>
            <a:lvl2pPr>
              <a:spcBef>
                <a:spcPts val="600"/>
              </a:spcBef>
              <a:defRPr sz="1800"/>
            </a:lvl2pPr>
            <a:lvl3pPr marL="352425" indent="-130175">
              <a:spcBef>
                <a:spcPts val="400"/>
              </a:spcBef>
              <a:defRPr sz="1600"/>
            </a:lvl3pPr>
            <a:lvl4pPr marL="523875" indent="-120650">
              <a:spcBef>
                <a:spcPts val="300"/>
              </a:spcBef>
              <a:defRPr/>
            </a:lvl4pPr>
            <a:lvl5pPr marL="668338" indent="-115888">
              <a:spcBef>
                <a:spcPts val="2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8">
            <a:extLst>
              <a:ext uri="{FF2B5EF4-FFF2-40B4-BE49-F238E27FC236}">
                <a16:creationId xmlns:a16="http://schemas.microsoft.com/office/drawing/2014/main" id="{63C1943C-A020-7040-9469-18C8CA39D8BE}"/>
              </a:ext>
            </a:extLst>
          </p:cNvPr>
          <p:cNvSpPr>
            <a:spLocks noGrp="1"/>
          </p:cNvSpPr>
          <p:nvPr>
            <p:ph type="body" sz="quarter" idx="51"/>
          </p:nvPr>
        </p:nvSpPr>
        <p:spPr>
          <a:xfrm>
            <a:off x="6272784" y="2212848"/>
            <a:ext cx="5230368" cy="3645054"/>
          </a:xfrm>
        </p:spPr>
        <p:txBody>
          <a:bodyPr/>
          <a:lstStyle>
            <a:lvl1pPr>
              <a:spcBef>
                <a:spcPts val="600"/>
              </a:spcBef>
              <a:defRPr lang="en-GB" dirty="0"/>
            </a:lvl1pPr>
            <a:lvl2pPr>
              <a:spcBef>
                <a:spcPts val="600"/>
              </a:spcBef>
              <a:defRPr lang="en-GB" dirty="0"/>
            </a:lvl2pPr>
            <a:lvl3pPr marL="352425" indent="-130175">
              <a:spcBef>
                <a:spcPts val="400"/>
              </a:spcBef>
              <a:defRPr lang="en-GB" dirty="0"/>
            </a:lvl3pPr>
            <a:lvl4pPr marL="523875" indent="-120650">
              <a:spcBef>
                <a:spcPts val="300"/>
              </a:spcBef>
              <a:defRPr lang="en-GB" dirty="0"/>
            </a:lvl4pPr>
            <a:lvl5pPr marL="668338" indent="-115888">
              <a:spcBef>
                <a:spcPts val="200"/>
              </a:spcBef>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6">
            <a:extLst>
              <a:ext uri="{FF2B5EF4-FFF2-40B4-BE49-F238E27FC236}">
                <a16:creationId xmlns:a16="http://schemas.microsoft.com/office/drawing/2014/main" id="{DD1FF68C-C63D-9049-856E-8DE70527D45B}"/>
              </a:ext>
            </a:extLst>
          </p:cNvPr>
          <p:cNvSpPr>
            <a:spLocks noGrp="1"/>
          </p:cNvSpPr>
          <p:nvPr>
            <p:ph type="body" sz="quarter" idx="52" hasCustomPrompt="1"/>
          </p:nvPr>
        </p:nvSpPr>
        <p:spPr>
          <a:xfrm>
            <a:off x="6272784"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4" name="Text Placeholder 6">
            <a:extLst>
              <a:ext uri="{FF2B5EF4-FFF2-40B4-BE49-F238E27FC236}">
                <a16:creationId xmlns:a16="http://schemas.microsoft.com/office/drawing/2014/main" id="{A79E41C9-D150-CF4D-83DC-664D90A1706D}"/>
              </a:ext>
            </a:extLst>
          </p:cNvPr>
          <p:cNvSpPr>
            <a:spLocks noGrp="1"/>
          </p:cNvSpPr>
          <p:nvPr>
            <p:ph type="body" sz="quarter" idx="53" hasCustomPrompt="1"/>
          </p:nvPr>
        </p:nvSpPr>
        <p:spPr>
          <a:xfrm>
            <a:off x="685800" y="1691640"/>
            <a:ext cx="523036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8" name="Slide Number Placeholder 5">
            <a:extLst>
              <a:ext uri="{FF2B5EF4-FFF2-40B4-BE49-F238E27FC236}">
                <a16:creationId xmlns:a16="http://schemas.microsoft.com/office/drawing/2014/main" id="{E691B009-7D95-5E46-8A2C-277DBFD6F7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489E62F6-309F-9203-72BA-4C4AF491104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11093316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oints - 3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6">
            <a:extLst>
              <a:ext uri="{FF2B5EF4-FFF2-40B4-BE49-F238E27FC236}">
                <a16:creationId xmlns:a16="http://schemas.microsoft.com/office/drawing/2014/main" id="{A1352098-F173-BC43-8638-790CED78A198}"/>
              </a:ext>
            </a:extLst>
          </p:cNvPr>
          <p:cNvSpPr>
            <a:spLocks noGrp="1"/>
          </p:cNvSpPr>
          <p:nvPr>
            <p:ph type="body" sz="quarter" idx="32" hasCustomPrompt="1"/>
          </p:nvPr>
        </p:nvSpPr>
        <p:spPr>
          <a:xfrm>
            <a:off x="685800"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7" name="Title 21">
            <a:extLst>
              <a:ext uri="{FF2B5EF4-FFF2-40B4-BE49-F238E27FC236}">
                <a16:creationId xmlns:a16="http://schemas.microsoft.com/office/drawing/2014/main" id="{C64EC6AB-6BA8-044F-B8A5-F994CBBC2F63}"/>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8" name="Text Placeholder 6">
            <a:extLst>
              <a:ext uri="{FF2B5EF4-FFF2-40B4-BE49-F238E27FC236}">
                <a16:creationId xmlns:a16="http://schemas.microsoft.com/office/drawing/2014/main" id="{C7F49EC6-F759-8742-9442-74CDC955A215}"/>
              </a:ext>
            </a:extLst>
          </p:cNvPr>
          <p:cNvSpPr>
            <a:spLocks noGrp="1"/>
          </p:cNvSpPr>
          <p:nvPr>
            <p:ph type="body" sz="quarter" idx="43"/>
          </p:nvPr>
        </p:nvSpPr>
        <p:spPr>
          <a:xfrm>
            <a:off x="685800"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3DA126C4-4136-6740-A83D-F38AD07B04D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Text Placeholder 6">
            <a:extLst>
              <a:ext uri="{FF2B5EF4-FFF2-40B4-BE49-F238E27FC236}">
                <a16:creationId xmlns:a16="http://schemas.microsoft.com/office/drawing/2014/main" id="{31917E2B-AF4F-B941-B5EE-FFF8044B3C89}"/>
              </a:ext>
            </a:extLst>
          </p:cNvPr>
          <p:cNvSpPr>
            <a:spLocks noGrp="1"/>
          </p:cNvSpPr>
          <p:nvPr>
            <p:ph type="body" sz="quarter" idx="44" hasCustomPrompt="1"/>
          </p:nvPr>
        </p:nvSpPr>
        <p:spPr>
          <a:xfrm>
            <a:off x="4416552"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3" name="Text Placeholder 6">
            <a:extLst>
              <a:ext uri="{FF2B5EF4-FFF2-40B4-BE49-F238E27FC236}">
                <a16:creationId xmlns:a16="http://schemas.microsoft.com/office/drawing/2014/main" id="{673230E5-2B62-5A40-B5CB-183D5EB580F8}"/>
              </a:ext>
            </a:extLst>
          </p:cNvPr>
          <p:cNvSpPr>
            <a:spLocks noGrp="1"/>
          </p:cNvSpPr>
          <p:nvPr>
            <p:ph type="body" sz="quarter" idx="45"/>
          </p:nvPr>
        </p:nvSpPr>
        <p:spPr>
          <a:xfrm>
            <a:off x="4416552"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6">
            <a:extLst>
              <a:ext uri="{FF2B5EF4-FFF2-40B4-BE49-F238E27FC236}">
                <a16:creationId xmlns:a16="http://schemas.microsoft.com/office/drawing/2014/main" id="{DFAF990A-3684-7B45-838B-58636F9CDE6C}"/>
              </a:ext>
            </a:extLst>
          </p:cNvPr>
          <p:cNvSpPr>
            <a:spLocks noGrp="1"/>
          </p:cNvSpPr>
          <p:nvPr>
            <p:ph type="body" sz="quarter" idx="46" hasCustomPrompt="1"/>
          </p:nvPr>
        </p:nvSpPr>
        <p:spPr>
          <a:xfrm>
            <a:off x="8129016" y="1691640"/>
            <a:ext cx="3364992" cy="260350"/>
          </a:xfrm>
          <a:prstGeom prst="rect">
            <a:avLst/>
          </a:prstGeom>
        </p:spPr>
        <p:txBody>
          <a:bodyPr lIns="18288">
            <a:noAutofit/>
          </a:bodyPr>
          <a:lstStyle>
            <a:lvl1pPr>
              <a:lnSpc>
                <a:spcPct val="100000"/>
              </a:lnSpc>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ext Placeholder 6">
            <a:extLst>
              <a:ext uri="{FF2B5EF4-FFF2-40B4-BE49-F238E27FC236}">
                <a16:creationId xmlns:a16="http://schemas.microsoft.com/office/drawing/2014/main" id="{30540E71-CBB9-7E47-9FF0-6D8D6C1D993A}"/>
              </a:ext>
            </a:extLst>
          </p:cNvPr>
          <p:cNvSpPr>
            <a:spLocks noGrp="1"/>
          </p:cNvSpPr>
          <p:nvPr>
            <p:ph type="body" sz="quarter" idx="47"/>
          </p:nvPr>
        </p:nvSpPr>
        <p:spPr>
          <a:xfrm>
            <a:off x="8129016" y="2212848"/>
            <a:ext cx="3364992" cy="3644875"/>
          </a:xfrm>
        </p:spPr>
        <p:txBody>
          <a:bodyPr/>
          <a:lstStyle>
            <a:lvl1pPr>
              <a:spcBef>
                <a:spcPts val="600"/>
              </a:spcBef>
              <a:defRPr/>
            </a:lvl1pPr>
            <a:lvl2pPr>
              <a:spcBef>
                <a:spcPts val="600"/>
              </a:spcBef>
              <a:defRPr/>
            </a:lvl2pPr>
            <a:lvl3pPr marL="352425" indent="-139700">
              <a:spcBef>
                <a:spcPts val="400"/>
              </a:spcBef>
              <a:defRPr/>
            </a:lvl3pPr>
            <a:lvl4pPr marL="501650" indent="-111125">
              <a:spcBef>
                <a:spcPts val="300"/>
              </a:spcBef>
              <a:defRPr sz="1400"/>
            </a:lvl4pPr>
            <a:lvl5pPr marL="654050" indent="-120650">
              <a:spcBef>
                <a:spcPts val="300"/>
              </a:spcBef>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FE9FE706-1994-2C98-A72F-8B2F2E7F04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132829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 points - 4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6">
            <a:extLst>
              <a:ext uri="{FF2B5EF4-FFF2-40B4-BE49-F238E27FC236}">
                <a16:creationId xmlns:a16="http://schemas.microsoft.com/office/drawing/2014/main" id="{09461ED9-547A-8140-9E2B-8401E16BD14F}"/>
              </a:ext>
            </a:extLst>
          </p:cNvPr>
          <p:cNvSpPr>
            <a:spLocks noGrp="1"/>
          </p:cNvSpPr>
          <p:nvPr>
            <p:ph type="body" sz="quarter" idx="34" hasCustomPrompt="1"/>
          </p:nvPr>
        </p:nvSpPr>
        <p:spPr>
          <a:xfrm>
            <a:off x="68580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1" name="Title 21">
            <a:extLst>
              <a:ext uri="{FF2B5EF4-FFF2-40B4-BE49-F238E27FC236}">
                <a16:creationId xmlns:a16="http://schemas.microsoft.com/office/drawing/2014/main" id="{E17F3F0D-77C0-0048-8E0F-FD44D2BEAC1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Text Placeholder 4">
            <a:extLst>
              <a:ext uri="{FF2B5EF4-FFF2-40B4-BE49-F238E27FC236}">
                <a16:creationId xmlns:a16="http://schemas.microsoft.com/office/drawing/2014/main" id="{EC791D9D-D0F6-614B-9EAE-DBFA21976811}"/>
              </a:ext>
            </a:extLst>
          </p:cNvPr>
          <p:cNvSpPr>
            <a:spLocks noGrp="1"/>
          </p:cNvSpPr>
          <p:nvPr>
            <p:ph type="body" sz="quarter" idx="49"/>
          </p:nvPr>
        </p:nvSpPr>
        <p:spPr>
          <a:xfrm>
            <a:off x="68580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Slide Number Placeholder 5">
            <a:extLst>
              <a:ext uri="{FF2B5EF4-FFF2-40B4-BE49-F238E27FC236}">
                <a16:creationId xmlns:a16="http://schemas.microsoft.com/office/drawing/2014/main" id="{DF91AF64-B120-3A48-96D8-13F8C7A0C93F}"/>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3" name="Text Placeholder 6">
            <a:extLst>
              <a:ext uri="{FF2B5EF4-FFF2-40B4-BE49-F238E27FC236}">
                <a16:creationId xmlns:a16="http://schemas.microsoft.com/office/drawing/2014/main" id="{EF6BFF16-CF2C-6D4A-B14C-57E4FE8C47EA}"/>
              </a:ext>
            </a:extLst>
          </p:cNvPr>
          <p:cNvSpPr>
            <a:spLocks noGrp="1"/>
          </p:cNvSpPr>
          <p:nvPr>
            <p:ph type="body" sz="quarter" idx="50" hasCustomPrompt="1"/>
          </p:nvPr>
        </p:nvSpPr>
        <p:spPr>
          <a:xfrm>
            <a:off x="3474720"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4" name="Text Placeholder 4">
            <a:extLst>
              <a:ext uri="{FF2B5EF4-FFF2-40B4-BE49-F238E27FC236}">
                <a16:creationId xmlns:a16="http://schemas.microsoft.com/office/drawing/2014/main" id="{1015813F-1DE0-064C-8E2C-C591549FA9FB}"/>
              </a:ext>
            </a:extLst>
          </p:cNvPr>
          <p:cNvSpPr>
            <a:spLocks noGrp="1"/>
          </p:cNvSpPr>
          <p:nvPr>
            <p:ph type="body" sz="quarter" idx="51"/>
          </p:nvPr>
        </p:nvSpPr>
        <p:spPr>
          <a:xfrm>
            <a:off x="3474720"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6">
            <a:extLst>
              <a:ext uri="{FF2B5EF4-FFF2-40B4-BE49-F238E27FC236}">
                <a16:creationId xmlns:a16="http://schemas.microsoft.com/office/drawing/2014/main" id="{66A5A6DA-8E24-A34E-86A8-AA47C52D6837}"/>
              </a:ext>
            </a:extLst>
          </p:cNvPr>
          <p:cNvSpPr>
            <a:spLocks noGrp="1"/>
          </p:cNvSpPr>
          <p:nvPr>
            <p:ph type="body" sz="quarter" idx="52" hasCustomPrompt="1"/>
          </p:nvPr>
        </p:nvSpPr>
        <p:spPr>
          <a:xfrm>
            <a:off x="629107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5" name="Text Placeholder 4">
            <a:extLst>
              <a:ext uri="{FF2B5EF4-FFF2-40B4-BE49-F238E27FC236}">
                <a16:creationId xmlns:a16="http://schemas.microsoft.com/office/drawing/2014/main" id="{FEFD8EEE-6E77-244F-9536-2D9F9133DFBC}"/>
              </a:ext>
            </a:extLst>
          </p:cNvPr>
          <p:cNvSpPr>
            <a:spLocks noGrp="1"/>
          </p:cNvSpPr>
          <p:nvPr>
            <p:ph type="body" sz="quarter" idx="53"/>
          </p:nvPr>
        </p:nvSpPr>
        <p:spPr>
          <a:xfrm>
            <a:off x="629107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6">
            <a:extLst>
              <a:ext uri="{FF2B5EF4-FFF2-40B4-BE49-F238E27FC236}">
                <a16:creationId xmlns:a16="http://schemas.microsoft.com/office/drawing/2014/main" id="{824C60CC-33BB-9F4D-B062-276C68A293FA}"/>
              </a:ext>
            </a:extLst>
          </p:cNvPr>
          <p:cNvSpPr>
            <a:spLocks noGrp="1"/>
          </p:cNvSpPr>
          <p:nvPr>
            <p:ph type="body" sz="quarter" idx="54" hasCustomPrompt="1"/>
          </p:nvPr>
        </p:nvSpPr>
        <p:spPr>
          <a:xfrm>
            <a:off x="9079992" y="1691640"/>
            <a:ext cx="2423160" cy="260350"/>
          </a:xfrm>
          <a:prstGeom prst="rect">
            <a:avLst/>
          </a:prstGeom>
        </p:spPr>
        <p:txBody>
          <a:bodyPr>
            <a:noAutofit/>
          </a:bodyPr>
          <a:lstStyle>
            <a:lvl1pPr>
              <a:spcBef>
                <a:spcPts val="0"/>
              </a:spcBef>
              <a:defRPr sz="16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4">
            <a:extLst>
              <a:ext uri="{FF2B5EF4-FFF2-40B4-BE49-F238E27FC236}">
                <a16:creationId xmlns:a16="http://schemas.microsoft.com/office/drawing/2014/main" id="{595CC227-1404-7D4C-9FCF-50D03E82E2AA}"/>
              </a:ext>
            </a:extLst>
          </p:cNvPr>
          <p:cNvSpPr>
            <a:spLocks noGrp="1"/>
          </p:cNvSpPr>
          <p:nvPr>
            <p:ph type="body" sz="quarter" idx="55"/>
          </p:nvPr>
        </p:nvSpPr>
        <p:spPr>
          <a:xfrm>
            <a:off x="9079992" y="2212848"/>
            <a:ext cx="2423160" cy="3654425"/>
          </a:xfrm>
        </p:spPr>
        <p:txBody>
          <a:bodyPr/>
          <a:lstStyle>
            <a:lvl1pPr>
              <a:spcBef>
                <a:spcPts val="600"/>
              </a:spcBef>
              <a:defRPr sz="1600"/>
            </a:lvl1pPr>
            <a:lvl2pPr marL="157163" indent="-120650">
              <a:spcBef>
                <a:spcPts val="400"/>
              </a:spcBef>
              <a:defRPr sz="1400"/>
            </a:lvl2pPr>
            <a:lvl3pPr marL="311150" indent="-111125">
              <a:spcBef>
                <a:spcPts val="300"/>
              </a:spcBef>
              <a:defRPr sz="1200"/>
            </a:lvl3pPr>
            <a:lvl4pPr marL="427038" indent="-92075">
              <a:spcBef>
                <a:spcPts val="200"/>
              </a:spcBef>
              <a:defRPr sz="1100"/>
            </a:lvl4pPr>
            <a:lvl5pPr marL="593725" indent="-120650">
              <a:spcBef>
                <a:spcPts val="200"/>
              </a:spcBef>
              <a:defRPr sz="1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 name="Picture 1">
            <a:extLst>
              <a:ext uri="{FF2B5EF4-FFF2-40B4-BE49-F238E27FC236}">
                <a16:creationId xmlns:a16="http://schemas.microsoft.com/office/drawing/2014/main" id="{A0FE0B32-64CE-9F71-106E-D1A03BAEAFF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010499578"/>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py +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248400" y="0"/>
            <a:ext cx="59436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404556"/>
            <a:ext cx="4805360" cy="843279"/>
          </a:xfrm>
        </p:spPr>
        <p:txBody>
          <a:bodyPr/>
          <a:lstStyle>
            <a:lvl1pPr>
              <a:lnSpc>
                <a:spcPct val="100000"/>
              </a:lnSpc>
              <a:defRPr spc="0" baseline="0"/>
            </a:lvl1pPr>
          </a:lstStyle>
          <a:p>
            <a:r>
              <a:rPr lang="en-US"/>
              <a:t>This is a two-line page title, </a:t>
            </a:r>
            <a:br>
              <a:rPr lang="en-US"/>
            </a:br>
            <a:r>
              <a:rPr lang="en-US"/>
              <a:t>click to add text</a:t>
            </a:r>
          </a:p>
        </p:txBody>
      </p:sp>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2212848"/>
            <a:ext cx="4792661" cy="3138696"/>
          </a:xfrm>
          <a:prstGeom prst="rect">
            <a:avLst/>
          </a:prstGeom>
        </p:spPr>
        <p:txBody>
          <a:bodyPr lIns="0" tIns="0" rIns="0" bIns="0">
            <a:noAutofit/>
          </a:bodyPr>
          <a:lstStyle>
            <a:lvl1pPr marL="0" marR="0" indent="0" algn="l" defTabSz="914400" rtl="0" eaLnBrk="1" fontAlgn="auto" latinLnBrk="0" hangingPunct="1">
              <a:lnSpc>
                <a:spcPct val="100000"/>
              </a:lnSpc>
              <a:spcBef>
                <a:spcPts val="600"/>
              </a:spcBef>
              <a:spcAft>
                <a:spcPts val="0"/>
              </a:spcAft>
              <a:buClrTx/>
              <a:buSzTx/>
              <a:buFontTx/>
              <a:buNone/>
              <a:tabLst/>
              <a:defRPr lang="en-GB" sz="1600" smtClean="0">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Duis </a:t>
            </a:r>
            <a:r>
              <a:rPr lang="en-GB" err="1">
                <a:solidFill>
                  <a:srgbClr val="0E141F"/>
                </a:solidFill>
                <a:effectLst/>
                <a:latin typeface="GE Inspira Sans" panose="020B0503060000000003" pitchFamily="34" charset="77"/>
              </a:rPr>
              <a:t>autem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vel</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eum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iriure</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hendrerit</a:t>
            </a:r>
            <a:r>
              <a:rPr lang="en-GB">
                <a:solidFill>
                  <a:srgbClr val="0E141F"/>
                </a:solidFill>
                <a:effectLst/>
                <a:latin typeface="GE Inspira Sans" panose="020B0503060000000003" pitchFamily="34" charset="77"/>
              </a:rPr>
              <a:t> in </a:t>
            </a:r>
            <a:r>
              <a:rPr lang="en-GB" err="1">
                <a:solidFill>
                  <a:srgbClr val="0E141F"/>
                </a:solidFill>
                <a:effectLst/>
                <a:latin typeface="GE Inspira Sans" panose="020B0503060000000003" pitchFamily="34" charset="77"/>
              </a:rPr>
              <a:t>vulputate</a:t>
            </a:r>
            <a:r>
              <a:rPr lang="en-GB">
                <a:solidFill>
                  <a:srgbClr val="0E141F"/>
                </a:solidFill>
                <a:effectLst/>
                <a:latin typeface="GE Inspira Sans" panose="020B0503060000000003" pitchFamily="34" charset="77"/>
              </a:rPr>
              <a:t>.</a:t>
            </a:r>
          </a:p>
        </p:txBody>
      </p:sp>
      <p:sp>
        <p:nvSpPr>
          <p:cNvPr id="9" name="Text Placeholder 6">
            <a:extLst>
              <a:ext uri="{FF2B5EF4-FFF2-40B4-BE49-F238E27FC236}">
                <a16:creationId xmlns:a16="http://schemas.microsoft.com/office/drawing/2014/main" id="{B80829BD-2985-294D-B987-91A0A07E1E10}"/>
              </a:ext>
            </a:extLst>
          </p:cNvPr>
          <p:cNvSpPr>
            <a:spLocks noGrp="1"/>
          </p:cNvSpPr>
          <p:nvPr>
            <p:ph type="body" sz="quarter" idx="34" hasCustomPrompt="1"/>
          </p:nvPr>
        </p:nvSpPr>
        <p:spPr>
          <a:xfrm>
            <a:off x="685800" y="1691640"/>
            <a:ext cx="4814435" cy="297995"/>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1" name="Slide Number Placeholder 5">
            <a:extLst>
              <a:ext uri="{FF2B5EF4-FFF2-40B4-BE49-F238E27FC236}">
                <a16:creationId xmlns:a16="http://schemas.microsoft.com/office/drawing/2014/main" id="{03468D98-1F5A-F047-A042-5DB36DE3098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6598D729-BBEB-1CC1-062A-BF79C997F43B}"/>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199058449"/>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 one-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799" y="1177160"/>
            <a:ext cx="10826496" cy="48006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799" y="403268"/>
            <a:ext cx="10826495" cy="466951"/>
          </a:xfrm>
        </p:spPr>
        <p:txBody>
          <a:bodyPr/>
          <a:lstStyle>
            <a:lvl1pPr>
              <a:lnSpc>
                <a:spcPct val="100000"/>
              </a:lnSpc>
              <a:spcBef>
                <a:spcPts val="0"/>
              </a:spcBef>
              <a:defRPr lang="en-GB" b="0" i="0" u="none" strike="noStrike" smtClean="0">
                <a:effectLst/>
                <a:latin typeface="+mj-lt"/>
              </a:defRPr>
            </a:lvl1pPr>
          </a:lstStyle>
          <a:p>
            <a:r>
              <a:rPr lang="en-US"/>
              <a:t>This is a one-line page title, click to add text</a:t>
            </a:r>
          </a:p>
        </p:txBody>
      </p:sp>
      <p:sp>
        <p:nvSpPr>
          <p:cNvPr id="5" name="Slide Number Placeholder 5">
            <a:extLst>
              <a:ext uri="{FF2B5EF4-FFF2-40B4-BE49-F238E27FC236}">
                <a16:creationId xmlns:a16="http://schemas.microsoft.com/office/drawing/2014/main" id="{7B577954-4CA1-9448-90EA-0F5402E3A79C}"/>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80DF7CB-50CF-FA72-37CD-26408F05E8B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952078048"/>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 two-line 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685800" y="1554480"/>
            <a:ext cx="10826496" cy="442325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11" name="Title 21">
            <a:extLst>
              <a:ext uri="{FF2B5EF4-FFF2-40B4-BE49-F238E27FC236}">
                <a16:creationId xmlns:a16="http://schemas.microsoft.com/office/drawing/2014/main" id="{4C75F391-57ED-D04E-A472-08667CE4EFAA}"/>
              </a:ext>
            </a:extLst>
          </p:cNvPr>
          <p:cNvSpPr>
            <a:spLocks noGrp="1"/>
          </p:cNvSpPr>
          <p:nvPr>
            <p:ph type="title" hasCustomPrompt="1"/>
          </p:nvPr>
        </p:nvSpPr>
        <p:spPr>
          <a:xfrm>
            <a:off x="685800" y="404256"/>
            <a:ext cx="10432800" cy="898026"/>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5" name="Slide Number Placeholder 5">
            <a:extLst>
              <a:ext uri="{FF2B5EF4-FFF2-40B4-BE49-F238E27FC236}">
                <a16:creationId xmlns:a16="http://schemas.microsoft.com/office/drawing/2014/main" id="{14E79B84-91D2-954C-AB62-2D3A913B6FE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DC1856B-2E30-E8EF-E097-ACC6757456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02862283"/>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bleed imag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04EF41C-AC35-0C4C-AAE9-765C25C862A8}"/>
              </a:ext>
            </a:extLst>
          </p:cNvPr>
          <p:cNvSpPr>
            <a:spLocks noGrp="1"/>
          </p:cNvSpPr>
          <p:nvPr>
            <p:ph type="pic" sz="quarter" idx="18"/>
          </p:nvPr>
        </p:nvSpPr>
        <p:spPr>
          <a:xfrm>
            <a:off x="0" y="0"/>
            <a:ext cx="12190800" cy="6858000"/>
          </a:xfrm>
          <a:prstGeom prst="rect">
            <a:avLst/>
          </a:prstGeom>
          <a:solidFill>
            <a:srgbClr val="D0DAE6"/>
          </a:solidFill>
          <a:ln>
            <a:noFill/>
          </a:ln>
        </p:spPr>
        <p:txBody>
          <a:bodyPr>
            <a:noAutofit/>
          </a:bodyPr>
          <a:lstStyle>
            <a:lvl1pPr marL="0" indent="0">
              <a:buFontTx/>
              <a:buNone/>
              <a:defRPr>
                <a:noFill/>
              </a:defRPr>
            </a:lvl1pPr>
          </a:lstStyle>
          <a:p>
            <a:r>
              <a:rPr lang="en-US"/>
              <a:t>Click icon to add picture</a:t>
            </a:r>
          </a:p>
        </p:txBody>
      </p:sp>
      <p:sp>
        <p:nvSpPr>
          <p:cNvPr id="7" name="Slide Number Placeholder 5">
            <a:extLst>
              <a:ext uri="{FF2B5EF4-FFF2-40B4-BE49-F238E27FC236}">
                <a16:creationId xmlns:a16="http://schemas.microsoft.com/office/drawing/2014/main" id="{2BE8726E-0B7B-0C49-880A-1A9896F7B78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CBA8B7F1-775B-3684-D3BB-78495583A6D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3684097007"/>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ox content - 2 column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84684" y="1567756"/>
            <a:ext cx="5367103"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896061" y="2304514"/>
            <a:ext cx="4724577" cy="3127292"/>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a:t>
            </a:r>
          </a:p>
        </p:txBody>
      </p:sp>
      <p:sp>
        <p:nvSpPr>
          <p:cNvPr id="32" name="Rectangle 31">
            <a:extLst>
              <a:ext uri="{FF2B5EF4-FFF2-40B4-BE49-F238E27FC236}">
                <a16:creationId xmlns:a16="http://schemas.microsoft.com/office/drawing/2014/main" id="{D5F4AAE6-868C-904D-BF96-AF7ED488EDC3}"/>
              </a:ext>
            </a:extLst>
          </p:cNvPr>
          <p:cNvSpPr/>
          <p:nvPr userDrawn="1"/>
        </p:nvSpPr>
        <p:spPr>
          <a:xfrm>
            <a:off x="6229300" y="1567756"/>
            <a:ext cx="5364362"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4">
            <a:extLst>
              <a:ext uri="{FF2B5EF4-FFF2-40B4-BE49-F238E27FC236}">
                <a16:creationId xmlns:a16="http://schemas.microsoft.com/office/drawing/2014/main" id="{16419ECA-075D-7141-A138-AB42B5FCFC92}"/>
              </a:ext>
            </a:extLst>
          </p:cNvPr>
          <p:cNvSpPr>
            <a:spLocks noGrp="1"/>
          </p:cNvSpPr>
          <p:nvPr>
            <p:ph type="body" sz="quarter" idx="24" hasCustomPrompt="1"/>
          </p:nvPr>
        </p:nvSpPr>
        <p:spPr>
          <a:xfrm>
            <a:off x="6569205" y="2304514"/>
            <a:ext cx="4733239" cy="3133880"/>
          </a:xfrm>
          <a:prstGeom prst="rect">
            <a:avLst/>
          </a:prstGeom>
        </p:spPr>
        <p:txBody>
          <a:bodyPr lIns="0" tIns="0" rIns="0" bIns="0">
            <a:noAutofit/>
          </a:bodyPr>
          <a:lstStyle>
            <a:lvl1pPr marL="0" indent="0">
              <a:lnSpc>
                <a:spcPct val="100000"/>
              </a:lnSpc>
              <a:spcBef>
                <a:spcPts val="12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0E141F"/>
                </a:solidFill>
                <a:effectLst/>
                <a:latin typeface="GE Inspira Sans" panose="020B0503060000000003" pitchFamily="34" charset="77"/>
              </a:rPr>
              <a:t>Click to add text column.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r>
          </a:p>
          <a:p>
            <a:r>
              <a:rPr lang="en-GB">
                <a:solidFill>
                  <a:srgbClr val="0E141F"/>
                </a:solidFill>
                <a:effectLst/>
                <a:latin typeface="GE Inspira Sans" panose="020B0503060000000003" pitchFamily="34" charset="77"/>
              </a:rPr>
              <a:t>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Stet </a:t>
            </a:r>
            <a:r>
              <a:rPr lang="en-GB" err="1">
                <a:solidFill>
                  <a:srgbClr val="0E141F"/>
                </a:solidFill>
                <a:effectLst/>
                <a:latin typeface="GE Inspira Sans" panose="020B0503060000000003" pitchFamily="34" charset="77"/>
              </a:rPr>
              <a:t>clita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kasd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gubergren</a:t>
            </a:r>
            <a:r>
              <a:rPr lang="en-GB">
                <a:solidFill>
                  <a:srgbClr val="0E141F"/>
                </a:solidFill>
                <a:effectLst/>
                <a:latin typeface="GE Inspira Sans" panose="020B0503060000000003" pitchFamily="34" charset="77"/>
              </a:rPr>
              <a:t>, no sea </a:t>
            </a:r>
            <a:r>
              <a:rPr lang="en-GB" err="1">
                <a:solidFill>
                  <a:srgbClr val="0E141F"/>
                </a:solidFill>
                <a:effectLst/>
                <a:latin typeface="GE Inspira Sans" panose="020B0503060000000003" pitchFamily="34" charset="77"/>
              </a:rPr>
              <a:t>takimata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sanctus</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est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Lorem ipsum </a:t>
            </a:r>
            <a:r>
              <a:rPr lang="en-GB" err="1">
                <a:solidFill>
                  <a:srgbClr val="0E141F"/>
                </a:solidFill>
                <a:effectLst/>
                <a:latin typeface="GE Inspira Sans" panose="020B0503060000000003" pitchFamily="34" charset="77"/>
              </a:rPr>
              <a:t>dolor</a:t>
            </a:r>
            <a:r>
              <a:rPr lang="en-GB">
                <a:solidFill>
                  <a:srgbClr val="0E141F"/>
                </a:solidFill>
                <a:effectLst/>
                <a:latin typeface="GE Inspira Sans" panose="020B0503060000000003" pitchFamily="34" charset="77"/>
              </a:rPr>
              <a:t> sit </a:t>
            </a:r>
            <a:r>
              <a:rPr lang="en-GB" err="1">
                <a:solidFill>
                  <a:srgbClr val="0E141F"/>
                </a:solidFill>
                <a:effectLst/>
                <a:latin typeface="GE Inspira Sans" panose="020B0503060000000003" pitchFamily="34" charset="77"/>
              </a:rPr>
              <a:t>amet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consetetur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sadipscing</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elitr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nonumy</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eirmod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tempor</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invidunt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ut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labore</a:t>
            </a:r>
            <a:r>
              <a:rPr lang="en-GB">
                <a:solidFill>
                  <a:srgbClr val="0E141F"/>
                </a:solidFill>
                <a:effectLst/>
                <a:latin typeface="GE Inspira Sans" panose="020B0503060000000003" pitchFamily="34" charset="77"/>
              </a:rPr>
              <a:t> et dolore magna </a:t>
            </a:r>
            <a:r>
              <a:rPr lang="en-GB" err="1">
                <a:solidFill>
                  <a:srgbClr val="0E141F"/>
                </a:solidFill>
                <a:effectLst/>
                <a:latin typeface="GE Inspira Sans" panose="020B0503060000000003" pitchFamily="34" charset="77"/>
              </a:rPr>
              <a:t>aliquyam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erat</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sed</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diam</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voluptua</a:t>
            </a:r>
            <a:r>
              <a:rPr lang="en-GB">
                <a:solidFill>
                  <a:srgbClr val="0E141F"/>
                </a:solidFill>
                <a:effectLst/>
                <a:latin typeface="GE Inspira Sans" panose="020B0503060000000003" pitchFamily="34" charset="77"/>
              </a:rPr>
              <a:t>. At </a:t>
            </a:r>
            <a:r>
              <a:rPr lang="en-GB" err="1">
                <a:solidFill>
                  <a:srgbClr val="0E141F"/>
                </a:solidFill>
                <a:effectLst/>
                <a:latin typeface="GE Inspira Sans" panose="020B0503060000000003" pitchFamily="34" charset="77"/>
              </a:rPr>
              <a:t>vero</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eos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accusam</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justo</a:t>
            </a:r>
            <a:r>
              <a:rPr lang="en-GB">
                <a:solidFill>
                  <a:srgbClr val="0E141F"/>
                </a:solidFill>
                <a:effectLst/>
                <a:latin typeface="GE Inspira Sans" panose="020B0503060000000003" pitchFamily="34" charset="77"/>
              </a:rPr>
              <a:t> duo </a:t>
            </a:r>
            <a:r>
              <a:rPr lang="en-GB" err="1">
                <a:solidFill>
                  <a:srgbClr val="0E141F"/>
                </a:solidFill>
                <a:effectLst/>
                <a:latin typeface="GE Inspira Sans" panose="020B0503060000000003" pitchFamily="34" charset="77"/>
              </a:rPr>
              <a:t>dolores</a:t>
            </a:r>
            <a:r>
              <a:rPr lang="en-GB">
                <a:solidFill>
                  <a:srgbClr val="0E141F"/>
                </a:solidFill>
                <a:effectLst/>
                <a:latin typeface="GE Inspira Sans" panose="020B0503060000000003" pitchFamily="34" charset="77"/>
              </a:rPr>
              <a:t> et </a:t>
            </a:r>
            <a:r>
              <a:rPr lang="en-GB" err="1">
                <a:solidFill>
                  <a:srgbClr val="0E141F"/>
                </a:solidFill>
                <a:effectLst/>
                <a:latin typeface="GE Inspira Sans" panose="020B0503060000000003" pitchFamily="34" charset="77"/>
              </a:rPr>
              <a:t>ea</a:t>
            </a:r>
            <a:r>
              <a:rPr lang="en-GB">
                <a:solidFill>
                  <a:srgbClr val="0E141F"/>
                </a:solidFill>
                <a:effectLst/>
                <a:latin typeface="GE Inspira Sans" panose="020B0503060000000003" pitchFamily="34" charset="77"/>
              </a:rPr>
              <a:t> </a:t>
            </a:r>
            <a:r>
              <a:rPr lang="en-GB" err="1">
                <a:solidFill>
                  <a:srgbClr val="0E141F"/>
                </a:solidFill>
                <a:effectLst/>
                <a:latin typeface="GE Inspira Sans" panose="020B0503060000000003" pitchFamily="34" charset="77"/>
              </a:rPr>
              <a:t>rebum</a:t>
            </a:r>
            <a:r>
              <a:rPr lang="en-GB">
                <a:solidFill>
                  <a:srgbClr val="0E141F"/>
                </a:solidFill>
                <a:effectLst/>
                <a:latin typeface="GE Inspira Sans" panose="020B0503060000000003" pitchFamily="34" charset="77"/>
              </a:rPr>
              <a:t>. </a:t>
            </a:r>
          </a:p>
        </p:txBody>
      </p:sp>
      <p:sp>
        <p:nvSpPr>
          <p:cNvPr id="13" name="Text Placeholder 6">
            <a:extLst>
              <a:ext uri="{FF2B5EF4-FFF2-40B4-BE49-F238E27FC236}">
                <a16:creationId xmlns:a16="http://schemas.microsoft.com/office/drawing/2014/main" id="{DBF0A623-0BA6-5E41-B560-EBC0ED72AF4F}"/>
              </a:ext>
            </a:extLst>
          </p:cNvPr>
          <p:cNvSpPr>
            <a:spLocks noGrp="1"/>
          </p:cNvSpPr>
          <p:nvPr>
            <p:ph type="body" sz="quarter" idx="27" hasCustomPrompt="1"/>
          </p:nvPr>
        </p:nvSpPr>
        <p:spPr>
          <a:xfrm>
            <a:off x="890631" y="1792224"/>
            <a:ext cx="4743828" cy="260350"/>
          </a:xfrm>
          <a:prstGeom prst="rect">
            <a:avLst/>
          </a:prstGeom>
        </p:spPr>
        <p:txBody>
          <a:bodyPr>
            <a:noAutofit/>
          </a:bodyPr>
          <a:lstStyle>
            <a:lvl1pPr>
              <a:lnSpc>
                <a:spcPct val="100000"/>
              </a:lnSpc>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6" name="Text Placeholder 6">
            <a:extLst>
              <a:ext uri="{FF2B5EF4-FFF2-40B4-BE49-F238E27FC236}">
                <a16:creationId xmlns:a16="http://schemas.microsoft.com/office/drawing/2014/main" id="{746F5DEC-0132-9D4E-BE41-AACBCF796FBC}"/>
              </a:ext>
            </a:extLst>
          </p:cNvPr>
          <p:cNvSpPr>
            <a:spLocks noGrp="1"/>
          </p:cNvSpPr>
          <p:nvPr>
            <p:ph type="body" sz="quarter" idx="28" hasCustomPrompt="1"/>
          </p:nvPr>
        </p:nvSpPr>
        <p:spPr>
          <a:xfrm>
            <a:off x="6558319" y="1789305"/>
            <a:ext cx="474382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9" name="Title 21">
            <a:extLst>
              <a:ext uri="{FF2B5EF4-FFF2-40B4-BE49-F238E27FC236}">
                <a16:creationId xmlns:a16="http://schemas.microsoft.com/office/drawing/2014/main" id="{E8B20C71-C916-F842-A199-D5BDFFBF05B4}"/>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0" name="Slide Number Placeholder 5">
            <a:extLst>
              <a:ext uri="{FF2B5EF4-FFF2-40B4-BE49-F238E27FC236}">
                <a16:creationId xmlns:a16="http://schemas.microsoft.com/office/drawing/2014/main" id="{54165953-7048-6E43-A1C7-524F52145FF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A63DF7E-03F6-47B1-0F5A-E219F4DD17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95563640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Slide Number Placeholder 1">
            <a:extLst>
              <a:ext uri="{FF2B5EF4-FFF2-40B4-BE49-F238E27FC236}">
                <a16:creationId xmlns:a16="http://schemas.microsoft.com/office/drawing/2014/main" id="{D1939224-DA78-179D-883C-6783A5BCD32E}"/>
              </a:ext>
            </a:extLst>
          </p:cNvPr>
          <p:cNvSpPr>
            <a:spLocks noGrp="1"/>
          </p:cNvSpPr>
          <p:nvPr>
            <p:ph type="sldNum" sz="quarter" idx="15"/>
          </p:nvPr>
        </p:nvSpPr>
        <p:spPr/>
        <p:txBody>
          <a:bodyPr/>
          <a:lstStyle/>
          <a:p>
            <a:fld id="{14719505-AD43-774F-936C-A3AE71DD4EEA}" type="slidenum">
              <a:rPr lang="en-GB" smtClean="0"/>
              <a:pPr/>
              <a:t>‹#›</a:t>
            </a:fld>
            <a:endParaRPr lang="en-GB"/>
          </a:p>
        </p:txBody>
      </p:sp>
      <p:pic>
        <p:nvPicPr>
          <p:cNvPr id="5" name="Picture 4">
            <a:extLst>
              <a:ext uri="{FF2B5EF4-FFF2-40B4-BE49-F238E27FC236}">
                <a16:creationId xmlns:a16="http://schemas.microsoft.com/office/drawing/2014/main" id="{3B09052C-A499-A0E2-8FC8-884E1B13A4B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10" name="Picture 9" descr="A black background with white text&#10;&#10;Description automatically generated">
            <a:extLst>
              <a:ext uri="{FF2B5EF4-FFF2-40B4-BE49-F238E27FC236}">
                <a16:creationId xmlns:a16="http://schemas.microsoft.com/office/drawing/2014/main" id="{71CF35E9-B642-DB9C-5165-8C6A2DDE990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302677408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ox content - 3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21185"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2FA9BA50-C8D6-A644-A161-AFA6D14F593B}"/>
              </a:ext>
            </a:extLst>
          </p:cNvPr>
          <p:cNvSpPr/>
          <p:nvPr userDrawn="1"/>
        </p:nvSpPr>
        <p:spPr>
          <a:xfrm>
            <a:off x="4277289"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0E07936-5FB1-B143-B229-FB69719E9822}"/>
              </a:ext>
            </a:extLst>
          </p:cNvPr>
          <p:cNvSpPr/>
          <p:nvPr userDrawn="1"/>
        </p:nvSpPr>
        <p:spPr>
          <a:xfrm>
            <a:off x="8045558" y="1586753"/>
            <a:ext cx="3637421"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6529" y="2327913"/>
            <a:ext cx="3086848" cy="3140980"/>
          </a:xfrm>
          <a:prstGeom prst="rect">
            <a:avLst/>
          </a:prstGeom>
        </p:spPr>
        <p:txBody>
          <a:bodyPr lIns="0" tIns="0" rIns="0" bIns="0">
            <a:noAutofit/>
          </a:bodyPr>
          <a:lstStyle>
            <a:lvl1pPr marL="0" indent="0">
              <a:lnSpc>
                <a:spcPct val="100000"/>
              </a:lnSpc>
              <a:spcBef>
                <a:spcPts val="600"/>
              </a:spcBef>
              <a:spcAft>
                <a:spcPts val="0"/>
              </a:spcAft>
              <a:buFontTx/>
              <a:buNone/>
              <a:defRPr lang="en-US" sz="1400" kern="1200" dirty="0">
                <a:solidFill>
                  <a:srgbClr val="0E141F"/>
                </a:solidFill>
                <a:effectLst/>
                <a:latin typeface="GE Inspira Sans" panose="020B0503060000000003" pitchFamily="34" charset="77"/>
                <a:ea typeface="+mn-ea"/>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9" name="Text Placeholder 24">
            <a:extLst>
              <a:ext uri="{FF2B5EF4-FFF2-40B4-BE49-F238E27FC236}">
                <a16:creationId xmlns:a16="http://schemas.microsoft.com/office/drawing/2014/main" id="{330CA67E-C7B8-954A-B603-A0B7C69610A2}"/>
              </a:ext>
            </a:extLst>
          </p:cNvPr>
          <p:cNvSpPr>
            <a:spLocks noGrp="1"/>
          </p:cNvSpPr>
          <p:nvPr>
            <p:ph type="body" sz="quarter" idx="23" hasCustomPrompt="1"/>
          </p:nvPr>
        </p:nvSpPr>
        <p:spPr>
          <a:xfrm>
            <a:off x="4547202" y="2327913"/>
            <a:ext cx="3086848" cy="3213865"/>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30" name="Text Placeholder 24">
            <a:extLst>
              <a:ext uri="{FF2B5EF4-FFF2-40B4-BE49-F238E27FC236}">
                <a16:creationId xmlns:a16="http://schemas.microsoft.com/office/drawing/2014/main" id="{71A6698D-6234-1F48-8A0C-8D587D552FC5}"/>
              </a:ext>
            </a:extLst>
          </p:cNvPr>
          <p:cNvSpPr>
            <a:spLocks noGrp="1"/>
          </p:cNvSpPr>
          <p:nvPr>
            <p:ph type="body" sz="quarter" idx="24" hasCustomPrompt="1"/>
          </p:nvPr>
        </p:nvSpPr>
        <p:spPr>
          <a:xfrm>
            <a:off x="8320844" y="2327913"/>
            <a:ext cx="3086848" cy="3216070"/>
          </a:xfrm>
          <a:prstGeom prst="rect">
            <a:avLst/>
          </a:prstGeom>
        </p:spPr>
        <p:txBody>
          <a:bodyPr lIns="0" tIns="0" rIns="0" bIns="0">
            <a:noAutofit/>
          </a:bodyPr>
          <a:lstStyle>
            <a:lvl1pPr marL="0" indent="0">
              <a:lnSpc>
                <a:spcPct val="100000"/>
              </a:lnSpc>
              <a:spcBef>
                <a:spcPts val="600"/>
              </a:spcBef>
              <a:spcAft>
                <a:spcPts val="0"/>
              </a:spcAft>
              <a:buFontTx/>
              <a:buNone/>
              <a:defRPr sz="14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etam</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a:t>
            </a:r>
            <a:r>
              <a:rPr lang="en-US" err="1"/>
              <a:t>vulputate</a:t>
            </a:r>
            <a:r>
              <a:rPr lang="en-US"/>
              <a:t> </a:t>
            </a:r>
            <a:r>
              <a:rPr lang="en-US" err="1"/>
              <a:t>velit</a:t>
            </a:r>
            <a:r>
              <a:rPr lang="en-US"/>
              <a:t> </a:t>
            </a:r>
            <a:r>
              <a:rPr lang="en-US" err="1"/>
              <a:t>esse</a:t>
            </a:r>
            <a:r>
              <a:rPr lang="en-US"/>
              <a:t> </a:t>
            </a:r>
            <a:r>
              <a:rPr lang="en-US" err="1"/>
              <a:t>molestie</a:t>
            </a:r>
            <a:r>
              <a:rPr lang="en-US"/>
              <a:t> </a:t>
            </a:r>
            <a:r>
              <a:rPr lang="en-US" err="1"/>
              <a:t>consequat</a:t>
            </a:r>
            <a:r>
              <a:rPr lang="en-US"/>
              <a:t>, </a:t>
            </a:r>
            <a:r>
              <a:rPr lang="en-US" err="1"/>
              <a:t>vel</a:t>
            </a:r>
            <a:r>
              <a:rPr lang="en-US"/>
              <a:t> </a:t>
            </a:r>
            <a:r>
              <a:rPr lang="en-US" err="1"/>
              <a:t>illum</a:t>
            </a:r>
            <a:r>
              <a:rPr lang="en-US"/>
              <a:t>.</a:t>
            </a:r>
          </a:p>
        </p:txBody>
      </p:sp>
      <p:sp>
        <p:nvSpPr>
          <p:cNvPr id="26" name="Text Placeholder 6">
            <a:extLst>
              <a:ext uri="{FF2B5EF4-FFF2-40B4-BE49-F238E27FC236}">
                <a16:creationId xmlns:a16="http://schemas.microsoft.com/office/drawing/2014/main" id="{E7E351A0-89AB-4049-9626-AE3EE5DA6C33}"/>
              </a:ext>
            </a:extLst>
          </p:cNvPr>
          <p:cNvSpPr>
            <a:spLocks noGrp="1"/>
          </p:cNvSpPr>
          <p:nvPr>
            <p:ph type="body" sz="quarter" idx="27" hasCustomPrompt="1"/>
          </p:nvPr>
        </p:nvSpPr>
        <p:spPr>
          <a:xfrm>
            <a:off x="792947"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7" name="Text Placeholder 6">
            <a:extLst>
              <a:ext uri="{FF2B5EF4-FFF2-40B4-BE49-F238E27FC236}">
                <a16:creationId xmlns:a16="http://schemas.microsoft.com/office/drawing/2014/main" id="{3C7D2593-68CE-E044-8546-9348E1ED75CB}"/>
              </a:ext>
            </a:extLst>
          </p:cNvPr>
          <p:cNvSpPr>
            <a:spLocks noGrp="1"/>
          </p:cNvSpPr>
          <p:nvPr>
            <p:ph type="body" sz="quarter" idx="28" hasCustomPrompt="1"/>
          </p:nvPr>
        </p:nvSpPr>
        <p:spPr>
          <a:xfrm>
            <a:off x="4554366"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08AD627-FECA-3D4D-BCA6-C81C4DD47A1F}"/>
              </a:ext>
            </a:extLst>
          </p:cNvPr>
          <p:cNvSpPr>
            <a:spLocks noGrp="1"/>
          </p:cNvSpPr>
          <p:nvPr>
            <p:ph type="body" sz="quarter" idx="29" hasCustomPrompt="1"/>
          </p:nvPr>
        </p:nvSpPr>
        <p:spPr>
          <a:xfrm>
            <a:off x="8310469" y="1816666"/>
            <a:ext cx="3090430" cy="260350"/>
          </a:xfrm>
          <a:prstGeom prst="rect">
            <a:avLst/>
          </a:prstGeom>
        </p:spPr>
        <p:txBody>
          <a:bodyPr>
            <a:noAutofit/>
          </a:bodyPr>
          <a:lstStyle>
            <a:lvl1pPr>
              <a:spcBef>
                <a:spcPts val="0"/>
              </a:spcBef>
              <a:defRPr sz="18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3" name="Title 21">
            <a:extLst>
              <a:ext uri="{FF2B5EF4-FFF2-40B4-BE49-F238E27FC236}">
                <a16:creationId xmlns:a16="http://schemas.microsoft.com/office/drawing/2014/main" id="{6FE9E7D0-F056-EA46-BA73-39BE80A84BBF}"/>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13" name="Slide Number Placeholder 5">
            <a:extLst>
              <a:ext uri="{FF2B5EF4-FFF2-40B4-BE49-F238E27FC236}">
                <a16:creationId xmlns:a16="http://schemas.microsoft.com/office/drawing/2014/main" id="{57839331-7374-C044-A79C-1E9604FD0732}"/>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9C42755-C286-4443-9DC8-0DE6C182D13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98529401"/>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ox content - 4 columns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586D1EE4-4DF3-7F45-9FA5-78E2FF2D1ECD}"/>
              </a:ext>
            </a:extLst>
          </p:cNvPr>
          <p:cNvSpPr/>
          <p:nvPr userDrawn="1"/>
        </p:nvSpPr>
        <p:spPr>
          <a:xfrm>
            <a:off x="518010" y="158675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24">
            <a:extLst>
              <a:ext uri="{FF2B5EF4-FFF2-40B4-BE49-F238E27FC236}">
                <a16:creationId xmlns:a16="http://schemas.microsoft.com/office/drawing/2014/main" id="{BB384426-C017-F545-8DF0-593D3581674B}"/>
              </a:ext>
            </a:extLst>
          </p:cNvPr>
          <p:cNvSpPr>
            <a:spLocks noGrp="1"/>
          </p:cNvSpPr>
          <p:nvPr>
            <p:ph type="body" sz="quarter" idx="22" hasCustomPrompt="1"/>
          </p:nvPr>
        </p:nvSpPr>
        <p:spPr>
          <a:xfrm>
            <a:off x="793354"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43" name="Rectangle 42">
            <a:extLst>
              <a:ext uri="{FF2B5EF4-FFF2-40B4-BE49-F238E27FC236}">
                <a16:creationId xmlns:a16="http://schemas.microsoft.com/office/drawing/2014/main" id="{67A29F3A-77F8-D941-8C8C-031470577026}"/>
              </a:ext>
            </a:extLst>
          </p:cNvPr>
          <p:cNvSpPr/>
          <p:nvPr userDrawn="1"/>
        </p:nvSpPr>
        <p:spPr>
          <a:xfrm>
            <a:off x="334146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4E3B41DF-38A2-134B-85A2-25FEB3B4F7B1}"/>
              </a:ext>
            </a:extLst>
          </p:cNvPr>
          <p:cNvSpPr/>
          <p:nvPr userDrawn="1"/>
        </p:nvSpPr>
        <p:spPr>
          <a:xfrm>
            <a:off x="6164910" y="1592263"/>
            <a:ext cx="2691914"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FED38F-B83A-D94E-BBF3-09BF4BD2E917}"/>
              </a:ext>
            </a:extLst>
          </p:cNvPr>
          <p:cNvSpPr/>
          <p:nvPr userDrawn="1"/>
        </p:nvSpPr>
        <p:spPr>
          <a:xfrm>
            <a:off x="8988359" y="1592263"/>
            <a:ext cx="2688336" cy="4397187"/>
          </a:xfrm>
          <a:prstGeom prst="rect">
            <a:avLst/>
          </a:prstGeom>
          <a:solidFill>
            <a:srgbClr val="EFF3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4">
            <a:extLst>
              <a:ext uri="{FF2B5EF4-FFF2-40B4-BE49-F238E27FC236}">
                <a16:creationId xmlns:a16="http://schemas.microsoft.com/office/drawing/2014/main" id="{9890B971-BFD0-114A-9A91-FBF6DF9ACBB0}"/>
              </a:ext>
            </a:extLst>
          </p:cNvPr>
          <p:cNvSpPr>
            <a:spLocks noGrp="1"/>
          </p:cNvSpPr>
          <p:nvPr>
            <p:ph type="body" sz="quarter" idx="29" hasCustomPrompt="1"/>
          </p:nvPr>
        </p:nvSpPr>
        <p:spPr>
          <a:xfrm>
            <a:off x="3616303"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0" name="Text Placeholder 24">
            <a:extLst>
              <a:ext uri="{FF2B5EF4-FFF2-40B4-BE49-F238E27FC236}">
                <a16:creationId xmlns:a16="http://schemas.microsoft.com/office/drawing/2014/main" id="{A849B5FC-653A-C04F-877B-066E9ED14581}"/>
              </a:ext>
            </a:extLst>
          </p:cNvPr>
          <p:cNvSpPr>
            <a:spLocks noGrp="1"/>
          </p:cNvSpPr>
          <p:nvPr>
            <p:ph type="body" sz="quarter" idx="30" hasCustomPrompt="1"/>
          </p:nvPr>
        </p:nvSpPr>
        <p:spPr>
          <a:xfrm>
            <a:off x="6440718"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3" name="Text Placeholder 24">
            <a:extLst>
              <a:ext uri="{FF2B5EF4-FFF2-40B4-BE49-F238E27FC236}">
                <a16:creationId xmlns:a16="http://schemas.microsoft.com/office/drawing/2014/main" id="{024A4193-D541-F341-B9B3-BF89F7FBE6E2}"/>
              </a:ext>
            </a:extLst>
          </p:cNvPr>
          <p:cNvSpPr>
            <a:spLocks noGrp="1"/>
          </p:cNvSpPr>
          <p:nvPr>
            <p:ph type="body" sz="quarter" idx="31" hasCustomPrompt="1"/>
          </p:nvPr>
        </p:nvSpPr>
        <p:spPr>
          <a:xfrm>
            <a:off x="9266599" y="2346458"/>
            <a:ext cx="2141410" cy="3293782"/>
          </a:xfrm>
          <a:prstGeom prst="rect">
            <a:avLst/>
          </a:prstGeom>
        </p:spPr>
        <p:txBody>
          <a:bodyPr vert="horz" lIns="0" tIns="0" rIns="0" bIns="0" rtlCol="0">
            <a:noAutofit/>
          </a:bodyPr>
          <a:lstStyle>
            <a:lvl1pPr>
              <a:defRPr lang="en-US" sz="1200" dirty="0">
                <a:solidFill>
                  <a:srgbClr val="0E141F"/>
                </a:solidFill>
                <a:effectLst/>
              </a:defRPr>
            </a:lvl1pPr>
          </a:lstStyle>
          <a:p>
            <a:pPr lvl="0"/>
            <a:r>
              <a:rPr lang="en-US"/>
              <a:t>Click to add text column. At vero eos et accusam et justo duo dolores et ea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Duis </a:t>
            </a:r>
            <a:r>
              <a:rPr lang="en-US" err="1"/>
              <a:t>autem</a:t>
            </a:r>
            <a:r>
              <a:rPr lang="en-US"/>
              <a:t> </a:t>
            </a:r>
            <a:r>
              <a:rPr lang="en-US" err="1"/>
              <a:t>vel</a:t>
            </a:r>
            <a:r>
              <a:rPr lang="en-US"/>
              <a:t> </a:t>
            </a:r>
            <a:r>
              <a:rPr lang="en-US" err="1"/>
              <a:t>eum</a:t>
            </a:r>
            <a:r>
              <a:rPr lang="en-US"/>
              <a:t> </a:t>
            </a:r>
            <a:r>
              <a:rPr lang="en-US" err="1"/>
              <a:t>iriure</a:t>
            </a:r>
            <a:r>
              <a:rPr lang="en-US"/>
              <a:t> dolor in </a:t>
            </a:r>
            <a:r>
              <a:rPr lang="en-US" err="1"/>
              <a:t>hendrerit</a:t>
            </a:r>
            <a:r>
              <a:rPr lang="en-US"/>
              <a:t> </a:t>
            </a:r>
            <a:r>
              <a:rPr lang="en-US" err="1"/>
              <a:t>insed</a:t>
            </a:r>
            <a:r>
              <a:rPr lang="en-US"/>
              <a:t> et fugit. Duis </a:t>
            </a:r>
            <a:r>
              <a:rPr lang="en-US" err="1"/>
              <a:t>autem</a:t>
            </a:r>
            <a:r>
              <a:rPr lang="en-US"/>
              <a:t> vel </a:t>
            </a:r>
            <a:r>
              <a:rPr lang="en-US" err="1"/>
              <a:t>eum</a:t>
            </a:r>
            <a:r>
              <a:rPr lang="en-US"/>
              <a:t> </a:t>
            </a:r>
            <a:r>
              <a:rPr lang="en-US" err="1"/>
              <a:t>iriure</a:t>
            </a:r>
            <a:r>
              <a:rPr lang="en-US"/>
              <a:t> dolor in </a:t>
            </a:r>
            <a:r>
              <a:rPr lang="en-US" err="1"/>
              <a:t>hendrerit</a:t>
            </a:r>
            <a:r>
              <a:rPr lang="en-US"/>
              <a:t> in </a:t>
            </a:r>
            <a:r>
              <a:rPr lang="en-US" err="1"/>
              <a:t>sadipscing</a:t>
            </a:r>
            <a:r>
              <a:rPr lang="en-US"/>
              <a:t> </a:t>
            </a:r>
            <a:r>
              <a:rPr lang="en-US" err="1"/>
              <a:t>elitr</a:t>
            </a:r>
            <a:r>
              <a:rPr lang="en-US"/>
              <a:t> </a:t>
            </a:r>
            <a:r>
              <a:rPr lang="en-US" err="1"/>
              <a:t>vulputate</a:t>
            </a:r>
            <a:r>
              <a:rPr lang="en-US"/>
              <a:t> </a:t>
            </a:r>
            <a:r>
              <a:rPr lang="en-US" err="1"/>
              <a:t>velit</a:t>
            </a:r>
            <a:r>
              <a:rPr lang="en-US"/>
              <a:t>.</a:t>
            </a:r>
          </a:p>
        </p:txBody>
      </p:sp>
      <p:sp>
        <p:nvSpPr>
          <p:cNvPr id="22" name="Text Placeholder 6">
            <a:extLst>
              <a:ext uri="{FF2B5EF4-FFF2-40B4-BE49-F238E27FC236}">
                <a16:creationId xmlns:a16="http://schemas.microsoft.com/office/drawing/2014/main" id="{E47D8C3E-2D63-5A4B-8D52-5A7783D6DE90}"/>
              </a:ext>
            </a:extLst>
          </p:cNvPr>
          <p:cNvSpPr>
            <a:spLocks noGrp="1"/>
          </p:cNvSpPr>
          <p:nvPr>
            <p:ph type="body" sz="quarter" idx="34" hasCustomPrompt="1"/>
          </p:nvPr>
        </p:nvSpPr>
        <p:spPr>
          <a:xfrm>
            <a:off x="787923"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6" name="Text Placeholder 6">
            <a:extLst>
              <a:ext uri="{FF2B5EF4-FFF2-40B4-BE49-F238E27FC236}">
                <a16:creationId xmlns:a16="http://schemas.microsoft.com/office/drawing/2014/main" id="{5ECC8345-B39F-664D-90DE-803630EB4006}"/>
              </a:ext>
            </a:extLst>
          </p:cNvPr>
          <p:cNvSpPr>
            <a:spLocks noGrp="1"/>
          </p:cNvSpPr>
          <p:nvPr>
            <p:ph type="body" sz="quarter" idx="35" hasCustomPrompt="1"/>
          </p:nvPr>
        </p:nvSpPr>
        <p:spPr>
          <a:xfrm>
            <a:off x="3616118"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9" name="Text Placeholder 6">
            <a:extLst>
              <a:ext uri="{FF2B5EF4-FFF2-40B4-BE49-F238E27FC236}">
                <a16:creationId xmlns:a16="http://schemas.microsoft.com/office/drawing/2014/main" id="{57A57D5F-0B83-6444-AD5C-15611EBB9595}"/>
              </a:ext>
            </a:extLst>
          </p:cNvPr>
          <p:cNvSpPr>
            <a:spLocks noGrp="1"/>
          </p:cNvSpPr>
          <p:nvPr>
            <p:ph type="body" sz="quarter" idx="36" hasCustomPrompt="1"/>
          </p:nvPr>
        </p:nvSpPr>
        <p:spPr>
          <a:xfrm>
            <a:off x="6445779"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31" name="Text Placeholder 6">
            <a:extLst>
              <a:ext uri="{FF2B5EF4-FFF2-40B4-BE49-F238E27FC236}">
                <a16:creationId xmlns:a16="http://schemas.microsoft.com/office/drawing/2014/main" id="{AA446962-F1FE-5E41-AD29-0F18C740380C}"/>
              </a:ext>
            </a:extLst>
          </p:cNvPr>
          <p:cNvSpPr>
            <a:spLocks noGrp="1"/>
          </p:cNvSpPr>
          <p:nvPr>
            <p:ph type="body" sz="quarter" idx="37" hasCustomPrompt="1"/>
          </p:nvPr>
        </p:nvSpPr>
        <p:spPr>
          <a:xfrm>
            <a:off x="9276906" y="1829368"/>
            <a:ext cx="2146841" cy="260350"/>
          </a:xfrm>
          <a:prstGeom prst="rect">
            <a:avLst/>
          </a:prstGeom>
        </p:spPr>
        <p:txBody>
          <a:bodyPr>
            <a:noAutofit/>
          </a:bodyPr>
          <a:lstStyle>
            <a:lvl1pPr>
              <a:spcBef>
                <a:spcPts val="0"/>
              </a:spcBef>
              <a:defRPr sz="14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28" name="Title 21">
            <a:extLst>
              <a:ext uri="{FF2B5EF4-FFF2-40B4-BE49-F238E27FC236}">
                <a16:creationId xmlns:a16="http://schemas.microsoft.com/office/drawing/2014/main" id="{9593476A-9268-1A46-924B-0EC4EFC4EDB5}"/>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6" name="Slide Number Placeholder 5">
            <a:extLst>
              <a:ext uri="{FF2B5EF4-FFF2-40B4-BE49-F238E27FC236}">
                <a16:creationId xmlns:a16="http://schemas.microsoft.com/office/drawing/2014/main" id="{CF72C1D7-95BA-A548-A776-EC5439EA110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9594E1D-AA39-DB19-5BD8-7D6352D7F40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428955243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 slide-blu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C963DC8-56FB-84D5-CA01-3DB8AD23A27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6210255"/>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slide-gree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00B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50BD725-615A-D14E-FA5F-73DC522A7D8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813815845"/>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slide-orang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E5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chemeClr val="bg1"/>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B58EF84-4427-9326-7A40-AF3E894CD0A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45373698"/>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slide-yellow">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80099154-061C-F04E-951B-E726EE3E66E3}"/>
              </a:ext>
            </a:extLst>
          </p:cNvPr>
          <p:cNvSpPr/>
          <p:nvPr userDrawn="1"/>
        </p:nvSpPr>
        <p:spPr>
          <a:xfrm>
            <a:off x="687283" y="1042289"/>
            <a:ext cx="460800" cy="460800"/>
          </a:xfrm>
          <a:prstGeom prst="rect">
            <a:avLst/>
          </a:prstGeom>
          <a:solidFill>
            <a:srgbClr val="FFC7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D591773F-432D-414C-8EDF-11F1A298D784}"/>
              </a:ext>
            </a:extLst>
          </p:cNvPr>
          <p:cNvSpPr txBox="1"/>
          <p:nvPr userDrawn="1"/>
        </p:nvSpPr>
        <p:spPr>
          <a:xfrm>
            <a:off x="685800" y="1045390"/>
            <a:ext cx="460799" cy="738664"/>
          </a:xfrm>
          <a:prstGeom prst="rect">
            <a:avLst/>
          </a:prstGeom>
          <a:noFill/>
        </p:spPr>
        <p:txBody>
          <a:bodyPr wrap="square" lIns="90000" tIns="0" rIns="90000" bIns="0" rtlCol="0" anchor="ctr">
            <a:spAutoFit/>
          </a:bodyPr>
          <a:lstStyle/>
          <a:p>
            <a:pPr algn="ctr"/>
            <a:r>
              <a:rPr lang="en-US" sz="4800">
                <a:solidFill>
                  <a:srgbClr val="002D5D"/>
                </a:solidFill>
              </a:rPr>
              <a:t>“</a:t>
            </a:r>
          </a:p>
        </p:txBody>
      </p:sp>
      <p:sp>
        <p:nvSpPr>
          <p:cNvPr id="9" name="Picture Placeholder 28">
            <a:extLst>
              <a:ext uri="{FF2B5EF4-FFF2-40B4-BE49-F238E27FC236}">
                <a16:creationId xmlns:a16="http://schemas.microsoft.com/office/drawing/2014/main" id="{4F0C5579-9218-BF4D-8529-01861BD42B0D}"/>
              </a:ext>
            </a:extLst>
          </p:cNvPr>
          <p:cNvSpPr>
            <a:spLocks noGrp="1"/>
          </p:cNvSpPr>
          <p:nvPr>
            <p:ph type="pic" sz="quarter" idx="19"/>
          </p:nvPr>
        </p:nvSpPr>
        <p:spPr>
          <a:xfrm>
            <a:off x="685800" y="4944885"/>
            <a:ext cx="500363" cy="500363"/>
          </a:xfrm>
          <a:prstGeom prst="ellipse">
            <a:avLst/>
          </a:prstGeom>
          <a:solidFill>
            <a:srgbClr val="D0DAE6"/>
          </a:solidFill>
        </p:spPr>
        <p:txBody>
          <a:bodyPr>
            <a:noAutofit/>
          </a:bodyPr>
          <a:lstStyle>
            <a:lvl1pPr marL="0" indent="0">
              <a:buFontTx/>
              <a:buNone/>
              <a:defRPr>
                <a:noFill/>
              </a:defRPr>
            </a:lvl1pPr>
          </a:lstStyle>
          <a:p>
            <a:r>
              <a:rPr lang="en-US"/>
              <a:t>Click icon to add picture</a:t>
            </a:r>
          </a:p>
        </p:txBody>
      </p:sp>
      <p:sp>
        <p:nvSpPr>
          <p:cNvPr id="15" name="Text Placeholder 4">
            <a:extLst>
              <a:ext uri="{FF2B5EF4-FFF2-40B4-BE49-F238E27FC236}">
                <a16:creationId xmlns:a16="http://schemas.microsoft.com/office/drawing/2014/main" id="{99DDF737-58DA-8D45-9F22-FF686E79ADF4}"/>
              </a:ext>
            </a:extLst>
          </p:cNvPr>
          <p:cNvSpPr>
            <a:spLocks noGrp="1"/>
          </p:cNvSpPr>
          <p:nvPr>
            <p:ph type="body" sz="quarter" idx="25" hasCustomPrompt="1"/>
          </p:nvPr>
        </p:nvSpPr>
        <p:spPr>
          <a:xfrm>
            <a:off x="1336439" y="5280919"/>
            <a:ext cx="2737631" cy="345246"/>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Tx/>
              <a:buNone/>
              <a:tabLst/>
              <a:defRPr sz="1000" b="0" i="1" spc="0" baseline="0">
                <a:solidFill>
                  <a:schemeClr val="bg2"/>
                </a:solidFill>
                <a:latin typeface="GE Inspira Sans" panose="020B0503060000000003" pitchFamily="34" charset="77"/>
              </a:defRPr>
            </a:lvl1pPr>
            <a:lvl2pPr marL="457200" indent="0">
              <a:buFontTx/>
              <a:buNone/>
              <a:defRPr sz="1100">
                <a:solidFill>
                  <a:schemeClr val="tx2"/>
                </a:solidFill>
              </a:defRPr>
            </a:lvl2pPr>
            <a:lvl3pPr marL="914400" indent="0">
              <a:buFontTx/>
              <a:buNone/>
              <a:defRPr sz="1100">
                <a:solidFill>
                  <a:schemeClr val="tx2"/>
                </a:solidFill>
              </a:defRPr>
            </a:lvl3pPr>
            <a:lvl4pPr marL="1371600" indent="0">
              <a:buFontTx/>
              <a:buNone/>
              <a:defRPr sz="1100">
                <a:solidFill>
                  <a:schemeClr val="tx2"/>
                </a:solidFill>
              </a:defRPr>
            </a:lvl4pPr>
            <a:lvl5pPr marL="1828800" indent="0">
              <a:buFontTx/>
              <a:buNone/>
              <a:defRPr sz="1100">
                <a:solidFill>
                  <a:schemeClr val="tx2"/>
                </a:solidFill>
              </a:defRPr>
            </a:lvl5pPr>
          </a:lstStyle>
          <a:p>
            <a:pPr lvl="0"/>
            <a:r>
              <a:rPr lang="en-US"/>
              <a:t>CEO of Quatro Offshore</a:t>
            </a:r>
          </a:p>
        </p:txBody>
      </p:sp>
      <p:sp>
        <p:nvSpPr>
          <p:cNvPr id="14" name="Text Placeholder 5">
            <a:extLst>
              <a:ext uri="{FF2B5EF4-FFF2-40B4-BE49-F238E27FC236}">
                <a16:creationId xmlns:a16="http://schemas.microsoft.com/office/drawing/2014/main" id="{3584D057-E362-B948-B79A-F70BAE538D7B}"/>
              </a:ext>
            </a:extLst>
          </p:cNvPr>
          <p:cNvSpPr>
            <a:spLocks noGrp="1"/>
          </p:cNvSpPr>
          <p:nvPr>
            <p:ph type="body" sz="quarter" idx="26" hasCustomPrompt="1"/>
          </p:nvPr>
        </p:nvSpPr>
        <p:spPr>
          <a:xfrm>
            <a:off x="1337220" y="5001442"/>
            <a:ext cx="2736850" cy="165100"/>
          </a:xfrm>
          <a:prstGeom prst="rect">
            <a:avLst/>
          </a:prstGeom>
        </p:spPr>
        <p:txBody>
          <a:bodyPr>
            <a:noAutofit/>
          </a:bodyPr>
          <a:lstStyle>
            <a:lvl1pPr>
              <a:lnSpc>
                <a:spcPct val="100000"/>
              </a:lnSpc>
              <a:spcBef>
                <a:spcPts val="0"/>
              </a:spcBef>
              <a:defRPr sz="1200" spc="50" baseline="0">
                <a:solidFill>
                  <a:schemeClr val="bg2"/>
                </a:solidFill>
              </a:defRPr>
            </a:lvl1pPr>
            <a:lvl2pPr>
              <a:defRPr sz="1200">
                <a:solidFill>
                  <a:schemeClr val="bg2"/>
                </a:solidFill>
              </a:defRPr>
            </a:lvl2pPr>
            <a:lvl3pPr>
              <a:defRPr sz="1200">
                <a:solidFill>
                  <a:schemeClr val="bg2"/>
                </a:solidFill>
              </a:defRPr>
            </a:lvl3pPr>
            <a:lvl4pPr>
              <a:defRPr sz="1200">
                <a:solidFill>
                  <a:schemeClr val="bg2"/>
                </a:solidFill>
              </a:defRPr>
            </a:lvl4pPr>
            <a:lvl5pPr>
              <a:defRPr sz="1200">
                <a:solidFill>
                  <a:schemeClr val="bg2"/>
                </a:solidFill>
              </a:defRPr>
            </a:lvl5pPr>
          </a:lstStyle>
          <a:p>
            <a:pPr lvl="0"/>
            <a:r>
              <a:rPr lang="en-US"/>
              <a:t>Martin Neubert</a:t>
            </a:r>
          </a:p>
        </p:txBody>
      </p:sp>
      <p:sp>
        <p:nvSpPr>
          <p:cNvPr id="17" name="Text Placeholder 7">
            <a:extLst>
              <a:ext uri="{FF2B5EF4-FFF2-40B4-BE49-F238E27FC236}">
                <a16:creationId xmlns:a16="http://schemas.microsoft.com/office/drawing/2014/main" id="{6013AE9D-8C97-4046-9EF2-C3D605132D25}"/>
              </a:ext>
            </a:extLst>
          </p:cNvPr>
          <p:cNvSpPr>
            <a:spLocks noGrp="1"/>
          </p:cNvSpPr>
          <p:nvPr>
            <p:ph type="body" sz="quarter" idx="27" hasCustomPrompt="1"/>
          </p:nvPr>
        </p:nvSpPr>
        <p:spPr>
          <a:xfrm>
            <a:off x="685800" y="1719199"/>
            <a:ext cx="8351837" cy="2881312"/>
          </a:xfrm>
          <a:prstGeom prst="rect">
            <a:avLst/>
          </a:prstGeom>
        </p:spPr>
        <p:txBody>
          <a:bodyPr>
            <a:noAutofit/>
          </a:bodyPr>
          <a:lstStyle>
            <a:lvl1pPr marL="0" marR="0" indent="0" algn="l" defTabSz="914400" rtl="0" eaLnBrk="1" fontAlgn="auto" latinLnBrk="0" hangingPunct="1">
              <a:lnSpc>
                <a:spcPts val="4300"/>
              </a:lnSpc>
              <a:spcBef>
                <a:spcPts val="0"/>
              </a:spcBef>
              <a:spcAft>
                <a:spcPts val="0"/>
              </a:spcAft>
              <a:buClrTx/>
              <a:buSzTx/>
              <a:buFontTx/>
              <a:buNone/>
              <a:tabLst/>
              <a:defRPr sz="2800" b="0" i="1">
                <a:solidFill>
                  <a:schemeClr val="tx1"/>
                </a:solidFill>
                <a:latin typeface="GE Inspira Sans" panose="020B0503060000000003" pitchFamily="34" charset="77"/>
              </a:defRPr>
            </a:lvl1pPr>
          </a:lstStyle>
          <a:p>
            <a:pPr marL="0" marR="0" lvl="0" indent="0" algn="l" defTabSz="914400" rtl="0" eaLnBrk="1" fontAlgn="auto" latinLnBrk="0" hangingPunct="1">
              <a:lnSpc>
                <a:spcPts val="4300"/>
              </a:lnSpc>
              <a:spcBef>
                <a:spcPts val="0"/>
              </a:spcBef>
              <a:spcAft>
                <a:spcPts val="0"/>
              </a:spcAft>
              <a:buClrTx/>
              <a:buSzTx/>
              <a:buFontTx/>
              <a:buNone/>
              <a:tabLst/>
              <a:defRPr/>
            </a:pPr>
            <a:r>
              <a:rPr lang="en-GB">
                <a:solidFill>
                  <a:srgbClr val="142338"/>
                </a:solidFill>
                <a:effectLst/>
                <a:latin typeface="GE Inspira Sans" panose="020B0503060000000003" pitchFamily="34" charset="77"/>
              </a:rPr>
              <a:t>Quote, click to add text. We look forward introducing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the next-generation offshore wind turbine to the market. For decades, </a:t>
            </a:r>
            <a:r>
              <a:rPr lang="en-GB" i="1">
                <a:solidFill>
                  <a:srgbClr val="101A2A"/>
                </a:solidFill>
                <a:effectLst/>
                <a:latin typeface="GE Inspira Sans" panose="020B0503060000000003" pitchFamily="34" charset="77"/>
              </a:rPr>
              <a:t>Quatro</a:t>
            </a:r>
            <a:r>
              <a:rPr lang="en-GB" i="1">
                <a:solidFill>
                  <a:srgbClr val="142338"/>
                </a:solidFill>
                <a:effectLst/>
                <a:latin typeface="GE Inspira Sans" panose="020B0503060000000003" pitchFamily="34" charset="77"/>
              </a:rPr>
              <a:t> has pioneered the introduction of </a:t>
            </a:r>
            <a:br>
              <a:rPr lang="en-GB" i="1">
                <a:solidFill>
                  <a:srgbClr val="142338"/>
                </a:solidFill>
                <a:effectLst/>
                <a:latin typeface="GE Inspira Sans" panose="020B0503060000000003" pitchFamily="34" charset="77"/>
              </a:rPr>
            </a:br>
            <a:r>
              <a:rPr lang="en-GB" i="1">
                <a:solidFill>
                  <a:srgbClr val="142338"/>
                </a:solidFill>
                <a:effectLst/>
                <a:latin typeface="GE Inspira Sans" panose="020B0503060000000003" pitchFamily="34" charset="77"/>
              </a:rPr>
              <a:t>new technology and new suppliers, which has been fundamental to drive down the cost of electricity.</a:t>
            </a:r>
            <a:endParaRPr lang="en-GB">
              <a:solidFill>
                <a:srgbClr val="101A2A"/>
              </a:solidFill>
              <a:effectLst/>
              <a:latin typeface="GE Inspira Sans" panose="020B0503060000000003" pitchFamily="34" charset="77"/>
            </a:endParaRPr>
          </a:p>
        </p:txBody>
      </p:sp>
      <p:sp>
        <p:nvSpPr>
          <p:cNvPr id="10" name="Slide Number Placeholder 5">
            <a:extLst>
              <a:ext uri="{FF2B5EF4-FFF2-40B4-BE49-F238E27FC236}">
                <a16:creationId xmlns:a16="http://schemas.microsoft.com/office/drawing/2014/main" id="{F5AF518A-C69A-B540-8E27-7BDE8FC05BEB}"/>
              </a:ext>
            </a:extLst>
          </p:cNvPr>
          <p:cNvSpPr>
            <a:spLocks noGrp="1"/>
          </p:cNvSpPr>
          <p:nvPr userDrawn="1">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E2EFF62B-1979-EBCA-5808-8769A35402C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726110759"/>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emen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211906"/>
            <a:ext cx="8648844" cy="2336347"/>
          </a:xfrm>
          <a:prstGeom prst="rect">
            <a:avLst/>
          </a:prstGeom>
        </p:spPr>
        <p:txBody>
          <a:bodyPr lIns="0" tIns="0" rIns="0" bIns="0" anchor="t">
            <a:noAutofit/>
          </a:bodyPr>
          <a:lstStyle>
            <a:lvl1pPr marL="0" indent="0">
              <a:lnSpc>
                <a:spcPts val="5500"/>
              </a:lnSpc>
              <a:spcBef>
                <a:spcPts val="0"/>
              </a:spcBef>
              <a:spcAft>
                <a:spcPts val="0"/>
              </a:spcAft>
              <a:buFontTx/>
              <a:buNone/>
              <a:defRPr lang="en-GB" sz="4000" spc="0" baseline="0" smtClean="0">
                <a:solidFill>
                  <a:schemeClr val="bg2"/>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Statement, click to add text. Ut </a:t>
            </a:r>
            <a:r>
              <a:rPr lang="en-GB" err="1">
                <a:solidFill>
                  <a:srgbClr val="142338"/>
                </a:solidFill>
                <a:effectLst/>
                <a:latin typeface="GE Inspira Sans" panose="020B0503060000000003" pitchFamily="34" charset="77"/>
              </a:rPr>
              <a:t>enim</a:t>
            </a:r>
            <a:r>
              <a:rPr lang="en-GB">
                <a:solidFill>
                  <a:srgbClr val="142338"/>
                </a:solidFill>
                <a:effectLst/>
                <a:latin typeface="GE Inspira Sans" panose="020B0503060000000003" pitchFamily="34" charset="77"/>
              </a:rPr>
              <a:t> ad minim </a:t>
            </a:r>
            <a:r>
              <a:rPr lang="en-GB" err="1">
                <a:solidFill>
                  <a:srgbClr val="142338"/>
                </a:solidFill>
                <a:effectLst/>
                <a:latin typeface="GE Inspira Sans" panose="020B0503060000000003" pitchFamily="34" charset="77"/>
              </a:rPr>
              <a:t>veniam</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quis</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nostrud</a:t>
            </a:r>
            <a:r>
              <a:rPr lang="en-GB">
                <a:solidFill>
                  <a:srgbClr val="142338"/>
                </a:solidFill>
                <a:effectLst/>
                <a:latin typeface="GE Inspira Sans" panose="020B0503060000000003" pitchFamily="34" charset="77"/>
              </a:rPr>
              <a:t> exercitation </a:t>
            </a:r>
            <a:r>
              <a:rPr lang="en-GB" err="1">
                <a:solidFill>
                  <a:srgbClr val="142338"/>
                </a:solidFill>
                <a:effectLst/>
                <a:latin typeface="GE Inspira Sans" panose="020B0503060000000003" pitchFamily="34" charset="77"/>
              </a:rPr>
              <a:t>ullamco</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laboris</a:t>
            </a:r>
            <a:r>
              <a:rPr lang="en-GB">
                <a:solidFill>
                  <a:srgbClr val="142338"/>
                </a:solidFill>
                <a:effectLst/>
                <a:latin typeface="GE Inspira Sans" panose="020B0503060000000003" pitchFamily="34" charset="77"/>
              </a:rPr>
              <a:t> nisi </a:t>
            </a:r>
            <a:r>
              <a:rPr lang="en-GB" err="1">
                <a:solidFill>
                  <a:srgbClr val="142338"/>
                </a:solidFill>
                <a:effectLst/>
                <a:latin typeface="GE Inspira Sans" panose="020B0503060000000003" pitchFamily="34" charset="77"/>
              </a:rPr>
              <a:t>ut</a:t>
            </a:r>
            <a:r>
              <a:rPr lang="en-GB">
                <a:solidFill>
                  <a:srgbClr val="142338"/>
                </a:solidFill>
                <a:effectLst/>
                <a:latin typeface="GE Inspira Sans" panose="020B0503060000000003" pitchFamily="34" charset="77"/>
              </a:rPr>
              <a:t> </a:t>
            </a:r>
            <a:r>
              <a:rPr lang="en-GB" err="1">
                <a:solidFill>
                  <a:srgbClr val="142338"/>
                </a:solidFill>
                <a:effectLst/>
                <a:latin typeface="GE Inspira Sans" panose="020B0503060000000003" pitchFamily="34" charset="77"/>
              </a:rPr>
              <a:t>aliquip</a:t>
            </a:r>
            <a:r>
              <a:rPr lang="en-GB">
                <a:solidFill>
                  <a:srgbClr val="142338"/>
                </a:solidFill>
                <a:effectLst/>
                <a:latin typeface="GE Inspira Sans" panose="020B0503060000000003" pitchFamily="34" charset="77"/>
              </a:rPr>
              <a:t>.</a:t>
            </a:r>
          </a:p>
        </p:txBody>
      </p:sp>
      <p:sp>
        <p:nvSpPr>
          <p:cNvPr id="5" name="Slide Number Placeholder 5">
            <a:extLst>
              <a:ext uri="{FF2B5EF4-FFF2-40B4-BE49-F238E27FC236}">
                <a16:creationId xmlns:a16="http://schemas.microsoft.com/office/drawing/2014/main" id="{46A6038C-44C2-0D48-B480-ECFFDA9395C7}"/>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6" name="Freeform 5">
            <a:extLst>
              <a:ext uri="{FF2B5EF4-FFF2-40B4-BE49-F238E27FC236}">
                <a16:creationId xmlns:a16="http://schemas.microsoft.com/office/drawing/2014/main" id="{67C9F53C-D48C-4E42-8AAF-6B4A845430CA}"/>
              </a:ext>
            </a:extLst>
          </p:cNvPr>
          <p:cNvSpPr>
            <a:spLocks/>
          </p:cNvSpPr>
          <p:nvPr userDrawn="1"/>
        </p:nvSpPr>
        <p:spPr bwMode="auto">
          <a:xfrm>
            <a:off x="661931" y="2128087"/>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26D80D8D-FA38-373E-E757-DE788F5F1FB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63970923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ingle thought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7"/>
            <a:ext cx="10268018" cy="984388"/>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useBgFill="1">
        <p:nvSpPr>
          <p:cNvPr id="4" name="Slide Number Placeholder 5">
            <a:extLst>
              <a:ext uri="{FF2B5EF4-FFF2-40B4-BE49-F238E27FC236}">
                <a16:creationId xmlns:a16="http://schemas.microsoft.com/office/drawing/2014/main" id="{7A858041-AF69-B74D-8880-C2A9CF621A19}"/>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C9B45510-67B1-1C58-D612-026BC0D58F7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11671998"/>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ingle thought slide">
    <p:bg>
      <p:bgPr>
        <a:solidFill>
          <a:srgbClr val="DBE2E9"/>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4CEAEF-7F64-F04A-B9C9-7D591503ACA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12" name="Text Placeholder 11">
            <a:extLst>
              <a:ext uri="{FF2B5EF4-FFF2-40B4-BE49-F238E27FC236}">
                <a16:creationId xmlns:a16="http://schemas.microsoft.com/office/drawing/2014/main" id="{5571C3CA-CF77-6B4B-AF76-35084E738318}"/>
              </a:ext>
            </a:extLst>
          </p:cNvPr>
          <p:cNvSpPr>
            <a:spLocks noGrp="1"/>
          </p:cNvSpPr>
          <p:nvPr>
            <p:ph type="body" sz="quarter" idx="13" hasCustomPrompt="1"/>
          </p:nvPr>
        </p:nvSpPr>
        <p:spPr>
          <a:xfrm>
            <a:off x="685800" y="2176416"/>
            <a:ext cx="7429500" cy="1773283"/>
          </a:xfrm>
          <a:prstGeom prst="rect">
            <a:avLst/>
          </a:prstGeom>
        </p:spPr>
        <p:txBody>
          <a:bodyPr lIns="0" tIns="0" rIns="0" bIns="0" anchor="t">
            <a:noAutofit/>
          </a:bodyPr>
          <a:lstStyle>
            <a:lvl1pPr marL="0" indent="0">
              <a:lnSpc>
                <a:spcPct val="100000"/>
              </a:lnSpc>
              <a:spcBef>
                <a:spcPts val="400"/>
              </a:spcBef>
              <a:spcAft>
                <a:spcPts val="0"/>
              </a:spcAft>
              <a:buFontTx/>
              <a:buNone/>
              <a:defRPr lang="en-GB" sz="5400" spc="0" baseline="0" smtClean="0">
                <a:solidFill>
                  <a:srgbClr val="005CB9"/>
                </a:solidFill>
                <a:effectLst/>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r>
              <a:rPr lang="en-GB">
                <a:solidFill>
                  <a:srgbClr val="142338"/>
                </a:solidFill>
                <a:effectLst/>
                <a:latin typeface="GE Inspira Sans" panose="020B0503060000000003" pitchFamily="34" charset="77"/>
              </a:rPr>
              <a:t>Single thought, click to add text</a:t>
            </a:r>
          </a:p>
        </p:txBody>
      </p:sp>
      <p:sp>
        <p:nvSpPr>
          <p:cNvPr id="6" name="Slide Number Placeholder 5">
            <a:extLst>
              <a:ext uri="{FF2B5EF4-FFF2-40B4-BE49-F238E27FC236}">
                <a16:creationId xmlns:a16="http://schemas.microsoft.com/office/drawing/2014/main" id="{C92F8DBC-EE22-0B43-BF57-C2716A7A7983}"/>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57E98E2-0372-977F-67C7-BF585ABD0AD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72656361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ingle statistic slide">
    <p:bg>
      <p:bgPr>
        <a:solidFill>
          <a:srgbClr val="DBE2E9"/>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38FA8C0A-1DC0-F6C9-597E-563939113258}"/>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851065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BD34D9F-1FF8-AEA7-2446-8138488B995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EB7998-BAEF-C998-44CA-94AED8657F15}"/>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17320918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Single statistic slide">
    <p:bg>
      <p:bgPr>
        <a:solidFill>
          <a:srgbClr val="DBE2E9"/>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F11BE49-9A3B-0142-907B-677D12FF8B9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54700" y="29353"/>
            <a:ext cx="6337300" cy="6858000"/>
          </a:xfrm>
          <a:prstGeom prst="rect">
            <a:avLst/>
          </a:prstGeom>
        </p:spPr>
      </p:pic>
      <p:sp>
        <p:nvSpPr>
          <p:cNvPr id="22" name="Title 21">
            <a:extLst>
              <a:ext uri="{FF2B5EF4-FFF2-40B4-BE49-F238E27FC236}">
                <a16:creationId xmlns:a16="http://schemas.microsoft.com/office/drawing/2014/main" id="{DCF569A7-0934-0F40-9834-76EF779D4122}"/>
              </a:ext>
            </a:extLst>
          </p:cNvPr>
          <p:cNvSpPr>
            <a:spLocks noGrp="1"/>
          </p:cNvSpPr>
          <p:nvPr>
            <p:ph type="title" hasCustomPrompt="1"/>
          </p:nvPr>
        </p:nvSpPr>
        <p:spPr>
          <a:xfrm>
            <a:off x="685800" y="2360884"/>
            <a:ext cx="5553713" cy="1097469"/>
          </a:xfrm>
        </p:spPr>
        <p:txBody>
          <a:bodyPr tIns="648000"/>
          <a:lstStyle>
            <a:lvl1pPr>
              <a:lnSpc>
                <a:spcPts val="4000"/>
              </a:lnSpc>
              <a:defRPr sz="12000" spc="0">
                <a:solidFill>
                  <a:srgbClr val="005CB9"/>
                </a:solidFill>
              </a:defRPr>
            </a:lvl1pPr>
          </a:lstStyle>
          <a:p>
            <a:r>
              <a:rPr lang="en-US"/>
              <a:t>130</a:t>
            </a: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531"/>
            <a:ext cx="5567363" cy="169369"/>
          </a:xfrm>
          <a:prstGeom prst="rect">
            <a:avLst/>
          </a:prstGeom>
        </p:spPr>
        <p:txBody>
          <a:bodyPr lIns="0" tIns="0" rIns="0" bIns="0">
            <a:noAutofit/>
          </a:bodyPr>
          <a:lstStyle>
            <a:lvl1pPr marL="0" marR="0" indent="0" algn="l" defTabSz="914400" rtl="0" eaLnBrk="1" fontAlgn="auto" latinLnBrk="0" hangingPunct="1">
              <a:lnSpc>
                <a:spcPts val="12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1" name="Text Placeholder 4">
            <a:extLst>
              <a:ext uri="{FF2B5EF4-FFF2-40B4-BE49-F238E27FC236}">
                <a16:creationId xmlns:a16="http://schemas.microsoft.com/office/drawing/2014/main" id="{347F5575-CE12-7146-9C48-39696C36F5DA}"/>
              </a:ext>
            </a:extLst>
          </p:cNvPr>
          <p:cNvSpPr>
            <a:spLocks noGrp="1"/>
          </p:cNvSpPr>
          <p:nvPr>
            <p:ph type="body" sz="quarter" idx="22" hasCustomPrompt="1"/>
          </p:nvPr>
        </p:nvSpPr>
        <p:spPr>
          <a:xfrm>
            <a:off x="685800" y="4183409"/>
            <a:ext cx="5580062" cy="1013710"/>
          </a:xfrm>
          <a:prstGeom prst="rect">
            <a:avLst/>
          </a:prstGeom>
        </p:spPr>
        <p:txBody>
          <a:bodyPr>
            <a:noAutofit/>
          </a:bodyPr>
          <a:lstStyle>
            <a:lvl1pPr>
              <a:lnSpc>
                <a:spcPct val="100000"/>
              </a:lnSpc>
              <a:defRPr sz="2000" spc="50" baseline="0">
                <a:solidFill>
                  <a:srgbClr val="002D5D"/>
                </a:solidFill>
              </a:defRPr>
            </a:lvl1pPr>
            <a:lvl2pPr>
              <a:defRPr sz="2000"/>
            </a:lvl2pPr>
            <a:lvl3pPr>
              <a:defRPr sz="2000"/>
            </a:lvl3pPr>
            <a:lvl4pPr>
              <a:defRPr sz="2000"/>
            </a:lvl4pPr>
            <a:lvl5pPr>
              <a:defRPr sz="2000"/>
            </a:lvl5pPr>
          </a:lstStyle>
          <a:p>
            <a:pPr lvl="0"/>
            <a:r>
              <a:rPr lang="en-US"/>
              <a:t>GE operates in 130 countries </a:t>
            </a:r>
            <a:br>
              <a:rPr lang="en-US"/>
            </a:br>
            <a:r>
              <a:rPr lang="en-US"/>
              <a:t>worldwide</a:t>
            </a:r>
          </a:p>
          <a:p>
            <a:pPr lvl="0"/>
            <a:endParaRPr lang="en-US"/>
          </a:p>
        </p:txBody>
      </p:sp>
      <p:sp>
        <p:nvSpPr>
          <p:cNvPr id="10" name="Rectangle 9">
            <a:extLst>
              <a:ext uri="{FF2B5EF4-FFF2-40B4-BE49-F238E27FC236}">
                <a16:creationId xmlns:a16="http://schemas.microsoft.com/office/drawing/2014/main" id="{6F9EFAE7-D635-4161-BB6C-69B01A972308}"/>
              </a:ext>
            </a:extLst>
          </p:cNvPr>
          <p:cNvSpPr/>
          <p:nvPr userDrawn="1"/>
        </p:nvSpPr>
        <p:spPr>
          <a:xfrm>
            <a:off x="685800" y="3808549"/>
            <a:ext cx="3495640"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lide Number Placeholder 5">
            <a:extLst>
              <a:ext uri="{FF2B5EF4-FFF2-40B4-BE49-F238E27FC236}">
                <a16:creationId xmlns:a16="http://schemas.microsoft.com/office/drawing/2014/main" id="{08FE27B8-CA37-5E40-87B5-6A9229A065B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D10E652-3BE3-D37B-3963-A2B41D27226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23763800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statistics slide">
    <p:bg>
      <p:bgPr>
        <a:solidFill>
          <a:srgbClr val="DBE2E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chemeClr val="bg2"/>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002D5D"/>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002D5D"/>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rgbClr val="005CB9"/>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rgbClr val="005CB9"/>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rgbClr val="005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1E668788-FE0B-8D58-AE08-643D8B1D731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46579852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hree statistics slide">
    <p:bg>
      <p:bgPr>
        <a:solidFill>
          <a:srgbClr val="005CB9"/>
        </a:solidFill>
        <a:effectLst/>
      </p:bgPr>
    </p:bg>
    <p:spTree>
      <p:nvGrpSpPr>
        <p:cNvPr id="1" name=""/>
        <p:cNvGrpSpPr/>
        <p:nvPr/>
      </p:nvGrpSpPr>
      <p:grpSpPr>
        <a:xfrm>
          <a:off x="0" y="0"/>
          <a:ext cx="0" cy="0"/>
          <a:chOff x="0" y="0"/>
          <a:chExt cx="0" cy="0"/>
        </a:xfrm>
      </p:grpSpPr>
      <p:sp>
        <p:nvSpPr>
          <p:cNvPr id="39" name="Text Placeholder 26">
            <a:extLst>
              <a:ext uri="{FF2B5EF4-FFF2-40B4-BE49-F238E27FC236}">
                <a16:creationId xmlns:a16="http://schemas.microsoft.com/office/drawing/2014/main" id="{8DEB3E39-B088-614E-B3CA-15A79DA5D60F}"/>
              </a:ext>
            </a:extLst>
          </p:cNvPr>
          <p:cNvSpPr>
            <a:spLocks noGrp="1"/>
          </p:cNvSpPr>
          <p:nvPr>
            <p:ph type="body" sz="quarter" idx="17" hasCustomPrompt="1"/>
          </p:nvPr>
        </p:nvSpPr>
        <p:spPr>
          <a:xfrm>
            <a:off x="685800"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GE operates in 130 countries</a:t>
            </a:r>
            <a:r>
              <a:rPr lang="en-GB">
                <a:solidFill>
                  <a:srgbClr val="142338"/>
                </a:solidFill>
                <a:effectLst/>
                <a:latin typeface="GE Inspira Sans" panose="020B0503060000000003" pitchFamily="34" charset="77"/>
              </a:rPr>
              <a:t> </a:t>
            </a:r>
            <a:br>
              <a:rPr lang="en-GB">
                <a:solidFill>
                  <a:srgbClr val="142338"/>
                </a:solidFill>
                <a:effectLst/>
                <a:latin typeface="GE Inspira Sans" panose="020B0503060000000003" pitchFamily="34" charset="77"/>
              </a:rPr>
            </a:br>
            <a:r>
              <a:rPr lang="en-GB">
                <a:solidFill>
                  <a:srgbClr val="142338"/>
                </a:solidFill>
                <a:effectLst/>
                <a:latin typeface="GE Inspira Sans" panose="020B0503060000000003" pitchFamily="34" charset="77"/>
              </a:rPr>
              <a:t>worldwide</a:t>
            </a:r>
            <a:endParaRPr lang="en-GB">
              <a:solidFill>
                <a:srgbClr val="101A2A"/>
              </a:solidFill>
              <a:effectLst/>
              <a:latin typeface="GE Inspira Sans" panose="020B0503060000000003" pitchFamily="34" charset="77"/>
            </a:endParaRPr>
          </a:p>
        </p:txBody>
      </p:sp>
      <p:sp>
        <p:nvSpPr>
          <p:cNvPr id="12" name="Text Placeholder 2">
            <a:extLst>
              <a:ext uri="{FF2B5EF4-FFF2-40B4-BE49-F238E27FC236}">
                <a16:creationId xmlns:a16="http://schemas.microsoft.com/office/drawing/2014/main" id="{933B1F1A-371A-2C49-A064-5E0977F18BBE}"/>
              </a:ext>
            </a:extLst>
          </p:cNvPr>
          <p:cNvSpPr>
            <a:spLocks noGrp="1"/>
          </p:cNvSpPr>
          <p:nvPr>
            <p:ph type="body" idx="19" hasCustomPrompt="1"/>
          </p:nvPr>
        </p:nvSpPr>
        <p:spPr>
          <a:xfrm>
            <a:off x="68580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countries</a:t>
            </a:r>
          </a:p>
        </p:txBody>
      </p:sp>
      <p:sp>
        <p:nvSpPr>
          <p:cNvPr id="15" name="Text Placeholder 2">
            <a:extLst>
              <a:ext uri="{FF2B5EF4-FFF2-40B4-BE49-F238E27FC236}">
                <a16:creationId xmlns:a16="http://schemas.microsoft.com/office/drawing/2014/main" id="{06C5EE65-DF39-184B-A02C-662F18EAF904}"/>
              </a:ext>
            </a:extLst>
          </p:cNvPr>
          <p:cNvSpPr>
            <a:spLocks noGrp="1"/>
          </p:cNvSpPr>
          <p:nvPr>
            <p:ph type="body" idx="20" hasCustomPrompt="1"/>
          </p:nvPr>
        </p:nvSpPr>
        <p:spPr>
          <a:xfrm>
            <a:off x="4406650" y="1856252"/>
            <a:ext cx="3364992" cy="236009"/>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Wind turbines</a:t>
            </a:r>
          </a:p>
        </p:txBody>
      </p:sp>
      <p:sp>
        <p:nvSpPr>
          <p:cNvPr id="17" name="Text Placeholder 2">
            <a:extLst>
              <a:ext uri="{FF2B5EF4-FFF2-40B4-BE49-F238E27FC236}">
                <a16:creationId xmlns:a16="http://schemas.microsoft.com/office/drawing/2014/main" id="{A36E78DE-F326-D244-820A-6A84DFC7D0F7}"/>
              </a:ext>
            </a:extLst>
          </p:cNvPr>
          <p:cNvSpPr>
            <a:spLocks noGrp="1"/>
          </p:cNvSpPr>
          <p:nvPr>
            <p:ph type="body" idx="21" hasCustomPrompt="1"/>
          </p:nvPr>
        </p:nvSpPr>
        <p:spPr>
          <a:xfrm>
            <a:off x="8129016" y="1865376"/>
            <a:ext cx="3364992" cy="230768"/>
          </a:xfrm>
          <a:prstGeom prst="rect">
            <a:avLst/>
          </a:prstGeom>
        </p:spPr>
        <p:txBody>
          <a:bodyPr lIns="0" tIns="0" rIns="0" bIns="0">
            <a:noAutofit/>
          </a:bodyPr>
          <a:lstStyle>
            <a:lvl1pPr marL="0" marR="0" indent="0" algn="l" defTabSz="914400" rtl="0" eaLnBrk="1" fontAlgn="auto" latinLnBrk="0" hangingPunct="1">
              <a:lnSpc>
                <a:spcPct val="100000"/>
              </a:lnSpc>
              <a:spcBef>
                <a:spcPts val="1000"/>
              </a:spcBef>
              <a:spcAft>
                <a:spcPts val="0"/>
              </a:spcAft>
              <a:buClrTx/>
              <a:buSzTx/>
              <a:buFont typeface="GE Inspira Sans" panose="020B0604020202020204" pitchFamily="34" charset="0"/>
              <a:buNone/>
              <a:tabLst/>
              <a:defRPr sz="1150" b="1" cap="all" spc="100" baseline="0">
                <a:solidFill>
                  <a:srgbClr val="DBE2E9"/>
                </a:solidFill>
                <a:latin typeface="GE Inspira Sans" panose="020B05030600000000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GE Inspira Sans" panose="020B0604020202020204" pitchFamily="34" charset="0"/>
              <a:buNone/>
              <a:tabLst/>
              <a:defRPr/>
            </a:pPr>
            <a:r>
              <a:rPr lang="en-US"/>
              <a:t>Gas turbines</a:t>
            </a:r>
          </a:p>
        </p:txBody>
      </p:sp>
      <p:sp>
        <p:nvSpPr>
          <p:cNvPr id="4" name="Text Placeholder 3">
            <a:extLst>
              <a:ext uri="{FF2B5EF4-FFF2-40B4-BE49-F238E27FC236}">
                <a16:creationId xmlns:a16="http://schemas.microsoft.com/office/drawing/2014/main" id="{D8300D3B-5FAA-D34E-80A3-B41F9E850893}"/>
              </a:ext>
            </a:extLst>
          </p:cNvPr>
          <p:cNvSpPr>
            <a:spLocks noGrp="1"/>
          </p:cNvSpPr>
          <p:nvPr>
            <p:ph type="body" sz="quarter" idx="22" hasCustomPrompt="1"/>
          </p:nvPr>
        </p:nvSpPr>
        <p:spPr>
          <a:xfrm>
            <a:off x="4408165" y="2160082"/>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4,000+</a:t>
            </a:r>
          </a:p>
        </p:txBody>
      </p:sp>
      <p:sp>
        <p:nvSpPr>
          <p:cNvPr id="18" name="Text Placeholder 26">
            <a:extLst>
              <a:ext uri="{FF2B5EF4-FFF2-40B4-BE49-F238E27FC236}">
                <a16:creationId xmlns:a16="http://schemas.microsoft.com/office/drawing/2014/main" id="{C5939D23-38D9-3A4E-B2D2-2921F471BC6D}"/>
              </a:ext>
            </a:extLst>
          </p:cNvPr>
          <p:cNvSpPr>
            <a:spLocks noGrp="1"/>
          </p:cNvSpPr>
          <p:nvPr>
            <p:ph type="body" sz="quarter" idx="23" hasCustomPrompt="1"/>
          </p:nvPr>
        </p:nvSpPr>
        <p:spPr>
          <a:xfrm>
            <a:off x="4408165"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Installed 400+ GW capacity globally</a:t>
            </a:r>
          </a:p>
        </p:txBody>
      </p:sp>
      <p:sp>
        <p:nvSpPr>
          <p:cNvPr id="23" name="Text Placeholder 26">
            <a:extLst>
              <a:ext uri="{FF2B5EF4-FFF2-40B4-BE49-F238E27FC236}">
                <a16:creationId xmlns:a16="http://schemas.microsoft.com/office/drawing/2014/main" id="{C8194353-81B0-4249-A01F-37B30C9BA3D9}"/>
              </a:ext>
            </a:extLst>
          </p:cNvPr>
          <p:cNvSpPr>
            <a:spLocks noGrp="1"/>
          </p:cNvSpPr>
          <p:nvPr>
            <p:ph type="body" sz="quarter" idx="24" hasCustomPrompt="1"/>
          </p:nvPr>
        </p:nvSpPr>
        <p:spPr>
          <a:xfrm>
            <a:off x="8129016" y="3852545"/>
            <a:ext cx="3364992" cy="735878"/>
          </a:xfrm>
          <a:prstGeom prst="rect">
            <a:avLst/>
          </a:prstGeom>
        </p:spPr>
        <p:txBody>
          <a:bodyPr lIns="0" tIns="0" rIns="0" bIns="0">
            <a:noAutofit/>
          </a:bodyPr>
          <a:lstStyle>
            <a:lvl1pPr marL="0" marR="0" indent="0" algn="l" defTabSz="914400" rtl="0" eaLnBrk="1" fontAlgn="auto" latinLnBrk="0" hangingPunct="1">
              <a:lnSpc>
                <a:spcPct val="100000"/>
              </a:lnSpc>
              <a:spcBef>
                <a:spcPts val="400"/>
              </a:spcBef>
              <a:spcAft>
                <a:spcPts val="0"/>
              </a:spcAft>
              <a:buClrTx/>
              <a:buSzTx/>
              <a:buFontTx/>
              <a:buNone/>
              <a:tabLst/>
              <a:defRPr lang="en-GB" sz="1600" spc="0" baseline="0" smtClean="0">
                <a:solidFill>
                  <a:srgbClr val="DBE2E9"/>
                </a:solidFill>
                <a:effectLst/>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r>
              <a:rPr lang="en-GB">
                <a:solidFill>
                  <a:srgbClr val="101A2A"/>
                </a:solidFill>
                <a:effectLst/>
                <a:latin typeface="GE Inspira Sans" panose="020B0503060000000003" pitchFamily="34" charset="77"/>
              </a:rPr>
              <a:t>Equipping 90% of transmission </a:t>
            </a:r>
            <a:br>
              <a:rPr lang="en-GB">
                <a:solidFill>
                  <a:srgbClr val="101A2A"/>
                </a:solidFill>
                <a:effectLst/>
                <a:latin typeface="GE Inspira Sans" panose="020B0503060000000003" pitchFamily="34" charset="77"/>
              </a:rPr>
            </a:br>
            <a:r>
              <a:rPr lang="en-GB">
                <a:solidFill>
                  <a:srgbClr val="101A2A"/>
                </a:solidFill>
                <a:effectLst/>
                <a:latin typeface="GE Inspira Sans" panose="020B0503060000000003" pitchFamily="34" charset="77"/>
              </a:rPr>
              <a:t>utilities worldwide</a:t>
            </a:r>
          </a:p>
        </p:txBody>
      </p:sp>
      <p:sp>
        <p:nvSpPr>
          <p:cNvPr id="6" name="Text Placeholder 5">
            <a:extLst>
              <a:ext uri="{FF2B5EF4-FFF2-40B4-BE49-F238E27FC236}">
                <a16:creationId xmlns:a16="http://schemas.microsoft.com/office/drawing/2014/main" id="{1778B1B1-2BA7-6444-85A2-E24FFB372CAB}"/>
              </a:ext>
            </a:extLst>
          </p:cNvPr>
          <p:cNvSpPr>
            <a:spLocks noGrp="1"/>
          </p:cNvSpPr>
          <p:nvPr>
            <p:ph type="body" sz="quarter" idx="25" hasCustomPrompt="1"/>
          </p:nvPr>
        </p:nvSpPr>
        <p:spPr>
          <a:xfrm>
            <a:off x="8129016" y="2158895"/>
            <a:ext cx="3364992" cy="1254125"/>
          </a:xfrm>
          <a:prstGeom prst="rect">
            <a:avLst/>
          </a:prstGeom>
        </p:spPr>
        <p:txBody>
          <a:bodyPr lIns="0" tIns="648000" rIns="0" bIns="0">
            <a:noAutofit/>
          </a:bodyPr>
          <a:lstStyle>
            <a:lvl1pPr marL="0" indent="0">
              <a:lnSpc>
                <a:spcPts val="4000"/>
              </a:lnSpc>
              <a:spcBef>
                <a:spcPts val="0"/>
              </a:spcBef>
              <a:spcAft>
                <a:spcPts val="0"/>
              </a:spcAft>
              <a:buFontTx/>
              <a:buNone/>
              <a:defRPr sz="7200" spc="-200" baseline="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8,000+</a:t>
            </a:r>
          </a:p>
        </p:txBody>
      </p:sp>
      <p:sp>
        <p:nvSpPr>
          <p:cNvPr id="26" name="Text Placeholder 3">
            <a:extLst>
              <a:ext uri="{FF2B5EF4-FFF2-40B4-BE49-F238E27FC236}">
                <a16:creationId xmlns:a16="http://schemas.microsoft.com/office/drawing/2014/main" id="{FB5AA8CD-1B53-664E-9DE7-20059A86BD0A}"/>
              </a:ext>
            </a:extLst>
          </p:cNvPr>
          <p:cNvSpPr>
            <a:spLocks noGrp="1"/>
          </p:cNvSpPr>
          <p:nvPr>
            <p:ph type="body" sz="quarter" idx="28" hasCustomPrompt="1"/>
          </p:nvPr>
        </p:nvSpPr>
        <p:spPr>
          <a:xfrm>
            <a:off x="685800" y="2158385"/>
            <a:ext cx="3364992" cy="1254635"/>
          </a:xfrm>
          <a:prstGeom prst="rect">
            <a:avLst/>
          </a:prstGeom>
        </p:spPr>
        <p:txBody>
          <a:bodyPr lIns="0" tIns="648000" rIns="0" bIns="0">
            <a:noAutofit/>
          </a:bodyPr>
          <a:lstStyle>
            <a:lvl1pPr marL="0" indent="0">
              <a:lnSpc>
                <a:spcPts val="4000"/>
              </a:lnSpc>
              <a:spcBef>
                <a:spcPts val="0"/>
              </a:spcBef>
              <a:spcAft>
                <a:spcPts val="0"/>
              </a:spcAft>
              <a:buFontTx/>
              <a:buNone/>
              <a:defRPr sz="7200" spc="-300" baseline="0">
                <a:solidFill>
                  <a:schemeClr val="bg1"/>
                </a:solidFill>
              </a:defRPr>
            </a:lvl1pPr>
            <a:lvl2pPr marL="457200" indent="0">
              <a:buFontTx/>
              <a:buNone/>
              <a:defRPr sz="7200">
                <a:solidFill>
                  <a:schemeClr val="tx2"/>
                </a:solidFill>
              </a:defRPr>
            </a:lvl2pPr>
            <a:lvl3pPr marL="914400" indent="0">
              <a:buFontTx/>
              <a:buNone/>
              <a:defRPr sz="7200">
                <a:solidFill>
                  <a:schemeClr val="tx2"/>
                </a:solidFill>
              </a:defRPr>
            </a:lvl3pPr>
            <a:lvl4pPr marL="1371600" indent="0">
              <a:buFontTx/>
              <a:buNone/>
              <a:defRPr sz="7200">
                <a:solidFill>
                  <a:schemeClr val="tx2"/>
                </a:solidFill>
              </a:defRPr>
            </a:lvl4pPr>
            <a:lvl5pPr marL="1828800" indent="0">
              <a:buFontTx/>
              <a:buNone/>
              <a:defRPr sz="7200">
                <a:solidFill>
                  <a:schemeClr val="tx2"/>
                </a:solidFill>
              </a:defRPr>
            </a:lvl5pPr>
          </a:lstStyle>
          <a:p>
            <a:pPr lvl="0"/>
            <a:r>
              <a:rPr lang="en-US"/>
              <a:t>130</a:t>
            </a:r>
          </a:p>
        </p:txBody>
      </p:sp>
      <p:sp>
        <p:nvSpPr>
          <p:cNvPr id="21" name="Rectangle 20">
            <a:extLst>
              <a:ext uri="{FF2B5EF4-FFF2-40B4-BE49-F238E27FC236}">
                <a16:creationId xmlns:a16="http://schemas.microsoft.com/office/drawing/2014/main" id="{3538CC38-79A3-43AF-AA3D-C11967FB2D91}"/>
              </a:ext>
            </a:extLst>
          </p:cNvPr>
          <p:cNvSpPr/>
          <p:nvPr userDrawn="1"/>
        </p:nvSpPr>
        <p:spPr>
          <a:xfrm>
            <a:off x="68580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851480F5-14D8-4900-97DA-E64D4E61272A}"/>
              </a:ext>
            </a:extLst>
          </p:cNvPr>
          <p:cNvSpPr/>
          <p:nvPr userDrawn="1"/>
        </p:nvSpPr>
        <p:spPr>
          <a:xfrm>
            <a:off x="4406650"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380D8E16-1935-4427-95C0-050B24E8F513}"/>
              </a:ext>
            </a:extLst>
          </p:cNvPr>
          <p:cNvSpPr/>
          <p:nvPr userDrawn="1"/>
        </p:nvSpPr>
        <p:spPr>
          <a:xfrm>
            <a:off x="8129016" y="3496949"/>
            <a:ext cx="3364992" cy="3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lide Number Placeholder 5">
            <a:extLst>
              <a:ext uri="{FF2B5EF4-FFF2-40B4-BE49-F238E27FC236}">
                <a16:creationId xmlns:a16="http://schemas.microsoft.com/office/drawing/2014/main" id="{49C6C3C7-4556-7D4A-8A8C-113132F2BFA6}"/>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3188D938-8BB9-DEC4-FBCF-A490D27FF9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5282871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ab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98D20083-8B89-C241-8C88-0C28005D446B}"/>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6" name="TextBox 5">
            <a:extLst>
              <a:ext uri="{FF2B5EF4-FFF2-40B4-BE49-F238E27FC236}">
                <a16:creationId xmlns:a16="http://schemas.microsoft.com/office/drawing/2014/main" id="{82DE96A8-29DD-5B47-91D1-F00B410D1642}"/>
              </a:ext>
            </a:extLst>
          </p:cNvPr>
          <p:cNvSpPr txBox="1"/>
          <p:nvPr userDrawn="1"/>
        </p:nvSpPr>
        <p:spPr>
          <a:xfrm>
            <a:off x="8598568" y="6529137"/>
            <a:ext cx="184731" cy="369332"/>
          </a:xfrm>
          <a:prstGeom prst="rect">
            <a:avLst/>
          </a:prstGeom>
          <a:noFill/>
        </p:spPr>
        <p:txBody>
          <a:bodyPr wrap="none" rtlCol="0">
            <a:spAutoFit/>
          </a:bodyPr>
          <a:lstStyle/>
          <a:p>
            <a:endParaRPr lang="en-US"/>
          </a:p>
        </p:txBody>
      </p:sp>
      <p:sp>
        <p:nvSpPr>
          <p:cNvPr id="11" name="Title 21">
            <a:extLst>
              <a:ext uri="{FF2B5EF4-FFF2-40B4-BE49-F238E27FC236}">
                <a16:creationId xmlns:a16="http://schemas.microsoft.com/office/drawing/2014/main" id="{E19CD5B2-B72A-5C46-85B6-16BCAA94C32B}"/>
              </a:ext>
            </a:extLst>
          </p:cNvPr>
          <p:cNvSpPr>
            <a:spLocks noGrp="1"/>
          </p:cNvSpPr>
          <p:nvPr>
            <p:ph type="title" hasCustomPrompt="1"/>
          </p:nvPr>
        </p:nvSpPr>
        <p:spPr>
          <a:xfrm>
            <a:off x="685800" y="40359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10044E47-1265-1E42-ACBE-89AC16D7049A}"/>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938D12A8-54D3-728E-9A11-B8417E83BA0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932258199"/>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able slide - text right s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ext Placeholder 24">
            <a:extLst>
              <a:ext uri="{FF2B5EF4-FFF2-40B4-BE49-F238E27FC236}">
                <a16:creationId xmlns:a16="http://schemas.microsoft.com/office/drawing/2014/main" id="{2477D48A-DF73-024C-B726-6B438A48CC7C}"/>
              </a:ext>
            </a:extLst>
          </p:cNvPr>
          <p:cNvSpPr>
            <a:spLocks noGrp="1"/>
          </p:cNvSpPr>
          <p:nvPr>
            <p:ph type="body" sz="quarter" idx="25" hasCustomPrompt="1"/>
          </p:nvPr>
        </p:nvSpPr>
        <p:spPr>
          <a:xfrm>
            <a:off x="7277100" y="2212848"/>
            <a:ext cx="4216908" cy="3631980"/>
          </a:xfrm>
          <a:prstGeom prst="rect">
            <a:avLst/>
          </a:prstGeom>
        </p:spPr>
        <p:txBody>
          <a:bodyPr lIns="0" tIns="0" rIns="0" bIns="0">
            <a:noAutofit/>
          </a:bodyPr>
          <a:lstStyle>
            <a:lvl1pPr marL="0" indent="0">
              <a:lnSpc>
                <a:spcPct val="100000"/>
              </a:lnSpc>
              <a:spcBef>
                <a:spcPts val="600"/>
              </a:spcBef>
              <a:spcAft>
                <a:spcPts val="0"/>
              </a:spcAft>
              <a:buFontTx/>
              <a:buNone/>
              <a:defRPr sz="1600">
                <a:solidFill>
                  <a:schemeClr val="bg2"/>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add text. At vero eos et accusam et justo duo dolores et </a:t>
            </a:r>
            <a:r>
              <a:rPr lang="en-US" err="1"/>
              <a:t>ea</a:t>
            </a:r>
            <a:r>
              <a:rPr lang="en-US"/>
              <a:t> </a:t>
            </a:r>
            <a:r>
              <a:rPr lang="en-US" err="1"/>
              <a:t>rebum</a:t>
            </a:r>
            <a:r>
              <a:rPr lang="en-US"/>
              <a:t>. Stet </a:t>
            </a:r>
            <a:r>
              <a:rPr lang="en-US" err="1"/>
              <a:t>clita</a:t>
            </a:r>
            <a:r>
              <a:rPr lang="en-US"/>
              <a:t> </a:t>
            </a:r>
            <a:r>
              <a:rPr lang="en-US" err="1"/>
              <a:t>kasd</a:t>
            </a:r>
            <a:r>
              <a:rPr lang="en-US"/>
              <a:t> </a:t>
            </a:r>
            <a:r>
              <a:rPr lang="en-US" err="1"/>
              <a:t>gubergren</a:t>
            </a:r>
            <a:r>
              <a:rPr lang="en-US"/>
              <a:t>, no sea </a:t>
            </a:r>
            <a:r>
              <a:rPr lang="en-US" err="1"/>
              <a:t>takimata</a:t>
            </a:r>
            <a:r>
              <a:rPr lang="en-US"/>
              <a:t> </a:t>
            </a:r>
            <a:r>
              <a:rPr lang="en-US" err="1"/>
              <a:t>sanctus</a:t>
            </a:r>
            <a:r>
              <a:rPr lang="en-US"/>
              <a:t> </a:t>
            </a:r>
            <a:r>
              <a:rPr lang="en-US" err="1"/>
              <a:t>est</a:t>
            </a:r>
            <a:r>
              <a:rPr lang="en-US"/>
              <a:t> Lorem ipsum dolor sit et </a:t>
            </a:r>
            <a:r>
              <a:rPr lang="en-US" err="1"/>
              <a:t>justo</a:t>
            </a:r>
            <a:r>
              <a:rPr lang="en-US"/>
              <a:t> duo amet. </a:t>
            </a:r>
          </a:p>
          <a:p>
            <a:pPr lvl="0"/>
            <a:r>
              <a:rPr lang="en-US"/>
              <a:t>Lorem ipsum dolor sit amet, consetetur sadipscing elitr, sed diam nonumy eirmod </a:t>
            </a:r>
            <a:r>
              <a:rPr lang="en-US" err="1"/>
              <a:t>tempor</a:t>
            </a:r>
            <a:r>
              <a:rPr lang="en-US"/>
              <a:t> </a:t>
            </a:r>
            <a:r>
              <a:rPr lang="en-US" err="1"/>
              <a:t>invidunt</a:t>
            </a:r>
            <a:r>
              <a:rPr lang="en-US"/>
              <a:t> </a:t>
            </a:r>
            <a:r>
              <a:rPr lang="en-US" err="1"/>
              <a:t>ut</a:t>
            </a:r>
            <a:r>
              <a:rPr lang="en-US"/>
              <a:t> </a:t>
            </a:r>
            <a:r>
              <a:rPr lang="en-US" err="1"/>
              <a:t>labore</a:t>
            </a:r>
            <a:r>
              <a:rPr lang="en-US"/>
              <a:t> et dolore magna </a:t>
            </a:r>
            <a:r>
              <a:rPr lang="en-US" err="1"/>
              <a:t>aliquyam</a:t>
            </a:r>
            <a:r>
              <a:rPr lang="en-US"/>
              <a:t> </a:t>
            </a:r>
            <a:r>
              <a:rPr lang="en-US" err="1"/>
              <a:t>erat</a:t>
            </a:r>
            <a:r>
              <a:rPr lang="en-US"/>
              <a:t>, sed diam </a:t>
            </a:r>
            <a:r>
              <a:rPr lang="en-US" err="1"/>
              <a:t>voluptua</a:t>
            </a:r>
            <a:r>
              <a:rPr lang="en-US"/>
              <a:t>. At vero </a:t>
            </a:r>
            <a:r>
              <a:rPr lang="en-US" err="1"/>
              <a:t>eos</a:t>
            </a:r>
            <a:r>
              <a:rPr lang="en-US"/>
              <a:t> et </a:t>
            </a:r>
            <a:r>
              <a:rPr lang="en-US" err="1"/>
              <a:t>accusam</a:t>
            </a:r>
            <a:r>
              <a:rPr lang="en-US"/>
              <a:t> et </a:t>
            </a:r>
            <a:r>
              <a:rPr lang="en-US" err="1"/>
              <a:t>justo</a:t>
            </a:r>
            <a:r>
              <a:rPr lang="en-US"/>
              <a:t> duo </a:t>
            </a:r>
            <a:r>
              <a:rPr lang="en-US" err="1"/>
              <a:t>dolores</a:t>
            </a:r>
            <a:r>
              <a:rPr lang="en-US"/>
              <a:t> et </a:t>
            </a:r>
            <a:r>
              <a:rPr lang="en-US" err="1"/>
              <a:t>ea</a:t>
            </a:r>
            <a:r>
              <a:rPr lang="en-US"/>
              <a:t> </a:t>
            </a:r>
            <a:r>
              <a:rPr lang="en-US" err="1"/>
              <a:t>rebum</a:t>
            </a:r>
            <a:r>
              <a:rPr lang="en-US"/>
              <a:t>. </a:t>
            </a:r>
          </a:p>
        </p:txBody>
      </p:sp>
      <p:sp>
        <p:nvSpPr>
          <p:cNvPr id="13" name="Table Placeholder 2">
            <a:extLst>
              <a:ext uri="{FF2B5EF4-FFF2-40B4-BE49-F238E27FC236}">
                <a16:creationId xmlns:a16="http://schemas.microsoft.com/office/drawing/2014/main" id="{1493D8DE-C696-C641-B026-7F4DAA5915B3}"/>
              </a:ext>
            </a:extLst>
          </p:cNvPr>
          <p:cNvSpPr>
            <a:spLocks noGrp="1"/>
          </p:cNvSpPr>
          <p:nvPr>
            <p:ph type="tbl" sz="quarter" idx="13"/>
          </p:nvPr>
        </p:nvSpPr>
        <p:spPr>
          <a:xfrm>
            <a:off x="685800" y="1691640"/>
            <a:ext cx="6227762" cy="4103687"/>
          </a:xfrm>
          <a:prstGeom prst="rect">
            <a:avLst/>
          </a:prstGeom>
        </p:spPr>
        <p:txBody>
          <a:bodyPr/>
          <a:lstStyle>
            <a:lvl1pPr>
              <a:defRPr>
                <a:noFill/>
              </a:defRPr>
            </a:lvl1pPr>
          </a:lstStyle>
          <a:p>
            <a:r>
              <a:rPr lang="en-US"/>
              <a:t>Click icon to add table</a:t>
            </a:r>
          </a:p>
        </p:txBody>
      </p:sp>
      <p:sp>
        <p:nvSpPr>
          <p:cNvPr id="14" name="Text Placeholder 6">
            <a:extLst>
              <a:ext uri="{FF2B5EF4-FFF2-40B4-BE49-F238E27FC236}">
                <a16:creationId xmlns:a16="http://schemas.microsoft.com/office/drawing/2014/main" id="{1A5A6701-76D1-DF42-80C5-1CB53A257B44}"/>
              </a:ext>
            </a:extLst>
          </p:cNvPr>
          <p:cNvSpPr>
            <a:spLocks noGrp="1"/>
          </p:cNvSpPr>
          <p:nvPr>
            <p:ph type="body" sz="quarter" idx="35" hasCustomPrompt="1"/>
          </p:nvPr>
        </p:nvSpPr>
        <p:spPr>
          <a:xfrm>
            <a:off x="7277100" y="1691640"/>
            <a:ext cx="4216908" cy="260350"/>
          </a:xfrm>
          <a:prstGeom prst="rect">
            <a:avLst/>
          </a:prstGeom>
        </p:spPr>
        <p:txBody>
          <a:bodyPr>
            <a:noAutofit/>
          </a:bodyPr>
          <a:lstStyle>
            <a:lvl1pPr>
              <a:spcBef>
                <a:spcPts val="0"/>
              </a:spcBef>
              <a:defRPr sz="2000" b="1" cap="none" spc="0" baseline="0">
                <a:solidFill>
                  <a:schemeClr val="accent1"/>
                </a:solidFill>
              </a:defRPr>
            </a:lvl1pPr>
            <a:lvl2pPr>
              <a:defRPr sz="1150">
                <a:solidFill>
                  <a:schemeClr val="tx1"/>
                </a:solidFill>
              </a:defRPr>
            </a:lvl2pPr>
            <a:lvl3pPr>
              <a:defRPr sz="1150">
                <a:solidFill>
                  <a:schemeClr val="tx1"/>
                </a:solidFill>
              </a:defRPr>
            </a:lvl3pPr>
            <a:lvl4pPr>
              <a:defRPr sz="1150">
                <a:solidFill>
                  <a:schemeClr val="tx1"/>
                </a:solidFill>
              </a:defRPr>
            </a:lvl4pPr>
            <a:lvl5pPr>
              <a:defRPr sz="1150">
                <a:solidFill>
                  <a:schemeClr val="tx1"/>
                </a:solidFill>
              </a:defRPr>
            </a:lvl5pPr>
          </a:lstStyle>
          <a:p>
            <a:pPr lvl="0"/>
            <a:r>
              <a:rPr lang="en-US"/>
              <a:t>Subtitle</a:t>
            </a:r>
          </a:p>
        </p:txBody>
      </p:sp>
      <p:sp>
        <p:nvSpPr>
          <p:cNvPr id="15" name="Title 21">
            <a:extLst>
              <a:ext uri="{FF2B5EF4-FFF2-40B4-BE49-F238E27FC236}">
                <a16:creationId xmlns:a16="http://schemas.microsoft.com/office/drawing/2014/main" id="{5DA3FCDB-DC28-C746-B914-E25DB11C7E7A}"/>
              </a:ext>
            </a:extLst>
          </p:cNvPr>
          <p:cNvSpPr>
            <a:spLocks noGrp="1"/>
          </p:cNvSpPr>
          <p:nvPr>
            <p:ph type="title" hasCustomPrompt="1"/>
          </p:nvPr>
        </p:nvSpPr>
        <p:spPr>
          <a:xfrm>
            <a:off x="685800" y="403268"/>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useBgFill="1">
        <p:nvSpPr>
          <p:cNvPr id="7" name="Slide Number Placeholder 5">
            <a:extLst>
              <a:ext uri="{FF2B5EF4-FFF2-40B4-BE49-F238E27FC236}">
                <a16:creationId xmlns:a16="http://schemas.microsoft.com/office/drawing/2014/main" id="{6A647E8E-9D28-034B-9B87-2AA0748B13A7}"/>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AB48D43E-A7CA-E6C5-AD9D-DDCBE25C1E1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658080638"/>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art slide blue">
    <p:bg>
      <p:bgPr>
        <a:solidFill>
          <a:schemeClr val="tx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31354"/>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66EE4847-EDC0-684B-9AAE-D0F8A726D70A}"/>
              </a:ext>
            </a:extLst>
          </p:cNvPr>
          <p:cNvSpPr>
            <a:spLocks noGrp="1"/>
          </p:cNvSpPr>
          <p:nvPr>
            <p:ph type="title" hasCustomPrompt="1"/>
          </p:nvPr>
        </p:nvSpPr>
        <p:spPr>
          <a:xfrm>
            <a:off x="685800" y="405181"/>
            <a:ext cx="10432800" cy="908101"/>
          </a:xfrm>
        </p:spPr>
        <p:txBody>
          <a:bodyPr/>
          <a:lstStyle>
            <a:lvl1pPr>
              <a:lnSpc>
                <a:spcPct val="100000"/>
              </a:lnSpc>
              <a:spcBef>
                <a:spcPts val="0"/>
              </a:spcBef>
              <a:defRPr lang="en-GB" b="0" i="0" u="none" strike="noStrike" smtClean="0">
                <a:solidFill>
                  <a:schemeClr val="bg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E3954A4E-0D7F-6A42-BF7A-570D31FC49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chemeClr val="bg1"/>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descr="A black background with white text&#10;&#10;Description automatically generated">
            <a:extLst>
              <a:ext uri="{FF2B5EF4-FFF2-40B4-BE49-F238E27FC236}">
                <a16:creationId xmlns:a16="http://schemas.microsoft.com/office/drawing/2014/main" id="{59BD4098-967D-F7A3-7A0A-EEAD29E188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814" y="6023028"/>
            <a:ext cx="2326161" cy="642088"/>
          </a:xfrm>
          <a:prstGeom prst="rect">
            <a:avLst/>
          </a:prstGeom>
        </p:spPr>
      </p:pic>
    </p:spTree>
    <p:extLst>
      <p:ext uri="{BB962C8B-B14F-4D97-AF65-F5344CB8AC3E}">
        <p14:creationId xmlns:p14="http://schemas.microsoft.com/office/powerpoint/2010/main" val="126408229"/>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art slide whit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5AFB7DC2-B300-F54A-9438-99C56E71F45E}"/>
              </a:ext>
            </a:extLst>
          </p:cNvPr>
          <p:cNvSpPr>
            <a:spLocks noGrp="1"/>
          </p:cNvSpPr>
          <p:nvPr>
            <p:ph type="chart" sz="quarter" idx="13"/>
          </p:nvPr>
        </p:nvSpPr>
        <p:spPr>
          <a:xfrm>
            <a:off x="685800" y="1554480"/>
            <a:ext cx="10826496" cy="4362525"/>
          </a:xfrm>
          <a:prstGeom prst="rect">
            <a:avLst/>
          </a:prstGeom>
        </p:spPr>
        <p:txBody>
          <a:bodyPr/>
          <a:lstStyle>
            <a:lvl1pPr>
              <a:defRPr>
                <a:noFill/>
              </a:defRPr>
            </a:lvl1pPr>
          </a:lstStyle>
          <a:p>
            <a:r>
              <a:rPr lang="en-US"/>
              <a:t>Click icon to add chart</a:t>
            </a:r>
          </a:p>
        </p:txBody>
      </p:sp>
      <p:sp>
        <p:nvSpPr>
          <p:cNvPr id="12" name="Title 21">
            <a:extLst>
              <a:ext uri="{FF2B5EF4-FFF2-40B4-BE49-F238E27FC236}">
                <a16:creationId xmlns:a16="http://schemas.microsoft.com/office/drawing/2014/main" id="{C2EC6BA5-3813-3A4C-9088-F24F3B28AF41}"/>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11" name="Slide Number Placeholder 5">
            <a:extLst>
              <a:ext uri="{FF2B5EF4-FFF2-40B4-BE49-F238E27FC236}">
                <a16:creationId xmlns:a16="http://schemas.microsoft.com/office/drawing/2014/main" id="{39952482-7538-044B-9859-8E01C8E7E73B}"/>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8A9D0B2B-788F-4327-73DA-1D4A7CD5B8A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594853083"/>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Title 21">
            <a:extLst>
              <a:ext uri="{FF2B5EF4-FFF2-40B4-BE49-F238E27FC236}">
                <a16:creationId xmlns:a16="http://schemas.microsoft.com/office/drawing/2014/main" id="{35E854F1-77B4-4BE1-B66C-3A7ACFF0C38A}"/>
              </a:ext>
            </a:extLst>
          </p:cNvPr>
          <p:cNvSpPr>
            <a:spLocks noGrp="1"/>
          </p:cNvSpPr>
          <p:nvPr>
            <p:ph type="title" hasCustomPrompt="1"/>
          </p:nvPr>
        </p:nvSpPr>
        <p:spPr>
          <a:xfrm>
            <a:off x="685800" y="404256"/>
            <a:ext cx="10432800" cy="908101"/>
          </a:xfrm>
        </p:spPr>
        <p:txBody>
          <a:bodyPr/>
          <a:lstStyle>
            <a:lvl1pPr>
              <a:lnSpc>
                <a:spcPct val="100000"/>
              </a:lnSpc>
              <a:spcBef>
                <a:spcPts val="0"/>
              </a:spcBef>
              <a:defRPr lang="en-GB" b="0" i="0" u="none" strike="noStrike" smtClean="0">
                <a:solidFill>
                  <a:schemeClr val="tx1"/>
                </a:solidFill>
                <a:effectLst/>
                <a:latin typeface="+mj-lt"/>
              </a:defRPr>
            </a:lvl1pPr>
          </a:lstStyle>
          <a:p>
            <a:r>
              <a:rPr lang="en-US"/>
              <a:t>This is a two-line page title, click to add text </a:t>
            </a:r>
            <a:br>
              <a:rPr lang="en-US"/>
            </a:br>
            <a:r>
              <a:rPr lang="en-US"/>
              <a:t>Lorem ipsum dolor sit </a:t>
            </a:r>
            <a:r>
              <a:rPr lang="en-US" err="1"/>
              <a:t>amet</a:t>
            </a:r>
            <a:r>
              <a:rPr lang="en-US"/>
              <a:t>, </a:t>
            </a:r>
            <a:r>
              <a:rPr lang="en-US" err="1"/>
              <a:t>consetetur</a:t>
            </a:r>
            <a:r>
              <a:rPr lang="en-US"/>
              <a:t> </a:t>
            </a:r>
            <a:r>
              <a:rPr lang="en-US" err="1"/>
              <a:t>sadipscing</a:t>
            </a:r>
            <a:r>
              <a:rPr lang="en-US"/>
              <a:t> </a:t>
            </a:r>
            <a:r>
              <a:rPr lang="en-US" err="1"/>
              <a:t>elitr</a:t>
            </a:r>
            <a:endParaRPr lang="en-US"/>
          </a:p>
        </p:txBody>
      </p:sp>
      <p:sp>
        <p:nvSpPr>
          <p:cNvPr id="4" name="Slide Number Placeholder 5">
            <a:extLst>
              <a:ext uri="{FF2B5EF4-FFF2-40B4-BE49-F238E27FC236}">
                <a16:creationId xmlns:a16="http://schemas.microsoft.com/office/drawing/2014/main" id="{4732BF6D-0283-9241-A094-36593C034DE8}"/>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71B0051C-2581-BA62-4628-0777F6F7EB0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11037647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F08FEBF4-498C-644C-A463-BFF5AF6F572F}"/>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B08AC7F-FBB2-863B-244C-2DC42B03959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726977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51067-710B-7C49-BE90-2F12DCECD625}"/>
              </a:ext>
            </a:extLst>
          </p:cNvPr>
          <p:cNvSpPr>
            <a:spLocks noGrp="1"/>
          </p:cNvSpPr>
          <p:nvPr>
            <p:ph sz="half" idx="1"/>
          </p:nvPr>
        </p:nvSpPr>
        <p:spPr>
          <a:xfrm>
            <a:off x="685800"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itle 9">
            <a:extLst>
              <a:ext uri="{FF2B5EF4-FFF2-40B4-BE49-F238E27FC236}">
                <a16:creationId xmlns:a16="http://schemas.microsoft.com/office/drawing/2014/main" id="{C4E21041-D6CA-6E44-8DB1-2DD3533A3A2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6" name="Slide Number Placeholder 5">
            <a:extLst>
              <a:ext uri="{FF2B5EF4-FFF2-40B4-BE49-F238E27FC236}">
                <a16:creationId xmlns:a16="http://schemas.microsoft.com/office/drawing/2014/main" id="{79A5C659-FD72-3445-8943-8DA1ABC905AA}"/>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11" name="Content Placeholder 2">
            <a:extLst>
              <a:ext uri="{FF2B5EF4-FFF2-40B4-BE49-F238E27FC236}">
                <a16:creationId xmlns:a16="http://schemas.microsoft.com/office/drawing/2014/main" id="{CE172489-B115-ED42-B8B1-EDF1645BCB78}"/>
              </a:ext>
            </a:extLst>
          </p:cNvPr>
          <p:cNvSpPr>
            <a:spLocks noGrp="1"/>
          </p:cNvSpPr>
          <p:nvPr>
            <p:ph sz="half" idx="10"/>
          </p:nvPr>
        </p:nvSpPr>
        <p:spPr>
          <a:xfrm>
            <a:off x="6272784" y="1691640"/>
            <a:ext cx="5230368" cy="4114800"/>
          </a:xfrm>
          <a:prstGeom prst="rect">
            <a:avLst/>
          </a:prstGeom>
        </p:spPr>
        <p:txBody>
          <a:bodyPr/>
          <a:lstStyle>
            <a:lvl1pPr>
              <a:spcBef>
                <a:spcPts val="700"/>
              </a:spcBef>
              <a:spcAft>
                <a:spcPts val="0"/>
              </a:spcAft>
              <a:defRPr/>
            </a:lvl1pPr>
            <a:lvl2pPr>
              <a:spcBef>
                <a:spcPts val="700"/>
              </a:spcBef>
              <a:spcAft>
                <a:spcPts val="0"/>
              </a:spcAft>
              <a:defRPr/>
            </a:lvl2pPr>
            <a:lvl3pPr>
              <a:spcBef>
                <a:spcPts val="700"/>
              </a:spcBef>
              <a:spcAft>
                <a:spcPts val="0"/>
              </a:spcAft>
              <a:defRPr/>
            </a:lvl3pPr>
            <a:lvl4pPr>
              <a:spcBef>
                <a:spcPts val="700"/>
              </a:spcBef>
              <a:spcAft>
                <a:spcPts val="0"/>
              </a:spcAft>
              <a:defRPr/>
            </a:lvl4pPr>
            <a:lvl5pPr>
              <a:spcBef>
                <a:spcPts val="700"/>
              </a:spcBef>
              <a:spcAft>
                <a:spcPts val="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2" name="Picture 1">
            <a:extLst>
              <a:ext uri="{FF2B5EF4-FFF2-40B4-BE49-F238E27FC236}">
                <a16:creationId xmlns:a16="http://schemas.microsoft.com/office/drawing/2014/main" id="{2DD338E9-8677-EBD4-FC52-B98B915E266C}"/>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22659768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1AF8AAE-E0C1-7114-9745-C9C767C5166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3" name="Picture 2" descr="A black background with white text&#10;&#10;Description automatically generated">
            <a:extLst>
              <a:ext uri="{FF2B5EF4-FFF2-40B4-BE49-F238E27FC236}">
                <a16:creationId xmlns:a16="http://schemas.microsoft.com/office/drawing/2014/main" id="{B2C3CDD7-027B-2003-DE43-010BAFB6D4D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354184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E4F9B4D-4F63-2F4B-8566-0D934C3A04EA}"/>
              </a:ext>
            </a:extLst>
          </p:cNvPr>
          <p:cNvSpPr>
            <a:spLocks noGrp="1"/>
          </p:cNvSpPr>
          <p:nvPr>
            <p:ph type="body" idx="1"/>
          </p:nvPr>
        </p:nvSpPr>
        <p:spPr>
          <a:xfrm>
            <a:off x="685800"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2D8CE72-09FC-2245-8926-D359BB8E1851}"/>
              </a:ext>
            </a:extLst>
          </p:cNvPr>
          <p:cNvSpPr>
            <a:spLocks noGrp="1"/>
          </p:cNvSpPr>
          <p:nvPr>
            <p:ph sz="half" idx="2"/>
          </p:nvPr>
        </p:nvSpPr>
        <p:spPr>
          <a:xfrm>
            <a:off x="685800" y="2557535"/>
            <a:ext cx="5230368" cy="3484919"/>
          </a:xfrm>
          <a:prstGeom prst="rect">
            <a:avLst/>
          </a:prstGeom>
        </p:spPr>
        <p:txBody>
          <a:bodyPr/>
          <a:lstStyle>
            <a:lvl1pPr>
              <a:spcBef>
                <a:spcPts val="700"/>
              </a:spcBef>
              <a:spcAft>
                <a:spcPts val="0"/>
              </a:spcAft>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4FEF679-9542-654B-A7B4-3BCCD47CEB8E}"/>
              </a:ext>
            </a:extLst>
          </p:cNvPr>
          <p:cNvSpPr>
            <a:spLocks noGrp="1"/>
          </p:cNvSpPr>
          <p:nvPr>
            <p:ph type="body" sz="quarter" idx="3"/>
          </p:nvPr>
        </p:nvSpPr>
        <p:spPr>
          <a:xfrm>
            <a:off x="6272784" y="1681163"/>
            <a:ext cx="5230368" cy="823912"/>
          </a:xfrm>
          <a:prstGeom prst="rect">
            <a:avLst/>
          </a:prstGeom>
        </p:spPr>
        <p:txBody>
          <a:bodyPr bIns="54864" anchor="b"/>
          <a:lstStyle>
            <a:lvl1pPr marL="0" indent="0">
              <a:spcAft>
                <a:spcPts val="0"/>
              </a:spcAft>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8F8BFE8-3078-1440-9F68-0C89355AC906}"/>
              </a:ext>
            </a:extLst>
          </p:cNvPr>
          <p:cNvSpPr>
            <a:spLocks noGrp="1"/>
          </p:cNvSpPr>
          <p:nvPr>
            <p:ph sz="quarter" idx="4"/>
          </p:nvPr>
        </p:nvSpPr>
        <p:spPr>
          <a:xfrm>
            <a:off x="6272784" y="2557535"/>
            <a:ext cx="5230368" cy="3484919"/>
          </a:xfrm>
          <a:prstGeom prst="rect">
            <a:avLst/>
          </a:prstGeom>
        </p:spPr>
        <p:txBody>
          <a:bodyPr/>
          <a:lstStyle>
            <a:lvl1pPr>
              <a:spcBef>
                <a:spcPts val="700"/>
              </a:spcBef>
              <a:defRPr/>
            </a:lvl1pPr>
            <a:lvl2pPr>
              <a:spcBef>
                <a:spcPts val="700"/>
              </a:spcBef>
              <a:defRPr/>
            </a:lvl2pPr>
            <a:lvl3pPr>
              <a:spcBef>
                <a:spcPts val="700"/>
              </a:spcBef>
              <a:spcAft>
                <a:spcPts val="0"/>
              </a:spcAft>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Title 9">
            <a:extLst>
              <a:ext uri="{FF2B5EF4-FFF2-40B4-BE49-F238E27FC236}">
                <a16:creationId xmlns:a16="http://schemas.microsoft.com/office/drawing/2014/main" id="{9F068DB5-FA41-E046-950C-E25F5AA91F03}"/>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8" name="Slide Number Placeholder 5">
            <a:extLst>
              <a:ext uri="{FF2B5EF4-FFF2-40B4-BE49-F238E27FC236}">
                <a16:creationId xmlns:a16="http://schemas.microsoft.com/office/drawing/2014/main" id="{0788EFC2-0EFB-D144-A4A0-6D898CAB201C}"/>
              </a:ext>
            </a:extLst>
          </p:cNvPr>
          <p:cNvSpPr>
            <a:spLocks noGrp="1"/>
          </p:cNvSpPr>
          <p:nvPr>
            <p:ph type="sldNum" sz="quarter" idx="10"/>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50BF1B88-4BDD-6D89-611F-4D272502533F}"/>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663799410"/>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4FDAFC8E-CA28-0D44-BC65-8F7829B28517}"/>
              </a:ext>
            </a:extLst>
          </p:cNvPr>
          <p:cNvSpPr>
            <a:spLocks noGrp="1"/>
          </p:cNvSpPr>
          <p:nvPr>
            <p:ph type="title"/>
          </p:nvPr>
        </p:nvSpPr>
        <p:spPr>
          <a:xfrm>
            <a:off x="685800" y="404115"/>
            <a:ext cx="10515599" cy="1037502"/>
          </a:xfrm>
        </p:spPr>
        <p:txBody>
          <a:bodyPr/>
          <a:lstStyle>
            <a:lvl1pPr>
              <a:lnSpc>
                <a:spcPct val="100000"/>
              </a:lnSpc>
              <a:defRPr/>
            </a:lvl1pPr>
          </a:lstStyle>
          <a:p>
            <a:r>
              <a:rPr lang="en-US"/>
              <a:t>Click to edit Master title style</a:t>
            </a:r>
          </a:p>
        </p:txBody>
      </p:sp>
      <p:sp>
        <p:nvSpPr>
          <p:cNvPr id="9" name="Text Placeholder 2">
            <a:extLst>
              <a:ext uri="{FF2B5EF4-FFF2-40B4-BE49-F238E27FC236}">
                <a16:creationId xmlns:a16="http://schemas.microsoft.com/office/drawing/2014/main" id="{09FBEDEA-F386-1B4A-B687-53C2F6314F81}"/>
              </a:ext>
            </a:extLst>
          </p:cNvPr>
          <p:cNvSpPr>
            <a:spLocks noGrp="1"/>
          </p:cNvSpPr>
          <p:nvPr>
            <p:ph type="body" sz="quarter" idx="12"/>
          </p:nvPr>
        </p:nvSpPr>
        <p:spPr>
          <a:xfrm>
            <a:off x="685800" y="1809168"/>
            <a:ext cx="10826496" cy="4156075"/>
          </a:xfrm>
        </p:spPr>
        <p:txBody>
          <a:bodyPr/>
          <a:lstStyle>
            <a:lvl1pPr>
              <a:spcBef>
                <a:spcPts val="700"/>
              </a:spcBef>
              <a:defRPr/>
            </a:lvl1pPr>
            <a:lvl2pPr>
              <a:spcBef>
                <a:spcPts val="700"/>
              </a:spcBef>
              <a:defRPr/>
            </a:lvl2pPr>
            <a:lvl3pPr>
              <a:spcBef>
                <a:spcPts val="700"/>
              </a:spcBef>
              <a:defRPr/>
            </a:lvl3pPr>
            <a:lvl4pPr>
              <a:spcBef>
                <a:spcPts val="700"/>
              </a:spcBef>
              <a:defRPr/>
            </a:lvl4pPr>
            <a:lvl5pPr>
              <a:spcBef>
                <a:spcPts val="7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5">
            <a:extLst>
              <a:ext uri="{FF2B5EF4-FFF2-40B4-BE49-F238E27FC236}">
                <a16:creationId xmlns:a16="http://schemas.microsoft.com/office/drawing/2014/main" id="{3173DD54-2495-B44B-8373-3BC577FF2684}"/>
              </a:ext>
            </a:extLst>
          </p:cNvPr>
          <p:cNvSpPr>
            <a:spLocks noGrp="1"/>
          </p:cNvSpPr>
          <p:nvPr>
            <p:ph type="sldNum" sz="quarter" idx="4"/>
          </p:nvPr>
        </p:nvSpPr>
        <p:spPr>
          <a:xfrm>
            <a:off x="10950513" y="6221330"/>
            <a:ext cx="738723" cy="365125"/>
          </a:xfrm>
          <a:prstGeom prst="rect">
            <a:avLst/>
          </a:prstGeom>
          <a:noFill/>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pic>
        <p:nvPicPr>
          <p:cNvPr id="2" name="Picture 1">
            <a:extLst>
              <a:ext uri="{FF2B5EF4-FFF2-40B4-BE49-F238E27FC236}">
                <a16:creationId xmlns:a16="http://schemas.microsoft.com/office/drawing/2014/main" id="{2D290387-04CD-2CFC-F641-22EFD478AEF3}"/>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521814" y="6023028"/>
            <a:ext cx="2326160" cy="642088"/>
          </a:xfrm>
          <a:prstGeom prst="rect">
            <a:avLst/>
          </a:prstGeom>
        </p:spPr>
      </p:pic>
    </p:spTree>
    <p:extLst>
      <p:ext uri="{BB962C8B-B14F-4D97-AF65-F5344CB8AC3E}">
        <p14:creationId xmlns:p14="http://schemas.microsoft.com/office/powerpoint/2010/main" val="35854567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323368"/>
      </p:ext>
    </p:extLst>
  </p:cSld>
  <p:clrMapOvr>
    <a:overrideClrMapping bg1="dk1" tx1="lt1" bg2="dk2" tx2="lt2" accent1="accent1" accent2="accent2" accent3="accent3" accent4="accent4" accent5="accent5" accent6="accent6" hlink="hlink" folHlink="folHlink"/>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Monogram">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736535"/>
      </p:ext>
    </p:extLst>
  </p:cSld>
  <p:clrMapOvr>
    <a:overrideClrMapping bg1="dk1" tx1="lt1" bg2="dk2" tx2="lt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Monogram + tag lin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617320"/>
      </p:ext>
    </p:extLst>
  </p:cSld>
  <p:clrMapOvr>
    <a:overrideClrMapping bg1="dk1" tx1="lt1" bg2="dk2" tx2="lt2" accent1="accent1" accent2="accent2" accent3="accent3" accent4="accent4" accent5="accent5" accent6="accent6" hlink="hlink" folHlink="folHlink"/>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Monogram">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6912003"/>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4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chemeClr val="bg1"/>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chemeClr val="bg1"/>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09A5C33A-1F04-E23A-6A69-BCF9DCF434C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1188" y="934346"/>
            <a:ext cx="4475162" cy="443818"/>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id="{098EFB62-4201-93C5-B433-569BF64DCE50}"/>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34975" y="5750268"/>
            <a:ext cx="3546475" cy="978931"/>
          </a:xfrm>
          <a:prstGeom prst="rect">
            <a:avLst/>
          </a:prstGeom>
        </p:spPr>
      </p:pic>
    </p:spTree>
    <p:extLst>
      <p:ext uri="{BB962C8B-B14F-4D97-AF65-F5344CB8AC3E}">
        <p14:creationId xmlns:p14="http://schemas.microsoft.com/office/powerpoint/2010/main" val="28568155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5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14094107-5DD5-2059-1F76-FFA8D7F39878}"/>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8" name="Picture 7">
            <a:extLst>
              <a:ext uri="{FF2B5EF4-FFF2-40B4-BE49-F238E27FC236}">
                <a16:creationId xmlns:a16="http://schemas.microsoft.com/office/drawing/2014/main" id="{094D4B9C-9395-4A0C-805C-AD07F4594C7B}"/>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17262081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6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374273CC-D4C0-D774-5C74-2D3E72C2F35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C686C7-CA7C-9113-7CE4-91B29172A0A5}"/>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3897675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7_Intro slide – image white log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1EDA6804-5DFF-0F47-9799-B370D29E52FF}"/>
              </a:ext>
            </a:extLst>
          </p:cNvPr>
          <p:cNvSpPr txBox="1">
            <a:spLocks/>
          </p:cNvSpPr>
          <p:nvPr userDrawn="1"/>
        </p:nvSpPr>
        <p:spPr>
          <a:xfrm>
            <a:off x="515938" y="758457"/>
            <a:ext cx="8361498" cy="2915786"/>
          </a:xfrm>
          <a:prstGeom prst="rect">
            <a:avLst/>
          </a:prstGeom>
        </p:spPr>
        <p:txBody>
          <a:bodyPr vert="horz" wrap="square" lIns="0" tIns="45720" rIns="90000" bIns="45720" rtlCol="0" anchor="t">
            <a:noAutofit/>
          </a:bodyPr>
          <a:lstStyle>
            <a:lvl1pPr algn="l" defTabSz="914400" rtl="0" eaLnBrk="1" latinLnBrk="0" hangingPunct="1">
              <a:lnSpc>
                <a:spcPts val="7200"/>
              </a:lnSpc>
              <a:spcBef>
                <a:spcPct val="0"/>
              </a:spcBef>
              <a:buNone/>
              <a:defRPr sz="5400" b="0" i="0" kern="1200" spc="-100" baseline="0">
                <a:solidFill>
                  <a:schemeClr val="bg1"/>
                </a:solidFill>
                <a:latin typeface="GE Inspira Sans" panose="020B0503060000000003" pitchFamily="34" charset="77"/>
                <a:ea typeface="+mj-ea"/>
                <a:cs typeface="+mj-cs"/>
              </a:defRPr>
            </a:lvl1pPr>
          </a:lstStyle>
          <a:p>
            <a:endParaRPr lang="en-GB"/>
          </a:p>
        </p:txBody>
      </p:sp>
      <p:sp>
        <p:nvSpPr>
          <p:cNvPr id="16" name="Date Placeholder 3">
            <a:extLst>
              <a:ext uri="{FF2B5EF4-FFF2-40B4-BE49-F238E27FC236}">
                <a16:creationId xmlns:a16="http://schemas.microsoft.com/office/drawing/2014/main" id="{6C155388-2ED0-124B-A584-E6A3D9F997DC}"/>
              </a:ext>
            </a:extLst>
          </p:cNvPr>
          <p:cNvSpPr>
            <a:spLocks noGrp="1"/>
          </p:cNvSpPr>
          <p:nvPr>
            <p:ph type="dt" sz="half" idx="2"/>
          </p:nvPr>
        </p:nvSpPr>
        <p:spPr>
          <a:xfrm>
            <a:off x="7340600" y="6125384"/>
            <a:ext cx="3124200" cy="365125"/>
          </a:xfrm>
          <a:prstGeom prst="rect">
            <a:avLst/>
          </a:prstGeom>
        </p:spPr>
        <p:txBody>
          <a:bodyPr vert="horz" lIns="18288" tIns="0" rIns="0" bIns="0" rtlCol="0" anchor="ctr"/>
          <a:lstStyle>
            <a:lvl1pPr algn="l">
              <a:defRPr sz="1100" b="1" i="0" cap="none" spc="200" baseline="0">
                <a:solidFill>
                  <a:srgbClr val="005CB9"/>
                </a:solidFill>
                <a:latin typeface="GE Inspira Sans" panose="020B0503060000000003" pitchFamily="34" charset="77"/>
              </a:defRPr>
            </a:lvl1pPr>
          </a:lstStyle>
          <a:p>
            <a:endParaRPr lang="en-GB"/>
          </a:p>
        </p:txBody>
      </p:sp>
      <p:sp>
        <p:nvSpPr>
          <p:cNvPr id="9" name="Title 1">
            <a:extLst>
              <a:ext uri="{FF2B5EF4-FFF2-40B4-BE49-F238E27FC236}">
                <a16:creationId xmlns:a16="http://schemas.microsoft.com/office/drawing/2014/main" id="{235AF69B-B0A2-0D4B-85CF-C5E467C39560}"/>
              </a:ext>
            </a:extLst>
          </p:cNvPr>
          <p:cNvSpPr>
            <a:spLocks noGrp="1"/>
          </p:cNvSpPr>
          <p:nvPr>
            <p:ph type="ctrTitle" hasCustomPrompt="1"/>
          </p:nvPr>
        </p:nvSpPr>
        <p:spPr>
          <a:xfrm>
            <a:off x="685800" y="2331720"/>
            <a:ext cx="6654800" cy="2686539"/>
          </a:xfrm>
        </p:spPr>
        <p:txBody>
          <a:bodyPr wrap="square" lIns="18288" rIns="457200" anchor="t">
            <a:noAutofit/>
          </a:bodyPr>
          <a:lstStyle>
            <a:lvl1pPr algn="l">
              <a:lnSpc>
                <a:spcPct val="100000"/>
              </a:lnSpc>
              <a:defRPr sz="4600" b="0" i="0" spc="0" baseline="0">
                <a:solidFill>
                  <a:srgbClr val="002D5D"/>
                </a:solidFill>
                <a:latin typeface="GE Inspira Sans" panose="020B0503060000000003" pitchFamily="34" charset="77"/>
              </a:defRPr>
            </a:lvl1pPr>
          </a:lstStyle>
          <a:p>
            <a:r>
              <a:rPr lang="en-US"/>
              <a:t>GE’s presentation</a:t>
            </a:r>
            <a:br>
              <a:rPr lang="en-US"/>
            </a:br>
            <a:r>
              <a:rPr lang="en-US"/>
              <a:t>template title example</a:t>
            </a:r>
            <a:endParaRPr lang="en-GB"/>
          </a:p>
        </p:txBody>
      </p:sp>
      <p:sp>
        <p:nvSpPr>
          <p:cNvPr id="14" name="Text Placeholder 11">
            <a:extLst>
              <a:ext uri="{FF2B5EF4-FFF2-40B4-BE49-F238E27FC236}">
                <a16:creationId xmlns:a16="http://schemas.microsoft.com/office/drawing/2014/main" id="{F23FB371-010F-3F48-A088-7E87BEE55B4B}"/>
              </a:ext>
            </a:extLst>
          </p:cNvPr>
          <p:cNvSpPr>
            <a:spLocks noGrp="1"/>
          </p:cNvSpPr>
          <p:nvPr>
            <p:ph type="body" sz="quarter" idx="14" hasCustomPrompt="1"/>
          </p:nvPr>
        </p:nvSpPr>
        <p:spPr>
          <a:xfrm>
            <a:off x="9960864" y="6553200"/>
            <a:ext cx="2231136" cy="304800"/>
          </a:xfrm>
          <a:prstGeom prst="rect">
            <a:avLst/>
          </a:prstGeom>
        </p:spPr>
        <p:txBody>
          <a:bodyPr lIns="0" rIns="90000">
            <a:noAutofit/>
          </a:bodyPr>
          <a:lstStyle>
            <a:lvl1pPr marL="0" marR="0" indent="0" algn="l" defTabSz="914400" rtl="0" eaLnBrk="1" fontAlgn="auto" latinLnBrk="0" hangingPunct="1">
              <a:lnSpc>
                <a:spcPct val="100000"/>
              </a:lnSpc>
              <a:spcBef>
                <a:spcPts val="0"/>
              </a:spcBef>
              <a:spcAft>
                <a:spcPts val="0"/>
              </a:spcAft>
              <a:buClrTx/>
              <a:buSzPct val="100000"/>
              <a:buFontTx/>
              <a:buNone/>
              <a:tabLst/>
              <a:defRPr lang="en-GB" sz="850" smtClean="0">
                <a:solidFill>
                  <a:srgbClr val="FFFFFF">
                    <a:alpha val="73000"/>
                  </a:srgbClr>
                </a:solidFill>
                <a:effectLst/>
              </a:defRPr>
            </a:lvl1pPr>
            <a:lvl2pPr>
              <a:defRPr sz="950">
                <a:solidFill>
                  <a:schemeClr val="bg1"/>
                </a:solidFill>
                <a:latin typeface="GE Inspira Sans" panose="020B0503060000000003" pitchFamily="34" charset="77"/>
              </a:defRPr>
            </a:lvl2pPr>
            <a:lvl3pPr>
              <a:defRPr sz="950">
                <a:solidFill>
                  <a:schemeClr val="bg1"/>
                </a:solidFill>
                <a:latin typeface="GE Inspira Sans" panose="020B0503060000000003" pitchFamily="34" charset="77"/>
              </a:defRPr>
            </a:lvl3pPr>
            <a:lvl4pPr>
              <a:defRPr sz="950">
                <a:solidFill>
                  <a:schemeClr val="bg1"/>
                </a:solidFill>
                <a:latin typeface="GE Inspira Sans" panose="020B0503060000000003" pitchFamily="34" charset="77"/>
              </a:defRPr>
            </a:lvl4pPr>
            <a:lvl5pPr>
              <a:defRPr sz="950">
                <a:solidFill>
                  <a:schemeClr val="bg1"/>
                </a:solidFill>
                <a:latin typeface="GE Inspira Sans" panose="020B0503060000000003" pitchFamily="34" charset="77"/>
              </a:defRPr>
            </a:lvl5pPr>
          </a:lstStyle>
          <a:p>
            <a:r>
              <a:rPr lang="en-GB">
                <a:solidFill>
                  <a:srgbClr val="FFFFFF"/>
                </a:solidFill>
                <a:effectLst/>
                <a:latin typeface="GE Inspira Sans" panose="020B0503060000000003" pitchFamily="34" charset="77"/>
              </a:rPr>
              <a:t>Placeholder confidentiality disclosure. </a:t>
            </a:r>
          </a:p>
        </p:txBody>
      </p:sp>
      <p:sp>
        <p:nvSpPr>
          <p:cNvPr id="6" name="Freeform 5">
            <a:extLst>
              <a:ext uri="{FF2B5EF4-FFF2-40B4-BE49-F238E27FC236}">
                <a16:creationId xmlns:a16="http://schemas.microsoft.com/office/drawing/2014/main" id="{BD4A227A-44EA-684D-9C39-C73C559FFEFC}"/>
              </a:ext>
            </a:extLst>
          </p:cNvPr>
          <p:cNvSpPr>
            <a:spLocks/>
          </p:cNvSpPr>
          <p:nvPr userDrawn="1"/>
        </p:nvSpPr>
        <p:spPr bwMode="auto">
          <a:xfrm>
            <a:off x="661931" y="2202895"/>
            <a:ext cx="612648" cy="45719"/>
          </a:xfrm>
          <a:custGeom>
            <a:avLst/>
            <a:gdLst>
              <a:gd name="T0" fmla="*/ 961 w 1006"/>
              <a:gd name="T1" fmla="*/ 90 h 90"/>
              <a:gd name="T2" fmla="*/ 961 w 1006"/>
              <a:gd name="T3" fmla="*/ 90 h 90"/>
              <a:gd name="T4" fmla="*/ 45 w 1006"/>
              <a:gd name="T5" fmla="*/ 90 h 90"/>
              <a:gd name="T6" fmla="*/ 0 w 1006"/>
              <a:gd name="T7" fmla="*/ 44 h 90"/>
              <a:gd name="T8" fmla="*/ 45 w 1006"/>
              <a:gd name="T9" fmla="*/ 0 h 90"/>
              <a:gd name="T10" fmla="*/ 961 w 1006"/>
              <a:gd name="T11" fmla="*/ 0 h 90"/>
              <a:gd name="T12" fmla="*/ 1006 w 1006"/>
              <a:gd name="T13" fmla="*/ 44 h 90"/>
              <a:gd name="T14" fmla="*/ 961 w 1006"/>
              <a:gd name="T15" fmla="*/ 9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6" h="90">
                <a:moveTo>
                  <a:pt x="961" y="90"/>
                </a:moveTo>
                <a:lnTo>
                  <a:pt x="961" y="90"/>
                </a:lnTo>
                <a:lnTo>
                  <a:pt x="45" y="90"/>
                </a:lnTo>
                <a:cubicBezTo>
                  <a:pt x="20" y="90"/>
                  <a:pt x="0" y="69"/>
                  <a:pt x="0" y="44"/>
                </a:cubicBezTo>
                <a:cubicBezTo>
                  <a:pt x="0" y="20"/>
                  <a:pt x="20" y="0"/>
                  <a:pt x="45" y="0"/>
                </a:cubicBezTo>
                <a:lnTo>
                  <a:pt x="961" y="0"/>
                </a:lnTo>
                <a:cubicBezTo>
                  <a:pt x="985" y="0"/>
                  <a:pt x="1006" y="20"/>
                  <a:pt x="1006" y="44"/>
                </a:cubicBezTo>
                <a:cubicBezTo>
                  <a:pt x="1006" y="69"/>
                  <a:pt x="985" y="90"/>
                  <a:pt x="961" y="90"/>
                </a:cubicBezTo>
                <a:close/>
              </a:path>
            </a:pathLst>
          </a:custGeom>
          <a:solidFill>
            <a:srgbClr val="D1DAE3"/>
          </a:solidFill>
          <a:ln w="12700">
            <a:solidFill>
              <a:srgbClr val="D1DAE3"/>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pic>
        <p:nvPicPr>
          <p:cNvPr id="2" name="Picture 1">
            <a:extLst>
              <a:ext uri="{FF2B5EF4-FFF2-40B4-BE49-F238E27FC236}">
                <a16:creationId xmlns:a16="http://schemas.microsoft.com/office/drawing/2014/main" id="{19C3A508-6F63-7D2E-F02F-C1F2402FCAB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11188" y="934346"/>
            <a:ext cx="4475162" cy="443817"/>
          </a:xfrm>
          <a:prstGeom prst="rect">
            <a:avLst/>
          </a:prstGeom>
        </p:spPr>
      </p:pic>
      <p:pic>
        <p:nvPicPr>
          <p:cNvPr id="3" name="Picture 2">
            <a:extLst>
              <a:ext uri="{FF2B5EF4-FFF2-40B4-BE49-F238E27FC236}">
                <a16:creationId xmlns:a16="http://schemas.microsoft.com/office/drawing/2014/main" id="{2D8A323F-4607-9682-5A65-6E6662DD365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34975" y="5750268"/>
            <a:ext cx="3546475" cy="978930"/>
          </a:xfrm>
          <a:prstGeom prst="rect">
            <a:avLst/>
          </a:prstGeom>
        </p:spPr>
      </p:pic>
    </p:spTree>
    <p:extLst>
      <p:ext uri="{BB962C8B-B14F-4D97-AF65-F5344CB8AC3E}">
        <p14:creationId xmlns:p14="http://schemas.microsoft.com/office/powerpoint/2010/main" val="2537286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ADD9F9-1BB4-D046-9F22-670879F39EC0}"/>
              </a:ext>
            </a:extLst>
          </p:cNvPr>
          <p:cNvSpPr>
            <a:spLocks noGrp="1"/>
          </p:cNvSpPr>
          <p:nvPr>
            <p:ph type="title"/>
          </p:nvPr>
        </p:nvSpPr>
        <p:spPr>
          <a:xfrm>
            <a:off x="515939" y="403351"/>
            <a:ext cx="10436080" cy="974622"/>
          </a:xfrm>
          <a:prstGeom prst="rect">
            <a:avLst/>
          </a:prstGeom>
        </p:spPr>
        <p:txBody>
          <a:bodyPr vert="horz" lIns="0" tIns="0" rIns="0" bIns="0" rtlCol="0" anchor="t">
            <a:noAutofit/>
          </a:bodyPr>
          <a:lstStyle/>
          <a:p>
            <a:r>
              <a:rPr lang="en-US"/>
              <a:t>Click to edit Master title style</a:t>
            </a:r>
            <a:endParaRPr lang="en-GB"/>
          </a:p>
        </p:txBody>
      </p:sp>
      <p:sp>
        <p:nvSpPr>
          <p:cNvPr id="9" name="Text Placeholder 8">
            <a:extLst>
              <a:ext uri="{FF2B5EF4-FFF2-40B4-BE49-F238E27FC236}">
                <a16:creationId xmlns:a16="http://schemas.microsoft.com/office/drawing/2014/main" id="{62F3E5F1-D8A5-204C-9DE2-35C6F5AFDB53}"/>
              </a:ext>
            </a:extLst>
          </p:cNvPr>
          <p:cNvSpPr>
            <a:spLocks noGrp="1"/>
          </p:cNvSpPr>
          <p:nvPr>
            <p:ph type="body" idx="1"/>
          </p:nvPr>
        </p:nvSpPr>
        <p:spPr>
          <a:xfrm>
            <a:off x="515939" y="1805592"/>
            <a:ext cx="11160124" cy="4100936"/>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768598EF-0FB1-374D-BC33-2853AB3BDD24}"/>
              </a:ext>
            </a:extLst>
          </p:cNvPr>
          <p:cNvSpPr>
            <a:spLocks noGrp="1"/>
          </p:cNvSpPr>
          <p:nvPr>
            <p:ph type="sldNum" sz="quarter" idx="4"/>
          </p:nvPr>
        </p:nvSpPr>
        <p:spPr>
          <a:xfrm>
            <a:off x="10950513" y="6221330"/>
            <a:ext cx="738723" cy="365125"/>
          </a:xfrm>
          <a:prstGeom prst="rect">
            <a:avLst/>
          </a:prstGeom>
        </p:spPr>
        <p:txBody>
          <a:bodyPr vert="horz" lIns="91440" tIns="45720" rIns="91440" bIns="45720" rtlCol="0" anchor="ctr"/>
          <a:lstStyle>
            <a:lvl1pPr algn="r">
              <a:defRPr sz="900" b="1">
                <a:solidFill>
                  <a:srgbClr val="005CB9"/>
                </a:solidFill>
                <a:latin typeface="GE Inspira Sans" panose="020B0503060000000003" pitchFamily="34" charset="77"/>
              </a:defRPr>
            </a:lvl1pPr>
          </a:lstStyle>
          <a:p>
            <a:fld id="{14719505-AD43-774F-936C-A3AE71DD4EEA}" type="slidenum">
              <a:rPr lang="en-GB" smtClean="0"/>
              <a:pPr/>
              <a:t>‹#›</a:t>
            </a:fld>
            <a:endParaRPr lang="en-GB"/>
          </a:p>
        </p:txBody>
      </p:sp>
      <p:sp>
        <p:nvSpPr>
          <p:cNvPr id="3" name="TextBox 2">
            <a:extLst>
              <a:ext uri="{FF2B5EF4-FFF2-40B4-BE49-F238E27FC236}">
                <a16:creationId xmlns:a16="http://schemas.microsoft.com/office/drawing/2014/main" id="{7546D388-9703-3C07-0D63-96974CF19D94}"/>
              </a:ext>
            </a:extLst>
          </p:cNvPr>
          <p:cNvSpPr txBox="1"/>
          <p:nvPr userDrawn="1"/>
        </p:nvSpPr>
        <p:spPr>
          <a:xfrm>
            <a:off x="1798320" y="6360160"/>
            <a:ext cx="0" cy="0"/>
          </a:xfrm>
          <a:prstGeom prst="rect">
            <a:avLst/>
          </a:prstGeom>
          <a:noFill/>
        </p:spPr>
        <p:txBody>
          <a:bodyPr wrap="none" rtlCol="0">
            <a:noAutofit/>
          </a:bodyPr>
          <a:lstStyle/>
          <a:p>
            <a:pPr algn="l">
              <a:spcBef>
                <a:spcPts val="1200"/>
              </a:spcBef>
            </a:pPr>
            <a:endParaRPr lang="en-US"/>
          </a:p>
        </p:txBody>
      </p:sp>
      <p:sp>
        <p:nvSpPr>
          <p:cNvPr id="5" name="TextBox 4">
            <a:extLst>
              <a:ext uri="{FF2B5EF4-FFF2-40B4-BE49-F238E27FC236}">
                <a16:creationId xmlns:a16="http://schemas.microsoft.com/office/drawing/2014/main" id="{6766C124-9A4C-F3B2-0991-84371BAAAE41}"/>
              </a:ext>
            </a:extLst>
          </p:cNvPr>
          <p:cNvSpPr txBox="1"/>
          <p:nvPr userDrawn="1"/>
        </p:nvSpPr>
        <p:spPr>
          <a:xfrm>
            <a:off x="825190" y="6389649"/>
            <a:ext cx="0" cy="0"/>
          </a:xfrm>
          <a:prstGeom prst="rect">
            <a:avLst/>
          </a:prstGeom>
          <a:noFill/>
        </p:spPr>
        <p:txBody>
          <a:bodyPr wrap="none" rtlCol="0">
            <a:noAutofit/>
          </a:bodyPr>
          <a:lstStyle/>
          <a:p>
            <a:pPr algn="l">
              <a:spcBef>
                <a:spcPts val="1200"/>
              </a:spcBef>
            </a:pPr>
            <a:endParaRPr lang="en-US"/>
          </a:p>
        </p:txBody>
      </p:sp>
    </p:spTree>
    <p:extLst>
      <p:ext uri="{BB962C8B-B14F-4D97-AF65-F5344CB8AC3E}">
        <p14:creationId xmlns:p14="http://schemas.microsoft.com/office/powerpoint/2010/main" val="367479083"/>
      </p:ext>
    </p:extLst>
  </p:cSld>
  <p:clrMap bg1="lt1" tx1="dk1" bg2="lt2" tx2="dk2" accent1="accent1" accent2="accent2" accent3="accent3" accent4="accent4" accent5="accent5" accent6="accent6" hlink="hlink" folHlink="folHlink"/>
  <p:sldLayoutIdLst>
    <p:sldLayoutId id="2147483667" r:id="rId1"/>
    <p:sldLayoutId id="2147483724" r:id="rId2"/>
    <p:sldLayoutId id="2147483712" r:id="rId3"/>
    <p:sldLayoutId id="2147483710" r:id="rId4"/>
    <p:sldLayoutId id="2147483711" r:id="rId5"/>
    <p:sldLayoutId id="2147483713" r:id="rId6"/>
    <p:sldLayoutId id="2147483714" r:id="rId7"/>
    <p:sldLayoutId id="2147483715" r:id="rId8"/>
    <p:sldLayoutId id="2147483716" r:id="rId9"/>
    <p:sldLayoutId id="2147483717" r:id="rId10"/>
    <p:sldLayoutId id="2147483650" r:id="rId11"/>
    <p:sldLayoutId id="2147483705" r:id="rId12"/>
    <p:sldLayoutId id="2147483706" r:id="rId13"/>
    <p:sldLayoutId id="2147483707" r:id="rId14"/>
    <p:sldLayoutId id="2147483709" r:id="rId15"/>
    <p:sldLayoutId id="2147483708" r:id="rId16"/>
    <p:sldLayoutId id="2147483669" r:id="rId17"/>
    <p:sldLayoutId id="2147483697" r:id="rId18"/>
    <p:sldLayoutId id="2147483651" r:id="rId19"/>
    <p:sldLayoutId id="2147483683" r:id="rId20"/>
    <p:sldLayoutId id="2147483678" r:id="rId21"/>
    <p:sldLayoutId id="2147483691" r:id="rId22"/>
    <p:sldLayoutId id="2147483690" r:id="rId23"/>
    <p:sldLayoutId id="2147483692" r:id="rId24"/>
    <p:sldLayoutId id="2147483662" r:id="rId25"/>
    <p:sldLayoutId id="2147483675" r:id="rId26"/>
    <p:sldLayoutId id="2147483698" r:id="rId27"/>
    <p:sldLayoutId id="2147483674" r:id="rId28"/>
    <p:sldLayoutId id="2147483680" r:id="rId29"/>
    <p:sldLayoutId id="2147483677" r:id="rId30"/>
    <p:sldLayoutId id="2147483682" r:id="rId31"/>
    <p:sldLayoutId id="2147483664" r:id="rId32"/>
    <p:sldLayoutId id="2147483718" r:id="rId33"/>
    <p:sldLayoutId id="2147483720" r:id="rId34"/>
    <p:sldLayoutId id="2147483719" r:id="rId35"/>
    <p:sldLayoutId id="2147483663" r:id="rId36"/>
    <p:sldLayoutId id="2147483670" r:id="rId37"/>
    <p:sldLayoutId id="2147483721" r:id="rId38"/>
    <p:sldLayoutId id="2147483672" r:id="rId39"/>
    <p:sldLayoutId id="2147483722" r:id="rId40"/>
    <p:sldLayoutId id="2147483673" r:id="rId41"/>
    <p:sldLayoutId id="2147483723" r:id="rId42"/>
    <p:sldLayoutId id="2147483666" r:id="rId43"/>
    <p:sldLayoutId id="2147483693" r:id="rId44"/>
    <p:sldLayoutId id="2147483676" r:id="rId45"/>
    <p:sldLayoutId id="2147483687" r:id="rId46"/>
    <p:sldLayoutId id="2147483699" r:id="rId47"/>
    <p:sldLayoutId id="2147483655" r:id="rId48"/>
    <p:sldLayoutId id="2147483652" r:id="rId49"/>
    <p:sldLayoutId id="2147483696" r:id="rId50"/>
    <p:sldLayoutId id="2147483685" r:id="rId51"/>
    <p:sldLayoutId id="2147483701" r:id="rId52"/>
    <p:sldLayoutId id="2147483700" r:id="rId53"/>
    <p:sldLayoutId id="2147483702" r:id="rId54"/>
    <p:sldLayoutId id="2147483694" r:id="rId55"/>
  </p:sldLayoutIdLst>
  <p:hf hdr="0"/>
  <p:txStyles>
    <p:titleStyle>
      <a:lvl1pPr algn="l" defTabSz="914400" rtl="0" eaLnBrk="1" latinLnBrk="0" hangingPunct="1">
        <a:lnSpc>
          <a:spcPct val="100000"/>
        </a:lnSpc>
        <a:spcBef>
          <a:spcPct val="0"/>
        </a:spcBef>
        <a:buNone/>
        <a:defRPr sz="2800" kern="1200" spc="0" baseline="0">
          <a:solidFill>
            <a:schemeClr val="tx1"/>
          </a:solidFill>
          <a:latin typeface="GE Inspira Sans" panose="020B0503060000000003" pitchFamily="34" charset="77"/>
          <a:ea typeface="+mj-ea"/>
          <a:cs typeface="+mj-cs"/>
        </a:defRPr>
      </a:lvl1pPr>
    </p:titleStyle>
    <p:bodyStyle>
      <a:lvl1pPr marL="0" indent="0" algn="l" defTabSz="914400" rtl="0" eaLnBrk="1" latinLnBrk="0" hangingPunct="1">
        <a:lnSpc>
          <a:spcPct val="100000"/>
        </a:lnSpc>
        <a:spcBef>
          <a:spcPts val="600"/>
        </a:spcBef>
        <a:spcAft>
          <a:spcPts val="0"/>
        </a:spcAft>
        <a:buSzPct val="100000"/>
        <a:buFontTx/>
        <a:buNone/>
        <a:defRPr sz="2000" kern="1200">
          <a:solidFill>
            <a:schemeClr val="tx1"/>
          </a:solidFill>
          <a:latin typeface="GE Inspira Sans" panose="020B0503060000000003" pitchFamily="34" charset="77"/>
          <a:ea typeface="+mn-ea"/>
          <a:cs typeface="+mn-cs"/>
        </a:defRPr>
      </a:lvl1pPr>
      <a:lvl2pPr marL="190500" indent="-149225" algn="l" defTabSz="914400" rtl="0" eaLnBrk="1" latinLnBrk="0" hangingPunct="1">
        <a:lnSpc>
          <a:spcPct val="100000"/>
        </a:lnSpc>
        <a:spcBef>
          <a:spcPts val="600"/>
        </a:spcBef>
        <a:spcAft>
          <a:spcPts val="0"/>
        </a:spcAft>
        <a:buClr>
          <a:schemeClr val="bg2"/>
        </a:buClr>
        <a:buSzPct val="100000"/>
        <a:buFont typeface="GE Inspira Sans" panose="020B0604020202020204" pitchFamily="34" charset="0"/>
        <a:buChar char="•"/>
        <a:tabLst/>
        <a:defRPr sz="1800" kern="1200">
          <a:solidFill>
            <a:schemeClr val="tx1"/>
          </a:solidFill>
          <a:latin typeface="GE Inspira Sans" panose="020B0503060000000003" pitchFamily="34" charset="77"/>
          <a:ea typeface="+mn-ea"/>
          <a:cs typeface="+mn-cs"/>
        </a:defRPr>
      </a:lvl2pPr>
      <a:lvl3pPr marL="404813" indent="-163513" algn="l" defTabSz="914400" rtl="0" eaLnBrk="1" latinLnBrk="0" hangingPunct="1">
        <a:lnSpc>
          <a:spcPct val="100000"/>
        </a:lnSpc>
        <a:spcBef>
          <a:spcPts val="400"/>
        </a:spcBef>
        <a:spcAft>
          <a:spcPts val="0"/>
        </a:spcAft>
        <a:buClr>
          <a:schemeClr val="bg2"/>
        </a:buClr>
        <a:buSzPct val="46000"/>
        <a:buFont typeface="Wingdings 2" panose="05020102010507070707" pitchFamily="18" charset="2"/>
        <a:buChar char=""/>
        <a:tabLst/>
        <a:defRPr sz="1600" kern="1200">
          <a:solidFill>
            <a:schemeClr val="tx1"/>
          </a:solidFill>
          <a:latin typeface="GE Inspira Sans" panose="020B0503060000000003" pitchFamily="34" charset="77"/>
          <a:ea typeface="+mn-ea"/>
          <a:cs typeface="+mn-cs"/>
        </a:defRPr>
      </a:lvl3pPr>
      <a:lvl4pPr marL="617538" indent="-155575" algn="l" defTabSz="914400" rtl="0" eaLnBrk="1" latinLnBrk="0" hangingPunct="1">
        <a:lnSpc>
          <a:spcPct val="100000"/>
        </a:lnSpc>
        <a:spcBef>
          <a:spcPts val="300"/>
        </a:spcBef>
        <a:spcAft>
          <a:spcPts val="0"/>
        </a:spcAft>
        <a:buSzPct val="100000"/>
        <a:buFont typeface="GE Inspira Sans" panose="020B0604020202020204" pitchFamily="34" charset="0"/>
        <a:buChar char="•"/>
        <a:tabLst/>
        <a:defRPr sz="1400" b="0" kern="1200">
          <a:solidFill>
            <a:schemeClr val="tx1"/>
          </a:solidFill>
          <a:latin typeface="GE Inspira Sans" panose="020B0503060000000003" pitchFamily="34" charset="77"/>
          <a:ea typeface="+mn-ea"/>
          <a:cs typeface="+mn-cs"/>
        </a:defRPr>
      </a:lvl4pPr>
      <a:lvl5pPr marL="812800" indent="-146050" algn="l" defTabSz="914400" rtl="0" eaLnBrk="1" latinLnBrk="0" hangingPunct="1">
        <a:lnSpc>
          <a:spcPct val="100000"/>
        </a:lnSpc>
        <a:spcBef>
          <a:spcPts val="200"/>
        </a:spcBef>
        <a:spcAft>
          <a:spcPts val="0"/>
        </a:spcAft>
        <a:buSzPct val="46000"/>
        <a:buFont typeface="Wingdings 2" panose="05020102010507070707" pitchFamily="18" charset="2"/>
        <a:buChar char=""/>
        <a:tabLst/>
        <a:defRPr sz="1200" kern="1200">
          <a:solidFill>
            <a:schemeClr val="tx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8" orient="horz" pos="4156">
          <p15:clr>
            <a:srgbClr val="F26B43"/>
          </p15:clr>
        </p15:guide>
        <p15:guide id="9" orient="horz" pos="1185">
          <p15:clr>
            <a:srgbClr val="F26B43"/>
          </p15:clr>
        </p15:guide>
        <p15:guide id="11" orient="horz" pos="150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svg"/><Relationship Id="rId7" Type="http://schemas.openxmlformats.org/officeDocument/2006/relationships/image" Target="../media/image32.svg"/><Relationship Id="rId2" Type="http://schemas.openxmlformats.org/officeDocument/2006/relationships/image" Target="../media/image27.svg"/><Relationship Id="rId1" Type="http://schemas.openxmlformats.org/officeDocument/2006/relationships/slideLayout" Target="../slideLayouts/slideLayout47.xml"/><Relationship Id="rId6" Type="http://schemas.openxmlformats.org/officeDocument/2006/relationships/image" Target="../media/image31.svg"/><Relationship Id="rId5" Type="http://schemas.openxmlformats.org/officeDocument/2006/relationships/image" Target="../media/image30.sv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E27C2E-DFBC-4B79-A5EE-A7B529AC1F5A}"/>
              </a:ext>
            </a:extLst>
          </p:cNvPr>
          <p:cNvSpPr>
            <a:spLocks noGrp="1"/>
          </p:cNvSpPr>
          <p:nvPr>
            <p:ph type="ctrTitle"/>
          </p:nvPr>
        </p:nvSpPr>
        <p:spPr/>
        <p:txBody>
          <a:bodyPr/>
          <a:lstStyle/>
          <a:p>
            <a:r>
              <a:rPr lang="en-US" dirty="0"/>
              <a:t>Networking BINGO</a:t>
            </a:r>
          </a:p>
        </p:txBody>
      </p:sp>
      <p:sp>
        <p:nvSpPr>
          <p:cNvPr id="5" name="Text Placeholder 4">
            <a:extLst>
              <a:ext uri="{FF2B5EF4-FFF2-40B4-BE49-F238E27FC236}">
                <a16:creationId xmlns:a16="http://schemas.microsoft.com/office/drawing/2014/main" id="{EABE6BE5-2519-1AFF-7C3A-CC79035657E8}"/>
              </a:ext>
            </a:extLst>
          </p:cNvPr>
          <p:cNvSpPr>
            <a:spLocks noGrp="1"/>
          </p:cNvSpPr>
          <p:nvPr>
            <p:ph type="body" sz="quarter" idx="14"/>
          </p:nvPr>
        </p:nvSpPr>
        <p:spPr/>
        <p:txBody>
          <a:bodyPr/>
          <a:lstStyle/>
          <a:p>
            <a:endParaRPr lang="en-US"/>
          </a:p>
        </p:txBody>
      </p:sp>
    </p:spTree>
    <p:custDataLst>
      <p:tags r:id="rId1"/>
    </p:custDataLst>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Two blank speech balloons">
            <a:extLst>
              <a:ext uri="{FF2B5EF4-FFF2-40B4-BE49-F238E27FC236}">
                <a16:creationId xmlns:a16="http://schemas.microsoft.com/office/drawing/2014/main" id="{35B803DE-6D75-4AA7-376E-62B9690F8732}"/>
              </a:ext>
            </a:extLst>
          </p:cNvPr>
          <p:cNvPicPr>
            <a:picLocks noGrp="1" noChangeAspect="1"/>
          </p:cNvPicPr>
          <p:nvPr>
            <p:ph type="pic" sz="quarter" idx="18"/>
          </p:nvPr>
        </p:nvPicPr>
        <p:blipFill>
          <a:blip r:embed="rId2"/>
          <a:srcRect t="4994" b="4994"/>
          <a:stretch>
            <a:fillRect/>
          </a:stretch>
        </p:blipFill>
        <p:spPr/>
      </p:pic>
      <p:sp>
        <p:nvSpPr>
          <p:cNvPr id="3" name="Slide Number Placeholder 2">
            <a:extLst>
              <a:ext uri="{FF2B5EF4-FFF2-40B4-BE49-F238E27FC236}">
                <a16:creationId xmlns:a16="http://schemas.microsoft.com/office/drawing/2014/main" id="{FAB97549-3DB6-BBA5-7475-B93EF6C563E7}"/>
              </a:ext>
            </a:extLst>
          </p:cNvPr>
          <p:cNvSpPr>
            <a:spLocks noGrp="1"/>
          </p:cNvSpPr>
          <p:nvPr>
            <p:ph type="sldNum" sz="quarter" idx="4"/>
          </p:nvPr>
        </p:nvSpPr>
        <p:spPr/>
        <p:txBody>
          <a:bodyPr/>
          <a:lstStyle/>
          <a:p>
            <a:fld id="{14719505-AD43-774F-936C-A3AE71DD4EEA}" type="slidenum">
              <a:rPr lang="en-GB" smtClean="0"/>
              <a:pPr/>
              <a:t>10</a:t>
            </a:fld>
            <a:endParaRPr lang="en-GB"/>
          </a:p>
        </p:txBody>
      </p:sp>
    </p:spTree>
    <p:extLst>
      <p:ext uri="{BB962C8B-B14F-4D97-AF65-F5344CB8AC3E}">
        <p14:creationId xmlns:p14="http://schemas.microsoft.com/office/powerpoint/2010/main" val="37171796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42612D-B557-4897-3525-A0F92CFAAD57}"/>
              </a:ext>
            </a:extLst>
          </p:cNvPr>
          <p:cNvSpPr>
            <a:spLocks noGrp="1"/>
          </p:cNvSpPr>
          <p:nvPr>
            <p:ph type="title"/>
          </p:nvPr>
        </p:nvSpPr>
        <p:spPr/>
        <p:txBody>
          <a:bodyPr/>
          <a:lstStyle/>
          <a:p>
            <a:r>
              <a:rPr lang="en-US" dirty="0"/>
              <a:t>Reflection Questions</a:t>
            </a:r>
          </a:p>
        </p:txBody>
      </p:sp>
      <p:sp>
        <p:nvSpPr>
          <p:cNvPr id="3" name="Text Placeholder 2">
            <a:extLst>
              <a:ext uri="{FF2B5EF4-FFF2-40B4-BE49-F238E27FC236}">
                <a16:creationId xmlns:a16="http://schemas.microsoft.com/office/drawing/2014/main" id="{042C6B78-3A26-2480-D040-7CBA05901751}"/>
              </a:ext>
            </a:extLst>
          </p:cNvPr>
          <p:cNvSpPr>
            <a:spLocks noGrp="1"/>
          </p:cNvSpPr>
          <p:nvPr>
            <p:ph type="body" sz="quarter" idx="12"/>
          </p:nvPr>
        </p:nvSpPr>
        <p:spPr/>
        <p:txBody>
          <a:bodyPr/>
          <a:lstStyle/>
          <a:p>
            <a:pPr marL="457200" lvl="1" indent="-457200">
              <a:spcBef>
                <a:spcPts val="1200"/>
              </a:spcBef>
            </a:pPr>
            <a:r>
              <a:rPr lang="en-US" sz="2400" dirty="0">
                <a:solidFill>
                  <a:srgbClr val="002D5D"/>
                </a:solidFill>
                <a:ea typeface="Calibri" panose="020F0502020204030204" pitchFamily="34" charset="0"/>
                <a:cs typeface="Times New Roman" panose="02020603050405020304" pitchFamily="18" charset="0"/>
              </a:rPr>
              <a:t>What was the easiest match to find? The most difficult? </a:t>
            </a:r>
          </a:p>
          <a:p>
            <a:pPr marL="457200" lvl="1" indent="-457200">
              <a:spcBef>
                <a:spcPts val="1200"/>
              </a:spcBef>
            </a:pPr>
            <a:r>
              <a:rPr lang="en-US" sz="2400" dirty="0">
                <a:solidFill>
                  <a:srgbClr val="002D5D"/>
                </a:solidFill>
                <a:ea typeface="Calibri" panose="020F0502020204030204" pitchFamily="34" charset="0"/>
                <a:cs typeface="Times New Roman" panose="02020603050405020304" pitchFamily="18" charset="0"/>
              </a:rPr>
              <a:t>Were there missed networking opportunities (i.e., students that you did not get to talk to)? </a:t>
            </a:r>
          </a:p>
          <a:p>
            <a:pPr marL="457200" lvl="1" indent="-457200">
              <a:spcBef>
                <a:spcPts val="1200"/>
              </a:spcBef>
            </a:pPr>
            <a:r>
              <a:rPr lang="en-US" sz="2400" dirty="0">
                <a:solidFill>
                  <a:srgbClr val="002D5D"/>
                </a:solidFill>
                <a:ea typeface="Calibri" panose="020F0502020204030204" pitchFamily="34" charset="0"/>
                <a:cs typeface="Times New Roman" panose="02020603050405020304" pitchFamily="18" charset="0"/>
              </a:rPr>
              <a:t>Were all of the BINGO items school or work-related?</a:t>
            </a:r>
          </a:p>
          <a:p>
            <a:pPr marL="457200" lvl="1" indent="-457200">
              <a:spcBef>
                <a:spcPts val="1200"/>
              </a:spcBef>
            </a:pPr>
            <a:r>
              <a:rPr lang="en-US" sz="2400" dirty="0">
                <a:solidFill>
                  <a:srgbClr val="002D5D"/>
                </a:solidFill>
                <a:ea typeface="Calibri" panose="020F0502020204030204" pitchFamily="34" charset="0"/>
                <a:cs typeface="Times New Roman" panose="02020603050405020304" pitchFamily="18" charset="0"/>
              </a:rPr>
              <a:t>How could these topics have an impact on a job search?</a:t>
            </a:r>
          </a:p>
          <a:p>
            <a:endParaRPr lang="en-US" dirty="0"/>
          </a:p>
        </p:txBody>
      </p:sp>
      <p:sp>
        <p:nvSpPr>
          <p:cNvPr id="4" name="Slide Number Placeholder 3">
            <a:extLst>
              <a:ext uri="{FF2B5EF4-FFF2-40B4-BE49-F238E27FC236}">
                <a16:creationId xmlns:a16="http://schemas.microsoft.com/office/drawing/2014/main" id="{72338617-86EE-3BF3-4FA4-074E3C2B8B72}"/>
              </a:ext>
            </a:extLst>
          </p:cNvPr>
          <p:cNvSpPr>
            <a:spLocks noGrp="1"/>
          </p:cNvSpPr>
          <p:nvPr>
            <p:ph type="sldNum" sz="quarter" idx="4"/>
          </p:nvPr>
        </p:nvSpPr>
        <p:spPr/>
        <p:txBody>
          <a:bodyPr/>
          <a:lstStyle/>
          <a:p>
            <a:fld id="{14719505-AD43-774F-936C-A3AE71DD4EEA}" type="slidenum">
              <a:rPr lang="en-GB" smtClean="0"/>
              <a:pPr/>
              <a:t>11</a:t>
            </a:fld>
            <a:endParaRPr lang="en-GB"/>
          </a:p>
        </p:txBody>
      </p:sp>
    </p:spTree>
    <p:extLst>
      <p:ext uri="{BB962C8B-B14F-4D97-AF65-F5344CB8AC3E}">
        <p14:creationId xmlns:p14="http://schemas.microsoft.com/office/powerpoint/2010/main" val="2593915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37C2294-2F69-1FEB-2F29-292F865C0569}"/>
              </a:ext>
            </a:extLst>
          </p:cNvPr>
          <p:cNvSpPr>
            <a:spLocks noGrp="1"/>
          </p:cNvSpPr>
          <p:nvPr>
            <p:ph type="body" sz="quarter" idx="13"/>
          </p:nvPr>
        </p:nvSpPr>
        <p:spPr/>
        <p:txBody>
          <a:bodyPr/>
          <a:lstStyle/>
          <a:p>
            <a:r>
              <a:rPr lang="en-US" dirty="0"/>
              <a:t>Questions?</a:t>
            </a:r>
          </a:p>
        </p:txBody>
      </p:sp>
    </p:spTree>
    <p:extLst>
      <p:ext uri="{BB962C8B-B14F-4D97-AF65-F5344CB8AC3E}">
        <p14:creationId xmlns:p14="http://schemas.microsoft.com/office/powerpoint/2010/main" val="2836762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F874D8-B3E2-323C-6147-26104E97258E}"/>
              </a:ext>
            </a:extLst>
          </p:cNvPr>
          <p:cNvSpPr>
            <a:spLocks noGrp="1"/>
          </p:cNvSpPr>
          <p:nvPr>
            <p:ph type="body" sz="quarter" idx="13"/>
          </p:nvPr>
        </p:nvSpPr>
        <p:spPr/>
        <p:txBody>
          <a:bodyPr/>
          <a:lstStyle/>
          <a:p>
            <a:pPr marL="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5400" b="1" i="0" u="none" strike="noStrike" kern="1200" cap="none" spc="0" normalizeH="0" baseline="0" noProof="0" dirty="0">
                <a:ln>
                  <a:noFill/>
                </a:ln>
                <a:solidFill>
                  <a:srgbClr val="002D5D"/>
                </a:solidFill>
                <a:effectLst/>
                <a:uLnTx/>
                <a:uFillTx/>
                <a:latin typeface="GE Inspira Sans" panose="020B0503060000000003" pitchFamily="34" charset="77"/>
                <a:ea typeface="+mn-ea"/>
                <a:cs typeface="+mn-cs"/>
              </a:rPr>
              <a:t>Is this networking?</a:t>
            </a:r>
          </a:p>
          <a:p>
            <a:pPr marL="0" marR="0" lvl="0" indent="0" algn="l" defTabSz="914400" rtl="0" eaLnBrk="1" fontAlgn="auto" latinLnBrk="0" hangingPunct="1">
              <a:lnSpc>
                <a:spcPct val="100000"/>
              </a:lnSpc>
              <a:spcBef>
                <a:spcPts val="0"/>
              </a:spcBef>
              <a:spcAft>
                <a:spcPts val="0"/>
              </a:spcAft>
              <a:buClrTx/>
              <a:buSzPct val="100000"/>
              <a:buFontTx/>
              <a:buNone/>
              <a:tabLst/>
              <a:defRPr/>
            </a:pPr>
            <a:r>
              <a:rPr kumimoji="0" lang="en-US" sz="3200" b="0" i="0" u="none" strike="noStrike" kern="1200" cap="none" spc="0" normalizeH="0" baseline="0" noProof="0" dirty="0">
                <a:ln>
                  <a:noFill/>
                </a:ln>
                <a:solidFill>
                  <a:srgbClr val="002D5D"/>
                </a:solidFill>
                <a:effectLst/>
                <a:uLnTx/>
                <a:uFillTx/>
                <a:latin typeface="GE Inspira Sans" panose="020B0503060000000003" pitchFamily="34" charset="77"/>
                <a:ea typeface="+mn-ea"/>
                <a:cs typeface="+mn-cs"/>
              </a:rPr>
              <a:t>Vote ‘</a:t>
            </a:r>
            <a:r>
              <a:rPr kumimoji="0" lang="en-US" sz="3200" b="0" i="0" u="none" strike="noStrike" kern="1200" cap="none" spc="0" normalizeH="0" baseline="0" noProof="0" dirty="0" err="1">
                <a:ln>
                  <a:noFill/>
                </a:ln>
                <a:solidFill>
                  <a:srgbClr val="002D5D"/>
                </a:solidFill>
                <a:effectLst/>
                <a:uLnTx/>
                <a:uFillTx/>
                <a:latin typeface="GE Inspira Sans" panose="020B0503060000000003" pitchFamily="34" charset="77"/>
                <a:ea typeface="+mn-ea"/>
                <a:cs typeface="+mn-cs"/>
              </a:rPr>
              <a:t>yes’</a:t>
            </a:r>
            <a:r>
              <a:rPr kumimoji="0" lang="en-US" sz="3200" b="0" i="0" u="none" strike="noStrike" kern="1200" cap="none" spc="0" normalizeH="0" baseline="0" noProof="0" dirty="0">
                <a:ln>
                  <a:noFill/>
                </a:ln>
                <a:solidFill>
                  <a:srgbClr val="002D5D"/>
                </a:solidFill>
                <a:effectLst/>
                <a:uLnTx/>
                <a:uFillTx/>
                <a:latin typeface="GE Inspira Sans" panose="020B0503060000000003" pitchFamily="34" charset="77"/>
                <a:ea typeface="+mn-ea"/>
                <a:cs typeface="+mn-cs"/>
              </a:rPr>
              <a:t> or ‘no’ if you think the following scenarios are examples of networking.</a:t>
            </a:r>
          </a:p>
          <a:p>
            <a:endParaRPr lang="en-US" dirty="0"/>
          </a:p>
        </p:txBody>
      </p:sp>
      <p:sp>
        <p:nvSpPr>
          <p:cNvPr id="3" name="Slide Number Placeholder 2">
            <a:extLst>
              <a:ext uri="{FF2B5EF4-FFF2-40B4-BE49-F238E27FC236}">
                <a16:creationId xmlns:a16="http://schemas.microsoft.com/office/drawing/2014/main" id="{F13E5E60-D8FF-D905-01A1-51AFF2DE4746}"/>
              </a:ext>
            </a:extLst>
          </p:cNvPr>
          <p:cNvSpPr>
            <a:spLocks noGrp="1"/>
          </p:cNvSpPr>
          <p:nvPr>
            <p:ph type="sldNum" sz="quarter" idx="4"/>
          </p:nvPr>
        </p:nvSpPr>
        <p:spPr/>
        <p:txBody>
          <a:bodyPr/>
          <a:lstStyle/>
          <a:p>
            <a:fld id="{14719505-AD43-774F-936C-A3AE71DD4EEA}" type="slidenum">
              <a:rPr lang="en-GB" smtClean="0"/>
              <a:pPr/>
              <a:t>2</a:t>
            </a:fld>
            <a:endParaRPr lang="en-GB"/>
          </a:p>
        </p:txBody>
      </p:sp>
    </p:spTree>
    <p:extLst>
      <p:ext uri="{BB962C8B-B14F-4D97-AF65-F5344CB8AC3E}">
        <p14:creationId xmlns:p14="http://schemas.microsoft.com/office/powerpoint/2010/main" val="2995490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C1CA55-F0D6-3CCC-E125-49920C2E2BA7}"/>
              </a:ext>
            </a:extLst>
          </p:cNvPr>
          <p:cNvSpPr>
            <a:spLocks noGrp="1"/>
          </p:cNvSpPr>
          <p:nvPr>
            <p:ph type="body" sz="quarter" idx="13"/>
          </p:nvPr>
        </p:nvSpPr>
        <p:spPr/>
        <p:txBody>
          <a:bodyPr/>
          <a:lstStyle/>
          <a:p>
            <a:r>
              <a:rPr lang="en-US" sz="2400" dirty="0"/>
              <a:t>Starla is waiting in line at the university café to order a cup of coffee. She notices the man in front of her has a button on his backpack from a TV series that she enjoys watching. When he turns around, she makes eye contact and says, “I watch that show too! Have you seen the latest episode?” Starla and the man continue to talk about the show while waiting for their orders.</a:t>
            </a:r>
          </a:p>
          <a:p>
            <a:endParaRPr lang="en-US" dirty="0"/>
          </a:p>
        </p:txBody>
      </p:sp>
      <p:sp>
        <p:nvSpPr>
          <p:cNvPr id="3" name="Slide Number Placeholder 2">
            <a:extLst>
              <a:ext uri="{FF2B5EF4-FFF2-40B4-BE49-F238E27FC236}">
                <a16:creationId xmlns:a16="http://schemas.microsoft.com/office/drawing/2014/main" id="{B7AB5296-6E6E-E73B-6905-94F25D743844}"/>
              </a:ext>
            </a:extLst>
          </p:cNvPr>
          <p:cNvSpPr>
            <a:spLocks noGrp="1"/>
          </p:cNvSpPr>
          <p:nvPr>
            <p:ph type="sldNum" sz="quarter" idx="4"/>
          </p:nvPr>
        </p:nvSpPr>
        <p:spPr/>
        <p:txBody>
          <a:bodyPr/>
          <a:lstStyle/>
          <a:p>
            <a:fld id="{14719505-AD43-774F-936C-A3AE71DD4EEA}" type="slidenum">
              <a:rPr lang="en-GB" smtClean="0"/>
              <a:pPr/>
              <a:t>3</a:t>
            </a:fld>
            <a:endParaRPr lang="en-GB"/>
          </a:p>
        </p:txBody>
      </p:sp>
      <p:sp>
        <p:nvSpPr>
          <p:cNvPr id="4" name="Text Placeholder 1">
            <a:extLst>
              <a:ext uri="{FF2B5EF4-FFF2-40B4-BE49-F238E27FC236}">
                <a16:creationId xmlns:a16="http://schemas.microsoft.com/office/drawing/2014/main" id="{E08D783B-3E1E-BE50-69FC-7C0621E1AFB6}"/>
              </a:ext>
            </a:extLst>
          </p:cNvPr>
          <p:cNvSpPr txBox="1">
            <a:spLocks/>
          </p:cNvSpPr>
          <p:nvPr/>
        </p:nvSpPr>
        <p:spPr>
          <a:xfrm>
            <a:off x="685800" y="479654"/>
            <a:ext cx="8367496" cy="747568"/>
          </a:xfrm>
          <a:prstGeom prst="rect">
            <a:avLst/>
          </a:prstGeom>
        </p:spPr>
        <p:txBody>
          <a:bodyPr vert="horz" lIns="0" tIns="0" rIns="90000" bIns="0" rtlCol="0" anchor="t">
            <a:noAutofit/>
          </a:bodyPr>
          <a:lstStyle>
            <a:lvl1pPr marL="0" indent="0" algn="l" defTabSz="914400" rtl="0" eaLnBrk="1" latinLnBrk="0" hangingPunct="1">
              <a:lnSpc>
                <a:spcPct val="100000"/>
              </a:lnSpc>
              <a:spcBef>
                <a:spcPts val="0"/>
              </a:spcBef>
              <a:spcAft>
                <a:spcPts val="0"/>
              </a:spcAft>
              <a:buSzPct val="100000"/>
              <a:buFontTx/>
              <a:buNone/>
              <a:defRPr sz="5400" kern="1200" spc="0" baseline="0">
                <a:solidFill>
                  <a:schemeClr val="tx1"/>
                </a:solidFill>
                <a:latin typeface="GE Inspira Sans" panose="020B0503060000000003" pitchFamily="34" charset="77"/>
                <a:ea typeface="+mn-ea"/>
                <a:cs typeface="+mn-cs"/>
              </a:defRPr>
            </a:lvl1pPr>
            <a:lvl2pPr marL="457200" indent="0" algn="l" defTabSz="914400" rtl="0" eaLnBrk="1" latinLnBrk="0" hangingPunct="1">
              <a:lnSpc>
                <a:spcPct val="100000"/>
              </a:lnSpc>
              <a:spcBef>
                <a:spcPts val="600"/>
              </a:spcBef>
              <a:spcAft>
                <a:spcPts val="0"/>
              </a:spcAft>
              <a:buClr>
                <a:schemeClr val="bg2"/>
              </a:buClr>
              <a:buSzPct val="100000"/>
              <a:buFontTx/>
              <a:buNone/>
              <a:tabLst/>
              <a:defRPr sz="1800" kern="1200">
                <a:solidFill>
                  <a:schemeClr val="bg1"/>
                </a:solidFill>
                <a:latin typeface="GE Inspira Sans" panose="020B0503060000000003" pitchFamily="34" charset="77"/>
                <a:ea typeface="+mn-ea"/>
                <a:cs typeface="+mn-cs"/>
              </a:defRPr>
            </a:lvl2pPr>
            <a:lvl3pPr marL="914400" indent="0" algn="l" defTabSz="914400" rtl="0" eaLnBrk="1" latinLnBrk="0" hangingPunct="1">
              <a:lnSpc>
                <a:spcPct val="100000"/>
              </a:lnSpc>
              <a:spcBef>
                <a:spcPts val="400"/>
              </a:spcBef>
              <a:spcAft>
                <a:spcPts val="0"/>
              </a:spcAft>
              <a:buClr>
                <a:schemeClr val="bg2"/>
              </a:buClr>
              <a:buSzPct val="46000"/>
              <a:buFontTx/>
              <a:buNone/>
              <a:tabLst/>
              <a:defRPr sz="1600" kern="1200">
                <a:solidFill>
                  <a:schemeClr val="bg1"/>
                </a:solidFill>
                <a:latin typeface="GE Inspira Sans" panose="020B0503060000000003" pitchFamily="34" charset="77"/>
                <a:ea typeface="+mn-ea"/>
                <a:cs typeface="+mn-cs"/>
              </a:defRPr>
            </a:lvl3pPr>
            <a:lvl4pPr marL="1371600" indent="0" algn="l" defTabSz="914400" rtl="0" eaLnBrk="1" latinLnBrk="0" hangingPunct="1">
              <a:lnSpc>
                <a:spcPct val="100000"/>
              </a:lnSpc>
              <a:spcBef>
                <a:spcPts val="300"/>
              </a:spcBef>
              <a:spcAft>
                <a:spcPts val="0"/>
              </a:spcAft>
              <a:buSzPct val="100000"/>
              <a:buFontTx/>
              <a:buNone/>
              <a:tabLst/>
              <a:defRPr sz="1400" b="0" kern="1200">
                <a:solidFill>
                  <a:schemeClr val="bg1"/>
                </a:solidFill>
                <a:latin typeface="GE Inspira Sans" panose="020B0503060000000003" pitchFamily="34" charset="77"/>
                <a:ea typeface="+mn-ea"/>
                <a:cs typeface="+mn-cs"/>
              </a:defRPr>
            </a:lvl4pPr>
            <a:lvl5pPr marL="1828800" indent="0" algn="l" defTabSz="914400" rtl="0" eaLnBrk="1" latinLnBrk="0" hangingPunct="1">
              <a:lnSpc>
                <a:spcPct val="100000"/>
              </a:lnSpc>
              <a:spcBef>
                <a:spcPts val="200"/>
              </a:spcBef>
              <a:spcAft>
                <a:spcPts val="0"/>
              </a:spcAft>
              <a:buSzPct val="46000"/>
              <a:buFontTx/>
              <a:buNone/>
              <a:tabLst/>
              <a:defRPr sz="1200" kern="1200">
                <a:solidFill>
                  <a:schemeClr val="bg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r>
              <a:rPr lang="en-US"/>
              <a:t>Scenario 1</a:t>
            </a:r>
            <a:endParaRPr lang="en-US" dirty="0"/>
          </a:p>
        </p:txBody>
      </p:sp>
    </p:spTree>
    <p:extLst>
      <p:ext uri="{BB962C8B-B14F-4D97-AF65-F5344CB8AC3E}">
        <p14:creationId xmlns:p14="http://schemas.microsoft.com/office/powerpoint/2010/main" val="3075505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F7FBFCE-28F9-3051-0258-0A143F250E91}"/>
              </a:ext>
            </a:extLst>
          </p:cNvPr>
          <p:cNvSpPr>
            <a:spLocks noGrp="1"/>
          </p:cNvSpPr>
          <p:nvPr>
            <p:ph type="body" sz="quarter" idx="13"/>
          </p:nvPr>
        </p:nvSpPr>
        <p:spPr/>
        <p:txBody>
          <a:bodyPr/>
          <a:lstStyle/>
          <a:p>
            <a:r>
              <a:rPr lang="en-US" sz="2400" dirty="0"/>
              <a:t>Julio is looking for a part-time job, so he decides to attend a job fair hosted by the local community college. As he walks up to each company’s table, he introduces himself: “My name is Julio, and I am a very hard worker.” He hands them a copy of his resume (CV) and shares more about his skills and experiences. </a:t>
            </a:r>
          </a:p>
          <a:p>
            <a:endParaRPr lang="en-US" dirty="0"/>
          </a:p>
        </p:txBody>
      </p:sp>
      <p:sp>
        <p:nvSpPr>
          <p:cNvPr id="3" name="Slide Number Placeholder 2">
            <a:extLst>
              <a:ext uri="{FF2B5EF4-FFF2-40B4-BE49-F238E27FC236}">
                <a16:creationId xmlns:a16="http://schemas.microsoft.com/office/drawing/2014/main" id="{207D5B44-784F-A494-50CA-ADD612CE7E08}"/>
              </a:ext>
            </a:extLst>
          </p:cNvPr>
          <p:cNvSpPr>
            <a:spLocks noGrp="1"/>
          </p:cNvSpPr>
          <p:nvPr>
            <p:ph type="sldNum" sz="quarter" idx="4"/>
          </p:nvPr>
        </p:nvSpPr>
        <p:spPr/>
        <p:txBody>
          <a:bodyPr/>
          <a:lstStyle/>
          <a:p>
            <a:fld id="{14719505-AD43-774F-936C-A3AE71DD4EEA}" type="slidenum">
              <a:rPr lang="en-GB" smtClean="0"/>
              <a:pPr/>
              <a:t>4</a:t>
            </a:fld>
            <a:endParaRPr lang="en-GB"/>
          </a:p>
        </p:txBody>
      </p:sp>
      <p:sp>
        <p:nvSpPr>
          <p:cNvPr id="4" name="Text Placeholder 4">
            <a:extLst>
              <a:ext uri="{FF2B5EF4-FFF2-40B4-BE49-F238E27FC236}">
                <a16:creationId xmlns:a16="http://schemas.microsoft.com/office/drawing/2014/main" id="{8869989C-2FE7-B875-F5A2-9BE4E73DF0CE}"/>
              </a:ext>
            </a:extLst>
          </p:cNvPr>
          <p:cNvSpPr txBox="1">
            <a:spLocks/>
          </p:cNvSpPr>
          <p:nvPr/>
        </p:nvSpPr>
        <p:spPr>
          <a:xfrm>
            <a:off x="584200" y="479654"/>
            <a:ext cx="8367496" cy="747568"/>
          </a:xfrm>
          <a:prstGeom prst="rect">
            <a:avLst/>
          </a:prstGeom>
        </p:spPr>
        <p:txBody>
          <a:bodyPr vert="horz" lIns="0" tIns="0" rIns="90000" bIns="0" rtlCol="0" anchor="t">
            <a:noAutofit/>
          </a:bodyPr>
          <a:lstStyle>
            <a:lvl1pPr marL="0" indent="0" algn="l" defTabSz="914400" rtl="0" eaLnBrk="1" latinLnBrk="0" hangingPunct="1">
              <a:lnSpc>
                <a:spcPct val="100000"/>
              </a:lnSpc>
              <a:spcBef>
                <a:spcPts val="0"/>
              </a:spcBef>
              <a:spcAft>
                <a:spcPts val="0"/>
              </a:spcAft>
              <a:buSzPct val="100000"/>
              <a:buFontTx/>
              <a:buNone/>
              <a:defRPr sz="5400" kern="1200" spc="0" baseline="0">
                <a:solidFill>
                  <a:schemeClr val="tx1"/>
                </a:solidFill>
                <a:latin typeface="GE Inspira Sans" panose="020B0503060000000003" pitchFamily="34" charset="77"/>
                <a:ea typeface="+mn-ea"/>
                <a:cs typeface="+mn-cs"/>
              </a:defRPr>
            </a:lvl1pPr>
            <a:lvl2pPr marL="457200" indent="0" algn="l" defTabSz="914400" rtl="0" eaLnBrk="1" latinLnBrk="0" hangingPunct="1">
              <a:lnSpc>
                <a:spcPct val="100000"/>
              </a:lnSpc>
              <a:spcBef>
                <a:spcPts val="600"/>
              </a:spcBef>
              <a:spcAft>
                <a:spcPts val="0"/>
              </a:spcAft>
              <a:buClr>
                <a:schemeClr val="bg2"/>
              </a:buClr>
              <a:buSzPct val="100000"/>
              <a:buFontTx/>
              <a:buNone/>
              <a:tabLst/>
              <a:defRPr sz="1800" kern="1200">
                <a:solidFill>
                  <a:schemeClr val="bg1"/>
                </a:solidFill>
                <a:latin typeface="GE Inspira Sans" panose="020B0503060000000003" pitchFamily="34" charset="77"/>
                <a:ea typeface="+mn-ea"/>
                <a:cs typeface="+mn-cs"/>
              </a:defRPr>
            </a:lvl2pPr>
            <a:lvl3pPr marL="914400" indent="0" algn="l" defTabSz="914400" rtl="0" eaLnBrk="1" latinLnBrk="0" hangingPunct="1">
              <a:lnSpc>
                <a:spcPct val="100000"/>
              </a:lnSpc>
              <a:spcBef>
                <a:spcPts val="400"/>
              </a:spcBef>
              <a:spcAft>
                <a:spcPts val="0"/>
              </a:spcAft>
              <a:buClr>
                <a:schemeClr val="bg2"/>
              </a:buClr>
              <a:buSzPct val="46000"/>
              <a:buFontTx/>
              <a:buNone/>
              <a:tabLst/>
              <a:defRPr sz="1600" kern="1200">
                <a:solidFill>
                  <a:schemeClr val="bg1"/>
                </a:solidFill>
                <a:latin typeface="GE Inspira Sans" panose="020B0503060000000003" pitchFamily="34" charset="77"/>
                <a:ea typeface="+mn-ea"/>
                <a:cs typeface="+mn-cs"/>
              </a:defRPr>
            </a:lvl3pPr>
            <a:lvl4pPr marL="1371600" indent="0" algn="l" defTabSz="914400" rtl="0" eaLnBrk="1" latinLnBrk="0" hangingPunct="1">
              <a:lnSpc>
                <a:spcPct val="100000"/>
              </a:lnSpc>
              <a:spcBef>
                <a:spcPts val="300"/>
              </a:spcBef>
              <a:spcAft>
                <a:spcPts val="0"/>
              </a:spcAft>
              <a:buSzPct val="100000"/>
              <a:buFontTx/>
              <a:buNone/>
              <a:tabLst/>
              <a:defRPr sz="1400" b="0" kern="1200">
                <a:solidFill>
                  <a:schemeClr val="bg1"/>
                </a:solidFill>
                <a:latin typeface="GE Inspira Sans" panose="020B0503060000000003" pitchFamily="34" charset="77"/>
                <a:ea typeface="+mn-ea"/>
                <a:cs typeface="+mn-cs"/>
              </a:defRPr>
            </a:lvl4pPr>
            <a:lvl5pPr marL="1828800" indent="0" algn="l" defTabSz="914400" rtl="0" eaLnBrk="1" latinLnBrk="0" hangingPunct="1">
              <a:lnSpc>
                <a:spcPct val="100000"/>
              </a:lnSpc>
              <a:spcBef>
                <a:spcPts val="200"/>
              </a:spcBef>
              <a:spcAft>
                <a:spcPts val="0"/>
              </a:spcAft>
              <a:buSzPct val="46000"/>
              <a:buFontTx/>
              <a:buNone/>
              <a:tabLst/>
              <a:defRPr sz="1200" kern="1200">
                <a:solidFill>
                  <a:schemeClr val="bg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r>
              <a:rPr lang="en-US"/>
              <a:t>Scenario 2</a:t>
            </a:r>
            <a:endParaRPr lang="en-US" dirty="0"/>
          </a:p>
        </p:txBody>
      </p:sp>
    </p:spTree>
    <p:extLst>
      <p:ext uri="{BB962C8B-B14F-4D97-AF65-F5344CB8AC3E}">
        <p14:creationId xmlns:p14="http://schemas.microsoft.com/office/powerpoint/2010/main" val="2778144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832C05-FE84-3BA7-72C3-16A14D1D5774}"/>
              </a:ext>
            </a:extLst>
          </p:cNvPr>
          <p:cNvSpPr>
            <a:spLocks noGrp="1"/>
          </p:cNvSpPr>
          <p:nvPr>
            <p:ph type="body" sz="quarter" idx="13"/>
          </p:nvPr>
        </p:nvSpPr>
        <p:spPr/>
        <p:txBody>
          <a:bodyPr/>
          <a:lstStyle/>
          <a:p>
            <a:r>
              <a:rPr lang="en-US" sz="2400" dirty="0">
                <a:solidFill>
                  <a:schemeClr val="bg1"/>
                </a:solidFill>
              </a:rPr>
              <a:t>Agnes is a student in the Engineering Academy. During the lunch break, a GE volunteer sits down next to her and asks about her day. Agnes talks about her group’s design project and shares that she is interested in learning more about the kinds of projects engineers work on. The volunteer tells Agnes more about her job and they continue to talk during lunch.</a:t>
            </a:r>
          </a:p>
          <a:p>
            <a:endParaRPr lang="en-US" dirty="0"/>
          </a:p>
        </p:txBody>
      </p:sp>
      <p:sp>
        <p:nvSpPr>
          <p:cNvPr id="3" name="Slide Number Placeholder 2">
            <a:extLst>
              <a:ext uri="{FF2B5EF4-FFF2-40B4-BE49-F238E27FC236}">
                <a16:creationId xmlns:a16="http://schemas.microsoft.com/office/drawing/2014/main" id="{F60DF860-D678-A444-D82E-58C328AEC3FE}"/>
              </a:ext>
            </a:extLst>
          </p:cNvPr>
          <p:cNvSpPr>
            <a:spLocks noGrp="1"/>
          </p:cNvSpPr>
          <p:nvPr>
            <p:ph type="sldNum" sz="quarter" idx="4"/>
          </p:nvPr>
        </p:nvSpPr>
        <p:spPr/>
        <p:txBody>
          <a:bodyPr/>
          <a:lstStyle/>
          <a:p>
            <a:fld id="{14719505-AD43-774F-936C-A3AE71DD4EEA}" type="slidenum">
              <a:rPr lang="en-GB" smtClean="0"/>
              <a:pPr/>
              <a:t>5</a:t>
            </a:fld>
            <a:endParaRPr lang="en-GB"/>
          </a:p>
        </p:txBody>
      </p:sp>
      <p:sp>
        <p:nvSpPr>
          <p:cNvPr id="4" name="Text Placeholder 2">
            <a:extLst>
              <a:ext uri="{FF2B5EF4-FFF2-40B4-BE49-F238E27FC236}">
                <a16:creationId xmlns:a16="http://schemas.microsoft.com/office/drawing/2014/main" id="{222D24BA-0895-B811-E05B-8C9CD226F950}"/>
              </a:ext>
            </a:extLst>
          </p:cNvPr>
          <p:cNvSpPr txBox="1">
            <a:spLocks/>
          </p:cNvSpPr>
          <p:nvPr/>
        </p:nvSpPr>
        <p:spPr>
          <a:xfrm>
            <a:off x="571500" y="505054"/>
            <a:ext cx="8367496" cy="747568"/>
          </a:xfrm>
          <a:prstGeom prst="rect">
            <a:avLst/>
          </a:prstGeom>
        </p:spPr>
        <p:txBody>
          <a:bodyPr vert="horz" lIns="0" tIns="0" rIns="90000" bIns="0" rtlCol="0" anchor="t">
            <a:noAutofit/>
          </a:bodyPr>
          <a:lstStyle>
            <a:lvl1pPr marL="0" indent="0" algn="l" defTabSz="914400" rtl="0" eaLnBrk="1" latinLnBrk="0" hangingPunct="1">
              <a:lnSpc>
                <a:spcPct val="100000"/>
              </a:lnSpc>
              <a:spcBef>
                <a:spcPts val="0"/>
              </a:spcBef>
              <a:spcAft>
                <a:spcPts val="0"/>
              </a:spcAft>
              <a:buSzPct val="100000"/>
              <a:buFontTx/>
              <a:buNone/>
              <a:defRPr sz="5400" kern="1200" spc="0" baseline="0">
                <a:solidFill>
                  <a:srgbClr val="002D5D"/>
                </a:solidFill>
                <a:latin typeface="GE Inspira Sans" panose="020B0503060000000003" pitchFamily="34" charset="77"/>
                <a:ea typeface="+mn-ea"/>
                <a:cs typeface="+mn-cs"/>
              </a:defRPr>
            </a:lvl1pPr>
            <a:lvl2pPr marL="457200" indent="0" algn="l" defTabSz="914400" rtl="0" eaLnBrk="1" latinLnBrk="0" hangingPunct="1">
              <a:lnSpc>
                <a:spcPct val="100000"/>
              </a:lnSpc>
              <a:spcBef>
                <a:spcPts val="600"/>
              </a:spcBef>
              <a:spcAft>
                <a:spcPts val="0"/>
              </a:spcAft>
              <a:buClr>
                <a:schemeClr val="bg2"/>
              </a:buClr>
              <a:buSzPct val="100000"/>
              <a:buFontTx/>
              <a:buNone/>
              <a:tabLst/>
              <a:defRPr sz="1800" kern="1200">
                <a:solidFill>
                  <a:schemeClr val="bg1"/>
                </a:solidFill>
                <a:latin typeface="GE Inspira Sans" panose="020B0503060000000003" pitchFamily="34" charset="77"/>
                <a:ea typeface="+mn-ea"/>
                <a:cs typeface="+mn-cs"/>
              </a:defRPr>
            </a:lvl2pPr>
            <a:lvl3pPr marL="914400" indent="0" algn="l" defTabSz="914400" rtl="0" eaLnBrk="1" latinLnBrk="0" hangingPunct="1">
              <a:lnSpc>
                <a:spcPct val="100000"/>
              </a:lnSpc>
              <a:spcBef>
                <a:spcPts val="400"/>
              </a:spcBef>
              <a:spcAft>
                <a:spcPts val="0"/>
              </a:spcAft>
              <a:buClr>
                <a:schemeClr val="bg2"/>
              </a:buClr>
              <a:buSzPct val="46000"/>
              <a:buFontTx/>
              <a:buNone/>
              <a:tabLst/>
              <a:defRPr sz="1600" kern="1200">
                <a:solidFill>
                  <a:schemeClr val="bg1"/>
                </a:solidFill>
                <a:latin typeface="GE Inspira Sans" panose="020B0503060000000003" pitchFamily="34" charset="77"/>
                <a:ea typeface="+mn-ea"/>
                <a:cs typeface="+mn-cs"/>
              </a:defRPr>
            </a:lvl3pPr>
            <a:lvl4pPr marL="1371600" indent="0" algn="l" defTabSz="914400" rtl="0" eaLnBrk="1" latinLnBrk="0" hangingPunct="1">
              <a:lnSpc>
                <a:spcPct val="100000"/>
              </a:lnSpc>
              <a:spcBef>
                <a:spcPts val="300"/>
              </a:spcBef>
              <a:spcAft>
                <a:spcPts val="0"/>
              </a:spcAft>
              <a:buSzPct val="100000"/>
              <a:buFontTx/>
              <a:buNone/>
              <a:tabLst/>
              <a:defRPr sz="1400" b="0" kern="1200">
                <a:solidFill>
                  <a:schemeClr val="bg1"/>
                </a:solidFill>
                <a:latin typeface="GE Inspira Sans" panose="020B0503060000000003" pitchFamily="34" charset="77"/>
                <a:ea typeface="+mn-ea"/>
                <a:cs typeface="+mn-cs"/>
              </a:defRPr>
            </a:lvl4pPr>
            <a:lvl5pPr marL="1828800" indent="0" algn="l" defTabSz="914400" rtl="0" eaLnBrk="1" latinLnBrk="0" hangingPunct="1">
              <a:lnSpc>
                <a:spcPct val="100000"/>
              </a:lnSpc>
              <a:spcBef>
                <a:spcPts val="200"/>
              </a:spcBef>
              <a:spcAft>
                <a:spcPts val="0"/>
              </a:spcAft>
              <a:buSzPct val="46000"/>
              <a:buFontTx/>
              <a:buNone/>
              <a:tabLst/>
              <a:defRPr sz="1200" kern="1200">
                <a:solidFill>
                  <a:schemeClr val="bg1"/>
                </a:solidFill>
                <a:latin typeface="GE Inspira Sans" panose="020B0503060000000003" pitchFamily="34" charset="77"/>
                <a:ea typeface="+mn-ea"/>
                <a:cs typeface="+mn-cs"/>
              </a:defRPr>
            </a:lvl5pPr>
            <a:lvl6pPr marL="533400" indent="-177800" algn="l" defTabSz="914400" rtl="0" eaLnBrk="1" latinLnBrk="0" hangingPunct="1">
              <a:lnSpc>
                <a:spcPct val="90000"/>
              </a:lnSpc>
              <a:spcBef>
                <a:spcPts val="500"/>
              </a:spcBef>
              <a:buFont typeface="GE Inspira Sans"/>
              <a:buChar char="–"/>
              <a:tabLst/>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GE Inspira Sans" panose="020B0604020202020204" pitchFamily="34" charset="0"/>
              <a:buChar char="•"/>
              <a:defRPr sz="1800" kern="1200">
                <a:solidFill>
                  <a:schemeClr val="tx1"/>
                </a:solidFill>
                <a:latin typeface="+mn-lt"/>
                <a:ea typeface="+mn-ea"/>
                <a:cs typeface="+mn-cs"/>
              </a:defRPr>
            </a:lvl9pPr>
          </a:lstStyle>
          <a:p>
            <a:r>
              <a:rPr lang="en-US"/>
              <a:t>Scenario 3</a:t>
            </a:r>
            <a:endParaRPr lang="en-US" dirty="0"/>
          </a:p>
        </p:txBody>
      </p:sp>
    </p:spTree>
    <p:extLst>
      <p:ext uri="{BB962C8B-B14F-4D97-AF65-F5344CB8AC3E}">
        <p14:creationId xmlns:p14="http://schemas.microsoft.com/office/powerpoint/2010/main" val="1037298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C2E6B72-2E8D-7108-4827-41A18EB9BADF}"/>
              </a:ext>
            </a:extLst>
          </p:cNvPr>
          <p:cNvSpPr>
            <a:spLocks noGrp="1"/>
          </p:cNvSpPr>
          <p:nvPr>
            <p:ph type="body" sz="quarter" idx="13"/>
          </p:nvPr>
        </p:nvSpPr>
        <p:spPr/>
        <p:txBody>
          <a:bodyPr/>
          <a:lstStyle/>
          <a:p>
            <a:r>
              <a:rPr lang="en-US" dirty="0"/>
              <a:t>It’s all networking!</a:t>
            </a:r>
          </a:p>
          <a:p>
            <a:endParaRPr lang="en-US" dirty="0"/>
          </a:p>
        </p:txBody>
      </p:sp>
      <p:sp>
        <p:nvSpPr>
          <p:cNvPr id="3" name="Slide Number Placeholder 2">
            <a:extLst>
              <a:ext uri="{FF2B5EF4-FFF2-40B4-BE49-F238E27FC236}">
                <a16:creationId xmlns:a16="http://schemas.microsoft.com/office/drawing/2014/main" id="{0E1F6D73-8F37-BD34-B180-DA912FED43D6}"/>
              </a:ext>
            </a:extLst>
          </p:cNvPr>
          <p:cNvSpPr>
            <a:spLocks noGrp="1"/>
          </p:cNvSpPr>
          <p:nvPr>
            <p:ph type="sldNum" sz="quarter" idx="4"/>
          </p:nvPr>
        </p:nvSpPr>
        <p:spPr/>
        <p:txBody>
          <a:bodyPr/>
          <a:lstStyle/>
          <a:p>
            <a:fld id="{14719505-AD43-774F-936C-A3AE71DD4EEA}" type="slidenum">
              <a:rPr lang="en-GB" smtClean="0"/>
              <a:pPr/>
              <a:t>6</a:t>
            </a:fld>
            <a:endParaRPr lang="en-GB"/>
          </a:p>
        </p:txBody>
      </p:sp>
    </p:spTree>
    <p:extLst>
      <p:ext uri="{BB962C8B-B14F-4D97-AF65-F5344CB8AC3E}">
        <p14:creationId xmlns:p14="http://schemas.microsoft.com/office/powerpoint/2010/main" val="181548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33D49C7-DF24-A11A-E2E4-435E636DAFF1}"/>
              </a:ext>
            </a:extLst>
          </p:cNvPr>
          <p:cNvSpPr>
            <a:spLocks noGrp="1"/>
          </p:cNvSpPr>
          <p:nvPr>
            <p:ph type="body" sz="quarter" idx="27"/>
          </p:nvPr>
        </p:nvSpPr>
        <p:spPr/>
        <p:txBody>
          <a:bodyPr/>
          <a:lstStyle/>
          <a:p>
            <a:r>
              <a:rPr lang="en-US" b="1" dirty="0"/>
              <a:t>Networking is the exchange of information between two people for professional or social purposes. </a:t>
            </a:r>
          </a:p>
          <a:p>
            <a:r>
              <a:rPr lang="en-US" dirty="0"/>
              <a:t>It can take place in-person, over the phone or video calls, or online with email and social media. Networking uses communication and interpersonal skills such as active listening, empathy, and nonverbal communication.</a:t>
            </a:r>
          </a:p>
        </p:txBody>
      </p:sp>
      <p:sp>
        <p:nvSpPr>
          <p:cNvPr id="6" name="Slide Number Placeholder 5">
            <a:extLst>
              <a:ext uri="{FF2B5EF4-FFF2-40B4-BE49-F238E27FC236}">
                <a16:creationId xmlns:a16="http://schemas.microsoft.com/office/drawing/2014/main" id="{2C826A1E-8E2B-136F-C19C-ECAAD84A9503}"/>
              </a:ext>
            </a:extLst>
          </p:cNvPr>
          <p:cNvSpPr>
            <a:spLocks noGrp="1"/>
          </p:cNvSpPr>
          <p:nvPr>
            <p:ph type="sldNum" sz="quarter" idx="4"/>
          </p:nvPr>
        </p:nvSpPr>
        <p:spPr/>
        <p:txBody>
          <a:bodyPr/>
          <a:lstStyle/>
          <a:p>
            <a:fld id="{14719505-AD43-774F-936C-A3AE71DD4EEA}" type="slidenum">
              <a:rPr lang="en-GB" smtClean="0"/>
              <a:pPr/>
              <a:t>7</a:t>
            </a:fld>
            <a:endParaRPr lang="en-GB"/>
          </a:p>
        </p:txBody>
      </p:sp>
    </p:spTree>
    <p:extLst>
      <p:ext uri="{BB962C8B-B14F-4D97-AF65-F5344CB8AC3E}">
        <p14:creationId xmlns:p14="http://schemas.microsoft.com/office/powerpoint/2010/main" val="576318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24CFF-892F-B267-7179-0DB6E52909CD}"/>
              </a:ext>
            </a:extLst>
          </p:cNvPr>
          <p:cNvSpPr>
            <a:spLocks noGrp="1"/>
          </p:cNvSpPr>
          <p:nvPr>
            <p:ph type="title"/>
          </p:nvPr>
        </p:nvSpPr>
        <p:spPr/>
        <p:txBody>
          <a:bodyPr/>
          <a:lstStyle/>
          <a:p>
            <a:r>
              <a:rPr lang="en-US" dirty="0"/>
              <a:t>Group Discussion</a:t>
            </a:r>
          </a:p>
        </p:txBody>
      </p:sp>
      <p:sp>
        <p:nvSpPr>
          <p:cNvPr id="3" name="Text Placeholder 2">
            <a:extLst>
              <a:ext uri="{FF2B5EF4-FFF2-40B4-BE49-F238E27FC236}">
                <a16:creationId xmlns:a16="http://schemas.microsoft.com/office/drawing/2014/main" id="{3B32CD15-1A4F-D5A6-B712-C4B30B0677D3}"/>
              </a:ext>
            </a:extLst>
          </p:cNvPr>
          <p:cNvSpPr>
            <a:spLocks noGrp="1"/>
          </p:cNvSpPr>
          <p:nvPr>
            <p:ph type="body" sz="quarter" idx="12"/>
          </p:nvPr>
        </p:nvSpPr>
        <p:spPr/>
        <p:txBody>
          <a:bodyPr/>
          <a:lstStyle/>
          <a:p>
            <a:pPr marL="457200" marR="0" lvl="1" indent="-457200" algn="l" defTabSz="914400" rtl="0" eaLnBrk="1" fontAlgn="auto" latinLnBrk="0" hangingPunct="1">
              <a:lnSpc>
                <a:spcPct val="100000"/>
              </a:lnSpc>
              <a:spcBef>
                <a:spcPts val="1200"/>
              </a:spcBef>
              <a:spcAft>
                <a:spcPts val="0"/>
              </a:spcAft>
              <a:buClr>
                <a:srgbClr val="0C2340"/>
              </a:buClr>
              <a:buSzPct val="100000"/>
              <a:buFont typeface="GE Inspira Sans" panose="020B0604020202020204" pitchFamily="34" charset="0"/>
              <a:buChar char="•"/>
              <a:tabLst/>
              <a:defRPr/>
            </a:pPr>
            <a:r>
              <a:rPr kumimoji="0" lang="en-US" sz="2400" b="0" i="0" u="none" strike="noStrike" kern="1200" cap="none" spc="0" normalizeH="0" baseline="0" noProof="0" dirty="0">
                <a:ln>
                  <a:noFill/>
                </a:ln>
                <a:solidFill>
                  <a:srgbClr val="002D5D"/>
                </a:solidFill>
                <a:effectLst/>
                <a:uLnTx/>
                <a:uFillTx/>
                <a:latin typeface="GE Inspira Sans"/>
                <a:ea typeface="Calibri" panose="020F0502020204030204" pitchFamily="34" charset="0"/>
                <a:cs typeface="Times New Roman" panose="02020603050405020304" pitchFamily="18" charset="0"/>
              </a:rPr>
              <a:t>Why do people network?</a:t>
            </a:r>
            <a:endParaRPr kumimoji="0" lang="en-US" sz="2400" b="0" i="0" u="none" strike="noStrike" kern="1200" cap="none" spc="0" normalizeH="0" baseline="0" noProof="0" dirty="0">
              <a:ln>
                <a:noFill/>
              </a:ln>
              <a:solidFill>
                <a:srgbClr val="0C2340"/>
              </a:solidFill>
              <a:effectLst/>
              <a:uLnTx/>
              <a:uFillTx/>
              <a:latin typeface="GE Inspira Sans"/>
              <a:ea typeface="Calibri" panose="020F0502020204030204" pitchFamily="34" charset="0"/>
              <a:cs typeface="Times New Roman" panose="02020603050405020304" pitchFamily="18" charset="0"/>
            </a:endParaRPr>
          </a:p>
          <a:p>
            <a:pPr marL="457200" marR="0" lvl="1" indent="-457200" algn="l" defTabSz="914400" rtl="0" eaLnBrk="1" fontAlgn="auto" latinLnBrk="0" hangingPunct="1">
              <a:lnSpc>
                <a:spcPct val="100000"/>
              </a:lnSpc>
              <a:spcBef>
                <a:spcPts val="1200"/>
              </a:spcBef>
              <a:spcAft>
                <a:spcPts val="0"/>
              </a:spcAft>
              <a:buClr>
                <a:srgbClr val="0C2340"/>
              </a:buClr>
              <a:buSzPct val="100000"/>
              <a:buFont typeface="GE Inspira Sans" panose="020B0604020202020204" pitchFamily="34" charset="0"/>
              <a:buChar char="•"/>
              <a:tabLst/>
              <a:defRPr/>
            </a:pPr>
            <a:r>
              <a:rPr kumimoji="0" lang="en-US" sz="2400" b="0" i="0" u="none" strike="noStrike" kern="1200" cap="none" spc="0" normalizeH="0" baseline="0" noProof="0" dirty="0">
                <a:ln>
                  <a:noFill/>
                </a:ln>
                <a:solidFill>
                  <a:srgbClr val="002D5D"/>
                </a:solidFill>
                <a:effectLst/>
                <a:uLnTx/>
                <a:uFillTx/>
                <a:latin typeface="GE Inspira Sans"/>
                <a:ea typeface="Calibri" panose="020F0502020204030204" pitchFamily="34" charset="0"/>
                <a:cs typeface="Times New Roman" panose="02020603050405020304" pitchFamily="18" charset="0"/>
              </a:rPr>
              <a:t>What skills are needed for networking?</a:t>
            </a:r>
            <a:endParaRPr kumimoji="0" lang="en-US" sz="2400" b="0" i="0" u="none" strike="noStrike" kern="1200" cap="none" spc="0" normalizeH="0" baseline="0" noProof="0" dirty="0">
              <a:ln>
                <a:noFill/>
              </a:ln>
              <a:solidFill>
                <a:srgbClr val="0C2340"/>
              </a:solidFill>
              <a:effectLst/>
              <a:uLnTx/>
              <a:uFillTx/>
              <a:latin typeface="GE Inspira Sans"/>
              <a:ea typeface="Calibri" panose="020F0502020204030204" pitchFamily="34" charset="0"/>
              <a:cs typeface="Times New Roman" panose="02020603050405020304" pitchFamily="18" charset="0"/>
            </a:endParaRPr>
          </a:p>
          <a:p>
            <a:pPr marL="457200" marR="0" lvl="1" indent="-457200" algn="l" defTabSz="914400" rtl="0" eaLnBrk="1" fontAlgn="auto" latinLnBrk="0" hangingPunct="1">
              <a:lnSpc>
                <a:spcPct val="100000"/>
              </a:lnSpc>
              <a:spcBef>
                <a:spcPts val="1200"/>
              </a:spcBef>
              <a:spcAft>
                <a:spcPts val="0"/>
              </a:spcAft>
              <a:buClr>
                <a:srgbClr val="0C2340"/>
              </a:buClr>
              <a:buSzPct val="100000"/>
              <a:buFont typeface="GE Inspira Sans" panose="020B0604020202020204" pitchFamily="34" charset="0"/>
              <a:buChar char="•"/>
              <a:tabLst/>
              <a:defRPr/>
            </a:pPr>
            <a:r>
              <a:rPr kumimoji="0" lang="en-US" sz="2400" b="0" i="0" u="none" strike="noStrike" kern="1200" cap="none" spc="0" normalizeH="0" baseline="0" noProof="0" dirty="0">
                <a:ln>
                  <a:noFill/>
                </a:ln>
                <a:solidFill>
                  <a:srgbClr val="002D5D"/>
                </a:solidFill>
                <a:effectLst/>
                <a:uLnTx/>
                <a:uFillTx/>
                <a:latin typeface="GE Inspira Sans"/>
                <a:ea typeface="Calibri" panose="020F0502020204030204" pitchFamily="34" charset="0"/>
                <a:cs typeface="Times New Roman" panose="02020603050405020304" pitchFamily="18" charset="0"/>
              </a:rPr>
              <a:t>Are you comfortable networking with other people? Why or why not?</a:t>
            </a:r>
            <a:endParaRPr kumimoji="0" lang="en-US" sz="2400" b="0" i="0" u="none" strike="noStrike" kern="1200" cap="none" spc="0" normalizeH="0" baseline="0" noProof="0" dirty="0">
              <a:ln>
                <a:noFill/>
              </a:ln>
              <a:solidFill>
                <a:srgbClr val="0C2340"/>
              </a:solidFill>
              <a:effectLst/>
              <a:uLnTx/>
              <a:uFillTx/>
              <a:latin typeface="GE Inspira Sans"/>
              <a:ea typeface="Calibri" panose="020F0502020204030204" pitchFamily="34" charset="0"/>
              <a:cs typeface="Times New Roman" panose="02020603050405020304" pitchFamily="18" charset="0"/>
            </a:endParaRPr>
          </a:p>
          <a:p>
            <a:pPr marL="457200" marR="0" lvl="1" indent="-457200" algn="l" defTabSz="914400" rtl="0" eaLnBrk="1" fontAlgn="auto" latinLnBrk="0" hangingPunct="1">
              <a:lnSpc>
                <a:spcPct val="100000"/>
              </a:lnSpc>
              <a:spcBef>
                <a:spcPts val="1200"/>
              </a:spcBef>
              <a:spcAft>
                <a:spcPts val="0"/>
              </a:spcAft>
              <a:buClr>
                <a:srgbClr val="0C2340"/>
              </a:buClr>
              <a:buSzPct val="100000"/>
              <a:buFont typeface="GE Inspira Sans" panose="020B0604020202020204" pitchFamily="34" charset="0"/>
              <a:buChar char="•"/>
              <a:tabLst/>
              <a:defRPr/>
            </a:pPr>
            <a:r>
              <a:rPr kumimoji="0" lang="en-US" sz="2400" b="0" i="0" u="none" strike="noStrike" kern="1200" cap="none" spc="0" normalizeH="0" baseline="0" noProof="0" dirty="0">
                <a:ln>
                  <a:noFill/>
                </a:ln>
                <a:solidFill>
                  <a:srgbClr val="002D5D"/>
                </a:solidFill>
                <a:effectLst/>
                <a:uLnTx/>
                <a:uFillTx/>
                <a:latin typeface="GE Inspira Sans"/>
                <a:ea typeface="Calibri" panose="020F0502020204030204" pitchFamily="34" charset="0"/>
                <a:cs typeface="Times New Roman" panose="02020603050405020304" pitchFamily="18" charset="0"/>
              </a:rPr>
              <a:t>How can you improve your networking skills?</a:t>
            </a:r>
            <a:endParaRPr kumimoji="0" lang="en-US" sz="2400" b="0" i="0" u="none" strike="noStrike" kern="1200" cap="none" spc="0" normalizeH="0" baseline="0" noProof="0" dirty="0">
              <a:ln>
                <a:noFill/>
              </a:ln>
              <a:solidFill>
                <a:srgbClr val="0C2340"/>
              </a:solidFill>
              <a:effectLst/>
              <a:uLnTx/>
              <a:uFillTx/>
              <a:latin typeface="GE Inspira Sans"/>
              <a:ea typeface="Calibri" panose="020F0502020204030204" pitchFamily="34" charset="0"/>
              <a:cs typeface="Times New Roman" panose="02020603050405020304" pitchFamily="18" charset="0"/>
            </a:endParaRPr>
          </a:p>
          <a:p>
            <a:endParaRPr lang="en-US" dirty="0"/>
          </a:p>
        </p:txBody>
      </p:sp>
      <p:sp>
        <p:nvSpPr>
          <p:cNvPr id="4" name="Slide Number Placeholder 3">
            <a:extLst>
              <a:ext uri="{FF2B5EF4-FFF2-40B4-BE49-F238E27FC236}">
                <a16:creationId xmlns:a16="http://schemas.microsoft.com/office/drawing/2014/main" id="{8D4149DA-E0F3-D39E-C263-260E9FCA1EE5}"/>
              </a:ext>
            </a:extLst>
          </p:cNvPr>
          <p:cNvSpPr>
            <a:spLocks noGrp="1"/>
          </p:cNvSpPr>
          <p:nvPr>
            <p:ph type="sldNum" sz="quarter" idx="4"/>
          </p:nvPr>
        </p:nvSpPr>
        <p:spPr/>
        <p:txBody>
          <a:bodyPr/>
          <a:lstStyle/>
          <a:p>
            <a:fld id="{14719505-AD43-774F-936C-A3AE71DD4EEA}" type="slidenum">
              <a:rPr lang="en-GB" smtClean="0"/>
              <a:pPr/>
              <a:t>8</a:t>
            </a:fld>
            <a:endParaRPr lang="en-GB"/>
          </a:p>
        </p:txBody>
      </p:sp>
    </p:spTree>
    <p:extLst>
      <p:ext uri="{BB962C8B-B14F-4D97-AF65-F5344CB8AC3E}">
        <p14:creationId xmlns:p14="http://schemas.microsoft.com/office/powerpoint/2010/main" val="2630815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C2867-39AC-DD70-F543-60B39AE59F72}"/>
              </a:ext>
            </a:extLst>
          </p:cNvPr>
          <p:cNvSpPr>
            <a:spLocks noGrp="1"/>
          </p:cNvSpPr>
          <p:nvPr>
            <p:ph type="title"/>
          </p:nvPr>
        </p:nvSpPr>
        <p:spPr/>
        <p:txBody>
          <a:bodyPr/>
          <a:lstStyle/>
          <a:p>
            <a:r>
              <a:rPr lang="en-US" dirty="0"/>
              <a:t>Why networking matters</a:t>
            </a:r>
          </a:p>
        </p:txBody>
      </p:sp>
      <p:sp>
        <p:nvSpPr>
          <p:cNvPr id="3" name="Slide Number Placeholder 2">
            <a:extLst>
              <a:ext uri="{FF2B5EF4-FFF2-40B4-BE49-F238E27FC236}">
                <a16:creationId xmlns:a16="http://schemas.microsoft.com/office/drawing/2014/main" id="{AE28788E-4F48-7A48-0141-D085C0FC067F}"/>
              </a:ext>
            </a:extLst>
          </p:cNvPr>
          <p:cNvSpPr>
            <a:spLocks noGrp="1"/>
          </p:cNvSpPr>
          <p:nvPr>
            <p:ph type="sldNum" sz="quarter" idx="4"/>
          </p:nvPr>
        </p:nvSpPr>
        <p:spPr/>
        <p:txBody>
          <a:bodyPr/>
          <a:lstStyle/>
          <a:p>
            <a:fld id="{14719505-AD43-774F-936C-A3AE71DD4EEA}" type="slidenum">
              <a:rPr lang="en-GB" smtClean="0"/>
              <a:pPr/>
              <a:t>9</a:t>
            </a:fld>
            <a:endParaRPr lang="en-GB"/>
          </a:p>
        </p:txBody>
      </p:sp>
      <p:grpSp>
        <p:nvGrpSpPr>
          <p:cNvPr id="4" name="Group 3">
            <a:extLst>
              <a:ext uri="{FF2B5EF4-FFF2-40B4-BE49-F238E27FC236}">
                <a16:creationId xmlns:a16="http://schemas.microsoft.com/office/drawing/2014/main" id="{C71F3DE4-9ECF-E885-0EAD-7CC99532BC7C}"/>
              </a:ext>
            </a:extLst>
          </p:cNvPr>
          <p:cNvGrpSpPr/>
          <p:nvPr/>
        </p:nvGrpSpPr>
        <p:grpSpPr>
          <a:xfrm>
            <a:off x="807720" y="1471111"/>
            <a:ext cx="3337143" cy="914400"/>
            <a:chOff x="807720" y="1471111"/>
            <a:chExt cx="3337143" cy="914400"/>
          </a:xfrm>
        </p:grpSpPr>
        <p:sp>
          <p:nvSpPr>
            <p:cNvPr id="5" name="TextBox 4">
              <a:extLst>
                <a:ext uri="{FF2B5EF4-FFF2-40B4-BE49-F238E27FC236}">
                  <a16:creationId xmlns:a16="http://schemas.microsoft.com/office/drawing/2014/main" id="{5DDA957B-D49A-28CD-291F-DC7B128F1CF0}"/>
                </a:ext>
              </a:extLst>
            </p:cNvPr>
            <p:cNvSpPr txBox="1"/>
            <p:nvPr/>
          </p:nvSpPr>
          <p:spPr>
            <a:xfrm>
              <a:off x="1721703" y="1610289"/>
              <a:ext cx="2423160" cy="422910"/>
            </a:xfrm>
            <a:prstGeom prst="rect">
              <a:avLst/>
            </a:prstGeom>
            <a:noFill/>
          </p:spPr>
          <p:txBody>
            <a:bodyPr wrap="square" rtlCol="0">
              <a:noAutofit/>
            </a:bodyPr>
            <a:lstStyle/>
            <a:p>
              <a:pPr>
                <a:spcBef>
                  <a:spcPts val="1200"/>
                </a:spcBef>
              </a:pPr>
              <a:r>
                <a:rPr lang="en-US" sz="2000" dirty="0"/>
                <a:t>Learn about career paths</a:t>
              </a:r>
            </a:p>
          </p:txBody>
        </p:sp>
        <p:pic>
          <p:nvPicPr>
            <p:cNvPr id="6" name="Graphic 5" descr="Route (Two Pins With A Path) with solid fill">
              <a:extLst>
                <a:ext uri="{FF2B5EF4-FFF2-40B4-BE49-F238E27FC236}">
                  <a16:creationId xmlns:a16="http://schemas.microsoft.com/office/drawing/2014/main" id="{9F1B7A7D-DAB7-1E87-A509-73473533A30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07720" y="1471111"/>
              <a:ext cx="914400" cy="914400"/>
            </a:xfrm>
            <a:prstGeom prst="rect">
              <a:avLst/>
            </a:prstGeom>
          </p:spPr>
        </p:pic>
      </p:grpSp>
      <p:grpSp>
        <p:nvGrpSpPr>
          <p:cNvPr id="7" name="Group 6">
            <a:extLst>
              <a:ext uri="{FF2B5EF4-FFF2-40B4-BE49-F238E27FC236}">
                <a16:creationId xmlns:a16="http://schemas.microsoft.com/office/drawing/2014/main" id="{8BD85395-C132-5BCE-7919-B6D581E9B5C9}"/>
              </a:ext>
            </a:extLst>
          </p:cNvPr>
          <p:cNvGrpSpPr/>
          <p:nvPr/>
        </p:nvGrpSpPr>
        <p:grpSpPr>
          <a:xfrm>
            <a:off x="4638416" y="4562028"/>
            <a:ext cx="2895657" cy="914400"/>
            <a:chOff x="4597593" y="1471111"/>
            <a:chExt cx="2895657" cy="914400"/>
          </a:xfrm>
        </p:grpSpPr>
        <p:sp>
          <p:nvSpPr>
            <p:cNvPr id="8" name="TextBox 7">
              <a:extLst>
                <a:ext uri="{FF2B5EF4-FFF2-40B4-BE49-F238E27FC236}">
                  <a16:creationId xmlns:a16="http://schemas.microsoft.com/office/drawing/2014/main" id="{F645E698-8C52-29E0-4A8B-50E090683348}"/>
                </a:ext>
              </a:extLst>
            </p:cNvPr>
            <p:cNvSpPr txBox="1"/>
            <p:nvPr/>
          </p:nvSpPr>
          <p:spPr>
            <a:xfrm>
              <a:off x="5070090" y="1716856"/>
              <a:ext cx="2423160" cy="422910"/>
            </a:xfrm>
            <a:prstGeom prst="rect">
              <a:avLst/>
            </a:prstGeom>
            <a:noFill/>
          </p:spPr>
          <p:txBody>
            <a:bodyPr wrap="square" rtlCol="0">
              <a:noAutofit/>
            </a:bodyPr>
            <a:lstStyle/>
            <a:p>
              <a:pPr algn="ctr">
                <a:spcBef>
                  <a:spcPts val="1200"/>
                </a:spcBef>
              </a:pPr>
              <a:r>
                <a:rPr lang="en-US" sz="2000" dirty="0"/>
                <a:t>Build confidence</a:t>
              </a:r>
            </a:p>
          </p:txBody>
        </p:sp>
        <p:pic>
          <p:nvPicPr>
            <p:cNvPr id="9" name="Graphic 8" descr="Aspiration with solid fill">
              <a:extLst>
                <a:ext uri="{FF2B5EF4-FFF2-40B4-BE49-F238E27FC236}">
                  <a16:creationId xmlns:a16="http://schemas.microsoft.com/office/drawing/2014/main" id="{69D1919D-9E48-8B07-6CF2-78C84F51C33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597593" y="1471111"/>
              <a:ext cx="914400" cy="914400"/>
            </a:xfrm>
            <a:prstGeom prst="rect">
              <a:avLst/>
            </a:prstGeom>
          </p:spPr>
        </p:pic>
      </p:grpSp>
      <p:grpSp>
        <p:nvGrpSpPr>
          <p:cNvPr id="10" name="Group 9">
            <a:extLst>
              <a:ext uri="{FF2B5EF4-FFF2-40B4-BE49-F238E27FC236}">
                <a16:creationId xmlns:a16="http://schemas.microsoft.com/office/drawing/2014/main" id="{3E4761A2-B2CE-748B-4AAA-00844F8B8701}"/>
              </a:ext>
            </a:extLst>
          </p:cNvPr>
          <p:cNvGrpSpPr/>
          <p:nvPr/>
        </p:nvGrpSpPr>
        <p:grpSpPr>
          <a:xfrm>
            <a:off x="1168593" y="2960429"/>
            <a:ext cx="3082290" cy="914400"/>
            <a:chOff x="1941195" y="2891602"/>
            <a:chExt cx="3082290" cy="914400"/>
          </a:xfrm>
        </p:grpSpPr>
        <p:sp>
          <p:nvSpPr>
            <p:cNvPr id="11" name="TextBox 10">
              <a:extLst>
                <a:ext uri="{FF2B5EF4-FFF2-40B4-BE49-F238E27FC236}">
                  <a16:creationId xmlns:a16="http://schemas.microsoft.com/office/drawing/2014/main" id="{6DB76757-42AE-F46F-4239-56A405068B0B}"/>
                </a:ext>
              </a:extLst>
            </p:cNvPr>
            <p:cNvSpPr txBox="1"/>
            <p:nvPr/>
          </p:nvSpPr>
          <p:spPr>
            <a:xfrm>
              <a:off x="2600325" y="3137347"/>
              <a:ext cx="2423160" cy="422910"/>
            </a:xfrm>
            <a:prstGeom prst="rect">
              <a:avLst/>
            </a:prstGeom>
            <a:noFill/>
          </p:spPr>
          <p:txBody>
            <a:bodyPr wrap="square" rtlCol="0">
              <a:noAutofit/>
            </a:bodyPr>
            <a:lstStyle/>
            <a:p>
              <a:pPr algn="ctr">
                <a:spcBef>
                  <a:spcPts val="1200"/>
                </a:spcBef>
              </a:pPr>
              <a:r>
                <a:rPr lang="en-US" sz="2000" dirty="0"/>
                <a:t>Find a mentor</a:t>
              </a:r>
            </a:p>
          </p:txBody>
        </p:sp>
        <p:pic>
          <p:nvPicPr>
            <p:cNvPr id="12" name="Graphic 11" descr="Boardroom with solid fill">
              <a:extLst>
                <a:ext uri="{FF2B5EF4-FFF2-40B4-BE49-F238E27FC236}">
                  <a16:creationId xmlns:a16="http://schemas.microsoft.com/office/drawing/2014/main" id="{F6E17187-1483-BE6E-EE91-CFBEF933A82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941195" y="2891602"/>
              <a:ext cx="914400" cy="914400"/>
            </a:xfrm>
            <a:prstGeom prst="rect">
              <a:avLst/>
            </a:prstGeom>
          </p:spPr>
        </p:pic>
      </p:grpSp>
      <p:grpSp>
        <p:nvGrpSpPr>
          <p:cNvPr id="13" name="Group 12">
            <a:extLst>
              <a:ext uri="{FF2B5EF4-FFF2-40B4-BE49-F238E27FC236}">
                <a16:creationId xmlns:a16="http://schemas.microsoft.com/office/drawing/2014/main" id="{377D24DC-F524-84EA-D9E4-8A173E4E30D2}"/>
              </a:ext>
            </a:extLst>
          </p:cNvPr>
          <p:cNvGrpSpPr/>
          <p:nvPr/>
        </p:nvGrpSpPr>
        <p:grpSpPr>
          <a:xfrm>
            <a:off x="4543488" y="3024641"/>
            <a:ext cx="3139060" cy="914400"/>
            <a:chOff x="5220653" y="2857077"/>
            <a:chExt cx="3139060" cy="914400"/>
          </a:xfrm>
        </p:grpSpPr>
        <p:sp>
          <p:nvSpPr>
            <p:cNvPr id="14" name="TextBox 13">
              <a:extLst>
                <a:ext uri="{FF2B5EF4-FFF2-40B4-BE49-F238E27FC236}">
                  <a16:creationId xmlns:a16="http://schemas.microsoft.com/office/drawing/2014/main" id="{C94A201E-0C08-06FC-5C59-2697DB3676FB}"/>
                </a:ext>
              </a:extLst>
            </p:cNvPr>
            <p:cNvSpPr txBox="1"/>
            <p:nvPr/>
          </p:nvSpPr>
          <p:spPr>
            <a:xfrm>
              <a:off x="5936553" y="2971600"/>
              <a:ext cx="2423160" cy="422910"/>
            </a:xfrm>
            <a:prstGeom prst="rect">
              <a:avLst/>
            </a:prstGeom>
            <a:noFill/>
          </p:spPr>
          <p:txBody>
            <a:bodyPr wrap="square" rtlCol="0">
              <a:noAutofit/>
            </a:bodyPr>
            <a:lstStyle/>
            <a:p>
              <a:pPr algn="ctr">
                <a:spcBef>
                  <a:spcPts val="1200"/>
                </a:spcBef>
              </a:pPr>
              <a:r>
                <a:rPr lang="en-US" sz="2000" dirty="0"/>
                <a:t>Discover career opportunities</a:t>
              </a:r>
            </a:p>
          </p:txBody>
        </p:sp>
        <p:pic>
          <p:nvPicPr>
            <p:cNvPr id="15" name="Graphic 14" descr="Briefcase with solid fill">
              <a:extLst>
                <a:ext uri="{FF2B5EF4-FFF2-40B4-BE49-F238E27FC236}">
                  <a16:creationId xmlns:a16="http://schemas.microsoft.com/office/drawing/2014/main" id="{97609621-6F5D-E1FB-E64B-A4889323996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220653" y="2857077"/>
              <a:ext cx="914400" cy="914400"/>
            </a:xfrm>
            <a:prstGeom prst="rect">
              <a:avLst/>
            </a:prstGeom>
          </p:spPr>
        </p:pic>
      </p:grpSp>
      <p:grpSp>
        <p:nvGrpSpPr>
          <p:cNvPr id="16" name="Group 15">
            <a:extLst>
              <a:ext uri="{FF2B5EF4-FFF2-40B4-BE49-F238E27FC236}">
                <a16:creationId xmlns:a16="http://schemas.microsoft.com/office/drawing/2014/main" id="{DDBAF93C-70B9-6726-5BB0-6E409CED76D6}"/>
              </a:ext>
            </a:extLst>
          </p:cNvPr>
          <p:cNvGrpSpPr/>
          <p:nvPr/>
        </p:nvGrpSpPr>
        <p:grpSpPr>
          <a:xfrm>
            <a:off x="8329482" y="2982473"/>
            <a:ext cx="3337560" cy="914400"/>
            <a:chOff x="8069580" y="3133537"/>
            <a:chExt cx="3337560" cy="914400"/>
          </a:xfrm>
        </p:grpSpPr>
        <p:sp>
          <p:nvSpPr>
            <p:cNvPr id="17" name="TextBox 16">
              <a:extLst>
                <a:ext uri="{FF2B5EF4-FFF2-40B4-BE49-F238E27FC236}">
                  <a16:creationId xmlns:a16="http://schemas.microsoft.com/office/drawing/2014/main" id="{61A085F9-7648-4AAD-B8B0-B61AB1761716}"/>
                </a:ext>
              </a:extLst>
            </p:cNvPr>
            <p:cNvSpPr txBox="1"/>
            <p:nvPr/>
          </p:nvSpPr>
          <p:spPr>
            <a:xfrm>
              <a:off x="8983980" y="3236548"/>
              <a:ext cx="2423160" cy="422910"/>
            </a:xfrm>
            <a:prstGeom prst="rect">
              <a:avLst/>
            </a:prstGeom>
            <a:noFill/>
          </p:spPr>
          <p:txBody>
            <a:bodyPr wrap="square" rtlCol="0">
              <a:noAutofit/>
            </a:bodyPr>
            <a:lstStyle/>
            <a:p>
              <a:pPr>
                <a:spcBef>
                  <a:spcPts val="1200"/>
                </a:spcBef>
              </a:pPr>
              <a:r>
                <a:rPr lang="en-US" sz="2000" dirty="0"/>
                <a:t>Explore interests and hobbies</a:t>
              </a:r>
            </a:p>
          </p:txBody>
        </p:sp>
        <p:pic>
          <p:nvPicPr>
            <p:cNvPr id="18" name="Graphic 17" descr="Comment Heart with solid fill">
              <a:extLst>
                <a:ext uri="{FF2B5EF4-FFF2-40B4-BE49-F238E27FC236}">
                  <a16:creationId xmlns:a16="http://schemas.microsoft.com/office/drawing/2014/main" id="{68803F12-91B5-021E-D7DE-87A7564BD2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069580" y="3133537"/>
              <a:ext cx="914400" cy="914400"/>
            </a:xfrm>
            <a:prstGeom prst="rect">
              <a:avLst/>
            </a:prstGeom>
          </p:spPr>
        </p:pic>
      </p:grpSp>
      <p:grpSp>
        <p:nvGrpSpPr>
          <p:cNvPr id="19" name="Group 18">
            <a:extLst>
              <a:ext uri="{FF2B5EF4-FFF2-40B4-BE49-F238E27FC236}">
                <a16:creationId xmlns:a16="http://schemas.microsoft.com/office/drawing/2014/main" id="{16B7EA48-4E10-EC46-2822-61E705D61107}"/>
              </a:ext>
            </a:extLst>
          </p:cNvPr>
          <p:cNvGrpSpPr/>
          <p:nvPr/>
        </p:nvGrpSpPr>
        <p:grpSpPr>
          <a:xfrm>
            <a:off x="807720" y="4449746"/>
            <a:ext cx="3410778" cy="914400"/>
            <a:chOff x="2855595" y="4103934"/>
            <a:chExt cx="3410778" cy="914400"/>
          </a:xfrm>
        </p:grpSpPr>
        <p:sp>
          <p:nvSpPr>
            <p:cNvPr id="20" name="TextBox 19">
              <a:extLst>
                <a:ext uri="{FF2B5EF4-FFF2-40B4-BE49-F238E27FC236}">
                  <a16:creationId xmlns:a16="http://schemas.microsoft.com/office/drawing/2014/main" id="{1A7863C9-7050-8105-4C2A-B82302302F44}"/>
                </a:ext>
              </a:extLst>
            </p:cNvPr>
            <p:cNvSpPr txBox="1"/>
            <p:nvPr/>
          </p:nvSpPr>
          <p:spPr>
            <a:xfrm>
              <a:off x="3843213" y="4202543"/>
              <a:ext cx="2423160" cy="422910"/>
            </a:xfrm>
            <a:prstGeom prst="rect">
              <a:avLst/>
            </a:prstGeom>
            <a:noFill/>
          </p:spPr>
          <p:txBody>
            <a:bodyPr wrap="square" rtlCol="0">
              <a:noAutofit/>
            </a:bodyPr>
            <a:lstStyle/>
            <a:p>
              <a:pPr>
                <a:spcBef>
                  <a:spcPts val="1200"/>
                </a:spcBef>
              </a:pPr>
              <a:r>
                <a:rPr lang="en-US" sz="2000" dirty="0"/>
                <a:t>Improve communication skills</a:t>
              </a:r>
            </a:p>
          </p:txBody>
        </p:sp>
        <p:pic>
          <p:nvPicPr>
            <p:cNvPr id="21" name="Graphic 20" descr="Customer review with solid fill">
              <a:extLst>
                <a:ext uri="{FF2B5EF4-FFF2-40B4-BE49-F238E27FC236}">
                  <a16:creationId xmlns:a16="http://schemas.microsoft.com/office/drawing/2014/main" id="{2042D6F0-2AC8-AE0C-743C-46220010666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2855595" y="4103934"/>
              <a:ext cx="914400" cy="914400"/>
            </a:xfrm>
            <a:prstGeom prst="rect">
              <a:avLst/>
            </a:prstGeom>
          </p:spPr>
        </p:pic>
      </p:grpSp>
      <p:grpSp>
        <p:nvGrpSpPr>
          <p:cNvPr id="22" name="Group 21">
            <a:extLst>
              <a:ext uri="{FF2B5EF4-FFF2-40B4-BE49-F238E27FC236}">
                <a16:creationId xmlns:a16="http://schemas.microsoft.com/office/drawing/2014/main" id="{55C95030-AA5F-273D-6DDB-CC0D952B2361}"/>
              </a:ext>
            </a:extLst>
          </p:cNvPr>
          <p:cNvGrpSpPr/>
          <p:nvPr/>
        </p:nvGrpSpPr>
        <p:grpSpPr>
          <a:xfrm>
            <a:off x="8313576" y="1464597"/>
            <a:ext cx="3375660" cy="914400"/>
            <a:chOff x="8442960" y="1304690"/>
            <a:chExt cx="3375660" cy="914400"/>
          </a:xfrm>
        </p:grpSpPr>
        <p:sp>
          <p:nvSpPr>
            <p:cNvPr id="23" name="TextBox 22">
              <a:extLst>
                <a:ext uri="{FF2B5EF4-FFF2-40B4-BE49-F238E27FC236}">
                  <a16:creationId xmlns:a16="http://schemas.microsoft.com/office/drawing/2014/main" id="{D45BCC8E-3DA3-129B-C7B3-72BFC1BF99C7}"/>
                </a:ext>
              </a:extLst>
            </p:cNvPr>
            <p:cNvSpPr txBox="1"/>
            <p:nvPr/>
          </p:nvSpPr>
          <p:spPr>
            <a:xfrm>
              <a:off x="9395460" y="1415368"/>
              <a:ext cx="2423160" cy="422910"/>
            </a:xfrm>
            <a:prstGeom prst="rect">
              <a:avLst/>
            </a:prstGeom>
            <a:noFill/>
          </p:spPr>
          <p:txBody>
            <a:bodyPr wrap="square" rtlCol="0">
              <a:noAutofit/>
            </a:bodyPr>
            <a:lstStyle/>
            <a:p>
              <a:pPr>
                <a:spcBef>
                  <a:spcPts val="1200"/>
                </a:spcBef>
              </a:pPr>
              <a:r>
                <a:rPr lang="en-US" sz="2000" dirty="0"/>
                <a:t>Access support resources for school</a:t>
              </a:r>
            </a:p>
          </p:txBody>
        </p:sp>
        <p:pic>
          <p:nvPicPr>
            <p:cNvPr id="24" name="Graphic 23" descr="Graduation cap with solid fill">
              <a:extLst>
                <a:ext uri="{FF2B5EF4-FFF2-40B4-BE49-F238E27FC236}">
                  <a16:creationId xmlns:a16="http://schemas.microsoft.com/office/drawing/2014/main" id="{1CC8893C-4D34-84EE-3C71-C3D672A7800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442960" y="1304690"/>
              <a:ext cx="914400" cy="914400"/>
            </a:xfrm>
            <a:prstGeom prst="rect">
              <a:avLst/>
            </a:prstGeom>
          </p:spPr>
        </p:pic>
      </p:grpSp>
      <p:grpSp>
        <p:nvGrpSpPr>
          <p:cNvPr id="25" name="Group 24">
            <a:extLst>
              <a:ext uri="{FF2B5EF4-FFF2-40B4-BE49-F238E27FC236}">
                <a16:creationId xmlns:a16="http://schemas.microsoft.com/office/drawing/2014/main" id="{B91A405F-8AFA-5627-513A-399C840A12AA}"/>
              </a:ext>
            </a:extLst>
          </p:cNvPr>
          <p:cNvGrpSpPr/>
          <p:nvPr/>
        </p:nvGrpSpPr>
        <p:grpSpPr>
          <a:xfrm>
            <a:off x="4611973" y="1487253"/>
            <a:ext cx="3558983" cy="914400"/>
            <a:chOff x="5181600" y="5229789"/>
            <a:chExt cx="3558983" cy="914400"/>
          </a:xfrm>
        </p:grpSpPr>
        <p:sp>
          <p:nvSpPr>
            <p:cNvPr id="26" name="TextBox 25">
              <a:extLst>
                <a:ext uri="{FF2B5EF4-FFF2-40B4-BE49-F238E27FC236}">
                  <a16:creationId xmlns:a16="http://schemas.microsoft.com/office/drawing/2014/main" id="{481B130A-0EA3-47D2-6BD2-4EA0A11A3BB4}"/>
                </a:ext>
              </a:extLst>
            </p:cNvPr>
            <p:cNvSpPr txBox="1"/>
            <p:nvPr/>
          </p:nvSpPr>
          <p:spPr>
            <a:xfrm>
              <a:off x="6135053" y="5298278"/>
              <a:ext cx="2605530" cy="580461"/>
            </a:xfrm>
            <a:prstGeom prst="rect">
              <a:avLst/>
            </a:prstGeom>
            <a:noFill/>
          </p:spPr>
          <p:txBody>
            <a:bodyPr wrap="square" rtlCol="0">
              <a:noAutofit/>
            </a:bodyPr>
            <a:lstStyle/>
            <a:p>
              <a:pPr>
                <a:spcBef>
                  <a:spcPts val="1200"/>
                </a:spcBef>
              </a:pPr>
              <a:r>
                <a:rPr lang="en-US" sz="2000" dirty="0"/>
                <a:t>Develop relationships with peers</a:t>
              </a:r>
            </a:p>
          </p:txBody>
        </p:sp>
        <p:pic>
          <p:nvPicPr>
            <p:cNvPr id="27" name="Graphic 26" descr="Group success with solid fill">
              <a:extLst>
                <a:ext uri="{FF2B5EF4-FFF2-40B4-BE49-F238E27FC236}">
                  <a16:creationId xmlns:a16="http://schemas.microsoft.com/office/drawing/2014/main" id="{7D0E561B-4B00-DB16-3412-2647AE0CEFF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181600" y="5229789"/>
              <a:ext cx="914400" cy="914400"/>
            </a:xfrm>
            <a:prstGeom prst="rect">
              <a:avLst/>
            </a:prstGeom>
          </p:spPr>
        </p:pic>
      </p:grpSp>
      <p:grpSp>
        <p:nvGrpSpPr>
          <p:cNvPr id="28" name="Group 27">
            <a:extLst>
              <a:ext uri="{FF2B5EF4-FFF2-40B4-BE49-F238E27FC236}">
                <a16:creationId xmlns:a16="http://schemas.microsoft.com/office/drawing/2014/main" id="{E47BC188-125E-E960-FBD7-487D7FFD86EE}"/>
              </a:ext>
            </a:extLst>
          </p:cNvPr>
          <p:cNvGrpSpPr/>
          <p:nvPr/>
        </p:nvGrpSpPr>
        <p:grpSpPr>
          <a:xfrm>
            <a:off x="8318755" y="4500348"/>
            <a:ext cx="2921511" cy="914400"/>
            <a:chOff x="9281160" y="4315389"/>
            <a:chExt cx="2921511" cy="914400"/>
          </a:xfrm>
        </p:grpSpPr>
        <p:sp>
          <p:nvSpPr>
            <p:cNvPr id="29" name="TextBox 28">
              <a:extLst>
                <a:ext uri="{FF2B5EF4-FFF2-40B4-BE49-F238E27FC236}">
                  <a16:creationId xmlns:a16="http://schemas.microsoft.com/office/drawing/2014/main" id="{A33D359E-10E5-F391-CD56-25757D7DDB00}"/>
                </a:ext>
              </a:extLst>
            </p:cNvPr>
            <p:cNvSpPr txBox="1"/>
            <p:nvPr/>
          </p:nvSpPr>
          <p:spPr>
            <a:xfrm>
              <a:off x="9779511" y="4413998"/>
              <a:ext cx="2423160" cy="422910"/>
            </a:xfrm>
            <a:prstGeom prst="rect">
              <a:avLst/>
            </a:prstGeom>
            <a:noFill/>
          </p:spPr>
          <p:txBody>
            <a:bodyPr wrap="square" rtlCol="0">
              <a:noAutofit/>
            </a:bodyPr>
            <a:lstStyle/>
            <a:p>
              <a:pPr algn="ctr">
                <a:spcBef>
                  <a:spcPts val="1200"/>
                </a:spcBef>
              </a:pPr>
              <a:r>
                <a:rPr lang="en-US" sz="2000" dirty="0"/>
                <a:t>Expand your connections</a:t>
              </a:r>
            </a:p>
          </p:txBody>
        </p:sp>
        <p:pic>
          <p:nvPicPr>
            <p:cNvPr id="30" name="Graphic 29" descr="Connections with solid fill">
              <a:extLst>
                <a:ext uri="{FF2B5EF4-FFF2-40B4-BE49-F238E27FC236}">
                  <a16:creationId xmlns:a16="http://schemas.microsoft.com/office/drawing/2014/main" id="{64FD83B9-01CA-75E1-7C5A-50433F6D165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281160" y="4315389"/>
              <a:ext cx="914400" cy="914400"/>
            </a:xfrm>
            <a:prstGeom prst="rect">
              <a:avLst/>
            </a:prstGeom>
          </p:spPr>
        </p:pic>
      </p:grpSp>
    </p:spTree>
    <p:extLst>
      <p:ext uri="{BB962C8B-B14F-4D97-AF65-F5344CB8AC3E}">
        <p14:creationId xmlns:p14="http://schemas.microsoft.com/office/powerpoint/2010/main" val="34625097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GE Next Engineers">
      <a:dk1>
        <a:srgbClr val="0C2340"/>
      </a:dk1>
      <a:lt1>
        <a:srgbClr val="FFFFFF"/>
      </a:lt1>
      <a:dk2>
        <a:srgbClr val="59CBE8"/>
      </a:dk2>
      <a:lt2>
        <a:srgbClr val="0C2340"/>
      </a:lt2>
      <a:accent1>
        <a:srgbClr val="005EB8"/>
      </a:accent1>
      <a:accent2>
        <a:srgbClr val="00BD6D"/>
      </a:accent2>
      <a:accent3>
        <a:srgbClr val="FFC72B"/>
      </a:accent3>
      <a:accent4>
        <a:srgbClr val="002E5D"/>
      </a:accent4>
      <a:accent5>
        <a:srgbClr val="FE5000"/>
      </a:accent5>
      <a:accent6>
        <a:srgbClr val="58CBE8"/>
      </a:accent6>
      <a:hlink>
        <a:srgbClr val="FFFFFF"/>
      </a:hlink>
      <a:folHlink>
        <a:srgbClr val="F0F3F7"/>
      </a:folHlink>
    </a:clrScheme>
    <a:fontScheme name="GE PPT Template">
      <a:majorFont>
        <a:latin typeface="GE Inspira Sans"/>
        <a:ea typeface=""/>
        <a:cs typeface=""/>
      </a:majorFont>
      <a:minorFont>
        <a:latin typeface="GE Inspira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oAutofit/>
      </a:bodyPr>
      <a:lstStyle>
        <a:defPPr algn="l">
          <a:spcBef>
            <a:spcPts val="1200"/>
          </a:spcBef>
          <a:defRPr dirty="0"/>
        </a:defPPr>
      </a:lstStyle>
    </a:txDef>
  </a:objectDefaults>
  <a:extraClrSchemeLst/>
  <a:extLst>
    <a:ext uri="{05A4C25C-085E-4340-85A3-A5531E510DB2}">
      <thm15:themeFamily xmlns:thm15="http://schemas.microsoft.com/office/thememl/2012/main" name="Presentation30" id="{222BF995-F48A-C34F-97B2-06BDC8D7E3B2}" vid="{3C5F9A63-2495-3A4F-B958-17AFA430D0A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E Colors">
      <a:dk1>
        <a:srgbClr val="63666A"/>
      </a:dk1>
      <a:lt1>
        <a:sysClr val="window" lastClr="FFFFFF"/>
      </a:lt1>
      <a:dk2>
        <a:srgbClr val="B1B3B3"/>
      </a:dk2>
      <a:lt2>
        <a:srgbClr val="F0F0F0"/>
      </a:lt2>
      <a:accent1>
        <a:srgbClr val="005EB8"/>
      </a:accent1>
      <a:accent2>
        <a:srgbClr val="63666A"/>
      </a:accent2>
      <a:accent3>
        <a:srgbClr val="00B5E2"/>
      </a:accent3>
      <a:accent4>
        <a:srgbClr val="13294B"/>
      </a:accent4>
      <a:accent5>
        <a:srgbClr val="B1B3B3"/>
      </a:accent5>
      <a:accent6>
        <a:srgbClr val="00BF6F"/>
      </a:accent6>
      <a:hlink>
        <a:srgbClr val="005CB9"/>
      </a:hlink>
      <a:folHlink>
        <a:srgbClr val="00B5E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GE Inspira Sans"/>
        <a:font script="Hebr" typeface="GE Inspira Sans"/>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GE Inspira Sans"/>
        <a:font script="Uigh" typeface="Microsoft Uighur"/>
        <a:font script="Geor" typeface="Sylfaen"/>
        <a:font script="Armn" typeface="GE Inspira Sans"/>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42252d84-eba6-4a30-add5-89ed5b4f24ce">
      <UserInfo>
        <DisplayName>Melanie Tingstrom</DisplayName>
        <AccountId>1583</AccountId>
        <AccountType/>
      </UserInfo>
      <UserInfo>
        <DisplayName>Jessica Baker</DisplayName>
        <AccountId>161</AccountId>
        <AccountType/>
      </UserInfo>
      <UserInfo>
        <DisplayName>Steven Ehrenberg</DisplayName>
        <AccountId>146</AccountId>
        <AccountType/>
      </UserInfo>
      <UserInfo>
        <DisplayName>Erica Spangler</DisplayName>
        <AccountId>91</AccountId>
        <AccountType/>
      </UserInfo>
      <UserInfo>
        <DisplayName>Mengee Sirleaf</DisplayName>
        <AccountId>142</AccountId>
        <AccountType/>
      </UserInfo>
      <UserInfo>
        <DisplayName>Elizabeth Adelman</DisplayName>
        <AccountId>71</AccountId>
        <AccountType/>
      </UserInfo>
      <UserInfo>
        <DisplayName>Dylan Busa</DisplayName>
        <AccountId>354</AccountId>
        <AccountType/>
      </UserInfo>
      <UserInfo>
        <DisplayName>Lisa Johnson</DisplayName>
        <AccountId>14</AccountId>
        <AccountType/>
      </UserInfo>
      <UserInfo>
        <DisplayName>Dmitri Ivashchenko</DisplayName>
        <AccountId>64</AccountId>
        <AccountType/>
      </UserInfo>
      <UserInfo>
        <DisplayName>Samantha LiPuma</DisplayName>
        <AccountId>982</AccountId>
        <AccountType/>
      </UserInfo>
      <UserInfo>
        <DisplayName>Pamela Carter</DisplayName>
        <AccountId>69</AccountId>
        <AccountType/>
      </UserInfo>
      <UserInfo>
        <DisplayName>Zabi Girowal</DisplayName>
        <AccountId>76</AccountId>
        <AccountType/>
      </UserInfo>
      <UserInfo>
        <DisplayName>Pauline McMurry</DisplayName>
        <AccountId>303</AccountId>
        <AccountType/>
      </UserInfo>
      <UserInfo>
        <DisplayName>Carina Omoeva</DisplayName>
        <AccountId>67</AccountId>
        <AccountType/>
      </UserInfo>
      <UserInfo>
        <DisplayName>Katie Rose Dailey</DisplayName>
        <AccountId>104</AccountId>
        <AccountType/>
      </UserInfo>
      <UserInfo>
        <DisplayName>Eleanor Newsome</DisplayName>
        <AccountId>761</AccountId>
        <AccountType/>
      </UserInfo>
      <UserInfo>
        <DisplayName>Wael Moussa</DisplayName>
        <AccountId>101</AccountId>
        <AccountType/>
      </UserInfo>
      <UserInfo>
        <DisplayName>Kristin Brady</DisplayName>
        <AccountId>13</AccountId>
        <AccountType/>
      </UserInfo>
      <UserInfo>
        <DisplayName>Heyab Ogbasion</DisplayName>
        <AccountId>59</AccountId>
        <AccountType/>
      </UserInfo>
      <UserInfo>
        <DisplayName>Naseem Akhtar</DisplayName>
        <AccountId>53</AccountId>
        <AccountType/>
      </UserInfo>
      <UserInfo>
        <DisplayName>Brian Dooley</DisplayName>
        <AccountId>103</AccountId>
        <AccountType/>
      </UserInfo>
      <UserInfo>
        <DisplayName>Janel Poche</DisplayName>
        <AccountId>21</AccountId>
        <AccountType/>
      </UserInfo>
      <UserInfo>
        <DisplayName>Joseph Diederich</DisplayName>
        <AccountId>257</AccountId>
        <AccountType/>
      </UserInfo>
      <UserInfo>
        <DisplayName>Amanda McMahon</DisplayName>
        <AccountId>15</AccountId>
        <AccountType/>
      </UserInfo>
      <UserInfo>
        <DisplayName>Deanna Saab</DisplayName>
        <AccountId>109</AccountId>
        <AccountType/>
      </UserInfo>
      <UserInfo>
        <DisplayName>Kendra Northington</DisplayName>
        <AccountId>105</AccountId>
        <AccountType/>
      </UserInfo>
      <UserInfo>
        <DisplayName>Saori Iwamoto</DisplayName>
        <AccountId>160</AccountId>
        <AccountType/>
      </UserInfo>
      <UserInfo>
        <DisplayName>Mohammad Basel Hafez</DisplayName>
        <AccountId>434</AccountId>
        <AccountType/>
      </UserInfo>
      <UserInfo>
        <DisplayName>Rachel Hatch</DisplayName>
        <AccountId>180</AccountId>
        <AccountType/>
      </UserInfo>
      <UserInfo>
        <DisplayName>Roberto Matus</DisplayName>
        <AccountId>75</AccountId>
        <AccountType/>
      </UserInfo>
    </SharedWithUsers>
    <MediaLengthInSeconds xmlns="013d5bed-8dde-4dc6-a390-d932e55a79df" xsi:nil="true"/>
    <_ip_UnifiedCompliancePolicyUIAction xmlns="http://schemas.microsoft.com/sharepoint/v3" xsi:nil="true"/>
    <_ip_UnifiedCompliancePolicyProperties xmlns="http://schemas.microsoft.com/sharepoint/v3" xsi:nil="true"/>
    <TaxCatchAll xmlns="42252d84-eba6-4a30-add5-89ed5b4f24ce" xsi:nil="true"/>
    <lcf76f155ced4ddcb4097134ff3c332f xmlns="013d5bed-8dde-4dc6-a390-d932e55a79df">
      <Terms xmlns="http://schemas.microsoft.com/office/infopath/2007/PartnerControls"/>
    </lcf76f155ced4ddcb4097134ff3c332f>
    <Open_x0020_with_x0020_Seclore xmlns="013d5bed-8dde-4dc6-a390-d932e55a79df" xsi:nil="true"/>
    <IconOverlay xmlns="http://schemas.microsoft.com/sharepoint/v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321155CBED8E4AAF4F046413B3C05D" ma:contentTypeVersion="24" ma:contentTypeDescription="Create a new document." ma:contentTypeScope="" ma:versionID="6cf73e8cf402ed82669d2442ba201f2c">
  <xsd:schema xmlns:xsd="http://www.w3.org/2001/XMLSchema" xmlns:xs="http://www.w3.org/2001/XMLSchema" xmlns:p="http://schemas.microsoft.com/office/2006/metadata/properties" xmlns:ns1="http://schemas.microsoft.com/sharepoint/v3" xmlns:ns2="42252d84-eba6-4a30-add5-89ed5b4f24ce" xmlns:ns3="013d5bed-8dde-4dc6-a390-d932e55a79df" xmlns:ns4="http://schemas.microsoft.com/sharepoint/v4" targetNamespace="http://schemas.microsoft.com/office/2006/metadata/properties" ma:root="true" ma:fieldsID="21dd80b2d87659f3192df32841ef26b1" ns1:_="" ns2:_="" ns3:_="" ns4:_="">
    <xsd:import namespace="http://schemas.microsoft.com/sharepoint/v3"/>
    <xsd:import namespace="42252d84-eba6-4a30-add5-89ed5b4f24ce"/>
    <xsd:import namespace="013d5bed-8dde-4dc6-a390-d932e55a79df"/>
    <xsd:import namespace="http://schemas.microsoft.com/sharepoint/v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1:_ip_UnifiedCompliancePolicyProperties" minOccurs="0"/>
                <xsd:element ref="ns1:_ip_UnifiedCompliancePolicyUIAction" minOccurs="0"/>
                <xsd:element ref="ns3:MediaServiceLocation" minOccurs="0"/>
                <xsd:element ref="ns3:lcf76f155ced4ddcb4097134ff3c332f" minOccurs="0"/>
                <xsd:element ref="ns2:TaxCatchAll" minOccurs="0"/>
                <xsd:element ref="ns3:MediaServiceObjectDetectorVersions" minOccurs="0"/>
                <xsd:element ref="ns3:MediaServiceSearchProperties" minOccurs="0"/>
                <xsd:element ref="ns3:Open_x0020_with_x0020_Seclore" minOccurs="0"/>
                <xsd:element ref="ns4:IconOverlay"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2252d84-eba6-4a30-add5-89ed5b4f24ce"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fd1693e-c15b-4460-aeef-a301a32d4f3b}" ma:internalName="TaxCatchAll" ma:showField="CatchAllData" ma:web="42252d84-eba6-4a30-add5-89ed5b4f24c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13d5bed-8dde-4dc6-a390-d932e55a79d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2" nillable="true" ma:displayName="Location" ma:internalName="MediaServiceLocation" ma:readOnly="true">
      <xsd:simpleType>
        <xsd:restriction base="dms:Text"/>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Open_x0020_with_x0020_Seclore" ma:index="28" nillable="true" ma:displayName="Open with Seclore" ma:hidden="true" ma:internalName="Open_x0020_with_x0020_Seclore">
      <xsd:simpleType>
        <xsd:restriction base="dms:Text"/>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29"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449B2A-3B26-45B0-8111-01E1676BE15F}">
  <ds:schemaRefs>
    <ds:schemaRef ds:uri="http://schemas.microsoft.com/sharepoint/v3/contenttype/forms"/>
  </ds:schemaRefs>
</ds:datastoreItem>
</file>

<file path=customXml/itemProps2.xml><?xml version="1.0" encoding="utf-8"?>
<ds:datastoreItem xmlns:ds="http://schemas.openxmlformats.org/officeDocument/2006/customXml" ds:itemID="{1DC5E55A-059E-44C7-8054-8B7CAB1DED04}">
  <ds:schemaRefs>
    <ds:schemaRef ds:uri="http://purl.org/dc/terms/"/>
    <ds:schemaRef ds:uri="http://schemas.openxmlformats.org/package/2006/metadata/core-properties"/>
    <ds:schemaRef ds:uri="http://purl.org/dc/elements/1.1/"/>
    <ds:schemaRef ds:uri="http://purl.org/dc/dcmitype/"/>
    <ds:schemaRef ds:uri="http://schemas.microsoft.com/office/infopath/2007/PartnerControls"/>
    <ds:schemaRef ds:uri="http://schemas.microsoft.com/sharepoint/v4"/>
    <ds:schemaRef ds:uri="http://schemas.microsoft.com/office/2006/documentManagement/types"/>
    <ds:schemaRef ds:uri="013d5bed-8dde-4dc6-a390-d932e55a79df"/>
    <ds:schemaRef ds:uri="http://www.w3.org/XML/1998/namespace"/>
    <ds:schemaRef ds:uri="42252d84-eba6-4a30-add5-89ed5b4f24ce"/>
    <ds:schemaRef ds:uri="http://schemas.microsoft.com/sharepoint/v3"/>
    <ds:schemaRef ds:uri="http://schemas.microsoft.com/office/2006/metadata/properties"/>
  </ds:schemaRefs>
</ds:datastoreItem>
</file>

<file path=customXml/itemProps3.xml><?xml version="1.0" encoding="utf-8"?>
<ds:datastoreItem xmlns:ds="http://schemas.openxmlformats.org/officeDocument/2006/customXml" ds:itemID="{72AC91A8-022E-4443-AF49-CA8802BCC5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2252d84-eba6-4a30-add5-89ed5b4f24ce"/>
    <ds:schemaRef ds:uri="013d5bed-8dde-4dc6-a390-d932e55a79df"/>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TotalTime>
  <Words>445</Words>
  <Application>Microsoft Office PowerPoint</Application>
  <PresentationFormat>Widescreen</PresentationFormat>
  <Paragraphs>43</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GE Inspira Sans</vt:lpstr>
      <vt:lpstr>Wingdings 2</vt:lpstr>
      <vt:lpstr>Arial</vt:lpstr>
      <vt:lpstr>Office Theme</vt:lpstr>
      <vt:lpstr>Networking BINGO</vt:lpstr>
      <vt:lpstr>PowerPoint Presentation</vt:lpstr>
      <vt:lpstr>PowerPoint Presentation</vt:lpstr>
      <vt:lpstr>PowerPoint Presentation</vt:lpstr>
      <vt:lpstr>PowerPoint Presentation</vt:lpstr>
      <vt:lpstr>PowerPoint Presentation</vt:lpstr>
      <vt:lpstr>PowerPoint Presentation</vt:lpstr>
      <vt:lpstr>Group Discussion</vt:lpstr>
      <vt:lpstr>Why networking matters</vt:lpstr>
      <vt:lpstr>PowerPoint Presentation</vt:lpstr>
      <vt:lpstr>Reflection Questions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Caywood, Jeff (GE Corporate)</dc:creator>
  <cp:keywords/>
  <dc:description/>
  <cp:lastModifiedBy>Kendra Northington Stone</cp:lastModifiedBy>
  <cp:revision>11</cp:revision>
  <dcterms:created xsi:type="dcterms:W3CDTF">2021-06-23T18:44:24Z</dcterms:created>
  <dcterms:modified xsi:type="dcterms:W3CDTF">2026-07-01T20:09:52Z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14000</vt:r8>
  </property>
  <property fmtid="{D5CDD505-2E9C-101B-9397-08002B2CF9AE}" pid="3" name="ContentTypeId">
    <vt:lpwstr>0x01010035321155CBED8E4AAF4F046413B3C05D</vt:lpwstr>
  </property>
  <property fmtid="{D5CDD505-2E9C-101B-9397-08002B2CF9AE}" pid="4" name="ComplianceAssetId">
    <vt:lpwstr/>
  </property>
  <property fmtid="{D5CDD505-2E9C-101B-9397-08002B2CF9AE}" pid="5" name="_ExtendedDescription">
    <vt:lpwstr/>
  </property>
  <property fmtid="{D5CDD505-2E9C-101B-9397-08002B2CF9AE}" pid="6" name="MediaServiceImageTags">
    <vt:lpwstr/>
  </property>
  <property fmtid="{D5CDD505-2E9C-101B-9397-08002B2CF9AE}" pid="7" name="ArticulateGUID">
    <vt:lpwstr>9171ACDB-6D50-4397-8A77-4F5F3078DB93</vt:lpwstr>
  </property>
  <property fmtid="{D5CDD505-2E9C-101B-9397-08002B2CF9AE}" pid="8" name="ArticulatePath">
    <vt:lpwstr>https://fhi360web.sharepoint.com/sites/nextengineers/Shared Documents/09. Content and Learning/3.2 Academy 2.0/01. Unit 1/04. Employability Skills Overview/Employability Skills Overview</vt:lpwstr>
  </property>
</Properties>
</file>