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6"/>
  </p:notesMasterIdLst>
  <p:handoutMasterIdLst>
    <p:handoutMasterId r:id="rId17"/>
  </p:handoutMasterIdLst>
  <p:sldIdLst>
    <p:sldId id="613" r:id="rId5"/>
    <p:sldId id="740" r:id="rId6"/>
    <p:sldId id="734" r:id="rId7"/>
    <p:sldId id="746" r:id="rId8"/>
    <p:sldId id="733" r:id="rId9"/>
    <p:sldId id="753" r:id="rId10"/>
    <p:sldId id="726" r:id="rId11"/>
    <p:sldId id="744" r:id="rId12"/>
    <p:sldId id="745" r:id="rId13"/>
    <p:sldId id="725" r:id="rId14"/>
    <p:sldId id="721" r:id="rId15"/>
  </p:sldIdLst>
  <p:sldSz cx="12192000" cy="6858000"/>
  <p:notesSz cx="7315200" cy="9601200"/>
  <p:embeddedFontLst>
    <p:embeddedFont>
      <p:font typeface="GE Inspira Sans" panose="020B0503060000000003" pitchFamily="34" charset="0"/>
      <p:regular r:id="rId18"/>
      <p:bold r:id="rId19"/>
      <p:italic r:id="rId20"/>
      <p:boldItalic r:id="rId21"/>
    </p:embeddedFont>
    <p:embeddedFont>
      <p:font typeface="Wingdings 2" panose="05020102010507070707" pitchFamily="18" charset="2"/>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4630BA74-E475-F248-8831-55D5310589A7}">
          <p14:sldIdLst>
            <p14:sldId id="613"/>
            <p14:sldId id="740"/>
            <p14:sldId id="734"/>
            <p14:sldId id="746"/>
            <p14:sldId id="733"/>
            <p14:sldId id="753"/>
            <p14:sldId id="726"/>
            <p14:sldId id="744"/>
            <p14:sldId id="745"/>
            <p14:sldId id="725"/>
            <p14:sldId id="721"/>
          </p14:sldIdLst>
        </p14:section>
      </p14:sectionLst>
    </p:ext>
    <p:ext uri="{EFAFB233-063F-42B5-8137-9DF3F51BA10A}">
      <p15:sldGuideLst xmlns:p15="http://schemas.microsoft.com/office/powerpoint/2012/main">
        <p15:guide id="1" pos="3840" userDrawn="1">
          <p15:clr>
            <a:srgbClr val="A4A3A4"/>
          </p15:clr>
        </p15:guide>
        <p15:guide id="2" orient="horz" pos="34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877091-C159-B8DC-F54C-E6CD6914A202}" name="Erica Spangler" initials="ES" userId="S::ESpangler@fhi360.org::b5faf770-6033-4ecd-ac8b-64ed787125af" providerId="AD"/>
  <p188:author id="{E7F101F3-03A8-4B9C-E381-66C7D5EEF83C}" name="Jessica Baker" initials="JB" userId="S::JeBaker@fhi360.org::ec6199f2-1393-4d61-bf43-949919d0f5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a Spangler" initials="ES" lastIdx="11" clrIdx="0">
    <p:extLst>
      <p:ext uri="{19B8F6BF-5375-455C-9EA6-DF929625EA0E}">
        <p15:presenceInfo xmlns:p15="http://schemas.microsoft.com/office/powerpoint/2012/main" userId="S::ESpangler@fhi360.org::b5faf770-6033-4ecd-ac8b-64ed787125af" providerId="AD"/>
      </p:ext>
    </p:extLst>
  </p:cmAuthor>
  <p:cmAuthor id="2" name="Jessica Baker" initials="JB" lastIdx="4" clrIdx="1">
    <p:extLst>
      <p:ext uri="{19B8F6BF-5375-455C-9EA6-DF929625EA0E}">
        <p15:presenceInfo xmlns:p15="http://schemas.microsoft.com/office/powerpoint/2012/main" userId="S::jebaker@fhi360.org::ec6199f2-1393-4d61-bf43-949919d0f5dc" providerId="AD"/>
      </p:ext>
    </p:extLst>
  </p:cmAuthor>
  <p:cmAuthor id="3" name="Elizabeth Adelman" initials="EA" lastIdx="1" clrIdx="2">
    <p:extLst>
      <p:ext uri="{19B8F6BF-5375-455C-9EA6-DF929625EA0E}">
        <p15:presenceInfo xmlns:p15="http://schemas.microsoft.com/office/powerpoint/2012/main" userId="S::eadelman@fhi360.org::5e5bdc8e-4870-4b5f-bfe2-321381e37a58" providerId="AD"/>
      </p:ext>
    </p:extLst>
  </p:cmAuthor>
  <p:cmAuthor id="4" name="Lisa Johnson" initials="LJ" lastIdx="1" clrIdx="3">
    <p:extLst>
      <p:ext uri="{19B8F6BF-5375-455C-9EA6-DF929625EA0E}">
        <p15:presenceInfo xmlns:p15="http://schemas.microsoft.com/office/powerpoint/2012/main" userId="S::ljohnson@fhi360.org::4547aa23-89e6-4de5-83b7-039ed723504d" providerId="AD"/>
      </p:ext>
    </p:extLst>
  </p:cmAuthor>
  <p:cmAuthor id="5" name="Kendra Northington" initials="KN" lastIdx="1" clrIdx="4">
    <p:extLst>
      <p:ext uri="{19B8F6BF-5375-455C-9EA6-DF929625EA0E}">
        <p15:presenceInfo xmlns:p15="http://schemas.microsoft.com/office/powerpoint/2012/main" userId="S::KNorthington@fhi360.org::7c17964f-4533-4e1e-9ef0-3b8815c785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FFFFFF"/>
    <a:srgbClr val="6AA0D6"/>
    <a:srgbClr val="0432FF"/>
    <a:srgbClr val="A568D2"/>
    <a:srgbClr val="005EB8"/>
    <a:srgbClr val="CCF2E2"/>
    <a:srgbClr val="00BD6D"/>
    <a:srgbClr val="FFC72C"/>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870F1B-B0A1-405C-B353-933E024319E3}" v="6" dt="2023-04-19T14:14:11.780"/>
    <p1510:client id="{44999019-F716-4532-8D88-802852202169}" v="5" dt="2023-04-20T16:01:10.113"/>
  </p1510:revLst>
</p1510:revInfo>
</file>

<file path=ppt/tableStyles.xml><?xml version="1.0" encoding="utf-8"?>
<a:tblStyleLst xmlns:a="http://schemas.openxmlformats.org/drawingml/2006/main" def="{69012ECD-51FC-41F1-AA8D-1B2483CD663E}">
  <a:tblStyle styleId="{0817EA92-75D0-4044-A80A-286907CE0DDB}" styleName="Custom Table Style">
    <a:wholeTbl>
      <a:tcTxStyle>
        <a:fontRef idx="minor">
          <a:scrgbClr r="30" g="47" b="70"/>
        </a:fontRef>
        <a:schemeClr val="tx1"/>
      </a:tcTxStyle>
      <a:tcStyle>
        <a:tcBdr>
          <a:left>
            <a:lnRef idx="2">
              <a:schemeClr val="accent1"/>
            </a:lnRef>
          </a:left>
          <a:right>
            <a:lnRef idx="2">
              <a:schemeClr val="accent1"/>
            </a:lnRef>
          </a:right>
          <a:top>
            <a:lnRef idx="2">
              <a:schemeClr val="accent1"/>
            </a:lnRef>
          </a:top>
          <a:bottom>
            <a:lnRef idx="2">
              <a:schemeClr val="accent1"/>
            </a:lnRef>
          </a:bottom>
          <a:insideH>
            <a:lnRef idx="2">
              <a:schemeClr val="accent1"/>
            </a:lnRef>
          </a:insideH>
          <a:insideV>
            <a:lnRef idx="2">
              <a:schemeClr val="accent1"/>
            </a:lnRef>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pos="3840"/>
        <p:guide orient="horz" pos="3456"/>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8.xml"/><Relationship Id="rId1"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67D4D-8B0F-F240-8466-26E3F086D873}" type="doc">
      <dgm:prSet loTypeId="urn:microsoft.com/office/officeart/2008/layout/VerticalCurvedList" loCatId="process" qsTypeId="urn:microsoft.com/office/officeart/2005/8/quickstyle/simple1" qsCatId="simple" csTypeId="urn:microsoft.com/office/officeart/2005/8/colors/colorful1" csCatId="colorful" phldr="1"/>
      <dgm:spPr/>
      <dgm:t>
        <a:bodyPr/>
        <a:lstStyle/>
        <a:p>
          <a:endParaRPr lang="en-US"/>
        </a:p>
      </dgm:t>
    </dgm:pt>
    <dgm:pt modelId="{EB1D65DC-9C68-7745-B89B-7B7BB2D2AB7F}">
      <dgm:prSet phldrT="[Text]"/>
      <dgm:spPr/>
      <dgm:t>
        <a:bodyPr lIns="640080"/>
        <a:lstStyle/>
        <a:p>
          <a:pPr algn="l"/>
          <a:r>
            <a:rPr lang="en-US" b="1">
              <a:hlinkClick xmlns:r="http://schemas.openxmlformats.org/officeDocument/2006/relationships" r:id="rId1" action="ppaction://hlinksldjump"/>
            </a:rPr>
            <a:t>Share Your Story</a:t>
          </a:r>
          <a:endParaRPr lang="en-US" b="1"/>
        </a:p>
      </dgm:t>
    </dgm:pt>
    <dgm:pt modelId="{567B452C-5788-4E4A-B87F-4215D5AD0318}" type="parTrans" cxnId="{62B224CD-15AC-494D-8420-E464476FF661}">
      <dgm:prSet/>
      <dgm:spPr/>
      <dgm:t>
        <a:bodyPr/>
        <a:lstStyle/>
        <a:p>
          <a:endParaRPr lang="en-US"/>
        </a:p>
      </dgm:t>
    </dgm:pt>
    <dgm:pt modelId="{42581174-2F90-2A45-AA69-E226874B483C}" type="sibTrans" cxnId="{62B224CD-15AC-494D-8420-E464476FF661}">
      <dgm:prSet/>
      <dgm:spPr/>
      <dgm:t>
        <a:bodyPr/>
        <a:lstStyle/>
        <a:p>
          <a:endParaRPr lang="en-US"/>
        </a:p>
      </dgm:t>
    </dgm:pt>
    <dgm:pt modelId="{5EFB06A5-63CC-7645-B5DE-C4E159411229}">
      <dgm:prSet phldrT="[Text]"/>
      <dgm:spPr/>
      <dgm:t>
        <a:bodyPr lIns="640080"/>
        <a:lstStyle/>
        <a:p>
          <a:pPr algn="l"/>
          <a:r>
            <a:rPr lang="en-US" b="0"/>
            <a:t>Do a </a:t>
          </a:r>
          <a:r>
            <a:rPr lang="en-US" b="1">
              <a:hlinkClick xmlns:r="http://schemas.openxmlformats.org/officeDocument/2006/relationships" r:id="rId2" action="ppaction://hlinksldjump"/>
            </a:rPr>
            <a:t>Demonstration</a:t>
          </a:r>
          <a:endParaRPr lang="en-US" b="1"/>
        </a:p>
      </dgm:t>
    </dgm:pt>
    <dgm:pt modelId="{F9E2B37F-72B2-3B4B-BCA6-BF8C46F50A36}" type="parTrans" cxnId="{1992E196-E278-4142-935F-3A4FB10BE32C}">
      <dgm:prSet/>
      <dgm:spPr/>
      <dgm:t>
        <a:bodyPr/>
        <a:lstStyle/>
        <a:p>
          <a:endParaRPr lang="en-US"/>
        </a:p>
      </dgm:t>
    </dgm:pt>
    <dgm:pt modelId="{CE4F2FE2-EA69-B74E-86CD-75A1CAA2B07D}" type="sibTrans" cxnId="{1992E196-E278-4142-935F-3A4FB10BE32C}">
      <dgm:prSet/>
      <dgm:spPr/>
      <dgm:t>
        <a:bodyPr/>
        <a:lstStyle/>
        <a:p>
          <a:endParaRPr lang="en-US"/>
        </a:p>
      </dgm:t>
    </dgm:pt>
    <dgm:pt modelId="{B9901D30-8349-BA45-AF97-88B70579CF10}">
      <dgm:prSet phldrT="[Text]"/>
      <dgm:spPr>
        <a:solidFill>
          <a:schemeClr val="accent1"/>
        </a:solidFill>
        <a:ln>
          <a:solidFill>
            <a:schemeClr val="accent6"/>
          </a:solidFill>
        </a:ln>
      </dgm:spPr>
      <dgm:t>
        <a:bodyPr lIns="640080"/>
        <a:lstStyle/>
        <a:p>
          <a:pPr algn="l"/>
          <a:r>
            <a:rPr lang="en-US" b="0"/>
            <a:t>Lead a </a:t>
          </a:r>
          <a:r>
            <a:rPr lang="en-US" b="1" u="sng"/>
            <a:t>Hands-On </a:t>
          </a:r>
          <a:r>
            <a:rPr lang="en-US" b="1">
              <a:hlinkClick xmlns:r="http://schemas.openxmlformats.org/officeDocument/2006/relationships" r:id="rId3" action="ppaction://hlinksldjump"/>
            </a:rPr>
            <a:t>Discovery Activity</a:t>
          </a:r>
          <a:endParaRPr lang="en-US" b="1"/>
        </a:p>
      </dgm:t>
    </dgm:pt>
    <dgm:pt modelId="{AAD8C753-0D19-2B45-86A3-35427821ED44}" type="parTrans" cxnId="{E94A9641-9A80-F547-BE85-5D2DC5C57775}">
      <dgm:prSet/>
      <dgm:spPr/>
      <dgm:t>
        <a:bodyPr/>
        <a:lstStyle/>
        <a:p>
          <a:endParaRPr lang="en-US"/>
        </a:p>
      </dgm:t>
    </dgm:pt>
    <dgm:pt modelId="{BB830CD6-0BF4-3145-A178-E1D3F5323B51}" type="sibTrans" cxnId="{E94A9641-9A80-F547-BE85-5D2DC5C57775}">
      <dgm:prSet/>
      <dgm:spPr/>
      <dgm:t>
        <a:bodyPr/>
        <a:lstStyle/>
        <a:p>
          <a:endParaRPr lang="en-US"/>
        </a:p>
      </dgm:t>
    </dgm:pt>
    <dgm:pt modelId="{B54675D8-369F-F342-86B3-D0624F27F8B8}" type="pres">
      <dgm:prSet presAssocID="{57467D4D-8B0F-F240-8466-26E3F086D873}" presName="Name0" presStyleCnt="0">
        <dgm:presLayoutVars>
          <dgm:chMax val="7"/>
          <dgm:chPref val="7"/>
          <dgm:dir/>
        </dgm:presLayoutVars>
      </dgm:prSet>
      <dgm:spPr/>
    </dgm:pt>
    <dgm:pt modelId="{AD6CA414-4566-094D-ABBB-0BFB7B4B4C74}" type="pres">
      <dgm:prSet presAssocID="{57467D4D-8B0F-F240-8466-26E3F086D873}" presName="Name1" presStyleCnt="0"/>
      <dgm:spPr/>
    </dgm:pt>
    <dgm:pt modelId="{98E7B0F4-3562-CC46-B7D4-174B66CBB70A}" type="pres">
      <dgm:prSet presAssocID="{57467D4D-8B0F-F240-8466-26E3F086D873}" presName="cycle" presStyleCnt="0"/>
      <dgm:spPr/>
    </dgm:pt>
    <dgm:pt modelId="{72F546BA-094E-474E-A24D-7735461FCD13}" type="pres">
      <dgm:prSet presAssocID="{57467D4D-8B0F-F240-8466-26E3F086D873}" presName="srcNode" presStyleLbl="node1" presStyleIdx="0" presStyleCnt="3"/>
      <dgm:spPr/>
    </dgm:pt>
    <dgm:pt modelId="{0613AAC8-3B88-D342-9C29-80381909B9C4}" type="pres">
      <dgm:prSet presAssocID="{57467D4D-8B0F-F240-8466-26E3F086D873}" presName="conn" presStyleLbl="parChTrans1D2" presStyleIdx="0" presStyleCnt="1"/>
      <dgm:spPr/>
    </dgm:pt>
    <dgm:pt modelId="{142EC4C4-CB89-B945-B499-9BCF104DD297}" type="pres">
      <dgm:prSet presAssocID="{57467D4D-8B0F-F240-8466-26E3F086D873}" presName="extraNode" presStyleLbl="node1" presStyleIdx="0" presStyleCnt="3"/>
      <dgm:spPr/>
    </dgm:pt>
    <dgm:pt modelId="{B45E8099-94E0-7E46-8478-9D7372042CAF}" type="pres">
      <dgm:prSet presAssocID="{57467D4D-8B0F-F240-8466-26E3F086D873}" presName="dstNode" presStyleLbl="node1" presStyleIdx="0" presStyleCnt="3"/>
      <dgm:spPr/>
    </dgm:pt>
    <dgm:pt modelId="{9021A467-E0BF-FD47-9D96-C158308DB714}" type="pres">
      <dgm:prSet presAssocID="{EB1D65DC-9C68-7745-B89B-7B7BB2D2AB7F}" presName="text_1" presStyleLbl="node1" presStyleIdx="0" presStyleCnt="3" custScaleY="125270">
        <dgm:presLayoutVars>
          <dgm:bulletEnabled val="1"/>
        </dgm:presLayoutVars>
      </dgm:prSet>
      <dgm:spPr/>
    </dgm:pt>
    <dgm:pt modelId="{507B6E6D-CAA4-3345-9206-F1F3619D4090}" type="pres">
      <dgm:prSet presAssocID="{EB1D65DC-9C68-7745-B89B-7B7BB2D2AB7F}" presName="accent_1" presStyleCnt="0"/>
      <dgm:spPr/>
    </dgm:pt>
    <dgm:pt modelId="{D8D450FB-3285-0A45-8E7D-5831950E8D73}" type="pres">
      <dgm:prSet presAssocID="{EB1D65DC-9C68-7745-B89B-7B7BB2D2AB7F}" presName="accentRepeatNode" presStyleLbl="solidFgAcc1" presStyleIdx="0" presStyleCnt="3"/>
      <dgm:spPr>
        <a:solidFill>
          <a:schemeClr val="accent2">
            <a:lumMod val="75000"/>
          </a:schemeClr>
        </a:solidFill>
        <a:ln>
          <a:solidFill>
            <a:schemeClr val="accent2">
              <a:lumMod val="75000"/>
            </a:schemeClr>
          </a:solidFill>
        </a:ln>
      </dgm:spPr>
    </dgm:pt>
    <dgm:pt modelId="{50DDB08D-FFD8-6A46-B492-F08F0CDFFBB7}" type="pres">
      <dgm:prSet presAssocID="{5EFB06A5-63CC-7645-B5DE-C4E159411229}" presName="text_2" presStyleLbl="node1" presStyleIdx="1" presStyleCnt="3" custScaleY="125270">
        <dgm:presLayoutVars>
          <dgm:bulletEnabled val="1"/>
        </dgm:presLayoutVars>
      </dgm:prSet>
      <dgm:spPr/>
    </dgm:pt>
    <dgm:pt modelId="{D5C7A983-C35A-8544-AE35-5B4737F420A4}" type="pres">
      <dgm:prSet presAssocID="{5EFB06A5-63CC-7645-B5DE-C4E159411229}" presName="accent_2" presStyleCnt="0"/>
      <dgm:spPr/>
    </dgm:pt>
    <dgm:pt modelId="{2D0C6D98-86CB-6042-A896-A1451C720DEB}" type="pres">
      <dgm:prSet presAssocID="{5EFB06A5-63CC-7645-B5DE-C4E159411229}" presName="accentRepeatNode" presStyleLbl="solidFgAcc1" presStyleIdx="1" presStyleCnt="3"/>
      <dgm:spPr>
        <a:solidFill>
          <a:schemeClr val="accent3">
            <a:lumMod val="75000"/>
          </a:schemeClr>
        </a:solidFill>
        <a:ln>
          <a:solidFill>
            <a:schemeClr val="accent3">
              <a:lumMod val="75000"/>
            </a:schemeClr>
          </a:solidFill>
        </a:ln>
      </dgm:spPr>
    </dgm:pt>
    <dgm:pt modelId="{E9F6FC74-5149-8F40-886E-B620714F783D}" type="pres">
      <dgm:prSet presAssocID="{B9901D30-8349-BA45-AF97-88B70579CF10}" presName="text_3" presStyleLbl="node1" presStyleIdx="2" presStyleCnt="3" custScaleY="125270">
        <dgm:presLayoutVars>
          <dgm:bulletEnabled val="1"/>
        </dgm:presLayoutVars>
      </dgm:prSet>
      <dgm:spPr/>
    </dgm:pt>
    <dgm:pt modelId="{6DB2F13C-FC07-6848-9DD5-A3119C0ED698}" type="pres">
      <dgm:prSet presAssocID="{B9901D30-8349-BA45-AF97-88B70579CF10}" presName="accent_3" presStyleCnt="0"/>
      <dgm:spPr/>
    </dgm:pt>
    <dgm:pt modelId="{A68B1618-4AE1-914C-84FD-80935F0B1F9E}" type="pres">
      <dgm:prSet presAssocID="{B9901D30-8349-BA45-AF97-88B70579CF10}" presName="accentRepeatNode" presStyleLbl="solidFgAcc1" presStyleIdx="2" presStyleCnt="3"/>
      <dgm:spPr>
        <a:solidFill>
          <a:schemeClr val="accent1">
            <a:lumMod val="50000"/>
          </a:schemeClr>
        </a:solidFill>
      </dgm:spPr>
    </dgm:pt>
  </dgm:ptLst>
  <dgm:cxnLst>
    <dgm:cxn modelId="{3B60CE28-524F-A44D-8B11-7C3AFE8C4100}" type="presOf" srcId="{57467D4D-8B0F-F240-8466-26E3F086D873}" destId="{B54675D8-369F-F342-86B3-D0624F27F8B8}" srcOrd="0" destOrd="0" presId="urn:microsoft.com/office/officeart/2008/layout/VerticalCurvedList"/>
    <dgm:cxn modelId="{E94A9641-9A80-F547-BE85-5D2DC5C57775}" srcId="{57467D4D-8B0F-F240-8466-26E3F086D873}" destId="{B9901D30-8349-BA45-AF97-88B70579CF10}" srcOrd="2" destOrd="0" parTransId="{AAD8C753-0D19-2B45-86A3-35427821ED44}" sibTransId="{BB830CD6-0BF4-3145-A178-E1D3F5323B51}"/>
    <dgm:cxn modelId="{98354549-6111-6C4E-80B3-E70725DD379A}" type="presOf" srcId="{EB1D65DC-9C68-7745-B89B-7B7BB2D2AB7F}" destId="{9021A467-E0BF-FD47-9D96-C158308DB714}" srcOrd="0" destOrd="0" presId="urn:microsoft.com/office/officeart/2008/layout/VerticalCurvedList"/>
    <dgm:cxn modelId="{1992E196-E278-4142-935F-3A4FB10BE32C}" srcId="{57467D4D-8B0F-F240-8466-26E3F086D873}" destId="{5EFB06A5-63CC-7645-B5DE-C4E159411229}" srcOrd="1" destOrd="0" parTransId="{F9E2B37F-72B2-3B4B-BCA6-BF8C46F50A36}" sibTransId="{CE4F2FE2-EA69-B74E-86CD-75A1CAA2B07D}"/>
    <dgm:cxn modelId="{178D80A3-AD2A-8E49-85B8-81DEB2B19352}" type="presOf" srcId="{5EFB06A5-63CC-7645-B5DE-C4E159411229}" destId="{50DDB08D-FFD8-6A46-B492-F08F0CDFFBB7}" srcOrd="0" destOrd="0" presId="urn:microsoft.com/office/officeart/2008/layout/VerticalCurvedList"/>
    <dgm:cxn modelId="{9B48DCC7-5B45-9D4C-9472-1D65D71B8AF1}" type="presOf" srcId="{B9901D30-8349-BA45-AF97-88B70579CF10}" destId="{E9F6FC74-5149-8F40-886E-B620714F783D}" srcOrd="0" destOrd="0" presId="urn:microsoft.com/office/officeart/2008/layout/VerticalCurvedList"/>
    <dgm:cxn modelId="{62B224CD-15AC-494D-8420-E464476FF661}" srcId="{57467D4D-8B0F-F240-8466-26E3F086D873}" destId="{EB1D65DC-9C68-7745-B89B-7B7BB2D2AB7F}" srcOrd="0" destOrd="0" parTransId="{567B452C-5788-4E4A-B87F-4215D5AD0318}" sibTransId="{42581174-2F90-2A45-AA69-E226874B483C}"/>
    <dgm:cxn modelId="{8DD212D8-511F-5848-84C7-803FFA2418FF}" type="presOf" srcId="{42581174-2F90-2A45-AA69-E226874B483C}" destId="{0613AAC8-3B88-D342-9C29-80381909B9C4}" srcOrd="0" destOrd="0" presId="urn:microsoft.com/office/officeart/2008/layout/VerticalCurvedList"/>
    <dgm:cxn modelId="{EA615C15-A60A-C84E-B9A7-1E2FB1661300}" type="presParOf" srcId="{B54675D8-369F-F342-86B3-D0624F27F8B8}" destId="{AD6CA414-4566-094D-ABBB-0BFB7B4B4C74}" srcOrd="0" destOrd="0" presId="urn:microsoft.com/office/officeart/2008/layout/VerticalCurvedList"/>
    <dgm:cxn modelId="{329AC92E-7C6B-5240-8D63-5E333272BA4B}" type="presParOf" srcId="{AD6CA414-4566-094D-ABBB-0BFB7B4B4C74}" destId="{98E7B0F4-3562-CC46-B7D4-174B66CBB70A}" srcOrd="0" destOrd="0" presId="urn:microsoft.com/office/officeart/2008/layout/VerticalCurvedList"/>
    <dgm:cxn modelId="{261F5A59-312A-EE43-A2DC-126EECE8C41C}" type="presParOf" srcId="{98E7B0F4-3562-CC46-B7D4-174B66CBB70A}" destId="{72F546BA-094E-474E-A24D-7735461FCD13}" srcOrd="0" destOrd="0" presId="urn:microsoft.com/office/officeart/2008/layout/VerticalCurvedList"/>
    <dgm:cxn modelId="{650C89E7-68FC-C14A-AFB7-8E1F470A8AAF}" type="presParOf" srcId="{98E7B0F4-3562-CC46-B7D4-174B66CBB70A}" destId="{0613AAC8-3B88-D342-9C29-80381909B9C4}" srcOrd="1" destOrd="0" presId="urn:microsoft.com/office/officeart/2008/layout/VerticalCurvedList"/>
    <dgm:cxn modelId="{3155769E-ED30-7E4E-91B8-F817B923EE78}" type="presParOf" srcId="{98E7B0F4-3562-CC46-B7D4-174B66CBB70A}" destId="{142EC4C4-CB89-B945-B499-9BCF104DD297}" srcOrd="2" destOrd="0" presId="urn:microsoft.com/office/officeart/2008/layout/VerticalCurvedList"/>
    <dgm:cxn modelId="{1C1C5FEC-D347-034A-9704-0B7F8D8F9003}" type="presParOf" srcId="{98E7B0F4-3562-CC46-B7D4-174B66CBB70A}" destId="{B45E8099-94E0-7E46-8478-9D7372042CAF}" srcOrd="3" destOrd="0" presId="urn:microsoft.com/office/officeart/2008/layout/VerticalCurvedList"/>
    <dgm:cxn modelId="{F2D6A42A-9F4F-2F4D-9B77-4C73E1A34DE8}" type="presParOf" srcId="{AD6CA414-4566-094D-ABBB-0BFB7B4B4C74}" destId="{9021A467-E0BF-FD47-9D96-C158308DB714}" srcOrd="1" destOrd="0" presId="urn:microsoft.com/office/officeart/2008/layout/VerticalCurvedList"/>
    <dgm:cxn modelId="{E1F12FBC-CDD4-C94E-AC98-1650AEC046CC}" type="presParOf" srcId="{AD6CA414-4566-094D-ABBB-0BFB7B4B4C74}" destId="{507B6E6D-CAA4-3345-9206-F1F3619D4090}" srcOrd="2" destOrd="0" presId="urn:microsoft.com/office/officeart/2008/layout/VerticalCurvedList"/>
    <dgm:cxn modelId="{A19C5447-1B98-8E41-A6C0-E0049AB7BD30}" type="presParOf" srcId="{507B6E6D-CAA4-3345-9206-F1F3619D4090}" destId="{D8D450FB-3285-0A45-8E7D-5831950E8D73}" srcOrd="0" destOrd="0" presId="urn:microsoft.com/office/officeart/2008/layout/VerticalCurvedList"/>
    <dgm:cxn modelId="{49CB52FA-A6D5-3C49-B116-FA2ABECFAE51}" type="presParOf" srcId="{AD6CA414-4566-094D-ABBB-0BFB7B4B4C74}" destId="{50DDB08D-FFD8-6A46-B492-F08F0CDFFBB7}" srcOrd="3" destOrd="0" presId="urn:microsoft.com/office/officeart/2008/layout/VerticalCurvedList"/>
    <dgm:cxn modelId="{B2ED9DF3-1C78-C44E-9312-BEC40A7708FD}" type="presParOf" srcId="{AD6CA414-4566-094D-ABBB-0BFB7B4B4C74}" destId="{D5C7A983-C35A-8544-AE35-5B4737F420A4}" srcOrd="4" destOrd="0" presId="urn:microsoft.com/office/officeart/2008/layout/VerticalCurvedList"/>
    <dgm:cxn modelId="{E352D076-95A3-0B49-8CC2-B8C3A96E9BC6}" type="presParOf" srcId="{D5C7A983-C35A-8544-AE35-5B4737F420A4}" destId="{2D0C6D98-86CB-6042-A896-A1451C720DEB}" srcOrd="0" destOrd="0" presId="urn:microsoft.com/office/officeart/2008/layout/VerticalCurvedList"/>
    <dgm:cxn modelId="{8E228F25-1739-B94E-89E8-4D1593128CA6}" type="presParOf" srcId="{AD6CA414-4566-094D-ABBB-0BFB7B4B4C74}" destId="{E9F6FC74-5149-8F40-886E-B620714F783D}" srcOrd="5" destOrd="0" presId="urn:microsoft.com/office/officeart/2008/layout/VerticalCurvedList"/>
    <dgm:cxn modelId="{DAA025BD-FA62-2242-9AAE-F32FE5D7DCAA}" type="presParOf" srcId="{AD6CA414-4566-094D-ABBB-0BFB7B4B4C74}" destId="{6DB2F13C-FC07-6848-9DD5-A3119C0ED698}" srcOrd="6" destOrd="0" presId="urn:microsoft.com/office/officeart/2008/layout/VerticalCurvedList"/>
    <dgm:cxn modelId="{D050D8E3-2436-C843-AD9A-C69E4A39C12E}" type="presParOf" srcId="{6DB2F13C-FC07-6848-9DD5-A3119C0ED698}" destId="{A68B1618-4AE1-914C-84FD-80935F0B1F9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3AAC8-3B88-D342-9C29-80381909B9C4}">
      <dsp:nvSpPr>
        <dsp:cNvPr id="0" name=""/>
        <dsp:cNvSpPr/>
      </dsp:nvSpPr>
      <dsp:spPr>
        <a:xfrm>
          <a:off x="-3524226" y="-541723"/>
          <a:ext cx="4201603" cy="4201603"/>
        </a:xfrm>
        <a:prstGeom prst="blockArc">
          <a:avLst>
            <a:gd name="adj1" fmla="val 18900000"/>
            <a:gd name="adj2" fmla="val 2700000"/>
            <a:gd name="adj3" fmla="val 51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21A467-E0BF-FD47-9D96-C158308DB714}">
      <dsp:nvSpPr>
        <dsp:cNvPr id="0" name=""/>
        <dsp:cNvSpPr/>
      </dsp:nvSpPr>
      <dsp:spPr>
        <a:xfrm>
          <a:off x="435582" y="233019"/>
          <a:ext cx="5439625" cy="7812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hlinkClick xmlns:r="http://schemas.openxmlformats.org/officeDocument/2006/relationships" r:id="" action="ppaction://hlinksldjump"/>
            </a:rPr>
            <a:t>Share Your Story</a:t>
          </a:r>
          <a:endParaRPr lang="en-US" sz="2400" b="1" kern="1200"/>
        </a:p>
      </dsp:txBody>
      <dsp:txXfrm>
        <a:off x="435582" y="233019"/>
        <a:ext cx="5439625" cy="781223"/>
      </dsp:txXfrm>
    </dsp:sp>
    <dsp:sp modelId="{D8D450FB-3285-0A45-8E7D-5831950E8D73}">
      <dsp:nvSpPr>
        <dsp:cNvPr id="0" name=""/>
        <dsp:cNvSpPr/>
      </dsp:nvSpPr>
      <dsp:spPr>
        <a:xfrm>
          <a:off x="45813" y="233861"/>
          <a:ext cx="779539" cy="779539"/>
        </a:xfrm>
        <a:prstGeom prst="ellipse">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50DDB08D-FFD8-6A46-B492-F08F0CDFFBB7}">
      <dsp:nvSpPr>
        <dsp:cNvPr id="0" name=""/>
        <dsp:cNvSpPr/>
      </dsp:nvSpPr>
      <dsp:spPr>
        <a:xfrm>
          <a:off x="662272" y="1168466"/>
          <a:ext cx="5212935" cy="7812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a:t>Do a </a:t>
          </a:r>
          <a:r>
            <a:rPr lang="en-US" sz="2400" b="1" kern="1200">
              <a:hlinkClick xmlns:r="http://schemas.openxmlformats.org/officeDocument/2006/relationships" r:id="" action="ppaction://hlinksldjump"/>
            </a:rPr>
            <a:t>Demonstration</a:t>
          </a:r>
          <a:endParaRPr lang="en-US" sz="2400" b="1" kern="1200"/>
        </a:p>
      </dsp:txBody>
      <dsp:txXfrm>
        <a:off x="662272" y="1168466"/>
        <a:ext cx="5212935" cy="781223"/>
      </dsp:txXfrm>
    </dsp:sp>
    <dsp:sp modelId="{2D0C6D98-86CB-6042-A896-A1451C720DEB}">
      <dsp:nvSpPr>
        <dsp:cNvPr id="0" name=""/>
        <dsp:cNvSpPr/>
      </dsp:nvSpPr>
      <dsp:spPr>
        <a:xfrm>
          <a:off x="272503" y="1169308"/>
          <a:ext cx="779539" cy="779539"/>
        </a:xfrm>
        <a:prstGeom prst="ellipse">
          <a:avLst/>
        </a:prstGeom>
        <a:solidFill>
          <a:schemeClr val="accent3">
            <a:lumMod val="7500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9F6FC74-5149-8F40-886E-B620714F783D}">
      <dsp:nvSpPr>
        <dsp:cNvPr id="0" name=""/>
        <dsp:cNvSpPr/>
      </dsp:nvSpPr>
      <dsp:spPr>
        <a:xfrm>
          <a:off x="435582" y="2103914"/>
          <a:ext cx="5439625" cy="781223"/>
        </a:xfrm>
        <a:prstGeom prst="rect">
          <a:avLst/>
        </a:prstGeom>
        <a:solidFill>
          <a:schemeClr val="accent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a:t>Lead a </a:t>
          </a:r>
          <a:r>
            <a:rPr lang="en-US" sz="2400" b="1" u="sng" kern="1200"/>
            <a:t>Hands-On </a:t>
          </a:r>
          <a:r>
            <a:rPr lang="en-US" sz="2400" b="1" kern="1200">
              <a:hlinkClick xmlns:r="http://schemas.openxmlformats.org/officeDocument/2006/relationships" r:id="" action="ppaction://hlinksldjump"/>
            </a:rPr>
            <a:t>Discovery Activity</a:t>
          </a:r>
          <a:endParaRPr lang="en-US" sz="2400" b="1" kern="1200"/>
        </a:p>
      </dsp:txBody>
      <dsp:txXfrm>
        <a:off x="435582" y="2103914"/>
        <a:ext cx="5439625" cy="781223"/>
      </dsp:txXfrm>
    </dsp:sp>
    <dsp:sp modelId="{A68B1618-4AE1-914C-84FD-80935F0B1F9E}">
      <dsp:nvSpPr>
        <dsp:cNvPr id="0" name=""/>
        <dsp:cNvSpPr/>
      </dsp:nvSpPr>
      <dsp:spPr>
        <a:xfrm>
          <a:off x="45813" y="2104755"/>
          <a:ext cx="779539" cy="779539"/>
        </a:xfrm>
        <a:prstGeom prst="ellipse">
          <a:avLst/>
        </a:prstGeom>
        <a:solidFill>
          <a:schemeClr val="accent1">
            <a:lumMod val="5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F74D3-3FF2-4B74-8218-0148BCBFB14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solidFill>
                <a:schemeClr val="accent2"/>
              </a:solidFill>
              <a:latin typeface="GE Inspira Sans" panose="020B0503060000000003" pitchFamily="34" charset="0"/>
            </a:endParaRPr>
          </a:p>
        </p:txBody>
      </p:sp>
      <p:sp>
        <p:nvSpPr>
          <p:cNvPr id="3" name="Date Placeholder 2">
            <a:extLst>
              <a:ext uri="{FF2B5EF4-FFF2-40B4-BE49-F238E27FC236}">
                <a16:creationId xmlns:a16="http://schemas.microsoft.com/office/drawing/2014/main" id="{0BC4009A-3455-4DED-BF01-333EF4E5105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77295C8-9BE0-4C5A-BDF3-7C8528A93814}" type="datetimeFigureOut">
              <a:rPr lang="en-US" smtClean="0">
                <a:solidFill>
                  <a:schemeClr val="accent2"/>
                </a:solidFill>
                <a:latin typeface="GE Inspira Sans" panose="020B0503060000000003" pitchFamily="34" charset="0"/>
              </a:rPr>
              <a:t>4/20/2023</a:t>
            </a:fld>
            <a:endParaRPr lang="en-US">
              <a:solidFill>
                <a:schemeClr val="accent2"/>
              </a:solidFill>
              <a:latin typeface="GE Inspira Sans" panose="020B0503060000000003" pitchFamily="34" charset="0"/>
            </a:endParaRPr>
          </a:p>
        </p:txBody>
      </p:sp>
      <p:sp>
        <p:nvSpPr>
          <p:cNvPr id="4" name="Footer Placeholder 3">
            <a:extLst>
              <a:ext uri="{FF2B5EF4-FFF2-40B4-BE49-F238E27FC236}">
                <a16:creationId xmlns:a16="http://schemas.microsoft.com/office/drawing/2014/main" id="{722C611E-580F-4432-A731-28BEC4E7BB3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solidFill>
                <a:schemeClr val="accent2"/>
              </a:solidFill>
              <a:latin typeface="GE Inspira Sans" panose="020B0503060000000003" pitchFamily="34" charset="0"/>
            </a:endParaRPr>
          </a:p>
        </p:txBody>
      </p:sp>
      <p:sp>
        <p:nvSpPr>
          <p:cNvPr id="5" name="Slide Number Placeholder 4">
            <a:extLst>
              <a:ext uri="{FF2B5EF4-FFF2-40B4-BE49-F238E27FC236}">
                <a16:creationId xmlns:a16="http://schemas.microsoft.com/office/drawing/2014/main" id="{4F7A5A9D-20B3-4FE6-A209-072589C0541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9F50FC0-A9B0-4414-A2EB-585880DEE440}" type="slidenum">
              <a:rPr lang="en-US" smtClean="0">
                <a:solidFill>
                  <a:schemeClr val="accent2"/>
                </a:solidFill>
                <a:latin typeface="GE Inspira Sans" panose="020B0503060000000003" pitchFamily="34" charset="0"/>
              </a:rPr>
              <a:t>‹#›</a:t>
            </a:fld>
            <a:endParaRPr lang="en-US">
              <a:solidFill>
                <a:schemeClr val="accent2"/>
              </a:solidFill>
              <a:latin typeface="GE Inspira Sans" panose="020B0503060000000003" pitchFamily="34" charset="0"/>
            </a:endParaRPr>
          </a:p>
        </p:txBody>
      </p:sp>
    </p:spTree>
    <p:extLst>
      <p:ext uri="{BB962C8B-B14F-4D97-AF65-F5344CB8AC3E}">
        <p14:creationId xmlns:p14="http://schemas.microsoft.com/office/powerpoint/2010/main" val="3428337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atin typeface="GE Inspira Sans" panose="020B0503060000000003" pitchFamily="34" charset="0"/>
              </a:defRPr>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atin typeface="GE Inspira Sans" panose="020B0503060000000003" pitchFamily="34" charset="0"/>
              </a:defRPr>
            </a:lvl1pPr>
          </a:lstStyle>
          <a:p>
            <a:fld id="{2D5C7EC6-5906-354C-9EED-866C698B72A5}" type="datetimeFigureOut">
              <a:rPr lang="en-GB" smtClean="0"/>
              <a:pPr/>
              <a:t>20/04/2023</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atin typeface="GE Inspira Sans" panose="020B0503060000000003" pitchFamily="34" charset="0"/>
              </a:defRPr>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atin typeface="GE Inspira Sans" panose="020B0503060000000003" pitchFamily="34" charset="0"/>
              </a:defRPr>
            </a:lvl1pPr>
          </a:lstStyle>
          <a:p>
            <a:fld id="{2688F7FD-9963-504F-A0D1-464C24FD4C7C}" type="slidenum">
              <a:rPr lang="en-GB" smtClean="0"/>
              <a:pPr/>
              <a:t>‹#›</a:t>
            </a:fld>
            <a:endParaRPr lang="en-GB"/>
          </a:p>
        </p:txBody>
      </p:sp>
    </p:spTree>
    <p:extLst>
      <p:ext uri="{BB962C8B-B14F-4D97-AF65-F5344CB8AC3E}">
        <p14:creationId xmlns:p14="http://schemas.microsoft.com/office/powerpoint/2010/main" val="382222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 Inspira Sans" panose="020B0503060000000003" pitchFamily="34" charset="0"/>
        <a:ea typeface="+mn-ea"/>
        <a:cs typeface="+mn-cs"/>
      </a:defRPr>
    </a:lvl1pPr>
    <a:lvl2pPr marL="457200" algn="l" defTabSz="914400" rtl="0" eaLnBrk="1" latinLnBrk="0" hangingPunct="1">
      <a:defRPr sz="1200" kern="1200">
        <a:solidFill>
          <a:schemeClr val="tx1"/>
        </a:solidFill>
        <a:latin typeface="GE Inspira Sans" panose="020B0503060000000003" pitchFamily="34" charset="0"/>
        <a:ea typeface="+mn-ea"/>
        <a:cs typeface="+mn-cs"/>
      </a:defRPr>
    </a:lvl2pPr>
    <a:lvl3pPr marL="914400" algn="l" defTabSz="914400" rtl="0" eaLnBrk="1" latinLnBrk="0" hangingPunct="1">
      <a:defRPr sz="1200" kern="1200">
        <a:solidFill>
          <a:schemeClr val="tx1"/>
        </a:solidFill>
        <a:latin typeface="GE Inspira Sans" panose="020B0503060000000003" pitchFamily="34" charset="0"/>
        <a:ea typeface="+mn-ea"/>
        <a:cs typeface="+mn-cs"/>
      </a:defRPr>
    </a:lvl3pPr>
    <a:lvl4pPr marL="1371600" algn="l" defTabSz="914400" rtl="0" eaLnBrk="1" latinLnBrk="0" hangingPunct="1">
      <a:defRPr sz="1200" kern="1200">
        <a:solidFill>
          <a:schemeClr val="tx1"/>
        </a:solidFill>
        <a:latin typeface="GE Inspira Sans" panose="020B0503060000000003" pitchFamily="34" charset="0"/>
        <a:ea typeface="+mn-ea"/>
        <a:cs typeface="+mn-cs"/>
      </a:defRPr>
    </a:lvl4pPr>
    <a:lvl5pPr marL="1828800" algn="l" defTabSz="914400" rtl="0" eaLnBrk="1" latinLnBrk="0" hangingPunct="1">
      <a:defRPr sz="1200" kern="1200">
        <a:solidFill>
          <a:schemeClr val="tx1"/>
        </a:solidFill>
        <a:latin typeface="GE Inspira Sans" panose="020B050306000000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229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
        <p:nvSpPr>
          <p:cNvPr id="4" name="Freeform 5">
            <a:extLst>
              <a:ext uri="{FF2B5EF4-FFF2-40B4-BE49-F238E27FC236}">
                <a16:creationId xmlns:a16="http://schemas.microsoft.com/office/drawing/2014/main" id="{5AB315BC-BC5D-414C-AC3B-C2D112701874}"/>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398E197-3BBE-574D-859D-47E670D41B43}"/>
              </a:ext>
            </a:extLst>
          </p:cNvPr>
          <p:cNvSpPr txBox="1"/>
          <p:nvPr userDrawn="1"/>
        </p:nvSpPr>
        <p:spPr>
          <a:xfrm>
            <a:off x="11452860" y="6435090"/>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9537928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Box 10">
            <a:extLst>
              <a:ext uri="{FF2B5EF4-FFF2-40B4-BE49-F238E27FC236}">
                <a16:creationId xmlns:a16="http://schemas.microsoft.com/office/drawing/2014/main" id="{4E4CCA01-C512-4541-90C9-5C6E0BF38B57}"/>
              </a:ext>
            </a:extLst>
          </p:cNvPr>
          <p:cNvSpPr txBox="1"/>
          <p:nvPr userDrawn="1"/>
        </p:nvSpPr>
        <p:spPr>
          <a:xfrm>
            <a:off x="4454244" y="6504252"/>
            <a:ext cx="4032524" cy="353748"/>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850">
                <a:solidFill>
                  <a:schemeClr val="tx1"/>
                </a:solidFill>
                <a:latin typeface="GE Inspira Sans" panose="020B0503060000000003" pitchFamily="34" charset="77"/>
              </a:rPr>
            </a:br>
            <a:r>
              <a:rPr lang="en-US" sz="850">
                <a:solidFill>
                  <a:schemeClr val="tx1"/>
                </a:solidFill>
                <a:latin typeface="GE Inspira Sans" panose="020B0503060000000003" pitchFamily="34" charset="77"/>
              </a:rPr>
              <a:t>Placeholder confidentiality disclosure. Edit or delete from master slide if not needed.</a:t>
            </a:r>
            <a:endParaRPr lang="en-CA" sz="850">
              <a:solidFill>
                <a:schemeClr val="tx1"/>
              </a:solidFill>
              <a:latin typeface="GE Inspira Sans" panose="020B0503060000000003" pitchFamily="34" charset="77"/>
            </a:endParaRPr>
          </a:p>
          <a:p>
            <a:pPr algn="ctr"/>
            <a:endParaRPr lang="en-US" sz="850">
              <a:solidFill>
                <a:schemeClr val="tx1"/>
              </a:solidFill>
              <a:latin typeface="GE Inspira Sans" panose="020B0503060000000003" pitchFamily="34" charset="77"/>
            </a:endParaRPr>
          </a:p>
        </p:txBody>
      </p:sp>
      <p:sp>
        <p:nvSpPr>
          <p:cNvPr id="5" name="Freeform 5">
            <a:extLst>
              <a:ext uri="{FF2B5EF4-FFF2-40B4-BE49-F238E27FC236}">
                <a16:creationId xmlns:a16="http://schemas.microsoft.com/office/drawing/2014/main" id="{62201507-2B1A-A741-AFCF-89050BDD99B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001926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D32A13C9-9B1B-3241-9FF7-AB653C2E600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2991883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40EE56F9-A9D0-AF47-B6A1-83F9DDCE97B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2AE59ECD-5CB5-C848-97D8-FAE643322193}"/>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20005203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6" name="Freeform 5">
            <a:extLst>
              <a:ext uri="{FF2B5EF4-FFF2-40B4-BE49-F238E27FC236}">
                <a16:creationId xmlns:a16="http://schemas.microsoft.com/office/drawing/2014/main" id="{824F467C-7ED2-B647-B3D6-75B313D8FE78}"/>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002D5D"/>
          </a:solidFill>
          <a:ln w="12700">
            <a:solidFill>
              <a:srgbClr val="002D5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5F3B3AA1-75B7-B64B-BF95-E2B6297E0CC6}"/>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2D5D"/>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7903745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6F26DEBB-1B15-C742-8A8A-69D6E540D59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8262F615-729C-DC4F-B4B8-EF55D7AC59C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8577449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image white logo">
    <p:bg>
      <p:bgPr>
        <a:solidFill>
          <a:srgbClr val="005CB9"/>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70A636B-FD95-4049-A6D0-16E4D358EEDE}"/>
              </a:ext>
            </a:extLst>
          </p:cNvPr>
          <p:cNvSpPr>
            <a:spLocks noGrp="1"/>
          </p:cNvSpPr>
          <p:nvPr>
            <p:ph type="pic" sz="quarter" idx="18"/>
          </p:nvPr>
        </p:nvSpPr>
        <p:spPr>
          <a:xfrm>
            <a:off x="0" y="0"/>
            <a:ext cx="12192000" cy="6858000"/>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bg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2" name="TextBox 1">
            <a:extLst>
              <a:ext uri="{FF2B5EF4-FFF2-40B4-BE49-F238E27FC236}">
                <a16:creationId xmlns:a16="http://schemas.microsoft.com/office/drawing/2014/main" id="{25230B5E-54C9-2F45-8178-8DFD3ACB52A9}"/>
              </a:ext>
            </a:extLst>
          </p:cNvPr>
          <p:cNvSpPr txBox="1"/>
          <p:nvPr userDrawn="1"/>
        </p:nvSpPr>
        <p:spPr>
          <a:xfrm>
            <a:off x="12344400" y="5918886"/>
            <a:ext cx="0" cy="0"/>
          </a:xfrm>
          <a:prstGeom prst="rect">
            <a:avLst/>
          </a:prstGeom>
          <a:noFill/>
        </p:spPr>
        <p:txBody>
          <a:bodyPr wrap="none" rtlCol="0">
            <a:noAutofit/>
          </a:bodyPr>
          <a:lstStyle/>
          <a:p>
            <a:pPr algn="l">
              <a:spcBef>
                <a:spcPts val="1200"/>
              </a:spcBef>
            </a:pPr>
            <a:endParaRPr lang="en-US">
              <a:solidFill>
                <a:schemeClr val="bg1"/>
              </a:solidFill>
            </a:endParaRPr>
          </a:p>
        </p:txBody>
      </p:sp>
      <p:pic>
        <p:nvPicPr>
          <p:cNvPr id="4" name="Picture 3">
            <a:extLst>
              <a:ext uri="{FF2B5EF4-FFF2-40B4-BE49-F238E27FC236}">
                <a16:creationId xmlns:a16="http://schemas.microsoft.com/office/drawing/2014/main" id="{00BD3C54-84C7-4A4B-8FE0-DF67E95C5FAA}"/>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7" name="Slide Number Placeholder 5">
            <a:extLst>
              <a:ext uri="{FF2B5EF4-FFF2-40B4-BE49-F238E27FC236}">
                <a16:creationId xmlns:a16="http://schemas.microsoft.com/office/drawing/2014/main" id="{74815102-AD5D-244E-AC04-FE5F43B1A2A5}"/>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
        <p:nvSpPr>
          <p:cNvPr id="16" name="Freeform 5">
            <a:extLst>
              <a:ext uri="{FF2B5EF4-FFF2-40B4-BE49-F238E27FC236}">
                <a16:creationId xmlns:a16="http://schemas.microsoft.com/office/drawing/2014/main" id="{85A8C654-77D7-6D4E-A5A6-989688381491}"/>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8663670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576EC2DB-C13E-2F44-BB7A-EA4D2C94710F}"/>
              </a:ext>
            </a:extLst>
          </p:cNvPr>
          <p:cNvSpPr>
            <a:spLocks noGrp="1" noChangeAspect="1"/>
          </p:cNvSpPr>
          <p:nvPr>
            <p:ph type="pic" sz="quarter" idx="18" hasCustomPrompt="1"/>
          </p:nvPr>
        </p:nvSpPr>
        <p:spPr>
          <a:xfrm>
            <a:off x="685800" y="1783764"/>
            <a:ext cx="933498"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61" name="Title 21">
            <a:extLst>
              <a:ext uri="{FF2B5EF4-FFF2-40B4-BE49-F238E27FC236}">
                <a16:creationId xmlns:a16="http://schemas.microsoft.com/office/drawing/2014/main" id="{78720D93-187A-944C-8989-F1B46C07F27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for presenters, click to add text </a:t>
            </a:r>
            <a:br>
              <a:rPr lang="en-US"/>
            </a:br>
            <a:r>
              <a:rPr lang="en-US"/>
              <a:t>Lorem ipsum dolor sit amet, consetetur sadipscing elitr, sed diam</a:t>
            </a:r>
          </a:p>
        </p:txBody>
      </p:sp>
      <p:sp>
        <p:nvSpPr>
          <p:cNvPr id="100" name="Text Placeholder 10">
            <a:extLst>
              <a:ext uri="{FF2B5EF4-FFF2-40B4-BE49-F238E27FC236}">
                <a16:creationId xmlns:a16="http://schemas.microsoft.com/office/drawing/2014/main" id="{CD21224E-74B1-D344-A0BA-6B6D41A6C918}"/>
              </a:ext>
            </a:extLst>
          </p:cNvPr>
          <p:cNvSpPr>
            <a:spLocks noGrp="1" noChangeAspect="1"/>
          </p:cNvSpPr>
          <p:nvPr>
            <p:ph type="body" sz="quarter" idx="69" hasCustomPrompt="1"/>
          </p:nvPr>
        </p:nvSpPr>
        <p:spPr>
          <a:xfrm>
            <a:off x="1778960" y="2364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1" name="Text Placeholder 14">
            <a:extLst>
              <a:ext uri="{FF2B5EF4-FFF2-40B4-BE49-F238E27FC236}">
                <a16:creationId xmlns:a16="http://schemas.microsoft.com/office/drawing/2014/main" id="{C0F407B7-36FF-E74E-87D8-4527EB868169}"/>
              </a:ext>
            </a:extLst>
          </p:cNvPr>
          <p:cNvSpPr>
            <a:spLocks noGrp="1" noChangeAspect="1"/>
          </p:cNvSpPr>
          <p:nvPr>
            <p:ph type="body" sz="quarter" idx="70" hasCustomPrompt="1"/>
          </p:nvPr>
        </p:nvSpPr>
        <p:spPr>
          <a:xfrm>
            <a:off x="1778960" y="1784806"/>
            <a:ext cx="2286926" cy="159040"/>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02" name="Text Placeholder 16">
            <a:extLst>
              <a:ext uri="{FF2B5EF4-FFF2-40B4-BE49-F238E27FC236}">
                <a16:creationId xmlns:a16="http://schemas.microsoft.com/office/drawing/2014/main" id="{AAE8B8F8-3416-684D-AA10-E8D628F1912F}"/>
              </a:ext>
            </a:extLst>
          </p:cNvPr>
          <p:cNvSpPr>
            <a:spLocks noGrp="1" noChangeAspect="1"/>
          </p:cNvSpPr>
          <p:nvPr>
            <p:ph type="body" sz="quarter" idx="71" hasCustomPrompt="1"/>
          </p:nvPr>
        </p:nvSpPr>
        <p:spPr>
          <a:xfrm>
            <a:off x="1778960"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07" name="Picture Placeholder 2">
            <a:extLst>
              <a:ext uri="{FF2B5EF4-FFF2-40B4-BE49-F238E27FC236}">
                <a16:creationId xmlns:a16="http://schemas.microsoft.com/office/drawing/2014/main" id="{B8E93E53-0A2D-D440-9DA2-3901C34407B4}"/>
              </a:ext>
            </a:extLst>
          </p:cNvPr>
          <p:cNvSpPr>
            <a:spLocks noGrp="1" noChangeAspect="1"/>
          </p:cNvSpPr>
          <p:nvPr>
            <p:ph type="pic" sz="quarter" idx="72" hasCustomPrompt="1"/>
          </p:nvPr>
        </p:nvSpPr>
        <p:spPr>
          <a:xfrm>
            <a:off x="687425" y="3304006"/>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08" name="Text Placeholder 10">
            <a:extLst>
              <a:ext uri="{FF2B5EF4-FFF2-40B4-BE49-F238E27FC236}">
                <a16:creationId xmlns:a16="http://schemas.microsoft.com/office/drawing/2014/main" id="{A04F3E3E-8E64-1A40-B3CB-28F23156DAEC}"/>
              </a:ext>
            </a:extLst>
          </p:cNvPr>
          <p:cNvSpPr>
            <a:spLocks noGrp="1" noChangeAspect="1"/>
          </p:cNvSpPr>
          <p:nvPr>
            <p:ph type="body" sz="quarter" idx="73" hasCustomPrompt="1"/>
          </p:nvPr>
        </p:nvSpPr>
        <p:spPr>
          <a:xfrm>
            <a:off x="1778235"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9" name="Text Placeholder 14">
            <a:extLst>
              <a:ext uri="{FF2B5EF4-FFF2-40B4-BE49-F238E27FC236}">
                <a16:creationId xmlns:a16="http://schemas.microsoft.com/office/drawing/2014/main" id="{1DD593BA-417E-B94B-AC0D-DC7E89DED177}"/>
              </a:ext>
            </a:extLst>
          </p:cNvPr>
          <p:cNvSpPr>
            <a:spLocks noGrp="1" noChangeAspect="1"/>
          </p:cNvSpPr>
          <p:nvPr>
            <p:ph type="body" sz="quarter" idx="74" hasCustomPrompt="1"/>
          </p:nvPr>
        </p:nvSpPr>
        <p:spPr>
          <a:xfrm>
            <a:off x="1778235" y="330388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0" name="Text Placeholder 16">
            <a:extLst>
              <a:ext uri="{FF2B5EF4-FFF2-40B4-BE49-F238E27FC236}">
                <a16:creationId xmlns:a16="http://schemas.microsoft.com/office/drawing/2014/main" id="{399257F1-DCFA-1347-8512-FDF8C9537DCA}"/>
              </a:ext>
            </a:extLst>
          </p:cNvPr>
          <p:cNvSpPr>
            <a:spLocks noGrp="1" noChangeAspect="1"/>
          </p:cNvSpPr>
          <p:nvPr>
            <p:ph type="body" sz="quarter" idx="75" hasCustomPrompt="1"/>
          </p:nvPr>
        </p:nvSpPr>
        <p:spPr>
          <a:xfrm>
            <a:off x="1778235"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15" name="Picture Placeholder 2">
            <a:extLst>
              <a:ext uri="{FF2B5EF4-FFF2-40B4-BE49-F238E27FC236}">
                <a16:creationId xmlns:a16="http://schemas.microsoft.com/office/drawing/2014/main" id="{ECCFAA26-228F-DB41-8476-05C76288D5E7}"/>
              </a:ext>
            </a:extLst>
          </p:cNvPr>
          <p:cNvSpPr>
            <a:spLocks noGrp="1" noChangeAspect="1"/>
          </p:cNvSpPr>
          <p:nvPr>
            <p:ph type="pic" sz="quarter" idx="76" hasCustomPrompt="1"/>
          </p:nvPr>
        </p:nvSpPr>
        <p:spPr>
          <a:xfrm>
            <a:off x="687425"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116" name="Text Placeholder 10">
            <a:extLst>
              <a:ext uri="{FF2B5EF4-FFF2-40B4-BE49-F238E27FC236}">
                <a16:creationId xmlns:a16="http://schemas.microsoft.com/office/drawing/2014/main" id="{90E32973-9B95-C94A-A2AB-BC5B374C3A71}"/>
              </a:ext>
            </a:extLst>
          </p:cNvPr>
          <p:cNvSpPr>
            <a:spLocks noGrp="1" noChangeAspect="1"/>
          </p:cNvSpPr>
          <p:nvPr>
            <p:ph type="body" sz="quarter" idx="77" hasCustomPrompt="1"/>
          </p:nvPr>
        </p:nvSpPr>
        <p:spPr>
          <a:xfrm>
            <a:off x="1778235"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17" name="Text Placeholder 14">
            <a:extLst>
              <a:ext uri="{FF2B5EF4-FFF2-40B4-BE49-F238E27FC236}">
                <a16:creationId xmlns:a16="http://schemas.microsoft.com/office/drawing/2014/main" id="{D1EC174D-8B2F-5942-981E-94D88E882D65}"/>
              </a:ext>
            </a:extLst>
          </p:cNvPr>
          <p:cNvSpPr>
            <a:spLocks noGrp="1" noChangeAspect="1"/>
          </p:cNvSpPr>
          <p:nvPr>
            <p:ph type="body" sz="quarter" idx="78" hasCustomPrompt="1"/>
          </p:nvPr>
        </p:nvSpPr>
        <p:spPr>
          <a:xfrm>
            <a:off x="1778235"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8" name="Text Placeholder 16">
            <a:extLst>
              <a:ext uri="{FF2B5EF4-FFF2-40B4-BE49-F238E27FC236}">
                <a16:creationId xmlns:a16="http://schemas.microsoft.com/office/drawing/2014/main" id="{92D2280F-BA83-944F-B49B-6442F7631128}"/>
              </a:ext>
            </a:extLst>
          </p:cNvPr>
          <p:cNvSpPr>
            <a:spLocks noGrp="1" noChangeAspect="1"/>
          </p:cNvSpPr>
          <p:nvPr>
            <p:ph type="body" sz="quarter" idx="79" hasCustomPrompt="1"/>
          </p:nvPr>
        </p:nvSpPr>
        <p:spPr>
          <a:xfrm>
            <a:off x="1778235"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21" name="Picture Placeholder 2">
            <a:extLst>
              <a:ext uri="{FF2B5EF4-FFF2-40B4-BE49-F238E27FC236}">
                <a16:creationId xmlns:a16="http://schemas.microsoft.com/office/drawing/2014/main" id="{052B5D5C-C35D-454A-8B07-42E2A29F74EA}"/>
              </a:ext>
            </a:extLst>
          </p:cNvPr>
          <p:cNvSpPr>
            <a:spLocks noGrp="1" noChangeAspect="1"/>
          </p:cNvSpPr>
          <p:nvPr>
            <p:ph type="pic" sz="quarter" idx="80"/>
          </p:nvPr>
        </p:nvSpPr>
        <p:spPr>
          <a:xfrm>
            <a:off x="4433186" y="1783764"/>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5" name="Picture Placeholder 2">
            <a:extLst>
              <a:ext uri="{FF2B5EF4-FFF2-40B4-BE49-F238E27FC236}">
                <a16:creationId xmlns:a16="http://schemas.microsoft.com/office/drawing/2014/main" id="{3B06F66A-AEB8-6041-86A7-8997213BBE77}"/>
              </a:ext>
            </a:extLst>
          </p:cNvPr>
          <p:cNvSpPr>
            <a:spLocks noGrp="1" noChangeAspect="1"/>
          </p:cNvSpPr>
          <p:nvPr>
            <p:ph type="pic" sz="quarter" idx="84" hasCustomPrompt="1"/>
          </p:nvPr>
        </p:nvSpPr>
        <p:spPr>
          <a:xfrm>
            <a:off x="4433186" y="3303880"/>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4" name="Picture Placeholder 2">
            <a:extLst>
              <a:ext uri="{FF2B5EF4-FFF2-40B4-BE49-F238E27FC236}">
                <a16:creationId xmlns:a16="http://schemas.microsoft.com/office/drawing/2014/main" id="{131AA6AB-69D3-4647-8493-7841D303A711}"/>
              </a:ext>
            </a:extLst>
          </p:cNvPr>
          <p:cNvSpPr>
            <a:spLocks noGrp="1" noChangeAspect="1"/>
          </p:cNvSpPr>
          <p:nvPr>
            <p:ph type="pic" sz="quarter" idx="92" hasCustomPrompt="1"/>
          </p:nvPr>
        </p:nvSpPr>
        <p:spPr>
          <a:xfrm>
            <a:off x="8175193" y="1779268"/>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8" name="Picture Placeholder 2">
            <a:extLst>
              <a:ext uri="{FF2B5EF4-FFF2-40B4-BE49-F238E27FC236}">
                <a16:creationId xmlns:a16="http://schemas.microsoft.com/office/drawing/2014/main" id="{163F9142-E903-2940-B113-F58C6326B033}"/>
              </a:ext>
            </a:extLst>
          </p:cNvPr>
          <p:cNvSpPr>
            <a:spLocks noGrp="1" noChangeAspect="1"/>
          </p:cNvSpPr>
          <p:nvPr>
            <p:ph type="pic" sz="quarter" idx="96" hasCustomPrompt="1"/>
          </p:nvPr>
        </p:nvSpPr>
        <p:spPr>
          <a:xfrm>
            <a:off x="8176072" y="3299384"/>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42" name="Picture Placeholder 2">
            <a:extLst>
              <a:ext uri="{FF2B5EF4-FFF2-40B4-BE49-F238E27FC236}">
                <a16:creationId xmlns:a16="http://schemas.microsoft.com/office/drawing/2014/main" id="{281F52CE-4DC4-5C4B-9E55-3FB69BEFD6DD}"/>
              </a:ext>
            </a:extLst>
          </p:cNvPr>
          <p:cNvSpPr>
            <a:spLocks noGrp="1" noChangeAspect="1"/>
          </p:cNvSpPr>
          <p:nvPr>
            <p:ph type="pic" sz="quarter" idx="100" hasCustomPrompt="1"/>
          </p:nvPr>
        </p:nvSpPr>
        <p:spPr>
          <a:xfrm>
            <a:off x="8176072" y="4822314"/>
            <a:ext cx="933498"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59" name="Text Placeholder 10">
            <a:extLst>
              <a:ext uri="{FF2B5EF4-FFF2-40B4-BE49-F238E27FC236}">
                <a16:creationId xmlns:a16="http://schemas.microsoft.com/office/drawing/2014/main" id="{33E4A2AE-7E17-4C4F-A275-48DFCEFD9417}"/>
              </a:ext>
            </a:extLst>
          </p:cNvPr>
          <p:cNvSpPr>
            <a:spLocks noGrp="1" noChangeAspect="1"/>
          </p:cNvSpPr>
          <p:nvPr>
            <p:ph type="body" sz="quarter" idx="104" hasCustomPrompt="1"/>
          </p:nvPr>
        </p:nvSpPr>
        <p:spPr>
          <a:xfrm>
            <a:off x="5519364" y="2364406"/>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0" name="Text Placeholder 14">
            <a:extLst>
              <a:ext uri="{FF2B5EF4-FFF2-40B4-BE49-F238E27FC236}">
                <a16:creationId xmlns:a16="http://schemas.microsoft.com/office/drawing/2014/main" id="{FE2BC6BF-6673-7341-B628-6033D4D92490}"/>
              </a:ext>
            </a:extLst>
          </p:cNvPr>
          <p:cNvSpPr>
            <a:spLocks noGrp="1" noChangeAspect="1"/>
          </p:cNvSpPr>
          <p:nvPr>
            <p:ph type="body" sz="quarter" idx="105" hasCustomPrompt="1"/>
          </p:nvPr>
        </p:nvSpPr>
        <p:spPr>
          <a:xfrm>
            <a:off x="5519364" y="17848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1" name="Text Placeholder 16">
            <a:extLst>
              <a:ext uri="{FF2B5EF4-FFF2-40B4-BE49-F238E27FC236}">
                <a16:creationId xmlns:a16="http://schemas.microsoft.com/office/drawing/2014/main" id="{D1370357-7BD8-0A4C-9686-8F7BA24345FF}"/>
              </a:ext>
            </a:extLst>
          </p:cNvPr>
          <p:cNvSpPr>
            <a:spLocks noGrp="1" noChangeAspect="1"/>
          </p:cNvSpPr>
          <p:nvPr>
            <p:ph type="body" sz="quarter" idx="106" hasCustomPrompt="1"/>
          </p:nvPr>
        </p:nvSpPr>
        <p:spPr>
          <a:xfrm>
            <a:off x="5518615"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2" name="Text Placeholder 10">
            <a:extLst>
              <a:ext uri="{FF2B5EF4-FFF2-40B4-BE49-F238E27FC236}">
                <a16:creationId xmlns:a16="http://schemas.microsoft.com/office/drawing/2014/main" id="{C8A10C82-9413-FB4A-BCA8-7E1355023917}"/>
              </a:ext>
            </a:extLst>
          </p:cNvPr>
          <p:cNvSpPr>
            <a:spLocks noGrp="1" noChangeAspect="1"/>
          </p:cNvSpPr>
          <p:nvPr>
            <p:ph type="body" sz="quarter" idx="107" hasCustomPrompt="1"/>
          </p:nvPr>
        </p:nvSpPr>
        <p:spPr>
          <a:xfrm>
            <a:off x="5519364"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3" name="Text Placeholder 14">
            <a:extLst>
              <a:ext uri="{FF2B5EF4-FFF2-40B4-BE49-F238E27FC236}">
                <a16:creationId xmlns:a16="http://schemas.microsoft.com/office/drawing/2014/main" id="{A78F47B2-2846-714D-AC79-DE277B846609}"/>
              </a:ext>
            </a:extLst>
          </p:cNvPr>
          <p:cNvSpPr>
            <a:spLocks noGrp="1" noChangeAspect="1"/>
          </p:cNvSpPr>
          <p:nvPr>
            <p:ph type="body" sz="quarter" idx="108" hasCustomPrompt="1"/>
          </p:nvPr>
        </p:nvSpPr>
        <p:spPr>
          <a:xfrm>
            <a:off x="5519364" y="33040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4" name="Text Placeholder 16">
            <a:extLst>
              <a:ext uri="{FF2B5EF4-FFF2-40B4-BE49-F238E27FC236}">
                <a16:creationId xmlns:a16="http://schemas.microsoft.com/office/drawing/2014/main" id="{5887964F-FA09-CC4C-B5EC-FC3C36876447}"/>
              </a:ext>
            </a:extLst>
          </p:cNvPr>
          <p:cNvSpPr>
            <a:spLocks noGrp="1" noChangeAspect="1"/>
          </p:cNvSpPr>
          <p:nvPr>
            <p:ph type="body" sz="quarter" idx="109" hasCustomPrompt="1"/>
          </p:nvPr>
        </p:nvSpPr>
        <p:spPr>
          <a:xfrm>
            <a:off x="5519364"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5" name="Text Placeholder 10">
            <a:extLst>
              <a:ext uri="{FF2B5EF4-FFF2-40B4-BE49-F238E27FC236}">
                <a16:creationId xmlns:a16="http://schemas.microsoft.com/office/drawing/2014/main" id="{5F01192D-829F-A94D-AAA6-AE92C5F5904D}"/>
              </a:ext>
            </a:extLst>
          </p:cNvPr>
          <p:cNvSpPr>
            <a:spLocks noGrp="1" noChangeAspect="1"/>
          </p:cNvSpPr>
          <p:nvPr>
            <p:ph type="body" sz="quarter" idx="110" hasCustomPrompt="1"/>
          </p:nvPr>
        </p:nvSpPr>
        <p:spPr>
          <a:xfrm>
            <a:off x="5519364"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6" name="Text Placeholder 14">
            <a:extLst>
              <a:ext uri="{FF2B5EF4-FFF2-40B4-BE49-F238E27FC236}">
                <a16:creationId xmlns:a16="http://schemas.microsoft.com/office/drawing/2014/main" id="{6530C860-E40B-7E40-96E6-21DFFF4E6CD8}"/>
              </a:ext>
            </a:extLst>
          </p:cNvPr>
          <p:cNvSpPr>
            <a:spLocks noGrp="1" noChangeAspect="1"/>
          </p:cNvSpPr>
          <p:nvPr>
            <p:ph type="body" sz="quarter" idx="111" hasCustomPrompt="1"/>
          </p:nvPr>
        </p:nvSpPr>
        <p:spPr>
          <a:xfrm>
            <a:off x="5519364"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7" name="Text Placeholder 16">
            <a:extLst>
              <a:ext uri="{FF2B5EF4-FFF2-40B4-BE49-F238E27FC236}">
                <a16:creationId xmlns:a16="http://schemas.microsoft.com/office/drawing/2014/main" id="{11972ADC-C30C-AD40-8926-B29D21EE6CDC}"/>
              </a:ext>
            </a:extLst>
          </p:cNvPr>
          <p:cNvSpPr>
            <a:spLocks noGrp="1" noChangeAspect="1"/>
          </p:cNvSpPr>
          <p:nvPr>
            <p:ph type="body" sz="quarter" idx="112" hasCustomPrompt="1"/>
          </p:nvPr>
        </p:nvSpPr>
        <p:spPr>
          <a:xfrm>
            <a:off x="5519364"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77" name="Text Placeholder 10">
            <a:extLst>
              <a:ext uri="{FF2B5EF4-FFF2-40B4-BE49-F238E27FC236}">
                <a16:creationId xmlns:a16="http://schemas.microsoft.com/office/drawing/2014/main" id="{66B1BC70-1EDC-A848-AC69-002510C8E60C}"/>
              </a:ext>
            </a:extLst>
          </p:cNvPr>
          <p:cNvSpPr>
            <a:spLocks noGrp="1" noChangeAspect="1"/>
          </p:cNvSpPr>
          <p:nvPr>
            <p:ph type="body" sz="quarter" idx="113" hasCustomPrompt="1"/>
          </p:nvPr>
        </p:nvSpPr>
        <p:spPr>
          <a:xfrm>
            <a:off x="9256924" y="2359910"/>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78" name="Text Placeholder 14">
            <a:extLst>
              <a:ext uri="{FF2B5EF4-FFF2-40B4-BE49-F238E27FC236}">
                <a16:creationId xmlns:a16="http://schemas.microsoft.com/office/drawing/2014/main" id="{65FB4B36-B2A2-A745-9801-270C3AECD8AA}"/>
              </a:ext>
            </a:extLst>
          </p:cNvPr>
          <p:cNvSpPr>
            <a:spLocks noGrp="1" noChangeAspect="1"/>
          </p:cNvSpPr>
          <p:nvPr>
            <p:ph type="body" sz="quarter" idx="114" hasCustomPrompt="1"/>
          </p:nvPr>
        </p:nvSpPr>
        <p:spPr>
          <a:xfrm>
            <a:off x="9256924" y="17803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79" name="Text Placeholder 16">
            <a:extLst>
              <a:ext uri="{FF2B5EF4-FFF2-40B4-BE49-F238E27FC236}">
                <a16:creationId xmlns:a16="http://schemas.microsoft.com/office/drawing/2014/main" id="{8CCB3875-0A0F-E840-A0ED-6568BDC6B016}"/>
              </a:ext>
            </a:extLst>
          </p:cNvPr>
          <p:cNvSpPr>
            <a:spLocks noGrp="1" noChangeAspect="1"/>
          </p:cNvSpPr>
          <p:nvPr>
            <p:ph type="body" sz="quarter" idx="115" hasCustomPrompt="1"/>
          </p:nvPr>
        </p:nvSpPr>
        <p:spPr>
          <a:xfrm>
            <a:off x="9257562" y="19891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0" name="Text Placeholder 10">
            <a:extLst>
              <a:ext uri="{FF2B5EF4-FFF2-40B4-BE49-F238E27FC236}">
                <a16:creationId xmlns:a16="http://schemas.microsoft.com/office/drawing/2014/main" id="{59A68BDD-22E3-9E47-A703-5ABB474FB44D}"/>
              </a:ext>
            </a:extLst>
          </p:cNvPr>
          <p:cNvSpPr>
            <a:spLocks noGrp="1" noChangeAspect="1"/>
          </p:cNvSpPr>
          <p:nvPr>
            <p:ph type="body" sz="quarter" idx="116" hasCustomPrompt="1"/>
          </p:nvPr>
        </p:nvSpPr>
        <p:spPr>
          <a:xfrm>
            <a:off x="9256924" y="38719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1" name="Text Placeholder 14">
            <a:extLst>
              <a:ext uri="{FF2B5EF4-FFF2-40B4-BE49-F238E27FC236}">
                <a16:creationId xmlns:a16="http://schemas.microsoft.com/office/drawing/2014/main" id="{30F4A901-EA22-6D47-A340-28A7FFE75558}"/>
              </a:ext>
            </a:extLst>
          </p:cNvPr>
          <p:cNvSpPr>
            <a:spLocks noGrp="1" noChangeAspect="1"/>
          </p:cNvSpPr>
          <p:nvPr>
            <p:ph type="body" sz="quarter" idx="117" hasCustomPrompt="1"/>
          </p:nvPr>
        </p:nvSpPr>
        <p:spPr>
          <a:xfrm>
            <a:off x="9256924" y="32995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2" name="Text Placeholder 16">
            <a:extLst>
              <a:ext uri="{FF2B5EF4-FFF2-40B4-BE49-F238E27FC236}">
                <a16:creationId xmlns:a16="http://schemas.microsoft.com/office/drawing/2014/main" id="{C0C00234-E76E-A84D-B8E8-413D63FA261D}"/>
              </a:ext>
            </a:extLst>
          </p:cNvPr>
          <p:cNvSpPr>
            <a:spLocks noGrp="1" noChangeAspect="1"/>
          </p:cNvSpPr>
          <p:nvPr>
            <p:ph type="body" sz="quarter" idx="118" hasCustomPrompt="1"/>
          </p:nvPr>
        </p:nvSpPr>
        <p:spPr>
          <a:xfrm>
            <a:off x="9256924" y="35083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3" name="Text Placeholder 10">
            <a:extLst>
              <a:ext uri="{FF2B5EF4-FFF2-40B4-BE49-F238E27FC236}">
                <a16:creationId xmlns:a16="http://schemas.microsoft.com/office/drawing/2014/main" id="{D35F0340-8B74-6D4D-B7E3-8959D4D62374}"/>
              </a:ext>
            </a:extLst>
          </p:cNvPr>
          <p:cNvSpPr>
            <a:spLocks noGrp="1" noChangeAspect="1"/>
          </p:cNvSpPr>
          <p:nvPr>
            <p:ph type="body" sz="quarter" idx="119" hasCustomPrompt="1"/>
          </p:nvPr>
        </p:nvSpPr>
        <p:spPr>
          <a:xfrm>
            <a:off x="9256924" y="5401915"/>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4" name="Text Placeholder 14">
            <a:extLst>
              <a:ext uri="{FF2B5EF4-FFF2-40B4-BE49-F238E27FC236}">
                <a16:creationId xmlns:a16="http://schemas.microsoft.com/office/drawing/2014/main" id="{D69E6FF2-AF87-A845-9D10-A697E3BEAF73}"/>
              </a:ext>
            </a:extLst>
          </p:cNvPr>
          <p:cNvSpPr>
            <a:spLocks noGrp="1" noChangeAspect="1"/>
          </p:cNvSpPr>
          <p:nvPr>
            <p:ph type="body" sz="quarter" idx="120" hasCustomPrompt="1"/>
          </p:nvPr>
        </p:nvSpPr>
        <p:spPr>
          <a:xfrm>
            <a:off x="9256924" y="4822314"/>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5" name="Text Placeholder 16">
            <a:extLst>
              <a:ext uri="{FF2B5EF4-FFF2-40B4-BE49-F238E27FC236}">
                <a16:creationId xmlns:a16="http://schemas.microsoft.com/office/drawing/2014/main" id="{AD3ADA6F-734D-BC4B-9104-86F5F10E4C1E}"/>
              </a:ext>
            </a:extLst>
          </p:cNvPr>
          <p:cNvSpPr>
            <a:spLocks noGrp="1" noChangeAspect="1"/>
          </p:cNvSpPr>
          <p:nvPr>
            <p:ph type="body" sz="quarter" idx="121" hasCustomPrompt="1"/>
          </p:nvPr>
        </p:nvSpPr>
        <p:spPr>
          <a:xfrm>
            <a:off x="9256924" y="5031115"/>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8" name="Picture Placeholder 2">
            <a:extLst>
              <a:ext uri="{FF2B5EF4-FFF2-40B4-BE49-F238E27FC236}">
                <a16:creationId xmlns:a16="http://schemas.microsoft.com/office/drawing/2014/main" id="{ECF68313-78C7-C241-A10D-520599054286}"/>
              </a:ext>
            </a:extLst>
          </p:cNvPr>
          <p:cNvSpPr>
            <a:spLocks noGrp="1" noChangeAspect="1"/>
          </p:cNvSpPr>
          <p:nvPr>
            <p:ph type="pic" sz="quarter" idx="122" hasCustomPrompt="1"/>
          </p:nvPr>
        </p:nvSpPr>
        <p:spPr>
          <a:xfrm>
            <a:off x="4433186"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41" name="Slide Number Placeholder 5">
            <a:extLst>
              <a:ext uri="{FF2B5EF4-FFF2-40B4-BE49-F238E27FC236}">
                <a16:creationId xmlns:a16="http://schemas.microsoft.com/office/drawing/2014/main" id="{D5F7D7CF-F1DF-8840-9E79-A48C2C23ECBD}"/>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38935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a:t>
            </a:r>
            <a:br>
              <a:rPr lang="en-US"/>
            </a:br>
            <a:r>
              <a:rPr lang="en-US"/>
              <a:t>Lorem ipsum dolor sit amet, consetetur </a:t>
            </a:r>
            <a:r>
              <a:rPr lang="en-US" err="1"/>
              <a:t>sadipscing</a:t>
            </a:r>
            <a:r>
              <a:rPr lang="en-US"/>
              <a:t> </a:t>
            </a:r>
            <a:r>
              <a:rPr lang="en-US" err="1"/>
              <a:t>elitr</a:t>
            </a:r>
            <a:endParaRPr lang="en-US"/>
          </a:p>
        </p:txBody>
      </p:sp>
      <p:sp>
        <p:nvSpPr>
          <p:cNvPr id="8" name="Slide Number Placeholder 5">
            <a:extLst>
              <a:ext uri="{FF2B5EF4-FFF2-40B4-BE49-F238E27FC236}">
                <a16:creationId xmlns:a16="http://schemas.microsoft.com/office/drawing/2014/main" id="{1EFC826A-8D82-4B45-92C1-FB977F37D5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Tree>
    <p:extLst>
      <p:ext uri="{BB962C8B-B14F-4D97-AF65-F5344CB8AC3E}">
        <p14:creationId xmlns:p14="http://schemas.microsoft.com/office/powerpoint/2010/main" val="309735014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0" name="Slide Number Placeholder 5">
            <a:extLst>
              <a:ext uri="{FF2B5EF4-FFF2-40B4-BE49-F238E27FC236}">
                <a16:creationId xmlns:a16="http://schemas.microsoft.com/office/drawing/2014/main" id="{F3C7CD64-FD7B-A84E-A965-47BEB822DDD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8477702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26774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6B55CB8-D356-CD46-8C3A-A4FE3774B26F}"/>
              </a:ext>
            </a:extLst>
          </p:cNvPr>
          <p:cNvSpPr>
            <a:spLocks noGrp="1"/>
          </p:cNvSpPr>
          <p:nvPr>
            <p:ph type="body" sz="quarter" idx="22" hasCustomPrompt="1"/>
          </p:nvPr>
        </p:nvSpPr>
        <p:spPr>
          <a:xfrm>
            <a:off x="685800"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3" name="Text Placeholder 6">
            <a:extLst>
              <a:ext uri="{FF2B5EF4-FFF2-40B4-BE49-F238E27FC236}">
                <a16:creationId xmlns:a16="http://schemas.microsoft.com/office/drawing/2014/main" id="{A3B92696-2631-D449-BC47-43C46653D301}"/>
              </a:ext>
            </a:extLst>
          </p:cNvPr>
          <p:cNvSpPr>
            <a:spLocks noGrp="1"/>
          </p:cNvSpPr>
          <p:nvPr>
            <p:ph type="body" sz="quarter" idx="34" hasCustomPrompt="1"/>
          </p:nvPr>
        </p:nvSpPr>
        <p:spPr>
          <a:xfrm>
            <a:off x="685801"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DCD740F0-9E10-7F4A-A982-A6C1779A91B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2" name="Slide Number Placeholder 5">
            <a:extLst>
              <a:ext uri="{FF2B5EF4-FFF2-40B4-BE49-F238E27FC236}">
                <a16:creationId xmlns:a16="http://schemas.microsoft.com/office/drawing/2014/main" id="{54AAE716-B571-994C-A073-91CF4540027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24">
            <a:extLst>
              <a:ext uri="{FF2B5EF4-FFF2-40B4-BE49-F238E27FC236}">
                <a16:creationId xmlns:a16="http://schemas.microsoft.com/office/drawing/2014/main" id="{AB004A04-7D8F-2A46-881D-B65517ABAC8A}"/>
              </a:ext>
            </a:extLst>
          </p:cNvPr>
          <p:cNvSpPr>
            <a:spLocks noGrp="1"/>
          </p:cNvSpPr>
          <p:nvPr>
            <p:ph type="body" sz="quarter" idx="35" hasCustomPrompt="1"/>
          </p:nvPr>
        </p:nvSpPr>
        <p:spPr>
          <a:xfrm>
            <a:off x="3471952"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4" name="Text Placeholder 6">
            <a:extLst>
              <a:ext uri="{FF2B5EF4-FFF2-40B4-BE49-F238E27FC236}">
                <a16:creationId xmlns:a16="http://schemas.microsoft.com/office/drawing/2014/main" id="{ABB8B7EA-DDBE-0E45-92A5-4EF07945D393}"/>
              </a:ext>
            </a:extLst>
          </p:cNvPr>
          <p:cNvSpPr>
            <a:spLocks noGrp="1"/>
          </p:cNvSpPr>
          <p:nvPr>
            <p:ph type="body" sz="quarter" idx="36" hasCustomPrompt="1"/>
          </p:nvPr>
        </p:nvSpPr>
        <p:spPr>
          <a:xfrm>
            <a:off x="3471953"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24">
            <a:extLst>
              <a:ext uri="{FF2B5EF4-FFF2-40B4-BE49-F238E27FC236}">
                <a16:creationId xmlns:a16="http://schemas.microsoft.com/office/drawing/2014/main" id="{B985C5A8-7B3C-794A-A63F-78138BC1F9A4}"/>
              </a:ext>
            </a:extLst>
          </p:cNvPr>
          <p:cNvSpPr>
            <a:spLocks noGrp="1"/>
          </p:cNvSpPr>
          <p:nvPr>
            <p:ph type="body" sz="quarter" idx="37" hasCustomPrompt="1"/>
          </p:nvPr>
        </p:nvSpPr>
        <p:spPr>
          <a:xfrm>
            <a:off x="6287638"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7" name="Text Placeholder 6">
            <a:extLst>
              <a:ext uri="{FF2B5EF4-FFF2-40B4-BE49-F238E27FC236}">
                <a16:creationId xmlns:a16="http://schemas.microsoft.com/office/drawing/2014/main" id="{28C92F59-6C69-2840-A3B3-678ADA9AAE91}"/>
              </a:ext>
            </a:extLst>
          </p:cNvPr>
          <p:cNvSpPr>
            <a:spLocks noGrp="1"/>
          </p:cNvSpPr>
          <p:nvPr>
            <p:ph type="body" sz="quarter" idx="38" hasCustomPrompt="1"/>
          </p:nvPr>
        </p:nvSpPr>
        <p:spPr>
          <a:xfrm>
            <a:off x="6287639"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8" name="Text Placeholder 24">
            <a:extLst>
              <a:ext uri="{FF2B5EF4-FFF2-40B4-BE49-F238E27FC236}">
                <a16:creationId xmlns:a16="http://schemas.microsoft.com/office/drawing/2014/main" id="{36C535D7-3AC3-694C-B64F-CB50FFFA7E89}"/>
              </a:ext>
            </a:extLst>
          </p:cNvPr>
          <p:cNvSpPr>
            <a:spLocks noGrp="1"/>
          </p:cNvSpPr>
          <p:nvPr>
            <p:ph type="body" sz="quarter" idx="39" hasCustomPrompt="1"/>
          </p:nvPr>
        </p:nvSpPr>
        <p:spPr>
          <a:xfrm>
            <a:off x="9080501"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0" name="Text Placeholder 6">
            <a:extLst>
              <a:ext uri="{FF2B5EF4-FFF2-40B4-BE49-F238E27FC236}">
                <a16:creationId xmlns:a16="http://schemas.microsoft.com/office/drawing/2014/main" id="{7D2039DA-DD54-6D42-80D2-3ECE5F6EF773}"/>
              </a:ext>
            </a:extLst>
          </p:cNvPr>
          <p:cNvSpPr>
            <a:spLocks noGrp="1"/>
          </p:cNvSpPr>
          <p:nvPr>
            <p:ph type="body" sz="quarter" idx="40" hasCustomPrompt="1"/>
          </p:nvPr>
        </p:nvSpPr>
        <p:spPr>
          <a:xfrm>
            <a:off x="9080502"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97070306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3645054"/>
          </a:xfrm>
        </p:spPr>
        <p:txBody>
          <a:bodyPr/>
          <a:lstStyle>
            <a:lvl1pPr>
              <a:spcBef>
                <a:spcPts val="600"/>
              </a:spcBef>
              <a:defRPr/>
            </a:lvl1pPr>
            <a:lvl2pPr>
              <a:spcBef>
                <a:spcPts val="600"/>
              </a:spcBef>
              <a:defRPr sz="1800"/>
            </a:lvl2pPr>
            <a:lvl3pPr marL="352425" indent="-130175">
              <a:spcBef>
                <a:spcPts val="400"/>
              </a:spcBef>
              <a:defRPr sz="1600"/>
            </a:lvl3pPr>
            <a:lvl4pPr marL="523875" indent="-120650">
              <a:spcBef>
                <a:spcPts val="300"/>
              </a:spcBef>
              <a:defRPr/>
            </a:lvl4pPr>
            <a:lvl5pPr marL="668338" indent="-115888">
              <a:spcBef>
                <a:spcPts val="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3645054"/>
          </a:xfrm>
        </p:spPr>
        <p:txBody>
          <a:bodyPr/>
          <a:lstStyle>
            <a:lvl1pPr>
              <a:spcBef>
                <a:spcPts val="600"/>
              </a:spcBef>
              <a:defRPr lang="en-GB" dirty="0"/>
            </a:lvl1pPr>
            <a:lvl2pPr>
              <a:spcBef>
                <a:spcPts val="600"/>
              </a:spcBef>
              <a:defRPr lang="en-GB" dirty="0"/>
            </a:lvl2pPr>
            <a:lvl3pPr marL="352425" indent="-130175">
              <a:spcBef>
                <a:spcPts val="400"/>
              </a:spcBef>
              <a:defRPr lang="en-GB" dirty="0"/>
            </a:lvl3pPr>
            <a:lvl4pPr marL="523875" indent="-120650">
              <a:spcBef>
                <a:spcPts val="300"/>
              </a:spcBef>
              <a:defRPr lang="en-GB" dirty="0"/>
            </a:lvl4pPr>
            <a:lvl5pPr marL="668338" indent="-115888">
              <a:spcBef>
                <a:spcPts val="200"/>
              </a:spcBef>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8" name="Slide Number Placeholder 5">
            <a:extLst>
              <a:ext uri="{FF2B5EF4-FFF2-40B4-BE49-F238E27FC236}">
                <a16:creationId xmlns:a16="http://schemas.microsoft.com/office/drawing/2014/main" id="{E691B009-7D95-5E46-8A2C-277DBFD6F7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10933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points - 3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A1352098-F173-BC43-8638-790CED78A198}"/>
              </a:ext>
            </a:extLst>
          </p:cNvPr>
          <p:cNvSpPr>
            <a:spLocks noGrp="1"/>
          </p:cNvSpPr>
          <p:nvPr>
            <p:ph type="body" sz="quarter" idx="32" hasCustomPrompt="1"/>
          </p:nvPr>
        </p:nvSpPr>
        <p:spPr>
          <a:xfrm>
            <a:off x="685800"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7" name="Title 21">
            <a:extLst>
              <a:ext uri="{FF2B5EF4-FFF2-40B4-BE49-F238E27FC236}">
                <a16:creationId xmlns:a16="http://schemas.microsoft.com/office/drawing/2014/main" id="{C64EC6AB-6BA8-044F-B8A5-F994CBBC2F63}"/>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8" name="Text Placeholder 6">
            <a:extLst>
              <a:ext uri="{FF2B5EF4-FFF2-40B4-BE49-F238E27FC236}">
                <a16:creationId xmlns:a16="http://schemas.microsoft.com/office/drawing/2014/main" id="{C7F49EC6-F759-8742-9442-74CDC955A215}"/>
              </a:ext>
            </a:extLst>
          </p:cNvPr>
          <p:cNvSpPr>
            <a:spLocks noGrp="1"/>
          </p:cNvSpPr>
          <p:nvPr>
            <p:ph type="body" sz="quarter" idx="43"/>
          </p:nvPr>
        </p:nvSpPr>
        <p:spPr>
          <a:xfrm>
            <a:off x="685800"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DA126C4-4136-6740-A83D-F38AD07B04D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31917E2B-AF4F-B941-B5EE-FFF8044B3C89}"/>
              </a:ext>
            </a:extLst>
          </p:cNvPr>
          <p:cNvSpPr>
            <a:spLocks noGrp="1"/>
          </p:cNvSpPr>
          <p:nvPr>
            <p:ph type="body" sz="quarter" idx="44" hasCustomPrompt="1"/>
          </p:nvPr>
        </p:nvSpPr>
        <p:spPr>
          <a:xfrm>
            <a:off x="4416552"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6">
            <a:extLst>
              <a:ext uri="{FF2B5EF4-FFF2-40B4-BE49-F238E27FC236}">
                <a16:creationId xmlns:a16="http://schemas.microsoft.com/office/drawing/2014/main" id="{673230E5-2B62-5A40-B5CB-183D5EB580F8}"/>
              </a:ext>
            </a:extLst>
          </p:cNvPr>
          <p:cNvSpPr>
            <a:spLocks noGrp="1"/>
          </p:cNvSpPr>
          <p:nvPr>
            <p:ph type="body" sz="quarter" idx="45"/>
          </p:nvPr>
        </p:nvSpPr>
        <p:spPr>
          <a:xfrm>
            <a:off x="4416552"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FAF990A-3684-7B45-838B-58636F9CDE6C}"/>
              </a:ext>
            </a:extLst>
          </p:cNvPr>
          <p:cNvSpPr>
            <a:spLocks noGrp="1"/>
          </p:cNvSpPr>
          <p:nvPr>
            <p:ph type="body" sz="quarter" idx="46" hasCustomPrompt="1"/>
          </p:nvPr>
        </p:nvSpPr>
        <p:spPr>
          <a:xfrm>
            <a:off x="8129016"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ext Placeholder 6">
            <a:extLst>
              <a:ext uri="{FF2B5EF4-FFF2-40B4-BE49-F238E27FC236}">
                <a16:creationId xmlns:a16="http://schemas.microsoft.com/office/drawing/2014/main" id="{30540E71-CBB9-7E47-9FF0-6D8D6C1D993A}"/>
              </a:ext>
            </a:extLst>
          </p:cNvPr>
          <p:cNvSpPr>
            <a:spLocks noGrp="1"/>
          </p:cNvSpPr>
          <p:nvPr>
            <p:ph type="body" sz="quarter" idx="47"/>
          </p:nvPr>
        </p:nvSpPr>
        <p:spPr>
          <a:xfrm>
            <a:off x="8129016"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32829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s - 4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09461ED9-547A-8140-9E2B-8401E16BD14F}"/>
              </a:ext>
            </a:extLst>
          </p:cNvPr>
          <p:cNvSpPr>
            <a:spLocks noGrp="1"/>
          </p:cNvSpPr>
          <p:nvPr>
            <p:ph type="body" sz="quarter" idx="34" hasCustomPrompt="1"/>
          </p:nvPr>
        </p:nvSpPr>
        <p:spPr>
          <a:xfrm>
            <a:off x="68580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E17F3F0D-77C0-0048-8E0F-FD44D2BEAC1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Text Placeholder 4">
            <a:extLst>
              <a:ext uri="{FF2B5EF4-FFF2-40B4-BE49-F238E27FC236}">
                <a16:creationId xmlns:a16="http://schemas.microsoft.com/office/drawing/2014/main" id="{EC791D9D-D0F6-614B-9EAE-DBFA21976811}"/>
              </a:ext>
            </a:extLst>
          </p:cNvPr>
          <p:cNvSpPr>
            <a:spLocks noGrp="1"/>
          </p:cNvSpPr>
          <p:nvPr>
            <p:ph type="body" sz="quarter" idx="49"/>
          </p:nvPr>
        </p:nvSpPr>
        <p:spPr>
          <a:xfrm>
            <a:off x="68580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F91AF64-B120-3A48-96D8-13F8C7A0C9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6">
            <a:extLst>
              <a:ext uri="{FF2B5EF4-FFF2-40B4-BE49-F238E27FC236}">
                <a16:creationId xmlns:a16="http://schemas.microsoft.com/office/drawing/2014/main" id="{EF6BFF16-CF2C-6D4A-B14C-57E4FE8C47EA}"/>
              </a:ext>
            </a:extLst>
          </p:cNvPr>
          <p:cNvSpPr>
            <a:spLocks noGrp="1"/>
          </p:cNvSpPr>
          <p:nvPr>
            <p:ph type="body" sz="quarter" idx="50" hasCustomPrompt="1"/>
          </p:nvPr>
        </p:nvSpPr>
        <p:spPr>
          <a:xfrm>
            <a:off x="347472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4" name="Text Placeholder 4">
            <a:extLst>
              <a:ext uri="{FF2B5EF4-FFF2-40B4-BE49-F238E27FC236}">
                <a16:creationId xmlns:a16="http://schemas.microsoft.com/office/drawing/2014/main" id="{1015813F-1DE0-064C-8E2C-C591549FA9FB}"/>
              </a:ext>
            </a:extLst>
          </p:cNvPr>
          <p:cNvSpPr>
            <a:spLocks noGrp="1"/>
          </p:cNvSpPr>
          <p:nvPr>
            <p:ph type="body" sz="quarter" idx="51"/>
          </p:nvPr>
        </p:nvSpPr>
        <p:spPr>
          <a:xfrm>
            <a:off x="347472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66A5A6DA-8E24-A34E-86A8-AA47C52D6837}"/>
              </a:ext>
            </a:extLst>
          </p:cNvPr>
          <p:cNvSpPr>
            <a:spLocks noGrp="1"/>
          </p:cNvSpPr>
          <p:nvPr>
            <p:ph type="body" sz="quarter" idx="52" hasCustomPrompt="1"/>
          </p:nvPr>
        </p:nvSpPr>
        <p:spPr>
          <a:xfrm>
            <a:off x="629107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5" name="Text Placeholder 4">
            <a:extLst>
              <a:ext uri="{FF2B5EF4-FFF2-40B4-BE49-F238E27FC236}">
                <a16:creationId xmlns:a16="http://schemas.microsoft.com/office/drawing/2014/main" id="{FEFD8EEE-6E77-244F-9536-2D9F9133DFBC}"/>
              </a:ext>
            </a:extLst>
          </p:cNvPr>
          <p:cNvSpPr>
            <a:spLocks noGrp="1"/>
          </p:cNvSpPr>
          <p:nvPr>
            <p:ph type="body" sz="quarter" idx="53"/>
          </p:nvPr>
        </p:nvSpPr>
        <p:spPr>
          <a:xfrm>
            <a:off x="629107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6">
            <a:extLst>
              <a:ext uri="{FF2B5EF4-FFF2-40B4-BE49-F238E27FC236}">
                <a16:creationId xmlns:a16="http://schemas.microsoft.com/office/drawing/2014/main" id="{824C60CC-33BB-9F4D-B062-276C68A293FA}"/>
              </a:ext>
            </a:extLst>
          </p:cNvPr>
          <p:cNvSpPr>
            <a:spLocks noGrp="1"/>
          </p:cNvSpPr>
          <p:nvPr>
            <p:ph type="body" sz="quarter" idx="54" hasCustomPrompt="1"/>
          </p:nvPr>
        </p:nvSpPr>
        <p:spPr>
          <a:xfrm>
            <a:off x="907999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4">
            <a:extLst>
              <a:ext uri="{FF2B5EF4-FFF2-40B4-BE49-F238E27FC236}">
                <a16:creationId xmlns:a16="http://schemas.microsoft.com/office/drawing/2014/main" id="{595CC227-1404-7D4C-9FCF-50D03E82E2AA}"/>
              </a:ext>
            </a:extLst>
          </p:cNvPr>
          <p:cNvSpPr>
            <a:spLocks noGrp="1"/>
          </p:cNvSpPr>
          <p:nvPr>
            <p:ph type="body" sz="quarter" idx="55"/>
          </p:nvPr>
        </p:nvSpPr>
        <p:spPr>
          <a:xfrm>
            <a:off x="907999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4995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vl1pPr>
          </a:lstStyle>
          <a:p>
            <a:r>
              <a:rPr lang="en-US"/>
              <a:t>This is a two-line page title, </a:t>
            </a:r>
            <a:br>
              <a:rPr lang="en-US"/>
            </a:br>
            <a:r>
              <a:rPr lang="en-US"/>
              <a:t>click to add text</a:t>
            </a:r>
          </a:p>
        </p:txBody>
      </p:sp>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2212848"/>
            <a:ext cx="4792661" cy="3138696"/>
          </a:xfrm>
          <a:prstGeom prst="rect">
            <a:avLst/>
          </a:prstGeom>
        </p:spPr>
        <p:txBody>
          <a:bodyPr lIns="0" tIns="0" rIns="0" bIns="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Duis </a:t>
            </a:r>
            <a:r>
              <a:rPr lang="en-GB" err="1">
                <a:solidFill>
                  <a:srgbClr val="0E141F"/>
                </a:solidFill>
                <a:effectLst/>
                <a:latin typeface="GE Inspira Sans" panose="020B0503060000000003" pitchFamily="34" charset="77"/>
              </a:rPr>
              <a:t>autem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vel</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eum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iriure</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hendrerit</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vulputate</a:t>
            </a:r>
            <a:r>
              <a:rPr lang="en-GB">
                <a:solidFill>
                  <a:srgbClr val="0E141F"/>
                </a:solidFill>
                <a:effectLst/>
                <a:latin typeface="GE Inspira Sans" panose="020B0503060000000003" pitchFamily="34" charset="77"/>
              </a:rPr>
              <a: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8" name="Picture 7">
            <a:extLst>
              <a:ext uri="{FF2B5EF4-FFF2-40B4-BE49-F238E27FC236}">
                <a16:creationId xmlns:a16="http://schemas.microsoft.com/office/drawing/2014/main" id="{F81EECCE-034D-8D4C-919A-9B83CAB113C1}"/>
              </a:ext>
            </a:extLst>
          </p:cNvPr>
          <p:cNvPicPr>
            <a:picLocks noChangeAspect="1"/>
          </p:cNvPicPr>
          <p:nvPr userDrawn="1"/>
        </p:nvPicPr>
        <p:blipFill rotWithShape="1">
          <a:blip r:embed="rId3"/>
          <a:srcRect l="77605"/>
          <a:stretch/>
        </p:blipFill>
        <p:spPr>
          <a:xfrm>
            <a:off x="9461500" y="5943600"/>
            <a:ext cx="2730500" cy="914400"/>
          </a:xfrm>
          <a:prstGeom prst="rect">
            <a:avLst/>
          </a:prstGeom>
        </p:spPr>
      </p:pic>
      <p:sp>
        <p:nvSpPr>
          <p:cNvPr id="11" name="Slide Number Placeholder 5">
            <a:extLst>
              <a:ext uri="{FF2B5EF4-FFF2-40B4-BE49-F238E27FC236}">
                <a16:creationId xmlns:a16="http://schemas.microsoft.com/office/drawing/2014/main" id="{03468D98-1F5A-F047-A042-5DB36DE3098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19905844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mj-lt"/>
              </a:defRPr>
            </a:lvl1pPr>
          </a:lstStyle>
          <a:p>
            <a:r>
              <a:rPr lang="en-US"/>
              <a:t>This is a one-line page title, click to add text</a:t>
            </a:r>
          </a:p>
        </p:txBody>
      </p:sp>
      <p:sp>
        <p:nvSpPr>
          <p:cNvPr id="5" name="Slide Number Placeholder 5">
            <a:extLst>
              <a:ext uri="{FF2B5EF4-FFF2-40B4-BE49-F238E27FC236}">
                <a16:creationId xmlns:a16="http://schemas.microsoft.com/office/drawing/2014/main" id="{7B577954-4CA1-9448-90EA-0F5402E3A79C}"/>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95207804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5" name="Slide Number Placeholder 5">
            <a:extLst>
              <a:ext uri="{FF2B5EF4-FFF2-40B4-BE49-F238E27FC236}">
                <a16:creationId xmlns:a16="http://schemas.microsoft.com/office/drawing/2014/main" id="{14E79B84-91D2-954C-AB62-2D3A913B6FE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028622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0" y="0"/>
            <a:ext cx="121908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pic>
        <p:nvPicPr>
          <p:cNvPr id="5" name="Picture 4">
            <a:extLst>
              <a:ext uri="{FF2B5EF4-FFF2-40B4-BE49-F238E27FC236}">
                <a16:creationId xmlns:a16="http://schemas.microsoft.com/office/drawing/2014/main" id="{720D53E8-F57E-3F4A-AB24-3194D6AD9C49}"/>
              </a:ext>
            </a:extLst>
          </p:cNvPr>
          <p:cNvPicPr>
            <a:picLocks noChangeAspect="1"/>
          </p:cNvPicPr>
          <p:nvPr userDrawn="1"/>
        </p:nvPicPr>
        <p:blipFill>
          <a:blip r:embed="rId3"/>
          <a:srcRect/>
          <a:stretch/>
        </p:blipFill>
        <p:spPr>
          <a:xfrm>
            <a:off x="0" y="5943600"/>
            <a:ext cx="12192000" cy="914400"/>
          </a:xfrm>
          <a:prstGeom prst="rect">
            <a:avLst/>
          </a:prstGeom>
          <a:noFill/>
        </p:spPr>
      </p:pic>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6840970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 content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84684" y="1703672"/>
            <a:ext cx="5367103"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896061" y="2304514"/>
            <a:ext cx="4724577" cy="3127292"/>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p>
        </p:txBody>
      </p:sp>
      <p:sp>
        <p:nvSpPr>
          <p:cNvPr id="32" name="Rectangle 31">
            <a:extLst>
              <a:ext uri="{FF2B5EF4-FFF2-40B4-BE49-F238E27FC236}">
                <a16:creationId xmlns:a16="http://schemas.microsoft.com/office/drawing/2014/main" id="{D5F4AAE6-868C-904D-BF96-AF7ED488EDC3}"/>
              </a:ext>
            </a:extLst>
          </p:cNvPr>
          <p:cNvSpPr/>
          <p:nvPr userDrawn="1"/>
        </p:nvSpPr>
        <p:spPr>
          <a:xfrm>
            <a:off x="6229300" y="1703672"/>
            <a:ext cx="5364362"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6419ECA-075D-7141-A138-AB42B5FCFC92}"/>
              </a:ext>
            </a:extLst>
          </p:cNvPr>
          <p:cNvSpPr>
            <a:spLocks noGrp="1"/>
          </p:cNvSpPr>
          <p:nvPr>
            <p:ph type="body" sz="quarter" idx="24" hasCustomPrompt="1"/>
          </p:nvPr>
        </p:nvSpPr>
        <p:spPr>
          <a:xfrm>
            <a:off x="6569205" y="2304514"/>
            <a:ext cx="4733239" cy="3133880"/>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p:txBody>
      </p:sp>
      <p:sp>
        <p:nvSpPr>
          <p:cNvPr id="13" name="Text Placeholder 6">
            <a:extLst>
              <a:ext uri="{FF2B5EF4-FFF2-40B4-BE49-F238E27FC236}">
                <a16:creationId xmlns:a16="http://schemas.microsoft.com/office/drawing/2014/main" id="{DBF0A623-0BA6-5E41-B560-EBC0ED72AF4F}"/>
              </a:ext>
            </a:extLst>
          </p:cNvPr>
          <p:cNvSpPr>
            <a:spLocks noGrp="1"/>
          </p:cNvSpPr>
          <p:nvPr>
            <p:ph type="body" sz="quarter" idx="27" hasCustomPrompt="1"/>
          </p:nvPr>
        </p:nvSpPr>
        <p:spPr>
          <a:xfrm>
            <a:off x="890631" y="1792224"/>
            <a:ext cx="474382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6">
            <a:extLst>
              <a:ext uri="{FF2B5EF4-FFF2-40B4-BE49-F238E27FC236}">
                <a16:creationId xmlns:a16="http://schemas.microsoft.com/office/drawing/2014/main" id="{746F5DEC-0132-9D4E-BE41-AACBCF796FBC}"/>
              </a:ext>
            </a:extLst>
          </p:cNvPr>
          <p:cNvSpPr>
            <a:spLocks noGrp="1"/>
          </p:cNvSpPr>
          <p:nvPr>
            <p:ph type="body" sz="quarter" idx="28" hasCustomPrompt="1"/>
          </p:nvPr>
        </p:nvSpPr>
        <p:spPr>
          <a:xfrm>
            <a:off x="6558319" y="1789305"/>
            <a:ext cx="474382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E8B20C71-C916-F842-A199-D5BDFFBF05B4}"/>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0" name="Slide Number Placeholder 5">
            <a:extLst>
              <a:ext uri="{FF2B5EF4-FFF2-40B4-BE49-F238E27FC236}">
                <a16:creationId xmlns:a16="http://schemas.microsoft.com/office/drawing/2014/main" id="{54165953-7048-6E43-A1C7-524F52145FF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95563640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 content - 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21185"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9BA50-C8D6-A644-A161-AFA6D14F593B}"/>
              </a:ext>
            </a:extLst>
          </p:cNvPr>
          <p:cNvSpPr/>
          <p:nvPr userDrawn="1"/>
        </p:nvSpPr>
        <p:spPr>
          <a:xfrm>
            <a:off x="4277289"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E07936-5FB1-B143-B229-FB69719E9822}"/>
              </a:ext>
            </a:extLst>
          </p:cNvPr>
          <p:cNvSpPr/>
          <p:nvPr userDrawn="1"/>
        </p:nvSpPr>
        <p:spPr>
          <a:xfrm>
            <a:off x="8045558"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6529" y="2327913"/>
            <a:ext cx="3086848" cy="3140980"/>
          </a:xfrm>
          <a:prstGeom prst="rect">
            <a:avLst/>
          </a:prstGeom>
        </p:spPr>
        <p:txBody>
          <a:bodyPr lIns="0" tIns="0" rIns="0" bIns="0">
            <a:noAutofit/>
          </a:bodyPr>
          <a:lstStyle>
            <a:lvl1pPr marL="0" indent="0">
              <a:lnSpc>
                <a:spcPct val="100000"/>
              </a:lnSpc>
              <a:spcBef>
                <a:spcPts val="600"/>
              </a:spcBef>
              <a:spcAft>
                <a:spcPts val="0"/>
              </a:spcAft>
              <a:buFontTx/>
              <a:buNone/>
              <a:defRPr lang="en-US" sz="1400" kern="1200" dirty="0">
                <a:solidFill>
                  <a:srgbClr val="0E141F"/>
                </a:solidFill>
                <a:effectLst/>
                <a:latin typeface="GE Inspira Sans" panose="020B0503060000000003" pitchFamily="34" charset="77"/>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9" name="Text Placeholder 24">
            <a:extLst>
              <a:ext uri="{FF2B5EF4-FFF2-40B4-BE49-F238E27FC236}">
                <a16:creationId xmlns:a16="http://schemas.microsoft.com/office/drawing/2014/main" id="{330CA67E-C7B8-954A-B603-A0B7C69610A2}"/>
              </a:ext>
            </a:extLst>
          </p:cNvPr>
          <p:cNvSpPr>
            <a:spLocks noGrp="1"/>
          </p:cNvSpPr>
          <p:nvPr>
            <p:ph type="body" sz="quarter" idx="23" hasCustomPrompt="1"/>
          </p:nvPr>
        </p:nvSpPr>
        <p:spPr>
          <a:xfrm>
            <a:off x="4547202" y="2327913"/>
            <a:ext cx="3086848" cy="3213865"/>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30" name="Text Placeholder 24">
            <a:extLst>
              <a:ext uri="{FF2B5EF4-FFF2-40B4-BE49-F238E27FC236}">
                <a16:creationId xmlns:a16="http://schemas.microsoft.com/office/drawing/2014/main" id="{71A6698D-6234-1F48-8A0C-8D587D552FC5}"/>
              </a:ext>
            </a:extLst>
          </p:cNvPr>
          <p:cNvSpPr>
            <a:spLocks noGrp="1"/>
          </p:cNvSpPr>
          <p:nvPr>
            <p:ph type="body" sz="quarter" idx="24" hasCustomPrompt="1"/>
          </p:nvPr>
        </p:nvSpPr>
        <p:spPr>
          <a:xfrm>
            <a:off x="8320844" y="2327913"/>
            <a:ext cx="3086848" cy="3216070"/>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6" name="Text Placeholder 6">
            <a:extLst>
              <a:ext uri="{FF2B5EF4-FFF2-40B4-BE49-F238E27FC236}">
                <a16:creationId xmlns:a16="http://schemas.microsoft.com/office/drawing/2014/main" id="{E7E351A0-89AB-4049-9626-AE3EE5DA6C33}"/>
              </a:ext>
            </a:extLst>
          </p:cNvPr>
          <p:cNvSpPr>
            <a:spLocks noGrp="1"/>
          </p:cNvSpPr>
          <p:nvPr>
            <p:ph type="body" sz="quarter" idx="27" hasCustomPrompt="1"/>
          </p:nvPr>
        </p:nvSpPr>
        <p:spPr>
          <a:xfrm>
            <a:off x="792947"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6">
            <a:extLst>
              <a:ext uri="{FF2B5EF4-FFF2-40B4-BE49-F238E27FC236}">
                <a16:creationId xmlns:a16="http://schemas.microsoft.com/office/drawing/2014/main" id="{3C7D2593-68CE-E044-8546-9348E1ED75CB}"/>
              </a:ext>
            </a:extLst>
          </p:cNvPr>
          <p:cNvSpPr>
            <a:spLocks noGrp="1"/>
          </p:cNvSpPr>
          <p:nvPr>
            <p:ph type="body" sz="quarter" idx="28" hasCustomPrompt="1"/>
          </p:nvPr>
        </p:nvSpPr>
        <p:spPr>
          <a:xfrm>
            <a:off x="4554366"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08AD627-FECA-3D4D-BCA6-C81C4DD47A1F}"/>
              </a:ext>
            </a:extLst>
          </p:cNvPr>
          <p:cNvSpPr>
            <a:spLocks noGrp="1"/>
          </p:cNvSpPr>
          <p:nvPr>
            <p:ph type="body" sz="quarter" idx="29" hasCustomPrompt="1"/>
          </p:nvPr>
        </p:nvSpPr>
        <p:spPr>
          <a:xfrm>
            <a:off x="8310469"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3" name="Title 21">
            <a:extLst>
              <a:ext uri="{FF2B5EF4-FFF2-40B4-BE49-F238E27FC236}">
                <a16:creationId xmlns:a16="http://schemas.microsoft.com/office/drawing/2014/main" id="{6FE9E7D0-F056-EA46-BA73-39BE80A84BB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3" name="Slide Number Placeholder 5">
            <a:extLst>
              <a:ext uri="{FF2B5EF4-FFF2-40B4-BE49-F238E27FC236}">
                <a16:creationId xmlns:a16="http://schemas.microsoft.com/office/drawing/2014/main" id="{57839331-7374-C044-A79C-1E9604FD073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985294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209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content - 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18010" y="158675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3354"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43" name="Rectangle 42">
            <a:extLst>
              <a:ext uri="{FF2B5EF4-FFF2-40B4-BE49-F238E27FC236}">
                <a16:creationId xmlns:a16="http://schemas.microsoft.com/office/drawing/2014/main" id="{67A29F3A-77F8-D941-8C8C-031470577026}"/>
              </a:ext>
            </a:extLst>
          </p:cNvPr>
          <p:cNvSpPr/>
          <p:nvPr userDrawn="1"/>
        </p:nvSpPr>
        <p:spPr>
          <a:xfrm>
            <a:off x="334146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E3B41DF-38A2-134B-85A2-25FEB3B4F7B1}"/>
              </a:ext>
            </a:extLst>
          </p:cNvPr>
          <p:cNvSpPr/>
          <p:nvPr userDrawn="1"/>
        </p:nvSpPr>
        <p:spPr>
          <a:xfrm>
            <a:off x="616491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FED38F-B83A-D94E-BBF3-09BF4BD2E917}"/>
              </a:ext>
            </a:extLst>
          </p:cNvPr>
          <p:cNvSpPr/>
          <p:nvPr userDrawn="1"/>
        </p:nvSpPr>
        <p:spPr>
          <a:xfrm>
            <a:off x="8988359" y="1592263"/>
            <a:ext cx="2688336"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4">
            <a:extLst>
              <a:ext uri="{FF2B5EF4-FFF2-40B4-BE49-F238E27FC236}">
                <a16:creationId xmlns:a16="http://schemas.microsoft.com/office/drawing/2014/main" id="{9890B971-BFD0-114A-9A91-FBF6DF9ACBB0}"/>
              </a:ext>
            </a:extLst>
          </p:cNvPr>
          <p:cNvSpPr>
            <a:spLocks noGrp="1"/>
          </p:cNvSpPr>
          <p:nvPr>
            <p:ph type="body" sz="quarter" idx="29" hasCustomPrompt="1"/>
          </p:nvPr>
        </p:nvSpPr>
        <p:spPr>
          <a:xfrm>
            <a:off x="3616303"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0" name="Text Placeholder 24">
            <a:extLst>
              <a:ext uri="{FF2B5EF4-FFF2-40B4-BE49-F238E27FC236}">
                <a16:creationId xmlns:a16="http://schemas.microsoft.com/office/drawing/2014/main" id="{A849B5FC-653A-C04F-877B-066E9ED14581}"/>
              </a:ext>
            </a:extLst>
          </p:cNvPr>
          <p:cNvSpPr>
            <a:spLocks noGrp="1"/>
          </p:cNvSpPr>
          <p:nvPr>
            <p:ph type="body" sz="quarter" idx="30" hasCustomPrompt="1"/>
          </p:nvPr>
        </p:nvSpPr>
        <p:spPr>
          <a:xfrm>
            <a:off x="6440718"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3" name="Text Placeholder 24">
            <a:extLst>
              <a:ext uri="{FF2B5EF4-FFF2-40B4-BE49-F238E27FC236}">
                <a16:creationId xmlns:a16="http://schemas.microsoft.com/office/drawing/2014/main" id="{024A4193-D541-F341-B9B3-BF89F7FBE6E2}"/>
              </a:ext>
            </a:extLst>
          </p:cNvPr>
          <p:cNvSpPr>
            <a:spLocks noGrp="1"/>
          </p:cNvSpPr>
          <p:nvPr>
            <p:ph type="body" sz="quarter" idx="31" hasCustomPrompt="1"/>
          </p:nvPr>
        </p:nvSpPr>
        <p:spPr>
          <a:xfrm>
            <a:off x="9266599"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2" name="Text Placeholder 6">
            <a:extLst>
              <a:ext uri="{FF2B5EF4-FFF2-40B4-BE49-F238E27FC236}">
                <a16:creationId xmlns:a16="http://schemas.microsoft.com/office/drawing/2014/main" id="{E47D8C3E-2D63-5A4B-8D52-5A7783D6DE90}"/>
              </a:ext>
            </a:extLst>
          </p:cNvPr>
          <p:cNvSpPr>
            <a:spLocks noGrp="1"/>
          </p:cNvSpPr>
          <p:nvPr>
            <p:ph type="body" sz="quarter" idx="34" hasCustomPrompt="1"/>
          </p:nvPr>
        </p:nvSpPr>
        <p:spPr>
          <a:xfrm>
            <a:off x="787923"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6" name="Text Placeholder 6">
            <a:extLst>
              <a:ext uri="{FF2B5EF4-FFF2-40B4-BE49-F238E27FC236}">
                <a16:creationId xmlns:a16="http://schemas.microsoft.com/office/drawing/2014/main" id="{5ECC8345-B39F-664D-90DE-803630EB4006}"/>
              </a:ext>
            </a:extLst>
          </p:cNvPr>
          <p:cNvSpPr>
            <a:spLocks noGrp="1"/>
          </p:cNvSpPr>
          <p:nvPr>
            <p:ph type="body" sz="quarter" idx="35" hasCustomPrompt="1"/>
          </p:nvPr>
        </p:nvSpPr>
        <p:spPr>
          <a:xfrm>
            <a:off x="3616118"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9" name="Text Placeholder 6">
            <a:extLst>
              <a:ext uri="{FF2B5EF4-FFF2-40B4-BE49-F238E27FC236}">
                <a16:creationId xmlns:a16="http://schemas.microsoft.com/office/drawing/2014/main" id="{57A57D5F-0B83-6444-AD5C-15611EBB9595}"/>
              </a:ext>
            </a:extLst>
          </p:cNvPr>
          <p:cNvSpPr>
            <a:spLocks noGrp="1"/>
          </p:cNvSpPr>
          <p:nvPr>
            <p:ph type="body" sz="quarter" idx="36" hasCustomPrompt="1"/>
          </p:nvPr>
        </p:nvSpPr>
        <p:spPr>
          <a:xfrm>
            <a:off x="6445779"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A446962-F1FE-5E41-AD29-0F18C740380C}"/>
              </a:ext>
            </a:extLst>
          </p:cNvPr>
          <p:cNvSpPr>
            <a:spLocks noGrp="1"/>
          </p:cNvSpPr>
          <p:nvPr>
            <p:ph type="body" sz="quarter" idx="37" hasCustomPrompt="1"/>
          </p:nvPr>
        </p:nvSpPr>
        <p:spPr>
          <a:xfrm>
            <a:off x="9276906"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8" name="Title 21">
            <a:extLst>
              <a:ext uri="{FF2B5EF4-FFF2-40B4-BE49-F238E27FC236}">
                <a16:creationId xmlns:a16="http://schemas.microsoft.com/office/drawing/2014/main" id="{9593476A-9268-1A46-924B-0EC4EFC4EDB5}"/>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Slide Number Placeholder 5">
            <a:extLst>
              <a:ext uri="{FF2B5EF4-FFF2-40B4-BE49-F238E27FC236}">
                <a16:creationId xmlns:a16="http://schemas.microsoft.com/office/drawing/2014/main" id="{CF72C1D7-95BA-A548-A776-EC5439EA110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28955243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621025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1381584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4537369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rgbClr val="002D5D"/>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72611075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211906"/>
            <a:ext cx="8648844" cy="2336347"/>
          </a:xfrm>
          <a:prstGeom prst="rect">
            <a:avLst/>
          </a:prstGeom>
        </p:spPr>
        <p:txBody>
          <a:bodyPr lIns="0" tIns="0" rIns="0" bIns="0" anchor="t">
            <a:noAutofit/>
          </a:bodyPr>
          <a:lstStyle>
            <a:lvl1pPr marL="0" indent="0">
              <a:lnSpc>
                <a:spcPts val="5500"/>
              </a:lnSpc>
              <a:spcBef>
                <a:spcPts val="0"/>
              </a:spcBef>
              <a:spcAft>
                <a:spcPts val="0"/>
              </a:spcAft>
              <a:buFontTx/>
              <a:buNone/>
              <a:defRPr lang="en-GB" sz="4000" spc="0" baseline="0" smtClean="0">
                <a:solidFill>
                  <a:schemeClr val="bg2"/>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Statement, click to add text. Ut </a:t>
            </a:r>
            <a:r>
              <a:rPr lang="en-GB" err="1">
                <a:solidFill>
                  <a:srgbClr val="142338"/>
                </a:solidFill>
                <a:effectLst/>
                <a:latin typeface="GE Inspira Sans" panose="020B0503060000000003" pitchFamily="34" charset="77"/>
              </a:rPr>
              <a:t>enim</a:t>
            </a:r>
            <a:r>
              <a:rPr lang="en-GB">
                <a:solidFill>
                  <a:srgbClr val="142338"/>
                </a:solidFill>
                <a:effectLst/>
                <a:latin typeface="GE Inspira Sans" panose="020B0503060000000003" pitchFamily="34" charset="77"/>
              </a:rPr>
              <a:t> ad minim </a:t>
            </a:r>
            <a:r>
              <a:rPr lang="en-GB" err="1">
                <a:solidFill>
                  <a:srgbClr val="142338"/>
                </a:solidFill>
                <a:effectLst/>
                <a:latin typeface="GE Inspira Sans" panose="020B0503060000000003" pitchFamily="34" charset="77"/>
              </a:rPr>
              <a:t>veniam</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quis</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nostrud</a:t>
            </a:r>
            <a:r>
              <a:rPr lang="en-GB">
                <a:solidFill>
                  <a:srgbClr val="142338"/>
                </a:solidFill>
                <a:effectLst/>
                <a:latin typeface="GE Inspira Sans" panose="020B0503060000000003" pitchFamily="34" charset="77"/>
              </a:rPr>
              <a:t> exercitation </a:t>
            </a:r>
            <a:r>
              <a:rPr lang="en-GB" err="1">
                <a:solidFill>
                  <a:srgbClr val="142338"/>
                </a:solidFill>
                <a:effectLst/>
                <a:latin typeface="GE Inspira Sans" panose="020B0503060000000003" pitchFamily="34" charset="77"/>
              </a:rPr>
              <a:t>ullamco</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laboris</a:t>
            </a:r>
            <a:r>
              <a:rPr lang="en-GB">
                <a:solidFill>
                  <a:srgbClr val="142338"/>
                </a:solidFill>
                <a:effectLst/>
                <a:latin typeface="GE Inspira Sans" panose="020B0503060000000003" pitchFamily="34" charset="77"/>
              </a:rPr>
              <a:t> nisi </a:t>
            </a:r>
            <a:r>
              <a:rPr lang="en-GB" err="1">
                <a:solidFill>
                  <a:srgbClr val="142338"/>
                </a:solidFill>
                <a:effectLst/>
                <a:latin typeface="GE Inspira Sans" panose="020B0503060000000003" pitchFamily="34" charset="77"/>
              </a:rPr>
              <a:t>ut</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aliquip</a:t>
            </a:r>
            <a:r>
              <a:rPr lang="en-GB">
                <a:solidFill>
                  <a:srgbClr val="142338"/>
                </a:solidFill>
                <a:effectLst/>
                <a:latin typeface="GE Inspira Sans" panose="020B0503060000000003" pitchFamily="34" charset="77"/>
              </a:rPr>
              <a:t>.</a:t>
            </a:r>
          </a:p>
        </p:txBody>
      </p:sp>
      <p:sp>
        <p:nvSpPr>
          <p:cNvPr id="5" name="Slide Number Placeholder 5">
            <a:extLst>
              <a:ext uri="{FF2B5EF4-FFF2-40B4-BE49-F238E27FC236}">
                <a16:creationId xmlns:a16="http://schemas.microsoft.com/office/drawing/2014/main" id="{46A6038C-44C2-0D48-B480-ECFFDA9395C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970923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7"/>
            <a:ext cx="10268018" cy="984388"/>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useBgFill="1">
        <p:nvSpPr>
          <p:cNvPr id="4" name="Slide Number Placeholder 5">
            <a:extLst>
              <a:ext uri="{FF2B5EF4-FFF2-40B4-BE49-F238E27FC236}">
                <a16:creationId xmlns:a16="http://schemas.microsoft.com/office/drawing/2014/main" id="{7A858041-AF69-B74D-8880-C2A9CF621A1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1167199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solidFill>
          <a:srgbClr val="DBE2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4CEAEF-7F64-F04A-B9C9-7D591503ACA6}"/>
              </a:ext>
            </a:extLst>
          </p:cNvPr>
          <p:cNvPicPr>
            <a:picLocks noChangeAspect="1"/>
          </p:cNvPicPr>
          <p:nvPr userDrawn="1"/>
        </p:nvPicPr>
        <p:blipFill>
          <a:blip r:embed="rId2"/>
          <a:stretch>
            <a:fillRect/>
          </a:stretch>
        </p:blipFill>
        <p:spPr>
          <a:xfrm>
            <a:off x="5854700" y="29353"/>
            <a:ext cx="6337300" cy="6858000"/>
          </a:xfrm>
          <a:prstGeom prst="rect">
            <a:avLst/>
          </a:prstGeom>
        </p:spPr>
      </p:pic>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6"/>
            <a:ext cx="7429500" cy="1773283"/>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pic>
        <p:nvPicPr>
          <p:cNvPr id="5" name="Picture 4">
            <a:extLst>
              <a:ext uri="{FF2B5EF4-FFF2-40B4-BE49-F238E27FC236}">
                <a16:creationId xmlns:a16="http://schemas.microsoft.com/office/drawing/2014/main" id="{12940093-6577-264B-8A28-1864B47F7CB2}"/>
              </a:ext>
            </a:extLst>
          </p:cNvPr>
          <p:cNvPicPr>
            <a:picLocks noChangeAspect="1"/>
          </p:cNvPicPr>
          <p:nvPr userDrawn="1"/>
        </p:nvPicPr>
        <p:blipFill>
          <a:blip r:embed="rId3"/>
          <a:srcRect/>
          <a:stretch/>
        </p:blipFill>
        <p:spPr>
          <a:xfrm>
            <a:off x="0" y="5943600"/>
            <a:ext cx="12192000" cy="914400"/>
          </a:xfrm>
          <a:prstGeom prst="rect">
            <a:avLst/>
          </a:prstGeom>
        </p:spPr>
      </p:pic>
      <p:sp>
        <p:nvSpPr>
          <p:cNvPr id="6" name="Slide Number Placeholder 5">
            <a:extLst>
              <a:ext uri="{FF2B5EF4-FFF2-40B4-BE49-F238E27FC236}">
                <a16:creationId xmlns:a16="http://schemas.microsoft.com/office/drawing/2014/main" id="{C92F8DBC-EE22-0B43-BF57-C2716A7A7983}"/>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656361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statistic slide">
    <p:bg>
      <p:bgPr>
        <a:solidFill>
          <a:srgbClr val="DBE2E9"/>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2"/>
          <a:srcRect/>
          <a:stretch/>
        </p:blipFill>
        <p:spPr>
          <a:xfrm>
            <a:off x="0" y="5943600"/>
            <a:ext cx="12192000" cy="914400"/>
          </a:xfrm>
          <a:prstGeom prst="rect">
            <a:avLst/>
          </a:prstGeom>
        </p:spPr>
      </p:pic>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851065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376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54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DBE2E9"/>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F3182B-A94E-2F45-BD9A-D28475D0BE47}"/>
              </a:ext>
            </a:extLst>
          </p:cNvPr>
          <p:cNvPicPr>
            <a:picLocks noChangeAspect="1"/>
          </p:cNvPicPr>
          <p:nvPr userDrawn="1"/>
        </p:nvPicPr>
        <p:blipFill>
          <a:blip r:embed="rId2"/>
          <a:srcRect/>
          <a:stretch/>
        </p:blipFill>
        <p:spPr>
          <a:xfrm>
            <a:off x="0" y="5943600"/>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002D5D"/>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465798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005CB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8CFBA0B-E381-BB4D-BA0A-478EF509031C}"/>
              </a:ext>
            </a:extLst>
          </p:cNvPr>
          <p:cNvPicPr>
            <a:picLocks noChangeAspect="1"/>
          </p:cNvPicPr>
          <p:nvPr userDrawn="1"/>
        </p:nvPicPr>
        <p:blipFill>
          <a:blip r:embed="rId2"/>
          <a:stretch>
            <a:fillRect/>
          </a:stretch>
        </p:blipFill>
        <p:spPr>
          <a:xfrm>
            <a:off x="-6854" y="5947483"/>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28287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10044E47-1265-1E42-ACBE-89AC16D7049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3225819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At vero eos et accusam et justo duo dolores et </a:t>
            </a:r>
            <a:r>
              <a:rPr lang="en-US" err="1"/>
              <a:t>ea</a:t>
            </a:r>
            <a:r>
              <a:rPr lang="en-US"/>
              <a:t>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et </a:t>
            </a:r>
            <a:r>
              <a:rPr lang="en-US" err="1"/>
              <a:t>justo</a:t>
            </a:r>
            <a:r>
              <a:rPr lang="en-US"/>
              <a:t> duo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vero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6A647E8E-9D28-034B-9B87-2AA0748B13A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5808063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blue">
    <p:bg>
      <p:bgPr>
        <a:solidFill>
          <a:schemeClr val="tx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31354"/>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66EE4847-EDC0-684B-9AAE-D0F8A726D70A}"/>
              </a:ext>
            </a:extLst>
          </p:cNvPr>
          <p:cNvSpPr>
            <a:spLocks noGrp="1"/>
          </p:cNvSpPr>
          <p:nvPr>
            <p:ph type="title" hasCustomPrompt="1"/>
          </p:nvPr>
        </p:nvSpPr>
        <p:spPr>
          <a:xfrm>
            <a:off x="685800" y="405181"/>
            <a:ext cx="10432800" cy="908101"/>
          </a:xfrm>
        </p:spPr>
        <p:txBody>
          <a:bodyPr/>
          <a:lstStyle>
            <a:lvl1pPr>
              <a:lnSpc>
                <a:spcPct val="100000"/>
              </a:lnSpc>
              <a:spcBef>
                <a:spcPts val="0"/>
              </a:spcBef>
              <a:defRPr lang="en-GB" b="0" i="0" u="none" strike="noStrike" smtClean="0">
                <a:solidFill>
                  <a:schemeClr val="bg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pic>
        <p:nvPicPr>
          <p:cNvPr id="3" name="Picture 2">
            <a:extLst>
              <a:ext uri="{FF2B5EF4-FFF2-40B4-BE49-F238E27FC236}">
                <a16:creationId xmlns:a16="http://schemas.microsoft.com/office/drawing/2014/main" id="{AA3A280D-4B3C-3B43-AAF6-2BF40B4B5210}"/>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1" name="Slide Number Placeholder 5">
            <a:extLst>
              <a:ext uri="{FF2B5EF4-FFF2-40B4-BE49-F238E27FC236}">
                <a16:creationId xmlns:a16="http://schemas.microsoft.com/office/drawing/2014/main" id="{E3954A4E-0D7F-6A42-BF7A-570D31FC49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2640822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62525"/>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C2EC6BA5-3813-3A4C-9088-F24F3B28AF4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39952482-7538-044B-9859-8E01C8E7E73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9485308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35E854F1-77B4-4BE1-B66C-3A7ACFF0C38A}"/>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4" name="Slide Number Placeholder 5">
            <a:extLst>
              <a:ext uri="{FF2B5EF4-FFF2-40B4-BE49-F238E27FC236}">
                <a16:creationId xmlns:a16="http://schemas.microsoft.com/office/drawing/2014/main" id="{4732BF6D-0283-9241-A094-36593C034D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103764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387CC5-EF0C-D840-97AE-B1C0BE49F9BD}"/>
              </a:ext>
            </a:extLst>
          </p:cNvPr>
          <p:cNvSpPr/>
          <p:nvPr userDrawn="1"/>
        </p:nvSpPr>
        <p:spPr>
          <a:xfrm>
            <a:off x="6440557" y="0"/>
            <a:ext cx="5751443" cy="6874396"/>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AA7BC2E-BEB2-E14E-8FC4-CAC5F03D3FDA}"/>
              </a:ext>
            </a:extLst>
          </p:cNvPr>
          <p:cNvSpPr>
            <a:spLocks noGrp="1"/>
          </p:cNvSpPr>
          <p:nvPr>
            <p:ph type="sldNum" sz="quarter" idx="10"/>
          </p:nvPr>
        </p:nvSpPr>
        <p:spPr/>
        <p:txBody>
          <a:bodyPr/>
          <a:lstStyle/>
          <a:p>
            <a:fld id="{14719505-AD43-774F-936C-A3AE71DD4EEA}" type="slidenum">
              <a:rPr lang="en-GB" smtClean="0"/>
              <a:pPr/>
              <a:t>‹#›</a:t>
            </a:fld>
            <a:endParaRPr lang="en-GB"/>
          </a:p>
        </p:txBody>
      </p:sp>
    </p:spTree>
    <p:extLst>
      <p:ext uri="{BB962C8B-B14F-4D97-AF65-F5344CB8AC3E}">
        <p14:creationId xmlns:p14="http://schemas.microsoft.com/office/powerpoint/2010/main" val="127816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1311965"/>
            <a:ext cx="5580062" cy="3885154"/>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64330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7269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56815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9A5C659-FD72-3445-8943-8DA1ABC905A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976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8" name="Slide Number Placeholder 5">
            <a:extLst>
              <a:ext uri="{FF2B5EF4-FFF2-40B4-BE49-F238E27FC236}">
                <a16:creationId xmlns:a16="http://schemas.microsoft.com/office/drawing/2014/main" id="{0788EFC2-0EFB-D144-A4A0-6D898CAB201C}"/>
              </a:ext>
            </a:extLst>
          </p:cNvPr>
          <p:cNvSpPr>
            <a:spLocks noGrp="1"/>
          </p:cNvSpPr>
          <p:nvPr>
            <p:ph type="sldNum" sz="quarter" idx="10"/>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6379941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173DD54-2495-B44B-8373-3BC577FF2684}"/>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58545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Monogram">
    <p:bg>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DAE1FCD-558A-4217-B921-F9D2C8A20730}"/>
              </a:ext>
            </a:extLst>
          </p:cNvPr>
          <p:cNvGrpSpPr/>
          <p:nvPr userDrawn="1"/>
        </p:nvGrpSpPr>
        <p:grpSpPr>
          <a:xfrm>
            <a:off x="1892047" y="2474071"/>
            <a:ext cx="8407906" cy="1909857"/>
            <a:chOff x="515938" y="2471737"/>
            <a:chExt cx="8407906" cy="1909857"/>
          </a:xfrm>
        </p:grpSpPr>
        <p:grpSp>
          <p:nvGrpSpPr>
            <p:cNvPr id="5" name="Graphic 1">
              <a:extLst>
                <a:ext uri="{FF2B5EF4-FFF2-40B4-BE49-F238E27FC236}">
                  <a16:creationId xmlns:a16="http://schemas.microsoft.com/office/drawing/2014/main" id="{A0A375E2-72D2-4F2D-8373-199575CBF751}"/>
                </a:ext>
              </a:extLst>
            </p:cNvPr>
            <p:cNvGrpSpPr/>
            <p:nvPr/>
          </p:nvGrpSpPr>
          <p:grpSpPr>
            <a:xfrm>
              <a:off x="2697543" y="3167633"/>
              <a:ext cx="6226301" cy="518064"/>
              <a:chOff x="2697543" y="3167633"/>
              <a:chExt cx="6226301" cy="518064"/>
            </a:xfrm>
            <a:solidFill>
              <a:schemeClr val="accent1"/>
            </a:solidFill>
          </p:grpSpPr>
          <p:sp>
            <p:nvSpPr>
              <p:cNvPr id="6" name="Freeform: Shape 5">
                <a:extLst>
                  <a:ext uri="{FF2B5EF4-FFF2-40B4-BE49-F238E27FC236}">
                    <a16:creationId xmlns:a16="http://schemas.microsoft.com/office/drawing/2014/main" id="{E2A16678-C890-4DD0-A27C-2F5B513FF49F}"/>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E1E6B4-E9F0-4A5B-A8A5-5EC196AAAA4F}"/>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AEA1ADD-C0A8-4CDC-A155-A606CA1FDDE0}"/>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01498F-7BBB-443F-A721-6D37640DE635}"/>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1FC777-E7CF-41C5-9A4A-890E62FD17C1}"/>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9F6EE72-4942-4A0C-B137-A5AE4F779AB1}"/>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931EEFC-8DA5-4516-9708-0185B19EF419}"/>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BD221A-CC96-455C-BE73-087CFAD4F529}"/>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7BEAA04-0FB4-458A-8C5A-7ADF531B2558}"/>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4F0BE51-8B51-43AC-9D0B-889A7E20AB08}"/>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0823E3B-DF22-4CEF-80F5-CC013775A103}"/>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DD10826-22C1-43BE-8B6C-72EACFD67AB3}"/>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F82DEA-DE2A-4D39-A074-84DDCE65814E}"/>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3367B42-F405-4992-A070-C3F5CF14E23F}"/>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65231E4-5A7E-4D1E-A4BC-C26DD5DC56D2}"/>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6F832CE-507E-4CC7-BF84-34725E2E8F2D}"/>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FAB949C-449E-4BCC-BED0-29A05F381CD3}"/>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5EBDE6F-C37C-411B-BFDE-8BE73940EB9A}"/>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6ADEF3A-645D-40A0-B5E5-6A1256D696DB}"/>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1B18D2C-027D-43CD-BCE7-364DE013B660}"/>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AE093AA-9D27-4859-9C5B-E400E89C4BB1}"/>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27BC2D8-FD7D-4015-8240-C7260393327A}"/>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C18D451-3D41-4E25-9271-105671494D81}"/>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29" name="Freeform: Shape 28">
              <a:extLst>
                <a:ext uri="{FF2B5EF4-FFF2-40B4-BE49-F238E27FC236}">
                  <a16:creationId xmlns:a16="http://schemas.microsoft.com/office/drawing/2014/main" id="{F4F4A1A6-3670-4890-A51E-D2A2C44FE23C}"/>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5532336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Monogram">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773653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Monogram + tag lin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8B709-D700-48BE-8A7F-40526690FBDC}"/>
              </a:ext>
            </a:extLst>
          </p:cNvPr>
          <p:cNvGrpSpPr/>
          <p:nvPr userDrawn="1"/>
        </p:nvGrpSpPr>
        <p:grpSpPr>
          <a:xfrm>
            <a:off x="1892047" y="2474071"/>
            <a:ext cx="8407906" cy="1909857"/>
            <a:chOff x="515938" y="2471737"/>
            <a:chExt cx="8407906" cy="1909857"/>
          </a:xfrm>
          <a:solidFill>
            <a:schemeClr val="tx1"/>
          </a:solidFill>
        </p:grpSpPr>
        <p:grpSp>
          <p:nvGrpSpPr>
            <p:cNvPr id="4" name="Graphic 1">
              <a:extLst>
                <a:ext uri="{FF2B5EF4-FFF2-40B4-BE49-F238E27FC236}">
                  <a16:creationId xmlns:a16="http://schemas.microsoft.com/office/drawing/2014/main" id="{527CBAE7-1622-4F87-8FE3-3921BDD7B65A}"/>
                </a:ext>
              </a:extLst>
            </p:cNvPr>
            <p:cNvGrpSpPr/>
            <p:nvPr/>
          </p:nvGrpSpPr>
          <p:grpSpPr>
            <a:xfrm>
              <a:off x="2697543" y="3167633"/>
              <a:ext cx="6226301" cy="518064"/>
              <a:chOff x="2697543" y="3167633"/>
              <a:chExt cx="6226301" cy="518064"/>
            </a:xfrm>
            <a:grpFill/>
          </p:grpSpPr>
          <p:sp>
            <p:nvSpPr>
              <p:cNvPr id="6" name="Freeform: Shape 5">
                <a:extLst>
                  <a:ext uri="{FF2B5EF4-FFF2-40B4-BE49-F238E27FC236}">
                    <a16:creationId xmlns:a16="http://schemas.microsoft.com/office/drawing/2014/main" id="{4975FB12-3580-43B5-A933-24B3ED80925D}"/>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399F1A2-9760-4EFA-9912-3CE2BFB4AF89}"/>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8032747-5D30-4BD5-987A-E0CD8522095B}"/>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34DF0B2-5649-4DDB-9049-35C47077597D}"/>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96C52C-2867-4BA1-B059-AC4327A6E1D0}"/>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07266B4-DF8F-45A5-8472-A1F4691953DD}"/>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095DB20-5A6D-443E-980D-D96A827B18A4}"/>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0CD18E3-372E-4662-9A1B-FA076EFC92D8}"/>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F14A302-54D3-4025-84C6-1280785778FB}"/>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3B42-BE6A-45E9-AE30-CC8D6859D501}"/>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3C046D0-9753-4230-B74B-EDA7B2E01E77}"/>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07E501-818E-4E58-BA38-76B2316C0C8D}"/>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1025F52-60D2-4920-87E0-85802A3A3905}"/>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E80837-B27C-49EC-BD0F-9E045C266BDA}"/>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322C621-39E0-4502-8562-FFFD8297691C}"/>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7E1DA50-FC90-4046-8F6A-A1F49FE83ED5}"/>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DA7DE4-6A1B-4A7E-A711-6E64C8A2B21D}"/>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D0770C1-C595-4208-ABA6-A6E328A53740}"/>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544DC65-BD28-420E-ABB8-529967970C39}"/>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0A2C75-2CE3-413A-B20E-2ADCBCD9B4E7}"/>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824209F-4644-45FB-B8F0-BD54E6636602}"/>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5A5A6C0-B92D-4FEC-9896-6AFECFE62D19}"/>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930C084-B623-484C-A754-34B411C78A76}"/>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5" name="Freeform: Shape 4">
              <a:extLst>
                <a:ext uri="{FF2B5EF4-FFF2-40B4-BE49-F238E27FC236}">
                  <a16:creationId xmlns:a16="http://schemas.microsoft.com/office/drawing/2014/main" id="{7311DA80-C769-4D42-B18A-E62A2F278AAF}"/>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3061732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onogram">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691200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832AEA2-27C2-AA42-AE6D-1C53A6556137}"/>
              </a:ext>
            </a:extLst>
          </p:cNvPr>
          <p:cNvSpPr txBox="1"/>
          <p:nvPr userDrawn="1"/>
        </p:nvSpPr>
        <p:spPr>
          <a:xfrm>
            <a:off x="8017844" y="111653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1726208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7F64F9D-B13B-7546-A906-7086C1D8232C}"/>
              </a:ext>
            </a:extLst>
          </p:cNvPr>
          <p:cNvSpPr txBox="1"/>
          <p:nvPr userDrawn="1"/>
        </p:nvSpPr>
        <p:spPr>
          <a:xfrm>
            <a:off x="962526" y="131866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897675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37286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290906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jpe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a:t>Click to edit Master title style</a:t>
            </a:r>
            <a:endParaRPr lang="en-GB"/>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 name="TextBox 2">
            <a:extLst>
              <a:ext uri="{FF2B5EF4-FFF2-40B4-BE49-F238E27FC236}">
                <a16:creationId xmlns:a16="http://schemas.microsoft.com/office/drawing/2014/main" id="{9B2A5A1B-D032-6244-AC65-57A137C1798F}"/>
              </a:ext>
            </a:extLst>
          </p:cNvPr>
          <p:cNvSpPr txBox="1"/>
          <p:nvPr userDrawn="1"/>
        </p:nvSpPr>
        <p:spPr>
          <a:xfrm>
            <a:off x="10111409" y="6334539"/>
            <a:ext cx="0" cy="0"/>
          </a:xfrm>
          <a:prstGeom prst="rect">
            <a:avLst/>
          </a:prstGeom>
          <a:noFill/>
        </p:spPr>
        <p:txBody>
          <a:bodyPr wrap="none" rtlCol="0">
            <a:noAutofit/>
          </a:bodyPr>
          <a:lstStyle/>
          <a:p>
            <a:pPr algn="l">
              <a:spcBef>
                <a:spcPts val="1200"/>
              </a:spcBef>
            </a:pPr>
            <a:endParaRPr lang="en-US"/>
          </a:p>
        </p:txBody>
      </p:sp>
      <p:sp>
        <p:nvSpPr>
          <p:cNvPr id="5" name="TextBox 4">
            <a:extLst>
              <a:ext uri="{FF2B5EF4-FFF2-40B4-BE49-F238E27FC236}">
                <a16:creationId xmlns:a16="http://schemas.microsoft.com/office/drawing/2014/main" id="{92D28735-628E-5440-957F-C78207DF011C}"/>
              </a:ext>
            </a:extLst>
          </p:cNvPr>
          <p:cNvSpPr txBox="1"/>
          <p:nvPr userDrawn="1"/>
        </p:nvSpPr>
        <p:spPr>
          <a:xfrm>
            <a:off x="2133600" y="6745357"/>
            <a:ext cx="0" cy="0"/>
          </a:xfrm>
          <a:prstGeom prst="rect">
            <a:avLst/>
          </a:prstGeom>
          <a:noFill/>
        </p:spPr>
        <p:txBody>
          <a:bodyPr wrap="none" rtlCol="0">
            <a:noAutofit/>
          </a:bodyPr>
          <a:lstStyle/>
          <a:p>
            <a:pPr algn="l">
              <a:spcBef>
                <a:spcPts val="1200"/>
              </a:spcBef>
            </a:pPr>
            <a:endParaRPr lang="en-US"/>
          </a:p>
        </p:txBody>
      </p:sp>
      <p:sp>
        <p:nvSpPr>
          <p:cNvPr id="6" name="TextBox 5">
            <a:extLst>
              <a:ext uri="{FF2B5EF4-FFF2-40B4-BE49-F238E27FC236}">
                <a16:creationId xmlns:a16="http://schemas.microsoft.com/office/drawing/2014/main" id="{B10EB3BD-E9B7-7147-9867-6D5D7D49D8EC}"/>
              </a:ext>
            </a:extLst>
          </p:cNvPr>
          <p:cNvSpPr txBox="1"/>
          <p:nvPr userDrawn="1"/>
        </p:nvSpPr>
        <p:spPr>
          <a:xfrm>
            <a:off x="251791" y="6440557"/>
            <a:ext cx="0" cy="0"/>
          </a:xfrm>
          <a:prstGeom prst="rect">
            <a:avLst/>
          </a:prstGeom>
          <a:noFill/>
        </p:spPr>
        <p:txBody>
          <a:bodyPr wrap="none" rtlCol="0">
            <a:noAutofit/>
          </a:bodyPr>
          <a:lstStyle/>
          <a:p>
            <a:pPr algn="l">
              <a:spcBef>
                <a:spcPts val="1200"/>
              </a:spcBef>
            </a:pPr>
            <a:endParaRPr lang="en-US"/>
          </a:p>
        </p:txBody>
      </p:sp>
      <p:sp>
        <p:nvSpPr>
          <p:cNvPr id="7" name="TextBox 6">
            <a:extLst>
              <a:ext uri="{FF2B5EF4-FFF2-40B4-BE49-F238E27FC236}">
                <a16:creationId xmlns:a16="http://schemas.microsoft.com/office/drawing/2014/main" id="{C3DD8821-94EE-CE4C-9A9A-BB459CF858E8}"/>
              </a:ext>
            </a:extLst>
          </p:cNvPr>
          <p:cNvSpPr txBox="1"/>
          <p:nvPr userDrawn="1"/>
        </p:nvSpPr>
        <p:spPr>
          <a:xfrm>
            <a:off x="10508974" y="6440557"/>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67479083"/>
      </p:ext>
    </p:extLst>
  </p:cSld>
  <p:clrMap bg1="lt1" tx1="dk1" bg2="lt2" tx2="dk2" accent1="accent1" accent2="accent2" accent3="accent3" accent4="accent4" accent5="accent5" accent6="accent6" hlink="hlink" folHlink="folHlink"/>
  <p:sldLayoutIdLst>
    <p:sldLayoutId id="2147483667" r:id="rId1"/>
    <p:sldLayoutId id="2147483712" r:id="rId2"/>
    <p:sldLayoutId id="2147483710" r:id="rId3"/>
    <p:sldLayoutId id="2147483711" r:id="rId4"/>
    <p:sldLayoutId id="2147483713" r:id="rId5"/>
    <p:sldLayoutId id="2147483714" r:id="rId6"/>
    <p:sldLayoutId id="2147483715" r:id="rId7"/>
    <p:sldLayoutId id="2147483716" r:id="rId8"/>
    <p:sldLayoutId id="2147483717" r:id="rId9"/>
    <p:sldLayoutId id="2147483650" r:id="rId10"/>
    <p:sldLayoutId id="2147483705" r:id="rId11"/>
    <p:sldLayoutId id="2147483706" r:id="rId12"/>
    <p:sldLayoutId id="2147483707" r:id="rId13"/>
    <p:sldLayoutId id="2147483709" r:id="rId14"/>
    <p:sldLayoutId id="2147483708" r:id="rId15"/>
    <p:sldLayoutId id="2147483669" r:id="rId16"/>
    <p:sldLayoutId id="2147483697" r:id="rId17"/>
    <p:sldLayoutId id="2147483651" r:id="rId18"/>
    <p:sldLayoutId id="2147483683" r:id="rId19"/>
    <p:sldLayoutId id="2147483678" r:id="rId20"/>
    <p:sldLayoutId id="2147483691" r:id="rId21"/>
    <p:sldLayoutId id="2147483690" r:id="rId22"/>
    <p:sldLayoutId id="2147483692" r:id="rId23"/>
    <p:sldLayoutId id="2147483662" r:id="rId24"/>
    <p:sldLayoutId id="2147483675" r:id="rId25"/>
    <p:sldLayoutId id="2147483698" r:id="rId26"/>
    <p:sldLayoutId id="2147483674" r:id="rId27"/>
    <p:sldLayoutId id="2147483680" r:id="rId28"/>
    <p:sldLayoutId id="2147483677" r:id="rId29"/>
    <p:sldLayoutId id="2147483682" r:id="rId30"/>
    <p:sldLayoutId id="2147483664" r:id="rId31"/>
    <p:sldLayoutId id="2147483718" r:id="rId32"/>
    <p:sldLayoutId id="2147483720" r:id="rId33"/>
    <p:sldLayoutId id="2147483719" r:id="rId34"/>
    <p:sldLayoutId id="2147483663" r:id="rId35"/>
    <p:sldLayoutId id="2147483670" r:id="rId36"/>
    <p:sldLayoutId id="2147483721" r:id="rId37"/>
    <p:sldLayoutId id="2147483672" r:id="rId38"/>
    <p:sldLayoutId id="2147483722" r:id="rId39"/>
    <p:sldLayoutId id="2147483673" r:id="rId40"/>
    <p:sldLayoutId id="2147483723" r:id="rId41"/>
    <p:sldLayoutId id="2147483666" r:id="rId42"/>
    <p:sldLayoutId id="2147483693" r:id="rId43"/>
    <p:sldLayoutId id="2147483676" r:id="rId44"/>
    <p:sldLayoutId id="2147483687" r:id="rId45"/>
    <p:sldLayoutId id="2147483699" r:id="rId46"/>
    <p:sldLayoutId id="2147483724" r:id="rId47"/>
    <p:sldLayoutId id="2147483725" r:id="rId48"/>
    <p:sldLayoutId id="2147483655" r:id="rId49"/>
    <p:sldLayoutId id="2147483652" r:id="rId50"/>
    <p:sldLayoutId id="2147483696" r:id="rId51"/>
    <p:sldLayoutId id="2147483685" r:id="rId52"/>
    <p:sldLayoutId id="2147483701" r:id="rId53"/>
    <p:sldLayoutId id="2147483700" r:id="rId54"/>
    <p:sldLayoutId id="2147483702" r:id="rId55"/>
    <p:sldLayoutId id="2147483694" r:id="rId56"/>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nextengineers.org/resource/working-youth-facilitation-tips" TargetMode="External"/><Relationship Id="rId3" Type="http://schemas.openxmlformats.org/officeDocument/2006/relationships/hyperlink" Target="https://www.nextengineers.org/" TargetMode="External"/><Relationship Id="rId7" Type="http://schemas.openxmlformats.org/officeDocument/2006/relationships/hyperlink" Target="https://www.nextengineers.org/resource/what-engineering" TargetMode="External"/><Relationship Id="rId12" Type="http://schemas.openxmlformats.org/officeDocument/2006/relationships/hyperlink" Target="https://www.nextengineers.org/resource/global-discovery-volunteer-activation-kit" TargetMode="External"/><Relationship Id="rId2" Type="http://schemas.openxmlformats.org/officeDocument/2006/relationships/image" Target="../media/image31.png"/><Relationship Id="rId1" Type="http://schemas.openxmlformats.org/officeDocument/2006/relationships/slideLayout" Target="../slideLayouts/slideLayout52.xml"/><Relationship Id="rId6" Type="http://schemas.openxmlformats.org/officeDocument/2006/relationships/hyperlink" Target="https://www.nextengineers.org/resource/ten-guidelines-building-new-engineers" TargetMode="External"/><Relationship Id="rId11" Type="http://schemas.openxmlformats.org/officeDocument/2006/relationships/hyperlink" Target="https://www.nextengineers.org/resources?f%5B0%5D=topic%3A18" TargetMode="External"/><Relationship Id="rId5" Type="http://schemas.openxmlformats.org/officeDocument/2006/relationships/hyperlink" Target="https://www.nextengineers.org/resource/frequently-asked-student-questions" TargetMode="External"/><Relationship Id="rId10" Type="http://schemas.openxmlformats.org/officeDocument/2006/relationships/hyperlink" Target="https://www.nextengineers.org/resource/i-work-great-engineers-storytelling-worksheet" TargetMode="External"/><Relationship Id="rId4" Type="http://schemas.openxmlformats.org/officeDocument/2006/relationships/hyperlink" Target="https://www.nextengineers.org/resource/engineering-design-process" TargetMode="External"/><Relationship Id="rId9" Type="http://schemas.openxmlformats.org/officeDocument/2006/relationships/hyperlink" Target="https://www.nextengineers.org/resource/im-engineer-storytelling-workshee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hi360.org/" TargetMode="External"/><Relationship Id="rId2" Type="http://schemas.openxmlformats.org/officeDocument/2006/relationships/hyperlink" Target="https://www.ge.com/sustainability/ourphilanthropy" TargetMode="External"/><Relationship Id="rId1" Type="http://schemas.openxmlformats.org/officeDocument/2006/relationships/slideLayout" Target="../slideLayouts/slideLayout52.xml"/><Relationship Id="rId4" Type="http://schemas.openxmlformats.org/officeDocument/2006/relationships/hyperlink" Target="mailto:nextengineers@fhi360.org?subject=Volunteer%20Activation%20Ques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extengineers.org/" TargetMode="External"/><Relationship Id="rId1" Type="http://schemas.openxmlformats.org/officeDocument/2006/relationships/slideLayout" Target="../slideLayouts/slideLayout52.xml"/><Relationship Id="rId6" Type="http://schemas.openxmlformats.org/officeDocument/2006/relationships/hyperlink" Target="https://www.nextengineers.org/" TargetMode="External"/><Relationship Id="rId5" Type="http://schemas.openxmlformats.org/officeDocument/2006/relationships/slide" Target="slide4.xml"/><Relationship Id="rId4" Type="http://schemas.openxmlformats.org/officeDocument/2006/relationships/hyperlink" Target="https://www.nextengineers.org/resource/global-discovery-volunteer-activation-k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nextengineers.org/" TargetMode="External"/><Relationship Id="rId1" Type="http://schemas.openxmlformats.org/officeDocument/2006/relationships/slideLayout" Target="../slideLayouts/slideLayout52.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215C3-7BF1-484F-9FF7-F4307DD861D4}"/>
              </a:ext>
            </a:extLst>
          </p:cNvPr>
          <p:cNvSpPr>
            <a:spLocks noGrp="1"/>
          </p:cNvSpPr>
          <p:nvPr>
            <p:ph type="dt" sz="half" idx="2"/>
          </p:nvPr>
        </p:nvSpPr>
        <p:spPr/>
        <p:txBody>
          <a:bodyPr/>
          <a:lstStyle/>
          <a:p>
            <a:r>
              <a:rPr lang="en-GB"/>
              <a:t>April 2023</a:t>
            </a:r>
          </a:p>
        </p:txBody>
      </p:sp>
      <p:sp>
        <p:nvSpPr>
          <p:cNvPr id="3" name="Title 2">
            <a:extLst>
              <a:ext uri="{FF2B5EF4-FFF2-40B4-BE49-F238E27FC236}">
                <a16:creationId xmlns:a16="http://schemas.microsoft.com/office/drawing/2014/main" id="{C0FA20E0-E73C-CD4A-927E-7C347E2815AC}"/>
              </a:ext>
            </a:extLst>
          </p:cNvPr>
          <p:cNvSpPr>
            <a:spLocks noGrp="1"/>
          </p:cNvSpPr>
          <p:nvPr>
            <p:ph type="ctrTitle"/>
          </p:nvPr>
        </p:nvSpPr>
        <p:spPr/>
        <p:txBody>
          <a:bodyPr/>
          <a:lstStyle/>
          <a:p>
            <a:r>
              <a:rPr lang="en-US"/>
              <a:t>Global Engineering Discovery</a:t>
            </a:r>
            <a:br>
              <a:rPr lang="en-US"/>
            </a:br>
            <a:r>
              <a:rPr lang="en-US" sz="3200"/>
              <a:t>Volunteer Quickstart Guide</a:t>
            </a:r>
            <a:br>
              <a:rPr lang="en-US"/>
            </a:br>
            <a:endParaRPr lang="en-US"/>
          </a:p>
        </p:txBody>
      </p:sp>
    </p:spTree>
    <p:extLst>
      <p:ext uri="{BB962C8B-B14F-4D97-AF65-F5344CB8AC3E}">
        <p14:creationId xmlns:p14="http://schemas.microsoft.com/office/powerpoint/2010/main" val="369890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10</a:t>
            </a:fld>
            <a:endParaRPr lang="en-GB"/>
          </a:p>
        </p:txBody>
      </p:sp>
      <p:pic>
        <p:nvPicPr>
          <p:cNvPr id="10" name="Picture 9">
            <a:extLst>
              <a:ext uri="{FF2B5EF4-FFF2-40B4-BE49-F238E27FC236}">
                <a16:creationId xmlns:a16="http://schemas.microsoft.com/office/drawing/2014/main" id="{FF1A3108-57CF-9F40-8ABB-68617356850D}"/>
              </a:ext>
            </a:extLst>
          </p:cNvPr>
          <p:cNvPicPr>
            <a:picLocks noChangeAspect="1"/>
          </p:cNvPicPr>
          <p:nvPr/>
        </p:nvPicPr>
        <p:blipFill rotWithShape="1">
          <a:blip r:embed="rId2"/>
          <a:srcRect r="7238"/>
          <a:stretch/>
        </p:blipFill>
        <p:spPr>
          <a:xfrm>
            <a:off x="6859603" y="0"/>
            <a:ext cx="4754880" cy="6024954"/>
          </a:xfrm>
          <a:prstGeom prst="rect">
            <a:avLst/>
          </a:prstGeom>
        </p:spPr>
      </p:pic>
      <p:sp>
        <p:nvSpPr>
          <p:cNvPr id="15" name="Text Placeholder 3">
            <a:extLst>
              <a:ext uri="{FF2B5EF4-FFF2-40B4-BE49-F238E27FC236}">
                <a16:creationId xmlns:a16="http://schemas.microsoft.com/office/drawing/2014/main" id="{A37B502C-3837-1746-B712-D832FBA06703}"/>
              </a:ext>
            </a:extLst>
          </p:cNvPr>
          <p:cNvSpPr txBox="1">
            <a:spLocks/>
          </p:cNvSpPr>
          <p:nvPr/>
        </p:nvSpPr>
        <p:spPr>
          <a:xfrm>
            <a:off x="685800" y="1602140"/>
            <a:ext cx="6515100" cy="4398609"/>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a:t>Whatever Engineering Discovery opportunity you choose, an engaging, interactive, and fun session is no accident. It is the result of solid preparation, planning, and </a:t>
            </a:r>
            <a:r>
              <a:rPr lang="en-US" sz="1400" b="1"/>
              <a:t>practice</a:t>
            </a:r>
            <a:r>
              <a:rPr lang="en-US" sz="1400"/>
              <a:t>. </a:t>
            </a:r>
          </a:p>
          <a:p>
            <a:r>
              <a:rPr lang="en-US" sz="1400"/>
              <a:t>Our resources, trainings, and tips get you ready to implement Engineering Discovery: </a:t>
            </a:r>
          </a:p>
          <a:p>
            <a:pPr marL="285750" indent="-285750">
              <a:buFont typeface="Arial" panose="020B0604020202020204" pitchFamily="34" charset="0"/>
              <a:buChar char="•"/>
            </a:pPr>
            <a:r>
              <a:rPr lang="en-US" sz="1400" b="1">
                <a:solidFill>
                  <a:schemeClr val="accent1"/>
                </a:solidFill>
                <a:hlinkClick r:id="rId3">
                  <a:extLst>
                    <a:ext uri="{A12FA001-AC4F-418D-AE19-62706E023703}">
                      <ahyp:hlinkClr xmlns:ahyp="http://schemas.microsoft.com/office/drawing/2018/hyperlinkcolor" val="tx"/>
                    </a:ext>
                  </a:extLst>
                </a:hlinkClick>
              </a:rPr>
              <a:t>NextEngineers.org</a:t>
            </a:r>
            <a:r>
              <a:rPr lang="en-US" sz="1400" b="1">
                <a:solidFill>
                  <a:schemeClr val="accent1"/>
                </a:solidFill>
              </a:rPr>
              <a:t> </a:t>
            </a:r>
            <a:r>
              <a:rPr lang="en-US" sz="1400"/>
              <a:t>– Find all Activity Guides and Tip Sheets under “Resources” after you log in.</a:t>
            </a:r>
          </a:p>
          <a:p>
            <a:pPr marL="285750" indent="-285750">
              <a:buFont typeface="Arial" panose="020B0604020202020204" pitchFamily="34" charset="0"/>
              <a:buChar char="•"/>
            </a:pPr>
            <a:r>
              <a:rPr lang="en-US" sz="1400" b="1"/>
              <a:t>Volunteer Tips </a:t>
            </a:r>
            <a:r>
              <a:rPr lang="en-US" sz="1400"/>
              <a:t>– Including </a:t>
            </a:r>
            <a:r>
              <a:rPr lang="en-US" sz="1400" baseline="0">
                <a:solidFill>
                  <a:schemeClr val="accent1"/>
                </a:solidFill>
                <a:hlinkClick r:id="rId4">
                  <a:extLst>
                    <a:ext uri="{A12FA001-AC4F-418D-AE19-62706E023703}">
                      <ahyp:hlinkClr xmlns:ahyp="http://schemas.microsoft.com/office/drawing/2018/hyperlinkcolor" val="tx"/>
                    </a:ext>
                  </a:extLst>
                </a:hlinkClick>
              </a:rPr>
              <a:t>The Engineering Design Process</a:t>
            </a:r>
            <a:r>
              <a:rPr lang="en-US" sz="1400" baseline="0">
                <a:solidFill>
                  <a:schemeClr val="accent1"/>
                </a:solidFill>
              </a:rPr>
              <a:t>, </a:t>
            </a:r>
            <a:r>
              <a:rPr lang="en-US" sz="1400" baseline="0">
                <a:solidFill>
                  <a:schemeClr val="accent1"/>
                </a:solidFill>
                <a:hlinkClick r:id="rId5">
                  <a:extLst>
                    <a:ext uri="{A12FA001-AC4F-418D-AE19-62706E023703}">
                      <ahyp:hlinkClr xmlns:ahyp="http://schemas.microsoft.com/office/drawing/2018/hyperlinkcolor" val="tx"/>
                    </a:ext>
                  </a:extLst>
                </a:hlinkClick>
              </a:rPr>
              <a:t>Frequently Asked Student Questions</a:t>
            </a:r>
            <a:r>
              <a:rPr lang="en-US" sz="1400" baseline="0">
                <a:solidFill>
                  <a:schemeClr val="accent1"/>
                </a:solidFill>
              </a:rPr>
              <a:t>, </a:t>
            </a:r>
            <a:r>
              <a:rPr lang="en-US" sz="1400" baseline="0">
                <a:solidFill>
                  <a:schemeClr val="accent1"/>
                </a:solidFill>
                <a:hlinkClick r:id="rId6">
                  <a:extLst>
                    <a:ext uri="{A12FA001-AC4F-418D-AE19-62706E023703}">
                      <ahyp:hlinkClr xmlns:ahyp="http://schemas.microsoft.com/office/drawing/2018/hyperlinkcolor" val="tx"/>
                    </a:ext>
                  </a:extLst>
                </a:hlinkClick>
              </a:rPr>
              <a:t>Ten Guidelines for Building New Engineers</a:t>
            </a:r>
            <a:r>
              <a:rPr lang="en-US" sz="1400" baseline="0">
                <a:solidFill>
                  <a:schemeClr val="accent1"/>
                </a:solidFill>
              </a:rPr>
              <a:t>, </a:t>
            </a:r>
            <a:r>
              <a:rPr lang="en-US" sz="1400" baseline="0">
                <a:solidFill>
                  <a:schemeClr val="accent1"/>
                </a:solidFill>
                <a:hlinkClick r:id="rId7">
                  <a:extLst>
                    <a:ext uri="{A12FA001-AC4F-418D-AE19-62706E023703}">
                      <ahyp:hlinkClr xmlns:ahyp="http://schemas.microsoft.com/office/drawing/2018/hyperlinkcolor" val="tx"/>
                    </a:ext>
                  </a:extLst>
                </a:hlinkClick>
              </a:rPr>
              <a:t>What is Engineering?</a:t>
            </a:r>
            <a:r>
              <a:rPr lang="en-US" sz="1400" baseline="0">
                <a:solidFill>
                  <a:schemeClr val="accent1"/>
                </a:solidFill>
              </a:rPr>
              <a:t>, </a:t>
            </a:r>
            <a:r>
              <a:rPr lang="en-US" sz="1400" baseline="0"/>
              <a:t>&amp;</a:t>
            </a:r>
            <a:r>
              <a:rPr lang="en-US" sz="1400" baseline="0">
                <a:solidFill>
                  <a:schemeClr val="accent1"/>
                </a:solidFill>
              </a:rPr>
              <a:t> </a:t>
            </a:r>
            <a:r>
              <a:rPr lang="en-US" sz="1400" baseline="0">
                <a:solidFill>
                  <a:schemeClr val="accent1"/>
                </a:solidFill>
                <a:hlinkClick r:id="rId8">
                  <a:extLst>
                    <a:ext uri="{A12FA001-AC4F-418D-AE19-62706E023703}">
                      <ahyp:hlinkClr xmlns:ahyp="http://schemas.microsoft.com/office/drawing/2018/hyperlinkcolor" val="tx"/>
                    </a:ext>
                  </a:extLst>
                </a:hlinkClick>
              </a:rPr>
              <a:t>Working With Youth: Facilitation Tips</a:t>
            </a:r>
            <a:r>
              <a:rPr lang="en-US" sz="1400">
                <a:solidFill>
                  <a:schemeClr val="accent1"/>
                </a:solidFill>
                <a:hlinkClick r:id="rId8">
                  <a:extLst>
                    <a:ext uri="{A12FA001-AC4F-418D-AE19-62706E023703}">
                      <ahyp:hlinkClr xmlns:ahyp="http://schemas.microsoft.com/office/drawing/2018/hyperlinkcolor" val="tx"/>
                    </a:ext>
                  </a:extLst>
                </a:hlinkClick>
              </a:rPr>
              <a:t> </a:t>
            </a:r>
            <a:endParaRPr lang="en-US" sz="1400" u="sng">
              <a:solidFill>
                <a:schemeClr val="accent1"/>
              </a:solidFill>
            </a:endParaRPr>
          </a:p>
          <a:p>
            <a:pPr marL="285750" indent="-285750">
              <a:buFont typeface="Arial" panose="020B0604020202020204" pitchFamily="34" charset="0"/>
              <a:buChar char="•"/>
            </a:pPr>
            <a:r>
              <a:rPr lang="en-US" sz="1400" b="1"/>
              <a:t>Templates</a:t>
            </a:r>
            <a:r>
              <a:rPr lang="en-US" sz="1400"/>
              <a:t> to help you share your story – </a:t>
            </a:r>
            <a:r>
              <a:rPr lang="en-US" sz="1400" u="sng">
                <a:solidFill>
                  <a:srgbClr val="005CB9"/>
                </a:solidFill>
                <a:hlinkClick r:id="rId9">
                  <a:extLst>
                    <a:ext uri="{A12FA001-AC4F-418D-AE19-62706E023703}">
                      <ahyp:hlinkClr xmlns:ahyp="http://schemas.microsoft.com/office/drawing/2018/hyperlinkcolor" val="tx"/>
                    </a:ext>
                  </a:extLst>
                </a:hlinkClick>
              </a:rPr>
              <a:t>Engineers</a:t>
            </a:r>
            <a:r>
              <a:rPr lang="en-US" sz="1400" u="sng">
                <a:solidFill>
                  <a:schemeClr val="accent1"/>
                </a:solidFill>
              </a:rPr>
              <a:t> </a:t>
            </a:r>
            <a:r>
              <a:rPr lang="en-US" sz="1400"/>
              <a:t>and</a:t>
            </a:r>
            <a:r>
              <a:rPr lang="en-US" sz="1400" u="sng">
                <a:solidFill>
                  <a:schemeClr val="accent1"/>
                </a:solidFill>
              </a:rPr>
              <a:t> </a:t>
            </a:r>
            <a:r>
              <a:rPr lang="en-US" sz="1400" u="sng">
                <a:solidFill>
                  <a:srgbClr val="005CB9"/>
                </a:solidFill>
                <a:hlinkClick r:id="rId10">
                  <a:extLst>
                    <a:ext uri="{A12FA001-AC4F-418D-AE19-62706E023703}">
                      <ahyp:hlinkClr xmlns:ahyp="http://schemas.microsoft.com/office/drawing/2018/hyperlinkcolor" val="tx"/>
                    </a:ext>
                  </a:extLst>
                </a:hlinkClick>
              </a:rPr>
              <a:t>Other</a:t>
            </a:r>
            <a:r>
              <a:rPr lang="en-US" sz="1400" u="sng">
                <a:solidFill>
                  <a:srgbClr val="005CB9"/>
                </a:solidFill>
              </a:rPr>
              <a:t>s</a:t>
            </a:r>
          </a:p>
          <a:p>
            <a:pPr marL="285750" indent="-285750">
              <a:buFont typeface="Arial" panose="020B0604020202020204" pitchFamily="34" charset="0"/>
              <a:buChar char="•"/>
            </a:pPr>
            <a:r>
              <a:rPr lang="en-US" sz="1400" b="1">
                <a:solidFill>
                  <a:schemeClr val="accent1"/>
                </a:solidFill>
                <a:hlinkClick r:id="rId11">
                  <a:extLst>
                    <a:ext uri="{A12FA001-AC4F-418D-AE19-62706E023703}">
                      <ahyp:hlinkClr xmlns:ahyp="http://schemas.microsoft.com/office/drawing/2018/hyperlinkcolor" val="tx"/>
                    </a:ext>
                  </a:extLst>
                </a:hlinkClick>
              </a:rPr>
              <a:t>Outreach &amp; Engagement Materials </a:t>
            </a:r>
            <a:r>
              <a:rPr lang="en-US" sz="1400"/>
              <a:t>– Under Resources, select Activity Type “Volunteer Engagement.” </a:t>
            </a:r>
          </a:p>
          <a:p>
            <a:pPr marL="285750" indent="-285750">
              <a:buFont typeface="Arial" panose="020B0604020202020204" pitchFamily="34" charset="0"/>
              <a:buChar char="•"/>
            </a:pPr>
            <a:r>
              <a:rPr lang="en-US" sz="1400" b="1">
                <a:solidFill>
                  <a:srgbClr val="005CB9"/>
                </a:solidFill>
                <a:hlinkClick r:id="rId12">
                  <a:extLst>
                    <a:ext uri="{A12FA001-AC4F-418D-AE19-62706E023703}">
                      <ahyp:hlinkClr xmlns:ahyp="http://schemas.microsoft.com/office/drawing/2018/hyperlinkcolor" val="tx"/>
                    </a:ext>
                  </a:extLst>
                </a:hlinkClick>
              </a:rPr>
              <a:t>Global Engineering Discovery Volunteer Activation Kit </a:t>
            </a:r>
            <a:r>
              <a:rPr lang="en-US" sz="1400"/>
              <a:t>– Contains more detailed information about Next Engineers, Engineering Discovery, and the Volunteer Code of Conduct.</a:t>
            </a:r>
          </a:p>
          <a:p>
            <a:pPr marL="285750" indent="-285750">
              <a:buFont typeface="Arial" panose="020B0604020202020204" pitchFamily="34" charset="0"/>
              <a:buChar char="•"/>
            </a:pPr>
            <a:r>
              <a:rPr lang="en-US" sz="1400" b="1"/>
              <a:t>Coming soon! Global Engineering Discovery web page </a:t>
            </a:r>
            <a:r>
              <a:rPr lang="en-US" sz="1400"/>
              <a:t>–</a:t>
            </a:r>
            <a:r>
              <a:rPr lang="en-US" sz="1400" b="1"/>
              <a:t> </a:t>
            </a:r>
            <a:r>
              <a:rPr lang="en-US" sz="1400"/>
              <a:t>This new page, to be listed under “Locations,” will be a great resource to share with colleagues and schools so they can learn more about Engineering Discovery in your community!</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p:txBody>
      </p:sp>
      <p:sp>
        <p:nvSpPr>
          <p:cNvPr id="16" name="Title 1">
            <a:extLst>
              <a:ext uri="{FF2B5EF4-FFF2-40B4-BE49-F238E27FC236}">
                <a16:creationId xmlns:a16="http://schemas.microsoft.com/office/drawing/2014/main" id="{DC1FF53F-9748-A349-BCBA-0DA6E20CDC4A}"/>
              </a:ext>
            </a:extLst>
          </p:cNvPr>
          <p:cNvSpPr>
            <a:spLocks noGrp="1"/>
          </p:cNvSpPr>
          <p:nvPr>
            <p:ph type="title"/>
          </p:nvPr>
        </p:nvSpPr>
        <p:spPr>
          <a:xfrm>
            <a:off x="685800" y="404115"/>
            <a:ext cx="10515599" cy="1037502"/>
          </a:xfrm>
        </p:spPr>
        <p:txBody>
          <a:bodyPr/>
          <a:lstStyle/>
          <a:p>
            <a:br>
              <a:rPr lang="en-US" sz="2000" b="1"/>
            </a:br>
            <a:r>
              <a:rPr lang="en-US" b="1">
                <a:solidFill>
                  <a:schemeClr val="accent1"/>
                </a:solidFill>
              </a:rPr>
              <a:t>Get Prepared</a:t>
            </a:r>
            <a:br>
              <a:rPr lang="en-US" b="1"/>
            </a:br>
            <a:br>
              <a:rPr lang="en-US" sz="1000" b="1"/>
            </a:br>
            <a:r>
              <a:rPr lang="en-US" sz="2000" b="1"/>
              <a:t>Resources to support you</a:t>
            </a:r>
            <a:endParaRPr lang="en-US" sz="1400"/>
          </a:p>
        </p:txBody>
      </p:sp>
    </p:spTree>
    <p:extLst>
      <p:ext uri="{BB962C8B-B14F-4D97-AF65-F5344CB8AC3E}">
        <p14:creationId xmlns:p14="http://schemas.microsoft.com/office/powerpoint/2010/main" val="263011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11</a:t>
            </a:fld>
            <a:endParaRPr lang="en-GB"/>
          </a:p>
        </p:txBody>
      </p:sp>
      <p:sp>
        <p:nvSpPr>
          <p:cNvPr id="9" name="Title 1">
            <a:extLst>
              <a:ext uri="{FF2B5EF4-FFF2-40B4-BE49-F238E27FC236}">
                <a16:creationId xmlns:a16="http://schemas.microsoft.com/office/drawing/2014/main" id="{E71E0ED6-A157-EF41-8A23-2C50C730EC01}"/>
              </a:ext>
            </a:extLst>
          </p:cNvPr>
          <p:cNvSpPr>
            <a:spLocks noGrp="1"/>
          </p:cNvSpPr>
          <p:nvPr>
            <p:ph type="title"/>
          </p:nvPr>
        </p:nvSpPr>
        <p:spPr>
          <a:xfrm>
            <a:off x="685800" y="265215"/>
            <a:ext cx="10515599" cy="1037502"/>
          </a:xfrm>
        </p:spPr>
        <p:txBody>
          <a:bodyPr/>
          <a:lstStyle/>
          <a:p>
            <a:br>
              <a:rPr lang="en-US" sz="2000" b="1"/>
            </a:br>
            <a:r>
              <a:rPr lang="en-US" b="1"/>
              <a:t>Acknowledgements</a:t>
            </a:r>
            <a:br>
              <a:rPr lang="en-US" b="1"/>
            </a:br>
            <a:br>
              <a:rPr lang="en-US" sz="1000" b="1"/>
            </a:br>
            <a:r>
              <a:rPr lang="en-US" sz="2000" b="1"/>
              <a:t> </a:t>
            </a:r>
            <a:br>
              <a:rPr lang="en-US" sz="2000" b="1"/>
            </a:br>
            <a:r>
              <a:rPr lang="en-US" sz="1400"/>
              <a:t>The  Next Engineers: Engineering Discovery Quickstart Guide was developed by FHI 360 to arm volunteers with the information needed to successfully plan and implement events to excite and ignite youth about engineering.</a:t>
            </a:r>
            <a:br>
              <a:rPr lang="en-US" sz="1400"/>
            </a:br>
            <a:br>
              <a:rPr lang="en-US" sz="1400"/>
            </a:br>
            <a:r>
              <a:rPr lang="en-US" sz="1400" b="1"/>
              <a:t>GE Foundation</a:t>
            </a:r>
            <a:br>
              <a:rPr lang="en-US" sz="1400" b="1"/>
            </a:br>
            <a:r>
              <a:rPr lang="en-US" sz="1400"/>
              <a:t>The </a:t>
            </a:r>
            <a:r>
              <a:rPr lang="en-US" sz="1400">
                <a:solidFill>
                  <a:schemeClr val="accent1"/>
                </a:solidFill>
                <a:hlinkClick r:id="rId2">
                  <a:extLst>
                    <a:ext uri="{A12FA001-AC4F-418D-AE19-62706E023703}">
                      <ahyp:hlinkClr xmlns:ahyp="http://schemas.microsoft.com/office/drawing/2018/hyperlinkcolor" val="tx"/>
                    </a:ext>
                  </a:extLst>
                </a:hlinkClick>
              </a:rPr>
              <a:t>GE Foundation</a:t>
            </a:r>
            <a:r>
              <a:rPr lang="en-US" sz="1400"/>
              <a:t>,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a:t>
            </a:r>
            <a:br>
              <a:rPr lang="en-US" sz="1400"/>
            </a:br>
            <a:br>
              <a:rPr lang="en-US" sz="1400"/>
            </a:br>
            <a:r>
              <a:rPr lang="en-US" sz="1400" b="1"/>
              <a:t>About FHI 360 </a:t>
            </a:r>
            <a:br>
              <a:rPr lang="en-US" sz="1400"/>
            </a:br>
            <a:r>
              <a:rPr lang="en-US" sz="1400">
                <a:solidFill>
                  <a:srgbClr val="005CB9"/>
                </a:solidFill>
                <a:hlinkClick r:id="rId3">
                  <a:extLst>
                    <a:ext uri="{A12FA001-AC4F-418D-AE19-62706E023703}">
                      <ahyp:hlinkClr xmlns:ahyp="http://schemas.microsoft.com/office/drawing/2018/hyperlinkcolor" val="tx"/>
                    </a:ext>
                  </a:extLst>
                </a:hlinkClick>
              </a:rPr>
              <a:t>FHI 360 </a:t>
            </a:r>
            <a:r>
              <a:rPr lang="en-US" sz="1400"/>
              <a:t>is a nonprofit human development organization dedicated to improving lives in lasting ways by advancing integrated, locally driven solutions. Our staff includes experts in health, education, nutrition, environment, economic development, civil society, gender, youth, research, technology, communication and social marketing — creating a unique mix of capabilities to address today’s interrelated development challenges. FHI 360 serves more than 70 countries and all U.S. states and territories. </a:t>
            </a:r>
            <a:br>
              <a:rPr lang="en-US" sz="1400"/>
            </a:br>
            <a:br>
              <a:rPr lang="en-US" sz="1400"/>
            </a:br>
            <a:r>
              <a:rPr lang="en-US" sz="1400"/>
              <a:t>FHI 360 staff members provide management support for Next Engineers and develop and disseminate essential resources. A separate team of FHI 360 researchers conducts the ongoing evaluation of Next Engineers activities. </a:t>
            </a:r>
            <a:br>
              <a:rPr lang="en-US" sz="1400"/>
            </a:br>
            <a:br>
              <a:rPr lang="en-US" sz="1400"/>
            </a:br>
            <a:r>
              <a:rPr lang="en-US" sz="1400" b="1"/>
              <a:t>Contact FHI 360</a:t>
            </a:r>
            <a:br>
              <a:rPr lang="en-US" sz="1400" b="1"/>
            </a:br>
            <a:r>
              <a:rPr lang="en-US" sz="1400">
                <a:solidFill>
                  <a:schemeClr val="accent1"/>
                </a:solidFill>
                <a:cs typeface="Lato Light"/>
                <a:hlinkClick r:id="rId4">
                  <a:extLst>
                    <a:ext uri="{A12FA001-AC4F-418D-AE19-62706E023703}">
                      <ahyp:hlinkClr xmlns:ahyp="http://schemas.microsoft.com/office/drawing/2018/hyperlinkcolor" val="tx"/>
                    </a:ext>
                  </a:extLst>
                </a:hlinkClick>
              </a:rPr>
              <a:t>NextEngineers@fhi360.org</a:t>
            </a:r>
            <a:br>
              <a:rPr lang="en-US" sz="1400">
                <a:solidFill>
                  <a:schemeClr val="accent1"/>
                </a:solidFill>
                <a:hlinkClick r:id="rId4">
                  <a:extLst>
                    <a:ext uri="{A12FA001-AC4F-418D-AE19-62706E023703}">
                      <ahyp:hlinkClr xmlns:ahyp="http://schemas.microsoft.com/office/drawing/2018/hyperlinkcolor" val="tx"/>
                    </a:ext>
                  </a:extLst>
                </a:hlinkClick>
              </a:rPr>
            </a:br>
            <a:endParaRPr lang="en-US" sz="1400">
              <a:solidFill>
                <a:schemeClr val="accent1"/>
              </a:solidFill>
            </a:endParaRPr>
          </a:p>
        </p:txBody>
      </p:sp>
    </p:spTree>
    <p:extLst>
      <p:ext uri="{BB962C8B-B14F-4D97-AF65-F5344CB8AC3E}">
        <p14:creationId xmlns:p14="http://schemas.microsoft.com/office/powerpoint/2010/main" val="97077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F1D38D1-0AAF-48A3-A2CD-204DE40728F5}"/>
              </a:ext>
            </a:extLst>
          </p:cNvPr>
          <p:cNvSpPr/>
          <p:nvPr/>
        </p:nvSpPr>
        <p:spPr>
          <a:xfrm>
            <a:off x="5520664" y="3703320"/>
            <a:ext cx="6245751" cy="962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To use this Quickstart Guide and access the associated resources and links you </a:t>
            </a:r>
            <a:r>
              <a:rPr lang="en-US" sz="1400" b="1">
                <a:solidFill>
                  <a:schemeClr val="tx1"/>
                </a:solidFill>
              </a:rPr>
              <a:t>MUST </a:t>
            </a:r>
            <a:r>
              <a:rPr lang="en-US" sz="1400">
                <a:solidFill>
                  <a:schemeClr val="tx1"/>
                </a:solidFill>
              </a:rPr>
              <a:t>have an account with </a:t>
            </a:r>
            <a:r>
              <a:rPr lang="en-US" sz="1400" b="1" u="sng">
                <a:solidFill>
                  <a:schemeClr val="accent1"/>
                </a:solidFill>
                <a:hlinkClick r:id="rId2">
                  <a:extLst>
                    <a:ext uri="{A12FA001-AC4F-418D-AE19-62706E023703}">
                      <ahyp:hlinkClr xmlns:ahyp="http://schemas.microsoft.com/office/drawing/2018/hyperlinkcolor" val="tx"/>
                    </a:ext>
                  </a:extLst>
                </a:hlinkClick>
              </a:rPr>
              <a:t>NextEngineers.org; </a:t>
            </a:r>
            <a:r>
              <a:rPr lang="en-US" sz="1400">
                <a:solidFill>
                  <a:schemeClr val="tx1"/>
                </a:solidFill>
              </a:rPr>
              <a:t>click on the login button of the home page to create an account.</a:t>
            </a:r>
          </a:p>
        </p:txBody>
      </p:sp>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2</a:t>
            </a:fld>
            <a:endParaRPr lang="en-GB"/>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pic>
        <p:nvPicPr>
          <p:cNvPr id="10" name="Picture Placeholder 9">
            <a:extLst>
              <a:ext uri="{FF2B5EF4-FFF2-40B4-BE49-F238E27FC236}">
                <a16:creationId xmlns:a16="http://schemas.microsoft.com/office/drawing/2014/main" id="{A375E4C5-D9AF-4F43-82CB-2AD665A8331F}"/>
              </a:ext>
            </a:extLst>
          </p:cNvPr>
          <p:cNvPicPr>
            <a:picLocks noChangeAspect="1"/>
          </p:cNvPicPr>
          <p:nvPr/>
        </p:nvPicPr>
        <p:blipFill rotWithShape="1">
          <a:blip r:embed="rId3"/>
          <a:srcRect l="18830" t="7905" r="27379" b="23176"/>
          <a:stretch/>
        </p:blipFill>
        <p:spPr>
          <a:xfrm>
            <a:off x="0" y="740954"/>
            <a:ext cx="5128591" cy="4726397"/>
          </a:xfrm>
          <a:prstGeom prst="rect">
            <a:avLst/>
          </a:prstGeom>
        </p:spPr>
      </p:pic>
      <p:sp>
        <p:nvSpPr>
          <p:cNvPr id="11" name="Title 2">
            <a:extLst>
              <a:ext uri="{FF2B5EF4-FFF2-40B4-BE49-F238E27FC236}">
                <a16:creationId xmlns:a16="http://schemas.microsoft.com/office/drawing/2014/main" id="{9D73FCDD-4A1F-BF4B-9768-50E12B68F69B}"/>
              </a:ext>
            </a:extLst>
          </p:cNvPr>
          <p:cNvSpPr txBox="1">
            <a:spLocks/>
          </p:cNvSpPr>
          <p:nvPr/>
        </p:nvSpPr>
        <p:spPr>
          <a:xfrm>
            <a:off x="5443485" y="836483"/>
            <a:ext cx="6245751" cy="843279"/>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400" b="1"/>
              <a:t>Global Engineering Discovery</a:t>
            </a:r>
          </a:p>
          <a:p>
            <a:r>
              <a:rPr lang="en-US" sz="2400" b="1"/>
              <a:t>Volunteer Quickstart Guide</a:t>
            </a:r>
          </a:p>
        </p:txBody>
      </p:sp>
      <p:sp>
        <p:nvSpPr>
          <p:cNvPr id="12" name="Text Placeholder 3">
            <a:extLst>
              <a:ext uri="{FF2B5EF4-FFF2-40B4-BE49-F238E27FC236}">
                <a16:creationId xmlns:a16="http://schemas.microsoft.com/office/drawing/2014/main" id="{A9B8029A-FB3D-EF4D-91D4-8023563FE2E2}"/>
              </a:ext>
            </a:extLst>
          </p:cNvPr>
          <p:cNvSpPr txBox="1">
            <a:spLocks/>
          </p:cNvSpPr>
          <p:nvPr/>
        </p:nvSpPr>
        <p:spPr>
          <a:xfrm>
            <a:off x="5443485" y="2146157"/>
            <a:ext cx="6322930" cy="1235666"/>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0"/>
              </a:spcBef>
            </a:pPr>
            <a:r>
              <a:rPr lang="en-US" sz="1400"/>
              <a:t>This guide highlights how GE employees worldwide can engage in Next Engineers through Engineering Discovery.* It is a quick resource to help you get started. For more detailed information, see the </a:t>
            </a:r>
            <a:r>
              <a:rPr lang="en-US" sz="1400" b="1" dirty="0">
                <a:solidFill>
                  <a:srgbClr val="005CB9"/>
                </a:solidFill>
                <a:hlinkClick r:id="rId4">
                  <a:extLst>
                    <a:ext uri="{A12FA001-AC4F-418D-AE19-62706E023703}">
                      <ahyp:hlinkClr xmlns:ahyp="http://schemas.microsoft.com/office/drawing/2018/hyperlinkcolor" val="tx"/>
                    </a:ext>
                  </a:extLst>
                </a:hlinkClick>
              </a:rPr>
              <a:t>Global Engineering Discovery</a:t>
            </a:r>
            <a:r>
              <a:rPr lang="en-US" sz="1400" dirty="0">
                <a:solidFill>
                  <a:srgbClr val="005CB9"/>
                </a:solidFill>
                <a:hlinkClick r:id="rId4">
                  <a:extLst>
                    <a:ext uri="{A12FA001-AC4F-418D-AE19-62706E023703}">
                      <ahyp:hlinkClr xmlns:ahyp="http://schemas.microsoft.com/office/drawing/2018/hyperlinkcolor" val="tx"/>
                    </a:ext>
                  </a:extLst>
                </a:hlinkClick>
              </a:rPr>
              <a:t> </a:t>
            </a:r>
            <a:r>
              <a:rPr lang="en-US" sz="1400" b="1" dirty="0">
                <a:solidFill>
                  <a:srgbClr val="005CB9"/>
                </a:solidFill>
                <a:hlinkClick r:id="rId4">
                  <a:extLst>
                    <a:ext uri="{A12FA001-AC4F-418D-AE19-62706E023703}">
                      <ahyp:hlinkClr xmlns:ahyp="http://schemas.microsoft.com/office/drawing/2018/hyperlinkcolor" val="tx"/>
                    </a:ext>
                  </a:extLst>
                </a:hlinkClick>
              </a:rPr>
              <a:t>Volunteer Activation Kit</a:t>
            </a:r>
            <a:r>
              <a:rPr lang="en-US" sz="1400" b="1" dirty="0">
                <a:solidFill>
                  <a:srgbClr val="005CB9"/>
                </a:solidFill>
              </a:rPr>
              <a:t>.</a:t>
            </a:r>
            <a:endParaRPr lang="en-US" sz="1400"/>
          </a:p>
          <a:p>
            <a:pPr>
              <a:spcBef>
                <a:spcPts val="0"/>
              </a:spcBef>
            </a:pPr>
            <a:endParaRPr lang="en-US" sz="1400"/>
          </a:p>
          <a:p>
            <a:pPr>
              <a:spcBef>
                <a:spcPts val="0"/>
              </a:spcBef>
            </a:pPr>
            <a:r>
              <a:rPr lang="en-US" sz="1400"/>
              <a:t>Follow our </a:t>
            </a:r>
            <a:r>
              <a:rPr lang="en-US" sz="1400" b="1">
                <a:solidFill>
                  <a:schemeClr val="accent1"/>
                </a:solidFill>
                <a:hlinkClick r:id="rId5" action="ppaction://hlinksldjump">
                  <a:extLst>
                    <a:ext uri="{A12FA001-AC4F-418D-AE19-62706E023703}">
                      <ahyp:hlinkClr xmlns:ahyp="http://schemas.microsoft.com/office/drawing/2018/hyperlinkcolor" val="tx"/>
                    </a:ext>
                  </a:extLst>
                </a:hlinkClick>
              </a:rPr>
              <a:t>6 QUICK STEPS</a:t>
            </a:r>
            <a:r>
              <a:rPr lang="en-US" sz="1400"/>
              <a:t> to volunteer with Global Engineering Discovery.</a:t>
            </a:r>
            <a:br>
              <a:rPr lang="en-US" sz="1400"/>
            </a:br>
            <a:endParaRPr lang="en-US" sz="1400"/>
          </a:p>
        </p:txBody>
      </p:sp>
      <p:sp>
        <p:nvSpPr>
          <p:cNvPr id="13" name="Text Placeholder 4">
            <a:extLst>
              <a:ext uri="{FF2B5EF4-FFF2-40B4-BE49-F238E27FC236}">
                <a16:creationId xmlns:a16="http://schemas.microsoft.com/office/drawing/2014/main" id="{31748A00-34CA-8D4D-9264-03F3D2B1B58D}"/>
              </a:ext>
            </a:extLst>
          </p:cNvPr>
          <p:cNvSpPr txBox="1">
            <a:spLocks/>
          </p:cNvSpPr>
          <p:nvPr/>
        </p:nvSpPr>
        <p:spPr>
          <a:xfrm>
            <a:off x="5431032" y="1620968"/>
            <a:ext cx="5078606" cy="297995"/>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b="1">
                <a:solidFill>
                  <a:schemeClr val="accent1"/>
                </a:solidFill>
              </a:rPr>
              <a:t>Are you ready to excite and ignite?</a:t>
            </a:r>
          </a:p>
          <a:p>
            <a:endParaRPr lang="en-US" sz="1400" b="1">
              <a:solidFill>
                <a:schemeClr val="accent1"/>
              </a:solidFill>
            </a:endParaRPr>
          </a:p>
        </p:txBody>
      </p:sp>
      <p:sp>
        <p:nvSpPr>
          <p:cNvPr id="2" name="TextBox 1">
            <a:extLst>
              <a:ext uri="{FF2B5EF4-FFF2-40B4-BE49-F238E27FC236}">
                <a16:creationId xmlns:a16="http://schemas.microsoft.com/office/drawing/2014/main" id="{47836B6A-DBDC-8F9E-4606-ED92A9AF2BF4}"/>
              </a:ext>
            </a:extLst>
          </p:cNvPr>
          <p:cNvSpPr txBox="1"/>
          <p:nvPr/>
        </p:nvSpPr>
        <p:spPr>
          <a:xfrm>
            <a:off x="5520664" y="4891642"/>
            <a:ext cx="6245751" cy="764865"/>
          </a:xfrm>
          <a:prstGeom prst="rect">
            <a:avLst/>
          </a:prstGeom>
          <a:noFill/>
        </p:spPr>
        <p:txBody>
          <a:bodyPr wrap="square" rtlCol="0">
            <a:noAutofit/>
          </a:bodyPr>
          <a:lstStyle/>
          <a:p>
            <a:pPr>
              <a:spcBef>
                <a:spcPts val="1200"/>
              </a:spcBef>
            </a:pPr>
            <a:r>
              <a:rPr lang="en-US" sz="1100"/>
              <a:t>*If you are in Cincinnati, OH, Greenville, SC (USA), Johannesburg (SA), or Staffordshire (UK), please visit your location page on </a:t>
            </a:r>
            <a:r>
              <a:rPr lang="en-US" sz="1100">
                <a:solidFill>
                  <a:srgbClr val="005CB9"/>
                </a:solidFill>
                <a:hlinkClick r:id="rId6">
                  <a:extLst>
                    <a:ext uri="{A12FA001-AC4F-418D-AE19-62706E023703}">
                      <ahyp:hlinkClr xmlns:ahyp="http://schemas.microsoft.com/office/drawing/2018/hyperlinkcolor" val="tx"/>
                    </a:ext>
                  </a:extLst>
                </a:hlinkClick>
              </a:rPr>
              <a:t>NextEngineers.org</a:t>
            </a:r>
            <a:r>
              <a:rPr lang="en-US" sz="1100"/>
              <a:t> for more information about Next Engineers in your community.</a:t>
            </a:r>
          </a:p>
        </p:txBody>
      </p:sp>
    </p:spTree>
    <p:extLst>
      <p:ext uri="{BB962C8B-B14F-4D97-AF65-F5344CB8AC3E}">
        <p14:creationId xmlns:p14="http://schemas.microsoft.com/office/powerpoint/2010/main" val="53996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D4AF-0819-9344-ACC9-E1884925160C}"/>
              </a:ext>
            </a:extLst>
          </p:cNvPr>
          <p:cNvSpPr>
            <a:spLocks noGrp="1"/>
          </p:cNvSpPr>
          <p:nvPr>
            <p:ph type="title"/>
          </p:nvPr>
        </p:nvSpPr>
        <p:spPr>
          <a:xfrm>
            <a:off x="685800" y="404115"/>
            <a:ext cx="6821423" cy="1037502"/>
          </a:xfrm>
        </p:spPr>
        <p:txBody>
          <a:bodyPr/>
          <a:lstStyle/>
          <a:p>
            <a:br>
              <a:rPr lang="en-US" b="1"/>
            </a:br>
            <a:r>
              <a:rPr lang="en-US" b="1"/>
              <a:t>NextEngineers.org</a:t>
            </a:r>
            <a:br>
              <a:rPr lang="en-US" sz="1400" b="1"/>
            </a:br>
            <a:r>
              <a:rPr lang="en-US" sz="1400"/>
              <a:t>The Next Engineers website provides valuable information and resources for volunteers. </a:t>
            </a:r>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3</a:t>
            </a:fld>
            <a:endParaRPr lang="en-GB"/>
          </a:p>
        </p:txBody>
      </p:sp>
      <p:sp>
        <p:nvSpPr>
          <p:cNvPr id="12" name="Text Placeholder 3">
            <a:extLst>
              <a:ext uri="{FF2B5EF4-FFF2-40B4-BE49-F238E27FC236}">
                <a16:creationId xmlns:a16="http://schemas.microsoft.com/office/drawing/2014/main" id="{63C4663E-311A-9740-985F-ED0A3FB3D395}"/>
              </a:ext>
            </a:extLst>
          </p:cNvPr>
          <p:cNvSpPr txBox="1">
            <a:spLocks/>
          </p:cNvSpPr>
          <p:nvPr/>
        </p:nvSpPr>
        <p:spPr>
          <a:xfrm>
            <a:off x="8553987" y="1614078"/>
            <a:ext cx="3135249" cy="3999322"/>
          </a:xfrm>
          <a:prstGeom prst="rect">
            <a:avLst/>
          </a:prstGeom>
          <a:solidFill>
            <a:schemeClr val="bg1">
              <a:lumMod val="95000"/>
            </a:schemeClr>
          </a:solid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kern="1200" smtClean="0">
                <a:solidFill>
                  <a:schemeClr val="tx1"/>
                </a:solidFill>
                <a:effectLst/>
                <a:latin typeface="GE Inspira Sans" panose="020B0503060000000003" pitchFamily="34" charset="77"/>
                <a:ea typeface="+mn-ea"/>
                <a:cs typeface="+mn-cs"/>
              </a:defRPr>
            </a:lvl1pPr>
            <a:lvl2pPr marL="457200" indent="0" algn="l" defTabSz="914400" rtl="0" eaLnBrk="1" latinLnBrk="0" hangingPunct="1">
              <a:lnSpc>
                <a:spcPct val="100000"/>
              </a:lnSpc>
              <a:spcBef>
                <a:spcPts val="600"/>
              </a:spcBef>
              <a:spcAft>
                <a:spcPts val="0"/>
              </a:spcAft>
              <a:buClr>
                <a:schemeClr val="bg2"/>
              </a:buClr>
              <a:buSzPct val="100000"/>
              <a:buFontTx/>
              <a:buNone/>
              <a:tabLst/>
              <a:defRPr sz="1800" kern="1200">
                <a:solidFill>
                  <a:schemeClr val="tx1"/>
                </a:solidFill>
                <a:latin typeface="GE Inspira Sans" panose="020B0503060000000003" pitchFamily="34" charset="77"/>
                <a:ea typeface="+mn-ea"/>
                <a:cs typeface="+mn-cs"/>
              </a:defRPr>
            </a:lvl2pPr>
            <a:lvl3pPr marL="914400" indent="0" algn="l" defTabSz="914400" rtl="0" eaLnBrk="1" latinLnBrk="0" hangingPunct="1">
              <a:lnSpc>
                <a:spcPct val="100000"/>
              </a:lnSpc>
              <a:spcBef>
                <a:spcPts val="400"/>
              </a:spcBef>
              <a:spcAft>
                <a:spcPts val="0"/>
              </a:spcAft>
              <a:buClr>
                <a:schemeClr val="bg2"/>
              </a:buClr>
              <a:buSzPct val="46000"/>
              <a:buFontTx/>
              <a:buNone/>
              <a:tabLst/>
              <a:defRPr sz="1600" kern="1200">
                <a:solidFill>
                  <a:schemeClr val="tx1"/>
                </a:solidFill>
                <a:latin typeface="GE Inspira Sans" panose="020B0503060000000003" pitchFamily="34" charset="77"/>
                <a:ea typeface="+mn-ea"/>
                <a:cs typeface="+mn-cs"/>
              </a:defRPr>
            </a:lvl3pPr>
            <a:lvl4pPr marL="1371600" indent="0" algn="l" defTabSz="914400" rtl="0" eaLnBrk="1" latinLnBrk="0" hangingPunct="1">
              <a:lnSpc>
                <a:spcPct val="100000"/>
              </a:lnSpc>
              <a:spcBef>
                <a:spcPts val="300"/>
              </a:spcBef>
              <a:spcAft>
                <a:spcPts val="0"/>
              </a:spcAft>
              <a:buSzPct val="100000"/>
              <a:buFontTx/>
              <a:buNone/>
              <a:tabLst/>
              <a:defRPr sz="1400" b="0" kern="1200">
                <a:solidFill>
                  <a:schemeClr val="tx1"/>
                </a:solidFill>
                <a:latin typeface="GE Inspira Sans" panose="020B0503060000000003" pitchFamily="34" charset="77"/>
                <a:ea typeface="+mn-ea"/>
                <a:cs typeface="+mn-cs"/>
              </a:defRPr>
            </a:lvl4pPr>
            <a:lvl5pPr marL="1828800" indent="0" algn="l" defTabSz="914400" rtl="0" eaLnBrk="1" latinLnBrk="0" hangingPunct="1">
              <a:lnSpc>
                <a:spcPct val="100000"/>
              </a:lnSpc>
              <a:spcBef>
                <a:spcPts val="200"/>
              </a:spcBef>
              <a:spcAft>
                <a:spcPts val="0"/>
              </a:spcAft>
              <a:buSzPct val="46000"/>
              <a:buFontTx/>
              <a:buNone/>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342900" indent="-227013">
              <a:tabLst>
                <a:tab pos="571500" algn="l"/>
              </a:tabLst>
            </a:pPr>
            <a:r>
              <a:rPr lang="en-US" b="1"/>
              <a:t>		</a:t>
            </a:r>
            <a:r>
              <a:rPr lang="en-US" sz="2400" b="1"/>
              <a:t>Tip!</a:t>
            </a:r>
            <a:endParaRPr lang="en-US" sz="2400"/>
          </a:p>
          <a:p>
            <a:pPr marL="115888"/>
            <a:endParaRPr lang="en-US" sz="600"/>
          </a:p>
          <a:p>
            <a:pPr marL="115888"/>
            <a:r>
              <a:rPr lang="en-US"/>
              <a:t>You must create a Next Engineers website account to access the volunteer resources referenced and hyperlinked in this guide.</a:t>
            </a:r>
          </a:p>
          <a:p>
            <a:pPr marL="342900" indent="-227013"/>
            <a:endParaRPr lang="en-US" sz="200"/>
          </a:p>
          <a:p>
            <a:pPr marL="342900" indent="-227013"/>
            <a:r>
              <a:rPr lang="en-US"/>
              <a:t>Follow these simple steps:</a:t>
            </a:r>
          </a:p>
          <a:p>
            <a:pPr marL="342900" indent="-227013">
              <a:buFont typeface="+mj-lt"/>
              <a:buAutoNum type="arabicPeriod"/>
            </a:pPr>
            <a:r>
              <a:rPr lang="en-US"/>
              <a:t>Go to </a:t>
            </a:r>
            <a:r>
              <a:rPr lang="en-US" b="1">
                <a:solidFill>
                  <a:schemeClr val="accent1"/>
                </a:solidFill>
                <a:hlinkClick r:id="rId2">
                  <a:extLst>
                    <a:ext uri="{A12FA001-AC4F-418D-AE19-62706E023703}">
                      <ahyp:hlinkClr xmlns:ahyp="http://schemas.microsoft.com/office/drawing/2018/hyperlinkcolor" val="tx"/>
                    </a:ext>
                  </a:extLst>
                </a:hlinkClick>
              </a:rPr>
              <a:t>NextEngineers.org</a:t>
            </a:r>
            <a:endParaRPr lang="en-US" b="1">
              <a:solidFill>
                <a:schemeClr val="accent1"/>
              </a:solidFill>
            </a:endParaRPr>
          </a:p>
          <a:p>
            <a:pPr marL="342900" indent="-227013">
              <a:buFont typeface="+mj-lt"/>
              <a:buAutoNum type="arabicPeriod"/>
            </a:pPr>
            <a:r>
              <a:rPr lang="en-US"/>
              <a:t>Click “LOG IN”</a:t>
            </a:r>
          </a:p>
          <a:p>
            <a:pPr marL="342900" indent="-227013">
              <a:buFont typeface="+mj-lt"/>
              <a:buAutoNum type="arabicPeriod"/>
            </a:pPr>
            <a:r>
              <a:rPr lang="en-US"/>
              <a:t>Choose “CREATE NEW ACCOUNT”</a:t>
            </a:r>
          </a:p>
          <a:p>
            <a:pPr marL="342900" indent="-227013">
              <a:buFont typeface="+mj-lt"/>
              <a:buAutoNum type="arabicPeriod"/>
            </a:pPr>
            <a:r>
              <a:rPr lang="en-US"/>
              <a:t>Log in and begin using the resources!</a:t>
            </a:r>
          </a:p>
          <a:p>
            <a:endParaRPr lang="en-US"/>
          </a:p>
        </p:txBody>
      </p:sp>
      <p:pic>
        <p:nvPicPr>
          <p:cNvPr id="13" name="Picture 12">
            <a:extLst>
              <a:ext uri="{FF2B5EF4-FFF2-40B4-BE49-F238E27FC236}">
                <a16:creationId xmlns:a16="http://schemas.microsoft.com/office/drawing/2014/main" id="{6E85377A-220B-7A44-9064-1A1B042FA30C}"/>
              </a:ext>
            </a:extLst>
          </p:cNvPr>
          <p:cNvPicPr>
            <a:picLocks noChangeAspect="1"/>
          </p:cNvPicPr>
          <p:nvPr/>
        </p:nvPicPr>
        <p:blipFill>
          <a:blip r:embed="rId3"/>
          <a:stretch>
            <a:fillRect/>
          </a:stretch>
        </p:blipFill>
        <p:spPr>
          <a:xfrm>
            <a:off x="685801" y="1792616"/>
            <a:ext cx="7341972" cy="3650672"/>
          </a:xfrm>
          <a:prstGeom prst="rect">
            <a:avLst/>
          </a:prstGeom>
        </p:spPr>
      </p:pic>
      <p:pic>
        <p:nvPicPr>
          <p:cNvPr id="8" name="Graphic 7" descr="Badge Tick1 with solid fill">
            <a:extLst>
              <a:ext uri="{FF2B5EF4-FFF2-40B4-BE49-F238E27FC236}">
                <a16:creationId xmlns:a16="http://schemas.microsoft.com/office/drawing/2014/main" id="{26AF42AC-BF34-B54E-B1FB-D467BD1D93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6238" y="1335416"/>
            <a:ext cx="914400" cy="914400"/>
          </a:xfrm>
          <a:prstGeom prst="rect">
            <a:avLst/>
          </a:prstGeom>
        </p:spPr>
      </p:pic>
    </p:spTree>
    <p:extLst>
      <p:ext uri="{BB962C8B-B14F-4D97-AF65-F5344CB8AC3E}">
        <p14:creationId xmlns:p14="http://schemas.microsoft.com/office/powerpoint/2010/main" val="415160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188FECB-10D9-1D4C-A29C-DA7F5C4471BC}"/>
              </a:ext>
            </a:extLst>
          </p:cNvPr>
          <p:cNvSpPr/>
          <p:nvPr/>
        </p:nvSpPr>
        <p:spPr>
          <a:xfrm>
            <a:off x="1403577" y="1983447"/>
            <a:ext cx="1920240" cy="457200"/>
          </a:xfrm>
          <a:custGeom>
            <a:avLst/>
            <a:gdLst>
              <a:gd name="connsiteX0" fmla="*/ 0 w 1639553"/>
              <a:gd name="connsiteY0" fmla="*/ 51207 h 307238"/>
              <a:gd name="connsiteX1" fmla="*/ 51207 w 1639553"/>
              <a:gd name="connsiteY1" fmla="*/ 0 h 307238"/>
              <a:gd name="connsiteX2" fmla="*/ 1588346 w 1639553"/>
              <a:gd name="connsiteY2" fmla="*/ 0 h 307238"/>
              <a:gd name="connsiteX3" fmla="*/ 1639553 w 1639553"/>
              <a:gd name="connsiteY3" fmla="*/ 51207 h 307238"/>
              <a:gd name="connsiteX4" fmla="*/ 1639553 w 1639553"/>
              <a:gd name="connsiteY4" fmla="*/ 256031 h 307238"/>
              <a:gd name="connsiteX5" fmla="*/ 1588346 w 1639553"/>
              <a:gd name="connsiteY5" fmla="*/ 307238 h 307238"/>
              <a:gd name="connsiteX6" fmla="*/ 51207 w 1639553"/>
              <a:gd name="connsiteY6" fmla="*/ 307238 h 307238"/>
              <a:gd name="connsiteX7" fmla="*/ 0 w 1639553"/>
              <a:gd name="connsiteY7" fmla="*/ 256031 h 307238"/>
              <a:gd name="connsiteX8" fmla="*/ 0 w 1639553"/>
              <a:gd name="connsiteY8" fmla="*/ 51207 h 30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307238">
                <a:moveTo>
                  <a:pt x="0" y="51207"/>
                </a:moveTo>
                <a:cubicBezTo>
                  <a:pt x="0" y="22926"/>
                  <a:pt x="22926" y="0"/>
                  <a:pt x="51207" y="0"/>
                </a:cubicBezTo>
                <a:lnTo>
                  <a:pt x="1588346" y="0"/>
                </a:lnTo>
                <a:cubicBezTo>
                  <a:pt x="1616627" y="0"/>
                  <a:pt x="1639553" y="22926"/>
                  <a:pt x="1639553" y="51207"/>
                </a:cubicBezTo>
                <a:lnTo>
                  <a:pt x="1639553" y="256031"/>
                </a:lnTo>
                <a:cubicBezTo>
                  <a:pt x="1639553" y="284312"/>
                  <a:pt x="1616627" y="307238"/>
                  <a:pt x="1588346" y="307238"/>
                </a:cubicBezTo>
                <a:lnTo>
                  <a:pt x="51207" y="307238"/>
                </a:lnTo>
                <a:cubicBezTo>
                  <a:pt x="22926" y="307238"/>
                  <a:pt x="0" y="284312"/>
                  <a:pt x="0" y="256031"/>
                </a:cubicBezTo>
                <a:lnTo>
                  <a:pt x="0" y="5120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2037" tIns="60718" rIns="60718" bIns="60718" numCol="1" spcCol="1270" anchor="ctr" anchorCtr="0">
            <a:noAutofit/>
          </a:bodyPr>
          <a:lstStyle/>
          <a:p>
            <a:pPr marL="0" lvl="0" indent="0" algn="l" defTabSz="533400">
              <a:lnSpc>
                <a:spcPct val="90000"/>
              </a:lnSpc>
              <a:spcBef>
                <a:spcPct val="0"/>
              </a:spcBef>
              <a:spcAft>
                <a:spcPct val="35000"/>
              </a:spcAft>
              <a:buNone/>
            </a:pPr>
            <a:r>
              <a:rPr lang="en-US" sz="1500" b="1" kern="1200"/>
              <a:t>Get Ready</a:t>
            </a:r>
          </a:p>
        </p:txBody>
      </p:sp>
      <p:sp>
        <p:nvSpPr>
          <p:cNvPr id="25" name="Oval 24">
            <a:extLst>
              <a:ext uri="{FF2B5EF4-FFF2-40B4-BE49-F238E27FC236}">
                <a16:creationId xmlns:a16="http://schemas.microsoft.com/office/drawing/2014/main" id="{0A61B500-96F8-B640-8392-F6AA4BB28AF4}"/>
              </a:ext>
            </a:extLst>
          </p:cNvPr>
          <p:cNvSpPr/>
          <p:nvPr/>
        </p:nvSpPr>
        <p:spPr>
          <a:xfrm>
            <a:off x="468594" y="1769669"/>
            <a:ext cx="778052" cy="795716"/>
          </a:xfrm>
          <a:prstGeom prst="ellipse">
            <a:avLst/>
          </a:prstGeom>
          <a:solidFill>
            <a:schemeClr val="accent2">
              <a:lumMod val="75000"/>
            </a:schemeClr>
          </a:solid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1</a:t>
            </a:r>
          </a:p>
        </p:txBody>
      </p:sp>
      <p:sp>
        <p:nvSpPr>
          <p:cNvPr id="26" name="Freeform 25">
            <a:extLst>
              <a:ext uri="{FF2B5EF4-FFF2-40B4-BE49-F238E27FC236}">
                <a16:creationId xmlns:a16="http://schemas.microsoft.com/office/drawing/2014/main" id="{87D116F2-CA1F-C441-99D7-98DF49B59BD8}"/>
              </a:ext>
            </a:extLst>
          </p:cNvPr>
          <p:cNvSpPr/>
          <p:nvPr/>
        </p:nvSpPr>
        <p:spPr>
          <a:xfrm>
            <a:off x="5431043" y="1983447"/>
            <a:ext cx="192024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68491" tIns="67172" rIns="67172" bIns="67172" numCol="1" spcCol="1270" anchor="ctr" anchorCtr="0">
            <a:noAutofit/>
          </a:bodyPr>
          <a:lstStyle/>
          <a:p>
            <a:pPr marL="0" lvl="0" indent="0" algn="l" defTabSz="533400">
              <a:lnSpc>
                <a:spcPct val="90000"/>
              </a:lnSpc>
              <a:spcBef>
                <a:spcPct val="0"/>
              </a:spcBef>
              <a:spcAft>
                <a:spcPct val="35000"/>
              </a:spcAft>
              <a:buNone/>
            </a:pPr>
            <a:r>
              <a:rPr lang="en-US" sz="1500" b="1" kern="1200"/>
              <a:t> Get Connected</a:t>
            </a:r>
          </a:p>
        </p:txBody>
      </p:sp>
      <p:sp>
        <p:nvSpPr>
          <p:cNvPr id="28" name="Oval 27">
            <a:extLst>
              <a:ext uri="{FF2B5EF4-FFF2-40B4-BE49-F238E27FC236}">
                <a16:creationId xmlns:a16="http://schemas.microsoft.com/office/drawing/2014/main" id="{362B8520-D07F-0540-8824-D9C43F920CBB}"/>
              </a:ext>
            </a:extLst>
          </p:cNvPr>
          <p:cNvSpPr/>
          <p:nvPr/>
        </p:nvSpPr>
        <p:spPr>
          <a:xfrm>
            <a:off x="4497279" y="1806132"/>
            <a:ext cx="778052" cy="795716"/>
          </a:xfrm>
          <a:prstGeom prst="ellipse">
            <a:avLst/>
          </a:prstGeom>
          <a:solidFill>
            <a:schemeClr val="accent3">
              <a:lumMod val="75000"/>
            </a:schemeClr>
          </a:solidFill>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2</a:t>
            </a:r>
          </a:p>
        </p:txBody>
      </p:sp>
      <p:sp>
        <p:nvSpPr>
          <p:cNvPr id="29" name="Freeform 28">
            <a:extLst>
              <a:ext uri="{FF2B5EF4-FFF2-40B4-BE49-F238E27FC236}">
                <a16:creationId xmlns:a16="http://schemas.microsoft.com/office/drawing/2014/main" id="{DC1ED356-3014-E744-BCB2-57D0C705B75D}"/>
              </a:ext>
            </a:extLst>
          </p:cNvPr>
          <p:cNvSpPr/>
          <p:nvPr/>
        </p:nvSpPr>
        <p:spPr>
          <a:xfrm>
            <a:off x="9297775" y="1921543"/>
            <a:ext cx="192024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68491" tIns="55742" rIns="55742" bIns="55742" numCol="1" spcCol="1270" anchor="ctr" anchorCtr="0">
            <a:noAutofit/>
          </a:bodyPr>
          <a:lstStyle/>
          <a:p>
            <a:pPr marL="0" lvl="0" indent="0" algn="l" defTabSz="400050">
              <a:lnSpc>
                <a:spcPct val="90000"/>
              </a:lnSpc>
              <a:spcBef>
                <a:spcPct val="0"/>
              </a:spcBef>
              <a:spcAft>
                <a:spcPct val="35000"/>
              </a:spcAft>
              <a:buNone/>
            </a:pPr>
            <a:r>
              <a:rPr lang="en-US" sz="1500" b="1" kern="1200"/>
              <a:t> Get Set</a:t>
            </a:r>
          </a:p>
        </p:txBody>
      </p:sp>
      <p:sp>
        <p:nvSpPr>
          <p:cNvPr id="31" name="Oval 30">
            <a:extLst>
              <a:ext uri="{FF2B5EF4-FFF2-40B4-BE49-F238E27FC236}">
                <a16:creationId xmlns:a16="http://schemas.microsoft.com/office/drawing/2014/main" id="{765C777E-7203-3D48-BB47-C752BD28DB45}"/>
              </a:ext>
            </a:extLst>
          </p:cNvPr>
          <p:cNvSpPr/>
          <p:nvPr/>
        </p:nvSpPr>
        <p:spPr>
          <a:xfrm>
            <a:off x="8362792" y="1752285"/>
            <a:ext cx="778052" cy="795716"/>
          </a:xfrm>
          <a:prstGeom prst="ellipse">
            <a:avLst/>
          </a:prstGeom>
          <a:solidFill>
            <a:schemeClr val="bg2">
              <a:lumMod val="75000"/>
              <a:lumOff val="25000"/>
            </a:schemeClr>
          </a:solidFill>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3</a:t>
            </a:r>
          </a:p>
        </p:txBody>
      </p:sp>
      <p:sp>
        <p:nvSpPr>
          <p:cNvPr id="32" name="Freeform 31">
            <a:extLst>
              <a:ext uri="{FF2B5EF4-FFF2-40B4-BE49-F238E27FC236}">
                <a16:creationId xmlns:a16="http://schemas.microsoft.com/office/drawing/2014/main" id="{1AF320CE-790E-634B-878B-978BA008AAA0}"/>
              </a:ext>
            </a:extLst>
          </p:cNvPr>
          <p:cNvSpPr/>
          <p:nvPr/>
        </p:nvSpPr>
        <p:spPr>
          <a:xfrm>
            <a:off x="1350208" y="3987041"/>
            <a:ext cx="192024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8491" tIns="55742" rIns="55742" bIns="55742" numCol="1" spcCol="1270" anchor="ctr" anchorCtr="0">
            <a:noAutofit/>
          </a:bodyPr>
          <a:lstStyle/>
          <a:p>
            <a:pPr marL="0" lvl="0" indent="0" algn="l" defTabSz="400050">
              <a:lnSpc>
                <a:spcPct val="90000"/>
              </a:lnSpc>
              <a:spcBef>
                <a:spcPct val="0"/>
              </a:spcBef>
              <a:spcAft>
                <a:spcPct val="35000"/>
              </a:spcAft>
              <a:buNone/>
            </a:pPr>
            <a:r>
              <a:rPr lang="en-US" sz="1500" b="1" kern="1200"/>
              <a:t> Go!</a:t>
            </a:r>
          </a:p>
        </p:txBody>
      </p:sp>
      <p:sp>
        <p:nvSpPr>
          <p:cNvPr id="34" name="Oval 33">
            <a:extLst>
              <a:ext uri="{FF2B5EF4-FFF2-40B4-BE49-F238E27FC236}">
                <a16:creationId xmlns:a16="http://schemas.microsoft.com/office/drawing/2014/main" id="{8C006351-9E5F-4F4D-B5A3-08D6CCFC8F15}"/>
              </a:ext>
            </a:extLst>
          </p:cNvPr>
          <p:cNvSpPr/>
          <p:nvPr/>
        </p:nvSpPr>
        <p:spPr>
          <a:xfrm>
            <a:off x="468594" y="3835167"/>
            <a:ext cx="778052" cy="795716"/>
          </a:xfrm>
          <a:prstGeom prst="ellipse">
            <a:avLst/>
          </a:prstGeom>
          <a:solidFill>
            <a:schemeClr val="accent5">
              <a:lumMod val="75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4</a:t>
            </a:r>
          </a:p>
        </p:txBody>
      </p:sp>
      <p:sp>
        <p:nvSpPr>
          <p:cNvPr id="35" name="Freeform 34">
            <a:extLst>
              <a:ext uri="{FF2B5EF4-FFF2-40B4-BE49-F238E27FC236}">
                <a16:creationId xmlns:a16="http://schemas.microsoft.com/office/drawing/2014/main" id="{385AC5CA-9FE2-A842-9771-2A5B29B2FB7C}"/>
              </a:ext>
            </a:extLst>
          </p:cNvPr>
          <p:cNvSpPr/>
          <p:nvPr/>
        </p:nvSpPr>
        <p:spPr>
          <a:xfrm>
            <a:off x="5483490" y="4004425"/>
            <a:ext cx="192024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68491" tIns="67172" rIns="67172" bIns="67172" numCol="1" spcCol="1270" anchor="ctr" anchorCtr="0">
            <a:noAutofit/>
          </a:bodyPr>
          <a:lstStyle/>
          <a:p>
            <a:pPr marL="0" lvl="0" indent="0" algn="l" defTabSz="533400">
              <a:lnSpc>
                <a:spcPct val="90000"/>
              </a:lnSpc>
              <a:spcBef>
                <a:spcPct val="0"/>
              </a:spcBef>
              <a:spcAft>
                <a:spcPct val="35000"/>
              </a:spcAft>
              <a:buNone/>
            </a:pPr>
            <a:r>
              <a:rPr lang="en-US" sz="1500" b="1" kern="1200"/>
              <a:t>Make it Count</a:t>
            </a:r>
          </a:p>
        </p:txBody>
      </p:sp>
      <p:sp>
        <p:nvSpPr>
          <p:cNvPr id="37" name="Oval 36">
            <a:extLst>
              <a:ext uri="{FF2B5EF4-FFF2-40B4-BE49-F238E27FC236}">
                <a16:creationId xmlns:a16="http://schemas.microsoft.com/office/drawing/2014/main" id="{3D88DBA1-957C-6B48-B148-D5166E570825}"/>
              </a:ext>
            </a:extLst>
          </p:cNvPr>
          <p:cNvSpPr/>
          <p:nvPr/>
        </p:nvSpPr>
        <p:spPr>
          <a:xfrm>
            <a:off x="4497279" y="3835167"/>
            <a:ext cx="778052" cy="795716"/>
          </a:xfrm>
          <a:prstGeom prst="ellipse">
            <a:avLst/>
          </a:prstGeom>
          <a:solidFill>
            <a:schemeClr val="tx2">
              <a:lumMod val="60000"/>
              <a:lumOff val="40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5</a:t>
            </a:r>
          </a:p>
        </p:txBody>
      </p:sp>
      <p:sp>
        <p:nvSpPr>
          <p:cNvPr id="38" name="Freeform 37">
            <a:extLst>
              <a:ext uri="{FF2B5EF4-FFF2-40B4-BE49-F238E27FC236}">
                <a16:creationId xmlns:a16="http://schemas.microsoft.com/office/drawing/2014/main" id="{46A3033B-88C3-2740-9CBB-7D89205C8A26}"/>
              </a:ext>
            </a:extLst>
          </p:cNvPr>
          <p:cNvSpPr/>
          <p:nvPr/>
        </p:nvSpPr>
        <p:spPr>
          <a:xfrm>
            <a:off x="9285384" y="4004425"/>
            <a:ext cx="194502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8491" tIns="67172" rIns="67172" bIns="67172" numCol="1" spcCol="1270" anchor="ctr" anchorCtr="0">
            <a:noAutofit/>
          </a:bodyPr>
          <a:lstStyle/>
          <a:p>
            <a:pPr marL="0" lvl="0" indent="0" defTabSz="533400">
              <a:lnSpc>
                <a:spcPct val="90000"/>
              </a:lnSpc>
              <a:spcBef>
                <a:spcPct val="0"/>
              </a:spcBef>
              <a:spcAft>
                <a:spcPct val="35000"/>
              </a:spcAft>
              <a:buNone/>
            </a:pPr>
            <a:r>
              <a:rPr lang="en-US" sz="1500" b="1" kern="1200"/>
              <a:t>Spread the Word</a:t>
            </a:r>
          </a:p>
        </p:txBody>
      </p:sp>
      <p:sp>
        <p:nvSpPr>
          <p:cNvPr id="40" name="Oval 39">
            <a:extLst>
              <a:ext uri="{FF2B5EF4-FFF2-40B4-BE49-F238E27FC236}">
                <a16:creationId xmlns:a16="http://schemas.microsoft.com/office/drawing/2014/main" id="{23EA7CEA-5AE6-3E4C-A023-7B331518F245}"/>
              </a:ext>
            </a:extLst>
          </p:cNvPr>
          <p:cNvSpPr/>
          <p:nvPr/>
        </p:nvSpPr>
        <p:spPr>
          <a:xfrm>
            <a:off x="8362792" y="3835167"/>
            <a:ext cx="778052" cy="795716"/>
          </a:xfrm>
          <a:prstGeom prst="ellipse">
            <a:avLst/>
          </a:prstGeom>
          <a:solidFill>
            <a:schemeClr val="accent2">
              <a:lumMod val="75000"/>
            </a:schemeClr>
          </a:solid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6</a:t>
            </a:r>
          </a:p>
        </p:txBody>
      </p:sp>
      <p:sp>
        <p:nvSpPr>
          <p:cNvPr id="41" name="Title 1">
            <a:extLst>
              <a:ext uri="{FF2B5EF4-FFF2-40B4-BE49-F238E27FC236}">
                <a16:creationId xmlns:a16="http://schemas.microsoft.com/office/drawing/2014/main" id="{38EC34F7-4E40-864E-8ECC-C43557F420F8}"/>
              </a:ext>
            </a:extLst>
          </p:cNvPr>
          <p:cNvSpPr>
            <a:spLocks noGrp="1"/>
          </p:cNvSpPr>
          <p:nvPr>
            <p:ph type="title"/>
          </p:nvPr>
        </p:nvSpPr>
        <p:spPr>
          <a:xfrm>
            <a:off x="685801" y="404115"/>
            <a:ext cx="5276032" cy="1037502"/>
          </a:xfrm>
        </p:spPr>
        <p:txBody>
          <a:bodyPr/>
          <a:lstStyle/>
          <a:p>
            <a:r>
              <a:rPr lang="en-US" b="1"/>
              <a:t>6 Quick Steps to Get Started</a:t>
            </a:r>
            <a:br>
              <a:rPr lang="en-US" sz="2000" b="1"/>
            </a:br>
            <a:br>
              <a:rPr lang="en-US" sz="1400" b="1"/>
            </a:br>
            <a:r>
              <a:rPr lang="en-US" sz="1400"/>
              <a:t>Ready to get started? Follow these quick steps to volunteer with Engineering Discovery:</a:t>
            </a:r>
            <a:br>
              <a:rPr lang="en-US" sz="1400"/>
            </a:br>
            <a:endParaRPr lang="en-US" sz="1400"/>
          </a:p>
        </p:txBody>
      </p:sp>
      <p:sp>
        <p:nvSpPr>
          <p:cNvPr id="39" name="Slide Number Placeholder 4">
            <a:extLst>
              <a:ext uri="{FF2B5EF4-FFF2-40B4-BE49-F238E27FC236}">
                <a16:creationId xmlns:a16="http://schemas.microsoft.com/office/drawing/2014/main" id="{13CDA374-9D27-412B-8F7D-924E44B42B1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4</a:t>
            </a:fld>
            <a:endParaRPr lang="en-GB"/>
          </a:p>
        </p:txBody>
      </p:sp>
      <p:sp>
        <p:nvSpPr>
          <p:cNvPr id="2" name="TextBox 1">
            <a:extLst>
              <a:ext uri="{FF2B5EF4-FFF2-40B4-BE49-F238E27FC236}">
                <a16:creationId xmlns:a16="http://schemas.microsoft.com/office/drawing/2014/main" id="{17D7B8E3-20BC-4C22-B8DA-A7D833318483}"/>
              </a:ext>
            </a:extLst>
          </p:cNvPr>
          <p:cNvSpPr txBox="1"/>
          <p:nvPr/>
        </p:nvSpPr>
        <p:spPr>
          <a:xfrm>
            <a:off x="1246646" y="2519656"/>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Learn about Engineering Discovery and how you can volunteer</a:t>
            </a:r>
          </a:p>
        </p:txBody>
      </p:sp>
      <p:sp>
        <p:nvSpPr>
          <p:cNvPr id="42" name="TextBox 41">
            <a:extLst>
              <a:ext uri="{FF2B5EF4-FFF2-40B4-BE49-F238E27FC236}">
                <a16:creationId xmlns:a16="http://schemas.microsoft.com/office/drawing/2014/main" id="{06686F78-1245-439F-B8B2-4FE8DE869E79}"/>
              </a:ext>
            </a:extLst>
          </p:cNvPr>
          <p:cNvSpPr txBox="1"/>
          <p:nvPr/>
        </p:nvSpPr>
        <p:spPr>
          <a:xfrm>
            <a:off x="5197369" y="2565385"/>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Contact potential schools/partners</a:t>
            </a:r>
          </a:p>
          <a:p>
            <a:pPr marL="285750" indent="-285750" algn="l">
              <a:spcBef>
                <a:spcPts val="600"/>
              </a:spcBef>
              <a:buFont typeface="Arial" panose="020B0604020202020204" pitchFamily="34" charset="0"/>
              <a:buChar char="•"/>
            </a:pPr>
            <a:r>
              <a:rPr lang="en-US" sz="1400"/>
              <a:t>Determine the event date/place/time, etc.</a:t>
            </a:r>
          </a:p>
        </p:txBody>
      </p:sp>
      <p:sp>
        <p:nvSpPr>
          <p:cNvPr id="43" name="TextBox 42">
            <a:extLst>
              <a:ext uri="{FF2B5EF4-FFF2-40B4-BE49-F238E27FC236}">
                <a16:creationId xmlns:a16="http://schemas.microsoft.com/office/drawing/2014/main" id="{36FD4FCD-F11D-46CF-A728-E45ADDB6F8FB}"/>
              </a:ext>
            </a:extLst>
          </p:cNvPr>
          <p:cNvSpPr txBox="1"/>
          <p:nvPr/>
        </p:nvSpPr>
        <p:spPr>
          <a:xfrm>
            <a:off x="9064101" y="2548001"/>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Participate in Volunteer Training</a:t>
            </a:r>
          </a:p>
          <a:p>
            <a:pPr marL="285750" indent="-285750" algn="l">
              <a:spcBef>
                <a:spcPts val="600"/>
              </a:spcBef>
              <a:buFont typeface="Arial" panose="020B0604020202020204" pitchFamily="34" charset="0"/>
              <a:buChar char="•"/>
            </a:pPr>
            <a:r>
              <a:rPr lang="en-US" sz="1400"/>
              <a:t>Finalize logistics with partner</a:t>
            </a:r>
          </a:p>
          <a:p>
            <a:pPr marL="285750" indent="-285750" algn="l">
              <a:spcBef>
                <a:spcPts val="600"/>
              </a:spcBef>
              <a:buFont typeface="Arial" panose="020B0604020202020204" pitchFamily="34" charset="0"/>
              <a:buChar char="•"/>
            </a:pPr>
            <a:r>
              <a:rPr lang="en-US" sz="1400"/>
              <a:t>PRACTICE!</a:t>
            </a:r>
          </a:p>
        </p:txBody>
      </p:sp>
      <p:sp>
        <p:nvSpPr>
          <p:cNvPr id="44" name="TextBox 43">
            <a:extLst>
              <a:ext uri="{FF2B5EF4-FFF2-40B4-BE49-F238E27FC236}">
                <a16:creationId xmlns:a16="http://schemas.microsoft.com/office/drawing/2014/main" id="{12D3BCBC-E975-4531-B381-95B0F186770B}"/>
              </a:ext>
            </a:extLst>
          </p:cNvPr>
          <p:cNvSpPr txBox="1"/>
          <p:nvPr/>
        </p:nvSpPr>
        <p:spPr>
          <a:xfrm>
            <a:off x="1246645" y="4502962"/>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Arrive early with all supplies</a:t>
            </a:r>
          </a:p>
          <a:p>
            <a:pPr marL="285750" indent="-285750" algn="l">
              <a:spcBef>
                <a:spcPts val="600"/>
              </a:spcBef>
              <a:buFont typeface="Arial" panose="020B0604020202020204" pitchFamily="34" charset="0"/>
              <a:buChar char="•"/>
            </a:pPr>
            <a:r>
              <a:rPr lang="en-US" sz="1400"/>
              <a:t>Run the activity!</a:t>
            </a:r>
          </a:p>
        </p:txBody>
      </p:sp>
      <p:sp>
        <p:nvSpPr>
          <p:cNvPr id="45" name="TextBox 44">
            <a:extLst>
              <a:ext uri="{FF2B5EF4-FFF2-40B4-BE49-F238E27FC236}">
                <a16:creationId xmlns:a16="http://schemas.microsoft.com/office/drawing/2014/main" id="{B1EB13A7-48DD-41C7-AF08-3AD49AE1BD75}"/>
              </a:ext>
            </a:extLst>
          </p:cNvPr>
          <p:cNvSpPr txBox="1"/>
          <p:nvPr/>
        </p:nvSpPr>
        <p:spPr>
          <a:xfrm>
            <a:off x="5197368" y="4667346"/>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Scan the QR code to report your Next Engineers activity</a:t>
            </a:r>
          </a:p>
        </p:txBody>
      </p:sp>
      <p:sp>
        <p:nvSpPr>
          <p:cNvPr id="46" name="TextBox 45">
            <a:extLst>
              <a:ext uri="{FF2B5EF4-FFF2-40B4-BE49-F238E27FC236}">
                <a16:creationId xmlns:a16="http://schemas.microsoft.com/office/drawing/2014/main" id="{27DFF4C4-07EB-4235-8244-449825017D47}"/>
              </a:ext>
            </a:extLst>
          </p:cNvPr>
          <p:cNvSpPr txBox="1"/>
          <p:nvPr/>
        </p:nvSpPr>
        <p:spPr>
          <a:xfrm>
            <a:off x="9192800" y="4630883"/>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Share your successful event! #NextEngineers</a:t>
            </a:r>
          </a:p>
          <a:p>
            <a:pPr marL="285750" indent="-285750" algn="l">
              <a:spcBef>
                <a:spcPts val="600"/>
              </a:spcBef>
              <a:buFont typeface="Arial" panose="020B0604020202020204" pitchFamily="34" charset="0"/>
              <a:buChar char="•"/>
            </a:pPr>
            <a:r>
              <a:rPr lang="en-US" sz="1400"/>
              <a:t>Only share photos of students if Consent Forms were signed</a:t>
            </a:r>
          </a:p>
        </p:txBody>
      </p:sp>
      <p:pic>
        <p:nvPicPr>
          <p:cNvPr id="3" name="Picture 2" descr="Qr code&#10;&#10;Description automatically generated">
            <a:extLst>
              <a:ext uri="{FF2B5EF4-FFF2-40B4-BE49-F238E27FC236}">
                <a16:creationId xmlns:a16="http://schemas.microsoft.com/office/drawing/2014/main" id="{59BC5549-A28C-41C8-BF80-6146117E2661}"/>
              </a:ext>
            </a:extLst>
          </p:cNvPr>
          <p:cNvPicPr>
            <a:picLocks noChangeAspect="1"/>
          </p:cNvPicPr>
          <p:nvPr/>
        </p:nvPicPr>
        <p:blipFill>
          <a:blip r:embed="rId2"/>
          <a:stretch>
            <a:fillRect/>
          </a:stretch>
        </p:blipFill>
        <p:spPr>
          <a:xfrm>
            <a:off x="5660042" y="5431844"/>
            <a:ext cx="1197958" cy="1197958"/>
          </a:xfrm>
          <a:prstGeom prst="rect">
            <a:avLst/>
          </a:prstGeom>
        </p:spPr>
      </p:pic>
    </p:spTree>
    <p:extLst>
      <p:ext uri="{BB962C8B-B14F-4D97-AF65-F5344CB8AC3E}">
        <p14:creationId xmlns:p14="http://schemas.microsoft.com/office/powerpoint/2010/main" val="94894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C4A240D-F2CB-4A55-B756-9804BAC7C2E3}"/>
              </a:ext>
            </a:extLst>
          </p:cNvPr>
          <p:cNvSpPr/>
          <p:nvPr/>
        </p:nvSpPr>
        <p:spPr>
          <a:xfrm>
            <a:off x="1244692" y="3959352"/>
            <a:ext cx="483524" cy="4755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00D1F234-9EC0-4640-BFA6-7A416E28E226}"/>
              </a:ext>
            </a:extLst>
          </p:cNvPr>
          <p:cNvPicPr>
            <a:picLocks noChangeAspect="1"/>
          </p:cNvPicPr>
          <p:nvPr/>
        </p:nvPicPr>
        <p:blipFill>
          <a:blip r:embed="rId2"/>
          <a:stretch>
            <a:fillRect/>
          </a:stretch>
        </p:blipFill>
        <p:spPr>
          <a:xfrm>
            <a:off x="1208116" y="3294125"/>
            <a:ext cx="1168215" cy="1168215"/>
          </a:xfrm>
          <a:prstGeom prst="rect">
            <a:avLst/>
          </a:prstGeom>
        </p:spPr>
      </p:pic>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5</a:t>
            </a:fld>
            <a:endParaRPr lang="en-GB"/>
          </a:p>
        </p:txBody>
      </p:sp>
      <p:sp>
        <p:nvSpPr>
          <p:cNvPr id="7" name="Title 1">
            <a:extLst>
              <a:ext uri="{FF2B5EF4-FFF2-40B4-BE49-F238E27FC236}">
                <a16:creationId xmlns:a16="http://schemas.microsoft.com/office/drawing/2014/main" id="{4537477C-8FA8-124C-9BC3-FB9445CCCA4A}"/>
              </a:ext>
            </a:extLst>
          </p:cNvPr>
          <p:cNvSpPr>
            <a:spLocks noGrp="1"/>
          </p:cNvSpPr>
          <p:nvPr>
            <p:ph type="title"/>
          </p:nvPr>
        </p:nvSpPr>
        <p:spPr>
          <a:xfrm>
            <a:off x="685800" y="404115"/>
            <a:ext cx="10515599" cy="1037502"/>
          </a:xfrm>
        </p:spPr>
        <p:txBody>
          <a:bodyPr/>
          <a:lstStyle/>
          <a:p>
            <a:br>
              <a:rPr lang="en-US" b="1"/>
            </a:br>
            <a:r>
              <a:rPr lang="en-US" b="1"/>
              <a:t>What is Engineering Discovery? How can I get involved? </a:t>
            </a:r>
            <a:endParaRPr lang="en-US"/>
          </a:p>
        </p:txBody>
      </p:sp>
      <p:sp>
        <p:nvSpPr>
          <p:cNvPr id="5" name="Text Placeholder 2">
            <a:extLst>
              <a:ext uri="{FF2B5EF4-FFF2-40B4-BE49-F238E27FC236}">
                <a16:creationId xmlns:a16="http://schemas.microsoft.com/office/drawing/2014/main" id="{5C78DFD4-8AEB-4C4C-8C9A-0567619D46BA}"/>
              </a:ext>
            </a:extLst>
          </p:cNvPr>
          <p:cNvSpPr txBox="1">
            <a:spLocks/>
          </p:cNvSpPr>
          <p:nvPr/>
        </p:nvSpPr>
        <p:spPr>
          <a:xfrm>
            <a:off x="594282" y="1422806"/>
            <a:ext cx="11003436" cy="4292193"/>
          </a:xfrm>
          <a:prstGeom prst="rect">
            <a:avLst/>
          </a:prstGeom>
        </p:spPr>
        <p:txBody>
          <a:bodyPr>
            <a:normAutofit/>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b="1">
                <a:solidFill>
                  <a:schemeClr val="accent1"/>
                </a:solidFill>
              </a:rPr>
              <a:t>Engineering Discovery </a:t>
            </a:r>
            <a:r>
              <a:rPr lang="en-US" sz="1400"/>
              <a:t>provides opportunities for young people to explore and discover. Students (ages 13 to 14) around the globe build awareness about what engineers do through a variety of short, exploratory sessions led by GE volunteers. All GE employees can engage with Engineering Discovery! Volunteers share their story, show a demonstration, or deliver creative, hands-on activities in the classroom or community to inspire young people and expand their understanding of what engineering is all about. Learn More:</a:t>
            </a:r>
          </a:p>
        </p:txBody>
      </p:sp>
      <p:graphicFrame>
        <p:nvGraphicFramePr>
          <p:cNvPr id="9" name="Diagram 8">
            <a:extLst>
              <a:ext uri="{FF2B5EF4-FFF2-40B4-BE49-F238E27FC236}">
                <a16:creationId xmlns:a16="http://schemas.microsoft.com/office/drawing/2014/main" id="{523CD5EE-AB74-E54B-894E-C8FD871927D8}"/>
              </a:ext>
            </a:extLst>
          </p:cNvPr>
          <p:cNvGraphicFramePr/>
          <p:nvPr>
            <p:extLst>
              <p:ext uri="{D42A27DB-BD31-4B8C-83A1-F6EECF244321}">
                <p14:modId xmlns:p14="http://schemas.microsoft.com/office/powerpoint/2010/main" val="4126493784"/>
              </p:ext>
            </p:extLst>
          </p:nvPr>
        </p:nvGraphicFramePr>
        <p:xfrm>
          <a:off x="4848338" y="2520727"/>
          <a:ext cx="5915456" cy="3118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916460E2-83EB-AA4A-BE0F-872CC8BB4E5A}"/>
              </a:ext>
            </a:extLst>
          </p:cNvPr>
          <p:cNvSpPr txBox="1"/>
          <p:nvPr/>
        </p:nvSpPr>
        <p:spPr>
          <a:xfrm>
            <a:off x="5105227" y="5454218"/>
            <a:ext cx="813563" cy="369332"/>
          </a:xfrm>
          <a:prstGeom prst="rect">
            <a:avLst/>
          </a:prstGeom>
          <a:noFill/>
        </p:spPr>
        <p:txBody>
          <a:bodyPr wrap="square">
            <a:spAutoFit/>
          </a:bodyPr>
          <a:lstStyle/>
          <a:p>
            <a:pPr algn="ctr"/>
            <a:r>
              <a:rPr lang="en-US" b="1">
                <a:solidFill>
                  <a:schemeClr val="bg1"/>
                </a:solidFill>
              </a:rPr>
              <a:t>3</a:t>
            </a:r>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sp>
        <p:nvSpPr>
          <p:cNvPr id="18" name="TextBox 17">
            <a:extLst>
              <a:ext uri="{FF2B5EF4-FFF2-40B4-BE49-F238E27FC236}">
                <a16:creationId xmlns:a16="http://schemas.microsoft.com/office/drawing/2014/main" id="{3CFB65F7-EEE1-8348-956F-AB6EEEB940FB}"/>
              </a:ext>
            </a:extLst>
          </p:cNvPr>
          <p:cNvSpPr txBox="1">
            <a:spLocks noChangeAspect="1"/>
          </p:cNvSpPr>
          <p:nvPr/>
        </p:nvSpPr>
        <p:spPr>
          <a:xfrm>
            <a:off x="5129692" y="3696326"/>
            <a:ext cx="731520" cy="731520"/>
          </a:xfrm>
          <a:prstGeom prst="rect">
            <a:avLst/>
          </a:prstGeom>
          <a:noFill/>
        </p:spPr>
        <p:txBody>
          <a:bodyPr wrap="square" anchor="ctr" anchorCtr="0">
            <a:noAutofit/>
          </a:bodyPr>
          <a:lstStyle/>
          <a:p>
            <a:pPr algn="ctr"/>
            <a:r>
              <a:rPr lang="en-US" b="1">
                <a:solidFill>
                  <a:schemeClr val="bg1"/>
                </a:solidFill>
              </a:rPr>
              <a:t>2</a:t>
            </a:r>
          </a:p>
        </p:txBody>
      </p:sp>
      <p:sp>
        <p:nvSpPr>
          <p:cNvPr id="19" name="TextBox 18">
            <a:extLst>
              <a:ext uri="{FF2B5EF4-FFF2-40B4-BE49-F238E27FC236}">
                <a16:creationId xmlns:a16="http://schemas.microsoft.com/office/drawing/2014/main" id="{154C8AE2-E7FA-5D4A-B607-05E596B55A03}"/>
              </a:ext>
            </a:extLst>
          </p:cNvPr>
          <p:cNvSpPr txBox="1">
            <a:spLocks noChangeAspect="1"/>
          </p:cNvSpPr>
          <p:nvPr/>
        </p:nvSpPr>
        <p:spPr>
          <a:xfrm>
            <a:off x="4918676" y="4639757"/>
            <a:ext cx="731520" cy="731520"/>
          </a:xfrm>
          <a:prstGeom prst="rect">
            <a:avLst/>
          </a:prstGeom>
          <a:noFill/>
        </p:spPr>
        <p:txBody>
          <a:bodyPr wrap="square" anchor="ctr" anchorCtr="0">
            <a:noAutofit/>
          </a:bodyPr>
          <a:lstStyle/>
          <a:p>
            <a:pPr algn="ctr"/>
            <a:r>
              <a:rPr lang="en-US" b="1">
                <a:solidFill>
                  <a:schemeClr val="bg1"/>
                </a:solidFill>
              </a:rPr>
              <a:t>3</a:t>
            </a:r>
          </a:p>
        </p:txBody>
      </p:sp>
      <p:sp>
        <p:nvSpPr>
          <p:cNvPr id="20" name="Title 10">
            <a:extLst>
              <a:ext uri="{FF2B5EF4-FFF2-40B4-BE49-F238E27FC236}">
                <a16:creationId xmlns:a16="http://schemas.microsoft.com/office/drawing/2014/main" id="{05D2F9F7-C8A7-D74B-931E-497EF6DD1223}"/>
              </a:ext>
            </a:extLst>
          </p:cNvPr>
          <p:cNvSpPr txBox="1">
            <a:spLocks/>
          </p:cNvSpPr>
          <p:nvPr/>
        </p:nvSpPr>
        <p:spPr>
          <a:xfrm>
            <a:off x="2316375" y="3480207"/>
            <a:ext cx="2306572" cy="858291"/>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pPr algn="ctr"/>
            <a:r>
              <a:rPr lang="en-US" sz="1400" b="1">
                <a:solidFill>
                  <a:schemeClr val="accent1"/>
                </a:solidFill>
              </a:rPr>
              <a:t>VOLUNTEER </a:t>
            </a:r>
          </a:p>
          <a:p>
            <a:pPr algn="ctr"/>
            <a:r>
              <a:rPr lang="en-US" sz="1400" b="1">
                <a:solidFill>
                  <a:schemeClr val="accent1"/>
                </a:solidFill>
              </a:rPr>
              <a:t>OPPORTUNITIES</a:t>
            </a:r>
          </a:p>
        </p:txBody>
      </p:sp>
    </p:spTree>
    <p:extLst>
      <p:ext uri="{BB962C8B-B14F-4D97-AF65-F5344CB8AC3E}">
        <p14:creationId xmlns:p14="http://schemas.microsoft.com/office/powerpoint/2010/main" val="79298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6</a:t>
            </a:fld>
            <a:endParaRPr lang="en-GB"/>
          </a:p>
        </p:txBody>
      </p:sp>
      <p:sp>
        <p:nvSpPr>
          <p:cNvPr id="16" name="TextBox 15">
            <a:extLst>
              <a:ext uri="{FF2B5EF4-FFF2-40B4-BE49-F238E27FC236}">
                <a16:creationId xmlns:a16="http://schemas.microsoft.com/office/drawing/2014/main" id="{916460E2-83EB-AA4A-BE0F-872CC8BB4E5A}"/>
              </a:ext>
            </a:extLst>
          </p:cNvPr>
          <p:cNvSpPr txBox="1"/>
          <p:nvPr/>
        </p:nvSpPr>
        <p:spPr>
          <a:xfrm>
            <a:off x="5105227" y="5454218"/>
            <a:ext cx="813563" cy="369332"/>
          </a:xfrm>
          <a:prstGeom prst="rect">
            <a:avLst/>
          </a:prstGeom>
          <a:noFill/>
        </p:spPr>
        <p:txBody>
          <a:bodyPr wrap="square">
            <a:spAutoFit/>
          </a:bodyPr>
          <a:lstStyle/>
          <a:p>
            <a:pPr algn="ctr"/>
            <a:r>
              <a:rPr lang="en-US" b="1">
                <a:solidFill>
                  <a:schemeClr val="bg1"/>
                </a:solidFill>
              </a:rPr>
              <a:t>3</a:t>
            </a:r>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sp>
        <p:nvSpPr>
          <p:cNvPr id="18" name="TextBox 17">
            <a:extLst>
              <a:ext uri="{FF2B5EF4-FFF2-40B4-BE49-F238E27FC236}">
                <a16:creationId xmlns:a16="http://schemas.microsoft.com/office/drawing/2014/main" id="{3CFB65F7-EEE1-8348-956F-AB6EEEB940FB}"/>
              </a:ext>
            </a:extLst>
          </p:cNvPr>
          <p:cNvSpPr txBox="1">
            <a:spLocks noChangeAspect="1"/>
          </p:cNvSpPr>
          <p:nvPr/>
        </p:nvSpPr>
        <p:spPr>
          <a:xfrm>
            <a:off x="5129692" y="3696326"/>
            <a:ext cx="731520" cy="731520"/>
          </a:xfrm>
          <a:prstGeom prst="rect">
            <a:avLst/>
          </a:prstGeom>
          <a:noFill/>
        </p:spPr>
        <p:txBody>
          <a:bodyPr wrap="square" anchor="ctr" anchorCtr="0">
            <a:noAutofit/>
          </a:bodyPr>
          <a:lstStyle/>
          <a:p>
            <a:pPr algn="ctr"/>
            <a:r>
              <a:rPr lang="en-US" b="1">
                <a:solidFill>
                  <a:schemeClr val="bg1"/>
                </a:solidFill>
              </a:rPr>
              <a:t>2</a:t>
            </a:r>
          </a:p>
        </p:txBody>
      </p:sp>
      <p:sp>
        <p:nvSpPr>
          <p:cNvPr id="19" name="TextBox 18">
            <a:extLst>
              <a:ext uri="{FF2B5EF4-FFF2-40B4-BE49-F238E27FC236}">
                <a16:creationId xmlns:a16="http://schemas.microsoft.com/office/drawing/2014/main" id="{154C8AE2-E7FA-5D4A-B607-05E596B55A03}"/>
              </a:ext>
            </a:extLst>
          </p:cNvPr>
          <p:cNvSpPr txBox="1">
            <a:spLocks noChangeAspect="1"/>
          </p:cNvSpPr>
          <p:nvPr/>
        </p:nvSpPr>
        <p:spPr>
          <a:xfrm>
            <a:off x="4918676" y="4639757"/>
            <a:ext cx="731520" cy="731520"/>
          </a:xfrm>
          <a:prstGeom prst="rect">
            <a:avLst/>
          </a:prstGeom>
          <a:noFill/>
        </p:spPr>
        <p:txBody>
          <a:bodyPr wrap="square" anchor="ctr" anchorCtr="0">
            <a:noAutofit/>
          </a:bodyPr>
          <a:lstStyle/>
          <a:p>
            <a:pPr algn="ctr"/>
            <a:r>
              <a:rPr lang="en-US" b="1">
                <a:solidFill>
                  <a:schemeClr val="bg1"/>
                </a:solidFill>
              </a:rPr>
              <a:t>3</a:t>
            </a:r>
          </a:p>
        </p:txBody>
      </p:sp>
      <p:sp>
        <p:nvSpPr>
          <p:cNvPr id="11" name="Title 2">
            <a:extLst>
              <a:ext uri="{FF2B5EF4-FFF2-40B4-BE49-F238E27FC236}">
                <a16:creationId xmlns:a16="http://schemas.microsoft.com/office/drawing/2014/main" id="{9D73FCDD-4A1F-BF4B-9768-50E12B68F69B}"/>
              </a:ext>
            </a:extLst>
          </p:cNvPr>
          <p:cNvSpPr txBox="1">
            <a:spLocks/>
          </p:cNvSpPr>
          <p:nvPr/>
        </p:nvSpPr>
        <p:spPr>
          <a:xfrm>
            <a:off x="6375687" y="596512"/>
            <a:ext cx="5407698" cy="843279"/>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endParaRPr lang="en-US" sz="2400" b="1"/>
          </a:p>
          <a:p>
            <a:r>
              <a:rPr lang="en-US" b="1"/>
              <a:t>Before You Begin</a:t>
            </a:r>
          </a:p>
        </p:txBody>
      </p:sp>
      <p:sp>
        <p:nvSpPr>
          <p:cNvPr id="13" name="Text Placeholder 4">
            <a:extLst>
              <a:ext uri="{FF2B5EF4-FFF2-40B4-BE49-F238E27FC236}">
                <a16:creationId xmlns:a16="http://schemas.microsoft.com/office/drawing/2014/main" id="{31748A00-34CA-8D4D-9264-03F3D2B1B58D}"/>
              </a:ext>
            </a:extLst>
          </p:cNvPr>
          <p:cNvSpPr txBox="1">
            <a:spLocks/>
          </p:cNvSpPr>
          <p:nvPr/>
        </p:nvSpPr>
        <p:spPr>
          <a:xfrm>
            <a:off x="6330681" y="1498564"/>
            <a:ext cx="4814435" cy="297995"/>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b="1">
                <a:solidFill>
                  <a:schemeClr val="accent1"/>
                </a:solidFill>
              </a:rPr>
              <a:t>Ask yourself:</a:t>
            </a:r>
          </a:p>
          <a:p>
            <a:endParaRPr lang="en-US" sz="1400" b="1">
              <a:solidFill>
                <a:schemeClr val="accent1"/>
              </a:solidFill>
            </a:endParaRPr>
          </a:p>
        </p:txBody>
      </p:sp>
      <p:sp>
        <p:nvSpPr>
          <p:cNvPr id="14" name="Text Placeholder 3">
            <a:extLst>
              <a:ext uri="{FF2B5EF4-FFF2-40B4-BE49-F238E27FC236}">
                <a16:creationId xmlns:a16="http://schemas.microsoft.com/office/drawing/2014/main" id="{3FDA5FA0-F3CB-7943-A306-2D1F4DE5724C}"/>
              </a:ext>
            </a:extLst>
          </p:cNvPr>
          <p:cNvSpPr txBox="1">
            <a:spLocks/>
          </p:cNvSpPr>
          <p:nvPr/>
        </p:nvSpPr>
        <p:spPr>
          <a:xfrm>
            <a:off x="6375687" y="1956392"/>
            <a:ext cx="4906926" cy="383491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kern="1200" smtClean="0">
                <a:solidFill>
                  <a:schemeClr val="tx1"/>
                </a:solidFill>
                <a:effectLst/>
                <a:latin typeface="GE Inspira Sans" panose="020B0503060000000003" pitchFamily="34" charset="77"/>
                <a:ea typeface="+mn-ea"/>
                <a:cs typeface="+mn-cs"/>
              </a:defRPr>
            </a:lvl1pPr>
            <a:lvl2pPr marL="457200" indent="0" algn="l" defTabSz="914400" rtl="0" eaLnBrk="1" latinLnBrk="0" hangingPunct="1">
              <a:lnSpc>
                <a:spcPct val="100000"/>
              </a:lnSpc>
              <a:spcBef>
                <a:spcPts val="600"/>
              </a:spcBef>
              <a:spcAft>
                <a:spcPts val="0"/>
              </a:spcAft>
              <a:buClr>
                <a:schemeClr val="bg2"/>
              </a:buClr>
              <a:buSzPct val="100000"/>
              <a:buFontTx/>
              <a:buNone/>
              <a:tabLst/>
              <a:defRPr sz="1800" kern="1200">
                <a:solidFill>
                  <a:schemeClr val="tx1"/>
                </a:solidFill>
                <a:latin typeface="GE Inspira Sans" panose="020B0503060000000003" pitchFamily="34" charset="77"/>
                <a:ea typeface="+mn-ea"/>
                <a:cs typeface="+mn-cs"/>
              </a:defRPr>
            </a:lvl2pPr>
            <a:lvl3pPr marL="914400" indent="0" algn="l" defTabSz="914400" rtl="0" eaLnBrk="1" latinLnBrk="0" hangingPunct="1">
              <a:lnSpc>
                <a:spcPct val="100000"/>
              </a:lnSpc>
              <a:spcBef>
                <a:spcPts val="400"/>
              </a:spcBef>
              <a:spcAft>
                <a:spcPts val="0"/>
              </a:spcAft>
              <a:buClr>
                <a:schemeClr val="bg2"/>
              </a:buClr>
              <a:buSzPct val="46000"/>
              <a:buFontTx/>
              <a:buNone/>
              <a:tabLst/>
              <a:defRPr sz="1600" kern="1200">
                <a:solidFill>
                  <a:schemeClr val="tx1"/>
                </a:solidFill>
                <a:latin typeface="GE Inspira Sans" panose="020B0503060000000003" pitchFamily="34" charset="77"/>
                <a:ea typeface="+mn-ea"/>
                <a:cs typeface="+mn-cs"/>
              </a:defRPr>
            </a:lvl3pPr>
            <a:lvl4pPr marL="1371600" indent="0" algn="l" defTabSz="914400" rtl="0" eaLnBrk="1" latinLnBrk="0" hangingPunct="1">
              <a:lnSpc>
                <a:spcPct val="100000"/>
              </a:lnSpc>
              <a:spcBef>
                <a:spcPts val="300"/>
              </a:spcBef>
              <a:spcAft>
                <a:spcPts val="0"/>
              </a:spcAft>
              <a:buSzPct val="100000"/>
              <a:buFontTx/>
              <a:buNone/>
              <a:tabLst/>
              <a:defRPr sz="1400" b="0" kern="1200">
                <a:solidFill>
                  <a:schemeClr val="tx1"/>
                </a:solidFill>
                <a:latin typeface="GE Inspira Sans" panose="020B0503060000000003" pitchFamily="34" charset="77"/>
                <a:ea typeface="+mn-ea"/>
                <a:cs typeface="+mn-cs"/>
              </a:defRPr>
            </a:lvl4pPr>
            <a:lvl5pPr marL="1828800" indent="0" algn="l" defTabSz="914400" rtl="0" eaLnBrk="1" latinLnBrk="0" hangingPunct="1">
              <a:lnSpc>
                <a:spcPct val="100000"/>
              </a:lnSpc>
              <a:spcBef>
                <a:spcPts val="200"/>
              </a:spcBef>
              <a:spcAft>
                <a:spcPts val="0"/>
              </a:spcAft>
              <a:buSzPct val="46000"/>
              <a:buFontTx/>
              <a:buNone/>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300" b="1">
                <a:solidFill>
                  <a:schemeClr val="accent1"/>
                </a:solidFill>
              </a:rPr>
              <a:t>WHAT?</a:t>
            </a:r>
            <a:r>
              <a:rPr lang="en-US" sz="1300" b="1">
                <a:solidFill>
                  <a:schemeClr val="accent2"/>
                </a:solidFill>
              </a:rPr>
              <a:t> </a:t>
            </a:r>
            <a:r>
              <a:rPr lang="en-US" sz="1300">
                <a:solidFill>
                  <a:schemeClr val="bg2"/>
                </a:solidFill>
              </a:rPr>
              <a:t>What type of Discovery activity or event are you most interested in?</a:t>
            </a:r>
            <a:r>
              <a:rPr lang="en-US" sz="1300" b="1">
                <a:solidFill>
                  <a:schemeClr val="bg2"/>
                </a:solidFill>
              </a:rPr>
              <a:t> </a:t>
            </a:r>
            <a:r>
              <a:rPr lang="en-US" sz="1300">
                <a:solidFill>
                  <a:schemeClr val="bg2"/>
                </a:solidFill>
              </a:rPr>
              <a:t>What do you want to do? What special skills or knowledge can you offer? </a:t>
            </a:r>
          </a:p>
          <a:p>
            <a:pPr marL="171450" indent="-171450">
              <a:buFont typeface="Arial" panose="020B0604020202020204" pitchFamily="34" charset="0"/>
              <a:buChar char="•"/>
            </a:pPr>
            <a:r>
              <a:rPr lang="en-US" sz="1300" b="1">
                <a:solidFill>
                  <a:schemeClr val="accent1"/>
                </a:solidFill>
              </a:rPr>
              <a:t>WHEN?</a:t>
            </a:r>
            <a:r>
              <a:rPr lang="en-US" sz="1300" b="1">
                <a:solidFill>
                  <a:schemeClr val="accent2"/>
                </a:solidFill>
              </a:rPr>
              <a:t> </a:t>
            </a:r>
            <a:r>
              <a:rPr lang="en-US" sz="1300">
                <a:solidFill>
                  <a:schemeClr val="bg2"/>
                </a:solidFill>
              </a:rPr>
              <a:t>When can you do it? How much time can you commit (thirty minutes, one hour, two hours)? When are you available (during work hours, after work, weekends)?</a:t>
            </a:r>
            <a:r>
              <a:rPr lang="en-US" sz="1300" b="1">
                <a:solidFill>
                  <a:schemeClr val="bg2"/>
                </a:solidFill>
              </a:rPr>
              <a:t> </a:t>
            </a:r>
            <a:endParaRPr lang="en-US" sz="1300">
              <a:solidFill>
                <a:schemeClr val="bg2"/>
              </a:solidFill>
            </a:endParaRPr>
          </a:p>
          <a:p>
            <a:pPr marL="171450" indent="-171450">
              <a:buFont typeface="Arial" panose="020B0604020202020204" pitchFamily="34" charset="0"/>
              <a:buChar char="•"/>
            </a:pPr>
            <a:r>
              <a:rPr lang="en-US" sz="1300" b="1">
                <a:solidFill>
                  <a:schemeClr val="accent1"/>
                </a:solidFill>
              </a:rPr>
              <a:t>WHERE? </a:t>
            </a:r>
            <a:r>
              <a:rPr lang="en-US" sz="1300">
                <a:solidFill>
                  <a:schemeClr val="bg2"/>
                </a:solidFill>
              </a:rPr>
              <a:t>W</a:t>
            </a:r>
            <a:r>
              <a:rPr lang="en-US" sz="1300"/>
              <a:t>here will it take place? At a specific school? After school program? Community event? Virtually? </a:t>
            </a:r>
          </a:p>
          <a:p>
            <a:pPr marL="171450" indent="-171450">
              <a:buFont typeface="Arial" panose="020B0604020202020204" pitchFamily="34" charset="0"/>
              <a:buChar char="•"/>
            </a:pPr>
            <a:r>
              <a:rPr lang="en-US" sz="1300" b="1">
                <a:solidFill>
                  <a:schemeClr val="accent1"/>
                </a:solidFill>
              </a:rPr>
              <a:t>WHO?</a:t>
            </a:r>
            <a:r>
              <a:rPr lang="en-US" sz="1300">
                <a:solidFill>
                  <a:schemeClr val="accent1"/>
                </a:solidFill>
              </a:rPr>
              <a:t> </a:t>
            </a:r>
            <a:r>
              <a:rPr lang="en-US" sz="1300">
                <a:solidFill>
                  <a:schemeClr val="bg2"/>
                </a:solidFill>
              </a:rPr>
              <a:t>Who (principal, school director, teacher, other community member) do you need to engage to make it happen?</a:t>
            </a:r>
          </a:p>
          <a:p>
            <a:pPr marL="171450" indent="-171450">
              <a:buFont typeface="Arial" panose="020B0604020202020204" pitchFamily="34" charset="0"/>
              <a:buChar char="•"/>
            </a:pPr>
            <a:r>
              <a:rPr lang="en-US" sz="1300" b="1">
                <a:solidFill>
                  <a:schemeClr val="accent1"/>
                </a:solidFill>
              </a:rPr>
              <a:t>HOW?</a:t>
            </a:r>
            <a:r>
              <a:rPr lang="en-US" sz="1300">
                <a:solidFill>
                  <a:schemeClr val="accent1"/>
                </a:solidFill>
              </a:rPr>
              <a:t> </a:t>
            </a:r>
            <a:r>
              <a:rPr lang="en-US" sz="1300"/>
              <a:t>How many students are you looking to engage? What age? How many other volunteers will you need? How much will it cost? Do you have a budget? </a:t>
            </a:r>
          </a:p>
          <a:p>
            <a:pPr marL="460375" lvl="1" indent="-239713">
              <a:buFont typeface="Courier New" panose="02070309020205020404" pitchFamily="49" charset="0"/>
              <a:buChar char="o"/>
            </a:pPr>
            <a:endParaRPr lang="en-US" sz="1300">
              <a:solidFill>
                <a:schemeClr val="bg2"/>
              </a:solidFill>
            </a:endParaRPr>
          </a:p>
          <a:p>
            <a:endParaRPr lang="en-US" sz="1300"/>
          </a:p>
        </p:txBody>
      </p:sp>
      <p:pic>
        <p:nvPicPr>
          <p:cNvPr id="20" name="Picture 19" descr="A picture containing person, indoor, room, gambling house&#10;&#10;Description automatically generated">
            <a:extLst>
              <a:ext uri="{FF2B5EF4-FFF2-40B4-BE49-F238E27FC236}">
                <a16:creationId xmlns:a16="http://schemas.microsoft.com/office/drawing/2014/main" id="{AC10627F-A3EA-9043-8178-A9896F8B2733}"/>
              </a:ext>
            </a:extLst>
          </p:cNvPr>
          <p:cNvPicPr>
            <a:picLocks noChangeAspect="1"/>
          </p:cNvPicPr>
          <p:nvPr/>
        </p:nvPicPr>
        <p:blipFill>
          <a:blip r:embed="rId2"/>
          <a:stretch>
            <a:fillRect/>
          </a:stretch>
        </p:blipFill>
        <p:spPr>
          <a:xfrm>
            <a:off x="527900" y="1041717"/>
            <a:ext cx="5552800" cy="3698254"/>
          </a:xfrm>
          <a:prstGeom prst="rect">
            <a:avLst/>
          </a:prstGeom>
        </p:spPr>
      </p:pic>
    </p:spTree>
    <p:extLst>
      <p:ext uri="{BB962C8B-B14F-4D97-AF65-F5344CB8AC3E}">
        <p14:creationId xmlns:p14="http://schemas.microsoft.com/office/powerpoint/2010/main" val="1761625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7920F-A0C1-C847-8E1F-01971AB53ABA}"/>
              </a:ext>
            </a:extLst>
          </p:cNvPr>
          <p:cNvSpPr>
            <a:spLocks noGrp="1"/>
          </p:cNvSpPr>
          <p:nvPr>
            <p:ph type="body" sz="quarter" idx="23"/>
          </p:nvPr>
        </p:nvSpPr>
        <p:spPr>
          <a:xfrm>
            <a:off x="-441543" y="404115"/>
            <a:ext cx="5233104" cy="258340"/>
          </a:xfrm>
        </p:spPr>
        <p:txBody>
          <a:bodyPr/>
          <a:lstStyle/>
          <a:p>
            <a:pPr marL="285750" indent="-285750">
              <a:buFont typeface="Arial" panose="020B0604020202020204" pitchFamily="34" charset="0"/>
              <a:buChar char="•"/>
            </a:pPr>
            <a:endParaRPr lang="en-US" sz="1400" b="0">
              <a:solidFill>
                <a:schemeClr val="tx1"/>
              </a:solidFill>
            </a:endParaRPr>
          </a:p>
          <a:p>
            <a:pPr marL="285750" lvl="0" indent="-285750">
              <a:buFont typeface="Arial" panose="020B0604020202020204" pitchFamily="34" charset="0"/>
              <a:buChar char="•"/>
            </a:pPr>
            <a:endParaRPr lang="en-US" sz="1400" b="0">
              <a:solidFill>
                <a:schemeClr val="tx1"/>
              </a:solidFill>
            </a:endParaRPr>
          </a:p>
          <a:p>
            <a:pPr marL="285750" indent="-285750">
              <a:buFont typeface="Arial" panose="020B0604020202020204" pitchFamily="34" charset="0"/>
              <a:buChar char="•"/>
            </a:pPr>
            <a:endParaRPr lang="en-US" sz="1400" b="0">
              <a:solidFill>
                <a:schemeClr val="tx1"/>
              </a:solidFill>
            </a:endParaRPr>
          </a:p>
        </p:txBody>
      </p:sp>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685800" y="2058138"/>
            <a:ext cx="5232399" cy="3660467"/>
          </a:xfrm>
        </p:spPr>
        <p:txBody>
          <a:bodyPr/>
          <a:lstStyle/>
          <a:p>
            <a:r>
              <a:rPr lang="en-US" sz="1400"/>
              <a:t>All GE employees can greatly enrich their time with young people by drawing on and sharing their own experiences and accomplishments in a relevant and personal way. This can be done in </a:t>
            </a:r>
            <a:r>
              <a:rPr lang="en-US" sz="1400" b="1"/>
              <a:t>10-30 minutes</a:t>
            </a:r>
            <a:r>
              <a:rPr lang="en-US" sz="1400"/>
              <a:t>, depending on the event type and the timeframe allotted. </a:t>
            </a:r>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7</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6273098" y="1639396"/>
            <a:ext cx="5233104"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6272394" y="2058138"/>
            <a:ext cx="5232399" cy="3660467"/>
          </a:xfrm>
        </p:spPr>
        <p:txBody>
          <a:bodyPr/>
          <a:lstStyle/>
          <a:p>
            <a:pPr marL="285750" indent="-285750">
              <a:buFont typeface="Arial" panose="020B0604020202020204" pitchFamily="34" charset="0"/>
              <a:buChar char="•"/>
            </a:pPr>
            <a:r>
              <a:rPr lang="en-US" sz="1400"/>
              <a:t>Speak at a school assembly as part of a </a:t>
            </a:r>
            <a:r>
              <a:rPr lang="en-US" sz="1400" b="1" cap="small">
                <a:solidFill>
                  <a:schemeClr val="accent1"/>
                </a:solidFill>
              </a:rPr>
              <a:t>Career Panel</a:t>
            </a:r>
            <a:r>
              <a:rPr lang="en-US" sz="1400"/>
              <a:t>.</a:t>
            </a:r>
          </a:p>
          <a:p>
            <a:pPr marL="285750" lvl="0" indent="-285750">
              <a:buFont typeface="Arial" panose="020B0604020202020204" pitchFamily="34" charset="0"/>
              <a:buChar char="•"/>
            </a:pPr>
            <a:r>
              <a:rPr lang="en-US" sz="1400"/>
              <a:t>Serve as a </a:t>
            </a:r>
            <a:r>
              <a:rPr lang="en-US" sz="1400" b="1" cap="small">
                <a:solidFill>
                  <a:schemeClr val="accent1"/>
                </a:solidFill>
              </a:rPr>
              <a:t>Guest Speaker </a:t>
            </a:r>
            <a:r>
              <a:rPr lang="en-US" sz="1400"/>
              <a:t>or give a </a:t>
            </a:r>
            <a:r>
              <a:rPr lang="en-US" sz="1400" b="1" cap="small">
                <a:solidFill>
                  <a:schemeClr val="accent1"/>
                </a:solidFill>
              </a:rPr>
              <a:t>Keynote Speech </a:t>
            </a:r>
            <a:r>
              <a:rPr lang="en-US" sz="1400"/>
              <a:t>and share your career journey with students in an in-school or out-of-school setting.</a:t>
            </a:r>
          </a:p>
          <a:p>
            <a:pPr marL="285750" indent="-285750">
              <a:buFont typeface="Arial" panose="020B0604020202020204" pitchFamily="34" charset="0"/>
              <a:buChar char="•"/>
            </a:pPr>
            <a:r>
              <a:rPr lang="en-US" sz="1400"/>
              <a:t>Run an informational booth at a </a:t>
            </a:r>
            <a:r>
              <a:rPr lang="en-US" sz="1400" b="1" cap="small">
                <a:solidFill>
                  <a:schemeClr val="accent1"/>
                </a:solidFill>
              </a:rPr>
              <a:t>Career Fair </a:t>
            </a:r>
            <a:r>
              <a:rPr lang="en-US" sz="1400"/>
              <a:t>and talk with youth about opportunities in engineering.</a:t>
            </a:r>
          </a:p>
          <a:p>
            <a:pPr marL="285750" indent="-285750">
              <a:buFont typeface="Arial" panose="020B0604020202020204" pitchFamily="34" charset="0"/>
              <a:buChar char="•"/>
            </a:pPr>
            <a:r>
              <a:rPr lang="en-US" sz="1400"/>
              <a:t>Write a </a:t>
            </a:r>
            <a:r>
              <a:rPr lang="en-US" sz="1400" b="1" cap="small">
                <a:solidFill>
                  <a:schemeClr val="accent1"/>
                </a:solidFill>
              </a:rPr>
              <a:t>Blog </a:t>
            </a:r>
            <a:r>
              <a:rPr lang="en-US" sz="1400"/>
              <a:t>about your career and share it on your social media channels.</a:t>
            </a:r>
          </a:p>
          <a:p>
            <a:pPr marL="285750" indent="-285750">
              <a:buFont typeface="Arial" panose="020B0604020202020204" pitchFamily="34" charset="0"/>
              <a:buChar char="•"/>
            </a:pPr>
            <a:r>
              <a:rPr lang="en-US" sz="1400"/>
              <a:t>Create a </a:t>
            </a:r>
            <a:r>
              <a:rPr lang="en-US" sz="1400" b="1" cap="small">
                <a:solidFill>
                  <a:schemeClr val="accent1"/>
                </a:solidFill>
              </a:rPr>
              <a:t>Day in the Life Video Tour </a:t>
            </a:r>
            <a:r>
              <a:rPr lang="en-US" sz="1400"/>
              <a:t>of your work environment. </a:t>
            </a:r>
          </a:p>
          <a:p>
            <a:pPr marL="285750" indent="-285750">
              <a:buFont typeface="Arial" panose="020B0604020202020204" pitchFamily="34" charset="0"/>
              <a:buChar char="•"/>
            </a:pPr>
            <a:r>
              <a:rPr lang="en-US" sz="1400"/>
              <a:t>You can also incorporate sharing your story into a Demonstration or Activity.</a:t>
            </a:r>
          </a:p>
          <a:p>
            <a:pPr marL="285750" indent="-285750">
              <a:buFont typeface="Arial" panose="020B0604020202020204" pitchFamily="34" charset="0"/>
              <a:buChar char="•"/>
            </a:pPr>
            <a:r>
              <a:rPr lang="en-US" sz="1400"/>
              <a:t>You don’t have to be an engineer! It’s helpful for young people to learn about all kinds of careers. </a:t>
            </a:r>
          </a:p>
          <a:p>
            <a:endParaRPr lang="en-US" sz="1400"/>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br>
              <a:rPr lang="en-US" b="1"/>
            </a:br>
            <a:r>
              <a:rPr lang="en-US" b="1"/>
              <a:t>Share Your Story</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686151" y="1639396"/>
            <a:ext cx="5233104"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a:t>INSPIRE YOUTH</a:t>
            </a:r>
          </a:p>
        </p:txBody>
      </p:sp>
      <p:pic>
        <p:nvPicPr>
          <p:cNvPr id="4" name="Picture 3" descr="Diagram, engineering drawing&#10;&#10;Description automatically generated">
            <a:extLst>
              <a:ext uri="{FF2B5EF4-FFF2-40B4-BE49-F238E27FC236}">
                <a16:creationId xmlns:a16="http://schemas.microsoft.com/office/drawing/2014/main" id="{EE8968B2-306D-4DB7-B497-D61A402D989D}"/>
              </a:ext>
            </a:extLst>
          </p:cNvPr>
          <p:cNvPicPr>
            <a:picLocks noChangeAspect="1"/>
          </p:cNvPicPr>
          <p:nvPr/>
        </p:nvPicPr>
        <p:blipFill>
          <a:blip r:embed="rId2"/>
          <a:stretch>
            <a:fillRect/>
          </a:stretch>
        </p:blipFill>
        <p:spPr>
          <a:xfrm>
            <a:off x="685800" y="3243151"/>
            <a:ext cx="4603750" cy="2838450"/>
          </a:xfrm>
          <a:prstGeom prst="rect">
            <a:avLst/>
          </a:prstGeom>
        </p:spPr>
      </p:pic>
    </p:spTree>
    <p:extLst>
      <p:ext uri="{BB962C8B-B14F-4D97-AF65-F5344CB8AC3E}">
        <p14:creationId xmlns:p14="http://schemas.microsoft.com/office/powerpoint/2010/main" val="966744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7920F-A0C1-C847-8E1F-01971AB53ABA}"/>
              </a:ext>
            </a:extLst>
          </p:cNvPr>
          <p:cNvSpPr>
            <a:spLocks noGrp="1"/>
          </p:cNvSpPr>
          <p:nvPr>
            <p:ph type="body" sz="quarter" idx="23"/>
          </p:nvPr>
        </p:nvSpPr>
        <p:spPr>
          <a:xfrm>
            <a:off x="-441543" y="404115"/>
            <a:ext cx="5233104" cy="258340"/>
          </a:xfrm>
        </p:spPr>
        <p:txBody>
          <a:bodyPr/>
          <a:lstStyle/>
          <a:p>
            <a:pPr marL="285750" indent="-285750">
              <a:buFont typeface="Arial" panose="020B0604020202020204" pitchFamily="34" charset="0"/>
              <a:buChar char="•"/>
            </a:pPr>
            <a:endParaRPr lang="en-US" sz="1400" b="0">
              <a:solidFill>
                <a:schemeClr val="tx1"/>
              </a:solidFill>
            </a:endParaRPr>
          </a:p>
          <a:p>
            <a:pPr marL="285750" lvl="0" indent="-285750">
              <a:buFont typeface="Arial" panose="020B0604020202020204" pitchFamily="34" charset="0"/>
              <a:buChar char="•"/>
            </a:pPr>
            <a:endParaRPr lang="en-US" sz="1400" b="0">
              <a:solidFill>
                <a:schemeClr val="tx1"/>
              </a:solidFill>
            </a:endParaRPr>
          </a:p>
          <a:p>
            <a:pPr marL="285750" indent="-285750">
              <a:buFont typeface="Arial" panose="020B0604020202020204" pitchFamily="34" charset="0"/>
              <a:buChar char="•"/>
            </a:pPr>
            <a:endParaRPr lang="en-US" sz="1400" b="0">
              <a:solidFill>
                <a:schemeClr val="tx1"/>
              </a:solidFill>
            </a:endParaRPr>
          </a:p>
        </p:txBody>
      </p:sp>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686505" y="2208450"/>
            <a:ext cx="4502184" cy="3660467"/>
          </a:xfrm>
        </p:spPr>
        <p:txBody>
          <a:bodyPr/>
          <a:lstStyle/>
          <a:p>
            <a:r>
              <a:rPr lang="en-US" sz="1400"/>
              <a:t>Youth value experiences that engage them and encourage them to ask questions. </a:t>
            </a:r>
          </a:p>
          <a:p>
            <a:r>
              <a:rPr lang="en-US" sz="1400"/>
              <a:t>Demonstrations are short introductions to the endless opportunities in engineering. They are intended to be used at career fairs, science fairs, exhibits, any type of booth, or as an ice breaker activity. </a:t>
            </a:r>
          </a:p>
          <a:p>
            <a:r>
              <a:rPr lang="en-US" sz="1400"/>
              <a:t>Volunteers should choose a demo that aligns with their interests and knowledge and is most suitable to the students, the setting, and the timeframe. Demonstrations run </a:t>
            </a:r>
            <a:r>
              <a:rPr lang="en-US" sz="1400" b="1"/>
              <a:t>15-45 minutes</a:t>
            </a:r>
            <a:r>
              <a:rPr lang="en-US" sz="1400"/>
              <a:t>. Make sure to practice beforehand!</a:t>
            </a:r>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8</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5486288" y="1694260"/>
            <a:ext cx="6245371"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5486289" y="2208450"/>
            <a:ext cx="3870361" cy="2525761"/>
          </a:xfrm>
        </p:spPr>
        <p:txBody>
          <a:bodyPr/>
          <a:lstStyle/>
          <a:p>
            <a:pPr marL="285750" indent="-285750">
              <a:buFont typeface="Arial" panose="020B0604020202020204" pitchFamily="34" charset="0"/>
              <a:buChar char="•"/>
            </a:pPr>
            <a:r>
              <a:rPr lang="en-US" sz="1400"/>
              <a:t>Do a demonstration activity at a </a:t>
            </a:r>
            <a:r>
              <a:rPr lang="en-US" sz="1400" b="1">
                <a:solidFill>
                  <a:schemeClr val="accent1"/>
                </a:solidFill>
              </a:rPr>
              <a:t>STEM </a:t>
            </a:r>
            <a:r>
              <a:rPr lang="en-US" sz="1400" b="1" cap="small">
                <a:solidFill>
                  <a:schemeClr val="accent1"/>
                </a:solidFill>
              </a:rPr>
              <a:t>Event </a:t>
            </a:r>
            <a:r>
              <a:rPr lang="en-US" sz="1400"/>
              <a:t>hosted by the local community, library, science center, or museum.</a:t>
            </a:r>
          </a:p>
          <a:p>
            <a:pPr marL="285750" indent="-285750">
              <a:buFont typeface="Arial" panose="020B0604020202020204" pitchFamily="34" charset="0"/>
              <a:buChar char="•"/>
            </a:pPr>
            <a:r>
              <a:rPr lang="en-US" sz="1400"/>
              <a:t>Host an </a:t>
            </a:r>
            <a:r>
              <a:rPr lang="en-US" sz="1400" b="1" cap="small">
                <a:solidFill>
                  <a:schemeClr val="accent1"/>
                </a:solidFill>
              </a:rPr>
              <a:t>Engineering Event</a:t>
            </a:r>
            <a:r>
              <a:rPr lang="en-US" sz="1400"/>
              <a:t>, such as Take Your Child to Work Day or other on-site event, with multiple activity stations featuring demonstration activities.</a:t>
            </a:r>
          </a:p>
          <a:p>
            <a:pPr marL="285750" indent="-285750">
              <a:buFont typeface="Arial" panose="020B0604020202020204" pitchFamily="34" charset="0"/>
              <a:buChar char="•"/>
            </a:pPr>
            <a:r>
              <a:rPr lang="en-US" sz="1400"/>
              <a:t>Facilitate a </a:t>
            </a:r>
            <a:r>
              <a:rPr lang="en-US" sz="1400" b="1" cap="small">
                <a:solidFill>
                  <a:schemeClr val="accent1"/>
                </a:solidFill>
              </a:rPr>
              <a:t>Virtual Demonstration </a:t>
            </a:r>
            <a:r>
              <a:rPr lang="en-US" sz="1400"/>
              <a:t>for a classroom or a group of interested youth. </a:t>
            </a:r>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br>
              <a:rPr lang="en-US" b="1"/>
            </a:br>
            <a:r>
              <a:rPr lang="en-US" b="1"/>
              <a:t>Do a Demonstration</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686151" y="1694260"/>
            <a:ext cx="5233104"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a:t>EXCITE YOUTH</a:t>
            </a:r>
          </a:p>
        </p:txBody>
      </p:sp>
      <p:pic>
        <p:nvPicPr>
          <p:cNvPr id="4" name="Picture 3" descr="Icon&#10;&#10;Description automatically generated">
            <a:extLst>
              <a:ext uri="{FF2B5EF4-FFF2-40B4-BE49-F238E27FC236}">
                <a16:creationId xmlns:a16="http://schemas.microsoft.com/office/drawing/2014/main" id="{53F65120-F0BB-451F-98BB-28D9C287A83E}"/>
              </a:ext>
            </a:extLst>
          </p:cNvPr>
          <p:cNvPicPr>
            <a:picLocks noChangeAspect="1"/>
          </p:cNvPicPr>
          <p:nvPr/>
        </p:nvPicPr>
        <p:blipFill>
          <a:blip r:embed="rId2"/>
          <a:stretch>
            <a:fillRect/>
          </a:stretch>
        </p:blipFill>
        <p:spPr>
          <a:xfrm>
            <a:off x="9653592" y="1694260"/>
            <a:ext cx="2386156" cy="3285205"/>
          </a:xfrm>
          <a:prstGeom prst="rect">
            <a:avLst/>
          </a:prstGeom>
        </p:spPr>
      </p:pic>
    </p:spTree>
    <p:extLst>
      <p:ext uri="{BB962C8B-B14F-4D97-AF65-F5344CB8AC3E}">
        <p14:creationId xmlns:p14="http://schemas.microsoft.com/office/powerpoint/2010/main" val="364603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2922883" y="2208450"/>
            <a:ext cx="4434847" cy="3660467"/>
          </a:xfrm>
        </p:spPr>
        <p:txBody>
          <a:bodyPr/>
          <a:lstStyle/>
          <a:p>
            <a:r>
              <a:rPr lang="en-US" sz="1400"/>
              <a:t>Hands-On Discovery activities give youth the opportunity to think and act like engineers through fun, hands-on, team-based activities. </a:t>
            </a:r>
          </a:p>
          <a:p>
            <a:r>
              <a:rPr lang="en-US" sz="1400"/>
              <a:t>With your help, youth can build confidence in their abilities to engage with engineering principles and inquiry-based investigations, as well as to pursue further engineering endeavors.  </a:t>
            </a:r>
          </a:p>
          <a:p>
            <a:r>
              <a:rPr lang="en-US" sz="1400"/>
              <a:t>Hands-On Engineering Discovery activities are ideal for classroom visits, afterschool programs, or virtual workshops. They can take </a:t>
            </a:r>
            <a:r>
              <a:rPr lang="en-US" sz="1400" b="1"/>
              <a:t>50 to 90 minutes </a:t>
            </a:r>
            <a:r>
              <a:rPr lang="en-US" sz="1400"/>
              <a:t>to complete. Because they are more involved than Demonstrations and cover in-depth topics, volunteers need to dedicate time to plan and practice. Volunteers should choose activities with content that aligns with their background and knowledge and is most suitable to the students, the setting, and the timeframe. </a:t>
            </a:r>
          </a:p>
          <a:p>
            <a:endParaRPr lang="en-US" sz="1400"/>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9</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7634176" y="1705453"/>
            <a:ext cx="3051545"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7634176" y="2223386"/>
            <a:ext cx="4009544" cy="2482422"/>
          </a:xfrm>
        </p:spPr>
        <p:txBody>
          <a:bodyPr/>
          <a:lstStyle/>
          <a:p>
            <a:pPr marL="285750" indent="-285750">
              <a:buFont typeface="Arial" panose="020B0604020202020204" pitchFamily="34" charset="0"/>
              <a:buChar char="•"/>
            </a:pPr>
            <a:r>
              <a:rPr lang="en-US" sz="1400"/>
              <a:t>Visit a </a:t>
            </a:r>
            <a:r>
              <a:rPr lang="en-US" sz="1400" b="1" cap="small">
                <a:solidFill>
                  <a:schemeClr val="accent1"/>
                </a:solidFill>
              </a:rPr>
              <a:t>Secondary School Classroom </a:t>
            </a:r>
            <a:r>
              <a:rPr lang="en-US" sz="1400"/>
              <a:t>(try a math, science, or technology class) and facilitate a Discovery activity.</a:t>
            </a:r>
            <a:endParaRPr lang="en-US" sz="1400" b="1" cap="small">
              <a:solidFill>
                <a:schemeClr val="accent1"/>
              </a:solidFill>
            </a:endParaRPr>
          </a:p>
          <a:p>
            <a:pPr marL="285750" indent="-285750">
              <a:buFont typeface="Arial" panose="020B0604020202020204" pitchFamily="34" charset="0"/>
              <a:buChar char="•"/>
            </a:pPr>
            <a:r>
              <a:rPr lang="en-US" sz="1400"/>
              <a:t>Work with an </a:t>
            </a:r>
            <a:r>
              <a:rPr lang="en-US" sz="1400" b="1" cap="small">
                <a:solidFill>
                  <a:schemeClr val="accent1"/>
                </a:solidFill>
              </a:rPr>
              <a:t>After School Program/Club </a:t>
            </a:r>
            <a:r>
              <a:rPr lang="en-US" sz="1400"/>
              <a:t>and offer a Discovery activity.</a:t>
            </a:r>
          </a:p>
          <a:p>
            <a:pPr marL="285750" indent="-285750">
              <a:buFont typeface="Arial" panose="020B0604020202020204" pitchFamily="34" charset="0"/>
              <a:buChar char="•"/>
            </a:pPr>
            <a:r>
              <a:rPr lang="en-US" sz="1400"/>
              <a:t>Host an </a:t>
            </a:r>
            <a:r>
              <a:rPr lang="en-US" sz="1400" b="1" cap="small">
                <a:solidFill>
                  <a:schemeClr val="accent1"/>
                </a:solidFill>
              </a:rPr>
              <a:t>Engineering Event</a:t>
            </a:r>
            <a:r>
              <a:rPr lang="en-US" sz="1400"/>
              <a:t> at the GE facility and work with youth teams to complete a Discovery activity.</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a:p>
            <a:endParaRPr lang="en-US" sz="1400"/>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br>
              <a:rPr lang="en-US" b="1"/>
            </a:br>
            <a:r>
              <a:rPr lang="en-US" b="1"/>
              <a:t>Lead a Hands-On Discovery Activity</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2922883" y="1694260"/>
            <a:ext cx="3051545"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a:t>Ignite YOUTH</a:t>
            </a:r>
          </a:p>
        </p:txBody>
      </p:sp>
      <p:pic>
        <p:nvPicPr>
          <p:cNvPr id="4" name="Picture 3" descr="Icon&#10;&#10;Description automatically generated">
            <a:extLst>
              <a:ext uri="{FF2B5EF4-FFF2-40B4-BE49-F238E27FC236}">
                <a16:creationId xmlns:a16="http://schemas.microsoft.com/office/drawing/2014/main" id="{7B351AF5-4F7A-4317-8EEA-A08E386BE31C}"/>
              </a:ext>
            </a:extLst>
          </p:cNvPr>
          <p:cNvPicPr>
            <a:picLocks noChangeAspect="1"/>
          </p:cNvPicPr>
          <p:nvPr/>
        </p:nvPicPr>
        <p:blipFill>
          <a:blip r:embed="rId2"/>
          <a:stretch>
            <a:fillRect/>
          </a:stretch>
        </p:blipFill>
        <p:spPr>
          <a:xfrm>
            <a:off x="175415" y="3094075"/>
            <a:ext cx="2471022" cy="2528732"/>
          </a:xfrm>
          <a:prstGeom prst="rect">
            <a:avLst/>
          </a:prstGeom>
        </p:spPr>
      </p:pic>
    </p:spTree>
    <p:extLst>
      <p:ext uri="{BB962C8B-B14F-4D97-AF65-F5344CB8AC3E}">
        <p14:creationId xmlns:p14="http://schemas.microsoft.com/office/powerpoint/2010/main" val="504480855"/>
      </p:ext>
    </p:extLst>
  </p:cSld>
  <p:clrMapOvr>
    <a:masterClrMapping/>
  </p:clrMapOvr>
</p:sld>
</file>

<file path=ppt/theme/theme1.xml><?xml version="1.0" encoding="utf-8"?>
<a:theme xmlns:a="http://schemas.openxmlformats.org/drawingml/2006/main" name="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321155CBED8E4AAF4F046413B3C05D" ma:contentTypeVersion="18" ma:contentTypeDescription="Create a new document." ma:contentTypeScope="" ma:versionID="35b2653067b28e46ee5b2c0aab271c9d">
  <xsd:schema xmlns:xsd="http://www.w3.org/2001/XMLSchema" xmlns:xs="http://www.w3.org/2001/XMLSchema" xmlns:p="http://schemas.microsoft.com/office/2006/metadata/properties" xmlns:ns1="http://schemas.microsoft.com/sharepoint/v3" xmlns:ns2="42252d84-eba6-4a30-add5-89ed5b4f24ce" xmlns:ns3="013d5bed-8dde-4dc6-a390-d932e55a79df" targetNamespace="http://schemas.microsoft.com/office/2006/metadata/properties" ma:root="true" ma:fieldsID="25ae33094e4c50fba549b02b88ba7b6a" ns1:_="" ns2:_="" ns3:_="">
    <xsd:import namespace="http://schemas.microsoft.com/sharepoint/v3"/>
    <xsd:import namespace="42252d84-eba6-4a30-add5-89ed5b4f24ce"/>
    <xsd:import namespace="013d5bed-8dde-4dc6-a390-d932e55a79d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52d84-eba6-4a30-add5-89ed5b4f24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fd1693e-c15b-4460-aeef-a301a32d4f3b}" ma:internalName="TaxCatchAll" ma:showField="CatchAllData" ma:web="42252d84-eba6-4a30-add5-89ed5b4f24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13d5bed-8dde-4dc6-a390-d932e55a79d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42252d84-eba6-4a30-add5-89ed5b4f24ce">
      <UserInfo>
        <DisplayName>Lisa Johnson</DisplayName>
        <AccountId>14</AccountId>
        <AccountType/>
      </UserInfo>
      <UserInfo>
        <DisplayName>Erica Spangler</DisplayName>
        <AccountId>91</AccountId>
        <AccountType/>
      </UserInfo>
      <UserInfo>
        <DisplayName>Jessica Baker</DisplayName>
        <AccountId>161</AccountId>
        <AccountType/>
      </UserInfo>
    </SharedWithUsers>
    <TaxCatchAll xmlns="42252d84-eba6-4a30-add5-89ed5b4f24ce" xsi:nil="true"/>
    <lcf76f155ced4ddcb4097134ff3c332f xmlns="013d5bed-8dde-4dc6-a390-d932e55a79d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B34DC7-FCBB-4743-9A66-A6BCDE7A555C}">
  <ds:schemaRefs>
    <ds:schemaRef ds:uri="013d5bed-8dde-4dc6-a390-d932e55a79df"/>
    <ds:schemaRef ds:uri="42252d84-eba6-4a30-add5-89ed5b4f2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BCC21E-72E0-4499-8107-93C1D3826B20}">
  <ds:schemaRefs>
    <ds:schemaRef ds:uri="013d5bed-8dde-4dc6-a390-d932e55a79df"/>
    <ds:schemaRef ds:uri="42252d84-eba6-4a30-add5-89ed5b4f24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8A55EC-E970-4F03-8230-36110D5A7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1630</Words>
  <Application>Microsoft Office PowerPoint</Application>
  <PresentationFormat>Widescreen</PresentationFormat>
  <Paragraphs>122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Wingdings 2</vt:lpstr>
      <vt:lpstr>GE Inspira Sans</vt:lpstr>
      <vt:lpstr>Courier New</vt:lpstr>
      <vt:lpstr>Office Theme</vt:lpstr>
      <vt:lpstr>Global Engineering Discovery Volunteer Quickstart Guide </vt:lpstr>
      <vt:lpstr>PowerPoint Presentation</vt:lpstr>
      <vt:lpstr> NextEngineers.org The Next Engineers website provides valuable information and resources for volunteers. </vt:lpstr>
      <vt:lpstr>6 Quick Steps to Get Started  Ready to get started? Follow these quick steps to volunteer with Engineering Discovery: </vt:lpstr>
      <vt:lpstr> What is Engineering Discovery? How can I get involved? </vt:lpstr>
      <vt:lpstr>PowerPoint Presentation</vt:lpstr>
      <vt:lpstr>PowerPoint Presentation</vt:lpstr>
      <vt:lpstr>PowerPoint Presentation</vt:lpstr>
      <vt:lpstr>PowerPoint Presentation</vt:lpstr>
      <vt:lpstr> Get Prepared  Resources to support you</vt:lpstr>
      <vt:lpstr> Acknowledgements    The  Next Engineers: Engineering Discovery Quickstart Guide was developed by FHI 360 to arm volunteers with the information needed to successfully plan and implement events to excite and ignite youth about engineering.  GE Foundation The GE Foundation,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  About FHI 360  FHI 360 is a nonprofit human development organization dedicated to improving lives in lasting ways by advancing integrated, locally driven solutions. Our staff includes experts in health, education, nutrition, environment, economic development, civil society, gender, youth, research, technology, communication and social marketing — creating a unique mix of capabilities to address today’s interrelated development challenges. FHI 360 serves more than 70 countries and all U.S. states and territories.   FHI 360 staff members provide management support for Next Engineers and develop and disseminate essential resources. A separate team of FHI 360 researchers conducts the ongoing evaluation of Next Engineers activities.   Contact FHI 360 NextEngineers@fhi360.org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Volunteer Activation Kit</dc:title>
  <dc:creator>Amanda McMahon</dc:creator>
  <cp:lastModifiedBy>Jessica Baker</cp:lastModifiedBy>
  <cp:revision>1</cp:revision>
  <dcterms:created xsi:type="dcterms:W3CDTF">2022-02-28T22:10:03Z</dcterms:created>
  <dcterms:modified xsi:type="dcterms:W3CDTF">2023-04-20T16:01:10Z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0x01010035321155CBED8E4AAF4F046413B3C05D</vt:lpwstr>
  </property>
  <property fmtid="{D5CDD505-2E9C-101B-9397-08002B2CF9AE}" pid="3" name="MediaServiceImageTags">
    <vt:lpwstr/>
  </property>
</Properties>
</file>