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6"/>
  </p:notesMasterIdLst>
  <p:handoutMasterIdLst>
    <p:handoutMasterId r:id="rId17"/>
  </p:handoutMasterIdLst>
  <p:sldIdLst>
    <p:sldId id="613" r:id="rId5"/>
    <p:sldId id="740" r:id="rId6"/>
    <p:sldId id="734" r:id="rId7"/>
    <p:sldId id="746" r:id="rId8"/>
    <p:sldId id="733" r:id="rId9"/>
    <p:sldId id="753" r:id="rId10"/>
    <p:sldId id="726" r:id="rId11"/>
    <p:sldId id="744" r:id="rId12"/>
    <p:sldId id="745" r:id="rId13"/>
    <p:sldId id="725" r:id="rId14"/>
    <p:sldId id="721" r:id="rId15"/>
  </p:sldIdLst>
  <p:sldSz cx="12192000" cy="6858000"/>
  <p:notesSz cx="7315200" cy="9601200"/>
  <p:embeddedFontLst>
    <p:embeddedFont>
      <p:font typeface="GE Inspira Sans" panose="020B0503060000000003" pitchFamily="34" charset="0"/>
      <p:regular r:id="rId18"/>
      <p:bold r:id="rId19"/>
      <p:italic r:id="rId20"/>
      <p:boldItalic r:id="rId21"/>
    </p:embeddedFont>
    <p:embeddedFont>
      <p:font typeface="Wingdings 2" panose="05020102010507070707" pitchFamily="18" charset="2"/>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Slides" id="{4630BA74-E475-F248-8831-55D5310589A7}">
          <p14:sldIdLst>
            <p14:sldId id="613"/>
            <p14:sldId id="740"/>
            <p14:sldId id="734"/>
            <p14:sldId id="746"/>
            <p14:sldId id="733"/>
            <p14:sldId id="753"/>
            <p14:sldId id="726"/>
            <p14:sldId id="744"/>
            <p14:sldId id="745"/>
            <p14:sldId id="725"/>
            <p14:sldId id="721"/>
          </p14:sldIdLst>
        </p14:section>
      </p14:sectionLst>
    </p:ext>
    <p:ext uri="{EFAFB233-063F-42B5-8137-9DF3F51BA10A}">
      <p15:sldGuideLst xmlns:p15="http://schemas.microsoft.com/office/powerpoint/2012/main">
        <p15:guide id="1" pos="3840" userDrawn="1">
          <p15:clr>
            <a:srgbClr val="A4A3A4"/>
          </p15:clr>
        </p15:guide>
        <p15:guide id="2" orient="horz" pos="3456"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877091-C159-B8DC-F54C-E6CD6914A202}" name="Erica Spangler" initials="ES" userId="S::ESpangler@fhi360.org::b5faf770-6033-4ecd-ac8b-64ed787125af" providerId="AD"/>
  <p188:author id="{E7F101F3-03A8-4B9C-E381-66C7D5EEF83C}" name="Jessica Baker" initials="JB" userId="S::JeBaker@fhi360.org::ec6199f2-1393-4d61-bf43-949919d0f5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rica Spangler" initials="ES" lastIdx="11" clrIdx="0">
    <p:extLst>
      <p:ext uri="{19B8F6BF-5375-455C-9EA6-DF929625EA0E}">
        <p15:presenceInfo xmlns:p15="http://schemas.microsoft.com/office/powerpoint/2012/main" userId="S::ESpangler@fhi360.org::b5faf770-6033-4ecd-ac8b-64ed787125af" providerId="AD"/>
      </p:ext>
    </p:extLst>
  </p:cmAuthor>
  <p:cmAuthor id="2" name="Jessica Baker" initials="JB" lastIdx="4" clrIdx="1">
    <p:extLst>
      <p:ext uri="{19B8F6BF-5375-455C-9EA6-DF929625EA0E}">
        <p15:presenceInfo xmlns:p15="http://schemas.microsoft.com/office/powerpoint/2012/main" userId="S::jebaker@fhi360.org::ec6199f2-1393-4d61-bf43-949919d0f5dc" providerId="AD"/>
      </p:ext>
    </p:extLst>
  </p:cmAuthor>
  <p:cmAuthor id="3" name="Elizabeth Adelman" initials="EA" lastIdx="1" clrIdx="2">
    <p:extLst>
      <p:ext uri="{19B8F6BF-5375-455C-9EA6-DF929625EA0E}">
        <p15:presenceInfo xmlns:p15="http://schemas.microsoft.com/office/powerpoint/2012/main" userId="S::eadelman@fhi360.org::5e5bdc8e-4870-4b5f-bfe2-321381e37a58" providerId="AD"/>
      </p:ext>
    </p:extLst>
  </p:cmAuthor>
  <p:cmAuthor id="4" name="Lisa Johnson" initials="LJ" lastIdx="1" clrIdx="3">
    <p:extLst>
      <p:ext uri="{19B8F6BF-5375-455C-9EA6-DF929625EA0E}">
        <p15:presenceInfo xmlns:p15="http://schemas.microsoft.com/office/powerpoint/2012/main" userId="S::ljohnson@fhi360.org::4547aa23-89e6-4de5-83b7-039ed723504d" providerId="AD"/>
      </p:ext>
    </p:extLst>
  </p:cmAuthor>
  <p:cmAuthor id="5" name="Kendra Northington" initials="KN" lastIdx="1" clrIdx="4">
    <p:extLst>
      <p:ext uri="{19B8F6BF-5375-455C-9EA6-DF929625EA0E}">
        <p15:presenceInfo xmlns:p15="http://schemas.microsoft.com/office/powerpoint/2012/main" userId="S::KNorthington@fhi360.org::7c17964f-4533-4e1e-9ef0-3b8815c785c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5000"/>
    <a:srgbClr val="005CB9"/>
    <a:srgbClr val="FFFFFF"/>
    <a:srgbClr val="6AA0D6"/>
    <a:srgbClr val="0432FF"/>
    <a:srgbClr val="A568D2"/>
    <a:srgbClr val="005EB8"/>
    <a:srgbClr val="CCF2E2"/>
    <a:srgbClr val="00BD6D"/>
    <a:srgbClr val="FFC7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BF9207-F010-4C9E-A55C-880C54420180}" vWet="2" dt="2023-11-22T16:13:46.651"/>
    <p1510:client id="{AC67521C-FD78-4D57-9933-B589143EAA4A}" v="18" dt="2023-11-22T16:21:19.130"/>
  </p1510:revLst>
</p1510:revInfo>
</file>

<file path=ppt/tableStyles.xml><?xml version="1.0" encoding="utf-8"?>
<a:tblStyleLst xmlns:a="http://schemas.openxmlformats.org/drawingml/2006/main" def="{69012ECD-51FC-41F1-AA8D-1B2483CD663E}">
  <a:tblStyle styleId="{0817EA92-75D0-4044-A80A-286907CE0DDB}" styleName="Custom Table Style">
    <a:wholeTbl>
      <a:tcTxStyle>
        <a:fontRef idx="minor">
          <a:scrgbClr r="30" g="47" b="70"/>
        </a:fontRef>
        <a:schemeClr val="tx1"/>
      </a:tcTxStyle>
      <a:tcStyle>
        <a:tcBdr>
          <a:left>
            <a:lnRef idx="2">
              <a:schemeClr val="accent1"/>
            </a:lnRef>
          </a:left>
          <a:right>
            <a:lnRef idx="2">
              <a:schemeClr val="accent1"/>
            </a:lnRef>
          </a:right>
          <a:top>
            <a:lnRef idx="2">
              <a:schemeClr val="accent1"/>
            </a:lnRef>
          </a:top>
          <a:bottom>
            <a:lnRef idx="2">
              <a:schemeClr val="accent1"/>
            </a:lnRef>
          </a:bottom>
          <a:insideH>
            <a:lnRef idx="2">
              <a:schemeClr val="accent1"/>
            </a:lnRef>
          </a:insideH>
          <a:insideV>
            <a:lnRef idx="2">
              <a:schemeClr val="accent1"/>
            </a:lnRef>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pos="3840"/>
        <p:guide orient="horz" pos="3456"/>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slide" Target="../slides/slide8.xml"/><Relationship Id="rId1"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467D4D-8B0F-F240-8466-26E3F086D873}" type="doc">
      <dgm:prSet loTypeId="urn:microsoft.com/office/officeart/2008/layout/VerticalCurvedList" loCatId="process" qsTypeId="urn:microsoft.com/office/officeart/2005/8/quickstyle/simple1" qsCatId="simple" csTypeId="urn:microsoft.com/office/officeart/2005/8/colors/colorful1" csCatId="colorful" phldr="1"/>
      <dgm:spPr/>
      <dgm:t>
        <a:bodyPr/>
        <a:lstStyle/>
        <a:p>
          <a:endParaRPr lang="en-US"/>
        </a:p>
      </dgm:t>
    </dgm:pt>
    <dgm:pt modelId="{EB1D65DC-9C68-7745-B89B-7B7BB2D2AB7F}">
      <dgm:prSet phldrT="[Text]"/>
      <dgm:spPr/>
      <dgm:t>
        <a:bodyPr lIns="640080"/>
        <a:lstStyle/>
        <a:p>
          <a:pPr algn="l"/>
          <a:r>
            <a:rPr lang="en-US" b="1">
              <a:hlinkClick xmlns:r="http://schemas.openxmlformats.org/officeDocument/2006/relationships" r:id="rId1" action="ppaction://hlinksldjump"/>
            </a:rPr>
            <a:t>Share Your Story</a:t>
          </a:r>
          <a:endParaRPr lang="en-US" b="1"/>
        </a:p>
      </dgm:t>
    </dgm:pt>
    <dgm:pt modelId="{567B452C-5788-4E4A-B87F-4215D5AD0318}" type="parTrans" cxnId="{62B224CD-15AC-494D-8420-E464476FF661}">
      <dgm:prSet/>
      <dgm:spPr/>
      <dgm:t>
        <a:bodyPr/>
        <a:lstStyle/>
        <a:p>
          <a:endParaRPr lang="en-US"/>
        </a:p>
      </dgm:t>
    </dgm:pt>
    <dgm:pt modelId="{42581174-2F90-2A45-AA69-E226874B483C}" type="sibTrans" cxnId="{62B224CD-15AC-494D-8420-E464476FF661}">
      <dgm:prSet/>
      <dgm:spPr/>
      <dgm:t>
        <a:bodyPr/>
        <a:lstStyle/>
        <a:p>
          <a:endParaRPr lang="en-US"/>
        </a:p>
      </dgm:t>
    </dgm:pt>
    <dgm:pt modelId="{5EFB06A5-63CC-7645-B5DE-C4E159411229}">
      <dgm:prSet phldrT="[Text]"/>
      <dgm:spPr/>
      <dgm:t>
        <a:bodyPr lIns="640080"/>
        <a:lstStyle/>
        <a:p>
          <a:pPr algn="l"/>
          <a:r>
            <a:rPr lang="en-US" b="0"/>
            <a:t>Do a </a:t>
          </a:r>
          <a:r>
            <a:rPr lang="en-US" b="1">
              <a:hlinkClick xmlns:r="http://schemas.openxmlformats.org/officeDocument/2006/relationships" r:id="rId2" action="ppaction://hlinksldjump"/>
            </a:rPr>
            <a:t>Demonstration</a:t>
          </a:r>
          <a:endParaRPr lang="en-US" b="1"/>
        </a:p>
      </dgm:t>
    </dgm:pt>
    <dgm:pt modelId="{F9E2B37F-72B2-3B4B-BCA6-BF8C46F50A36}" type="parTrans" cxnId="{1992E196-E278-4142-935F-3A4FB10BE32C}">
      <dgm:prSet/>
      <dgm:spPr/>
      <dgm:t>
        <a:bodyPr/>
        <a:lstStyle/>
        <a:p>
          <a:endParaRPr lang="en-US"/>
        </a:p>
      </dgm:t>
    </dgm:pt>
    <dgm:pt modelId="{CE4F2FE2-EA69-B74E-86CD-75A1CAA2B07D}" type="sibTrans" cxnId="{1992E196-E278-4142-935F-3A4FB10BE32C}">
      <dgm:prSet/>
      <dgm:spPr/>
      <dgm:t>
        <a:bodyPr/>
        <a:lstStyle/>
        <a:p>
          <a:endParaRPr lang="en-US"/>
        </a:p>
      </dgm:t>
    </dgm:pt>
    <dgm:pt modelId="{B9901D30-8349-BA45-AF97-88B70579CF10}">
      <dgm:prSet phldrT="[Text]"/>
      <dgm:spPr>
        <a:solidFill>
          <a:schemeClr val="accent1"/>
        </a:solidFill>
        <a:ln>
          <a:solidFill>
            <a:schemeClr val="accent6"/>
          </a:solidFill>
        </a:ln>
      </dgm:spPr>
      <dgm:t>
        <a:bodyPr lIns="640080"/>
        <a:lstStyle/>
        <a:p>
          <a:pPr algn="l"/>
          <a:r>
            <a:rPr lang="en-US" b="0"/>
            <a:t>Lead a </a:t>
          </a:r>
          <a:r>
            <a:rPr lang="en-US" b="1" u="sng"/>
            <a:t>Hands-On </a:t>
          </a:r>
          <a:r>
            <a:rPr lang="en-US" b="1">
              <a:hlinkClick xmlns:r="http://schemas.openxmlformats.org/officeDocument/2006/relationships" r:id="rId3" action="ppaction://hlinksldjump"/>
            </a:rPr>
            <a:t>Discovery Activity</a:t>
          </a:r>
          <a:endParaRPr lang="en-US" b="1"/>
        </a:p>
      </dgm:t>
    </dgm:pt>
    <dgm:pt modelId="{AAD8C753-0D19-2B45-86A3-35427821ED44}" type="parTrans" cxnId="{E94A9641-9A80-F547-BE85-5D2DC5C57775}">
      <dgm:prSet/>
      <dgm:spPr/>
      <dgm:t>
        <a:bodyPr/>
        <a:lstStyle/>
        <a:p>
          <a:endParaRPr lang="en-US"/>
        </a:p>
      </dgm:t>
    </dgm:pt>
    <dgm:pt modelId="{BB830CD6-0BF4-3145-A178-E1D3F5323B51}" type="sibTrans" cxnId="{E94A9641-9A80-F547-BE85-5D2DC5C57775}">
      <dgm:prSet/>
      <dgm:spPr/>
      <dgm:t>
        <a:bodyPr/>
        <a:lstStyle/>
        <a:p>
          <a:endParaRPr lang="en-US"/>
        </a:p>
      </dgm:t>
    </dgm:pt>
    <dgm:pt modelId="{B54675D8-369F-F342-86B3-D0624F27F8B8}" type="pres">
      <dgm:prSet presAssocID="{57467D4D-8B0F-F240-8466-26E3F086D873}" presName="Name0" presStyleCnt="0">
        <dgm:presLayoutVars>
          <dgm:chMax val="7"/>
          <dgm:chPref val="7"/>
          <dgm:dir/>
        </dgm:presLayoutVars>
      </dgm:prSet>
      <dgm:spPr/>
    </dgm:pt>
    <dgm:pt modelId="{AD6CA414-4566-094D-ABBB-0BFB7B4B4C74}" type="pres">
      <dgm:prSet presAssocID="{57467D4D-8B0F-F240-8466-26E3F086D873}" presName="Name1" presStyleCnt="0"/>
      <dgm:spPr/>
    </dgm:pt>
    <dgm:pt modelId="{98E7B0F4-3562-CC46-B7D4-174B66CBB70A}" type="pres">
      <dgm:prSet presAssocID="{57467D4D-8B0F-F240-8466-26E3F086D873}" presName="cycle" presStyleCnt="0"/>
      <dgm:spPr/>
    </dgm:pt>
    <dgm:pt modelId="{72F546BA-094E-474E-A24D-7735461FCD13}" type="pres">
      <dgm:prSet presAssocID="{57467D4D-8B0F-F240-8466-26E3F086D873}" presName="srcNode" presStyleLbl="node1" presStyleIdx="0" presStyleCnt="3"/>
      <dgm:spPr/>
    </dgm:pt>
    <dgm:pt modelId="{0613AAC8-3B88-D342-9C29-80381909B9C4}" type="pres">
      <dgm:prSet presAssocID="{57467D4D-8B0F-F240-8466-26E3F086D873}" presName="conn" presStyleLbl="parChTrans1D2" presStyleIdx="0" presStyleCnt="1"/>
      <dgm:spPr/>
    </dgm:pt>
    <dgm:pt modelId="{142EC4C4-CB89-B945-B499-9BCF104DD297}" type="pres">
      <dgm:prSet presAssocID="{57467D4D-8B0F-F240-8466-26E3F086D873}" presName="extraNode" presStyleLbl="node1" presStyleIdx="0" presStyleCnt="3"/>
      <dgm:spPr/>
    </dgm:pt>
    <dgm:pt modelId="{B45E8099-94E0-7E46-8478-9D7372042CAF}" type="pres">
      <dgm:prSet presAssocID="{57467D4D-8B0F-F240-8466-26E3F086D873}" presName="dstNode" presStyleLbl="node1" presStyleIdx="0" presStyleCnt="3"/>
      <dgm:spPr/>
    </dgm:pt>
    <dgm:pt modelId="{9021A467-E0BF-FD47-9D96-C158308DB714}" type="pres">
      <dgm:prSet presAssocID="{EB1D65DC-9C68-7745-B89B-7B7BB2D2AB7F}" presName="text_1" presStyleLbl="node1" presStyleIdx="0" presStyleCnt="3" custScaleY="125270">
        <dgm:presLayoutVars>
          <dgm:bulletEnabled val="1"/>
        </dgm:presLayoutVars>
      </dgm:prSet>
      <dgm:spPr/>
    </dgm:pt>
    <dgm:pt modelId="{507B6E6D-CAA4-3345-9206-F1F3619D4090}" type="pres">
      <dgm:prSet presAssocID="{EB1D65DC-9C68-7745-B89B-7B7BB2D2AB7F}" presName="accent_1" presStyleCnt="0"/>
      <dgm:spPr/>
    </dgm:pt>
    <dgm:pt modelId="{D8D450FB-3285-0A45-8E7D-5831950E8D73}" type="pres">
      <dgm:prSet presAssocID="{EB1D65DC-9C68-7745-B89B-7B7BB2D2AB7F}" presName="accentRepeatNode" presStyleLbl="solidFgAcc1" presStyleIdx="0" presStyleCnt="3"/>
      <dgm:spPr>
        <a:solidFill>
          <a:schemeClr val="accent2">
            <a:lumMod val="75000"/>
          </a:schemeClr>
        </a:solidFill>
        <a:ln>
          <a:solidFill>
            <a:schemeClr val="accent2">
              <a:lumMod val="75000"/>
            </a:schemeClr>
          </a:solidFill>
        </a:ln>
      </dgm:spPr>
    </dgm:pt>
    <dgm:pt modelId="{50DDB08D-FFD8-6A46-B492-F08F0CDFFBB7}" type="pres">
      <dgm:prSet presAssocID="{5EFB06A5-63CC-7645-B5DE-C4E159411229}" presName="text_2" presStyleLbl="node1" presStyleIdx="1" presStyleCnt="3" custScaleY="125270">
        <dgm:presLayoutVars>
          <dgm:bulletEnabled val="1"/>
        </dgm:presLayoutVars>
      </dgm:prSet>
      <dgm:spPr/>
    </dgm:pt>
    <dgm:pt modelId="{D5C7A983-C35A-8544-AE35-5B4737F420A4}" type="pres">
      <dgm:prSet presAssocID="{5EFB06A5-63CC-7645-B5DE-C4E159411229}" presName="accent_2" presStyleCnt="0"/>
      <dgm:spPr/>
    </dgm:pt>
    <dgm:pt modelId="{2D0C6D98-86CB-6042-A896-A1451C720DEB}" type="pres">
      <dgm:prSet presAssocID="{5EFB06A5-63CC-7645-B5DE-C4E159411229}" presName="accentRepeatNode" presStyleLbl="solidFgAcc1" presStyleIdx="1" presStyleCnt="3"/>
      <dgm:spPr>
        <a:solidFill>
          <a:schemeClr val="accent3">
            <a:lumMod val="75000"/>
          </a:schemeClr>
        </a:solidFill>
        <a:ln>
          <a:solidFill>
            <a:schemeClr val="accent3">
              <a:lumMod val="75000"/>
            </a:schemeClr>
          </a:solidFill>
        </a:ln>
      </dgm:spPr>
    </dgm:pt>
    <dgm:pt modelId="{E9F6FC74-5149-8F40-886E-B620714F783D}" type="pres">
      <dgm:prSet presAssocID="{B9901D30-8349-BA45-AF97-88B70579CF10}" presName="text_3" presStyleLbl="node1" presStyleIdx="2" presStyleCnt="3" custScaleY="125270">
        <dgm:presLayoutVars>
          <dgm:bulletEnabled val="1"/>
        </dgm:presLayoutVars>
      </dgm:prSet>
      <dgm:spPr/>
    </dgm:pt>
    <dgm:pt modelId="{6DB2F13C-FC07-6848-9DD5-A3119C0ED698}" type="pres">
      <dgm:prSet presAssocID="{B9901D30-8349-BA45-AF97-88B70579CF10}" presName="accent_3" presStyleCnt="0"/>
      <dgm:spPr/>
    </dgm:pt>
    <dgm:pt modelId="{A68B1618-4AE1-914C-84FD-80935F0B1F9E}" type="pres">
      <dgm:prSet presAssocID="{B9901D30-8349-BA45-AF97-88B70579CF10}" presName="accentRepeatNode" presStyleLbl="solidFgAcc1" presStyleIdx="2" presStyleCnt="3"/>
      <dgm:spPr>
        <a:solidFill>
          <a:schemeClr val="accent1">
            <a:lumMod val="50000"/>
          </a:schemeClr>
        </a:solidFill>
      </dgm:spPr>
    </dgm:pt>
  </dgm:ptLst>
  <dgm:cxnLst>
    <dgm:cxn modelId="{3B60CE28-524F-A44D-8B11-7C3AFE8C4100}" type="presOf" srcId="{57467D4D-8B0F-F240-8466-26E3F086D873}" destId="{B54675D8-369F-F342-86B3-D0624F27F8B8}" srcOrd="0" destOrd="0" presId="urn:microsoft.com/office/officeart/2008/layout/VerticalCurvedList"/>
    <dgm:cxn modelId="{E94A9641-9A80-F547-BE85-5D2DC5C57775}" srcId="{57467D4D-8B0F-F240-8466-26E3F086D873}" destId="{B9901D30-8349-BA45-AF97-88B70579CF10}" srcOrd="2" destOrd="0" parTransId="{AAD8C753-0D19-2B45-86A3-35427821ED44}" sibTransId="{BB830CD6-0BF4-3145-A178-E1D3F5323B51}"/>
    <dgm:cxn modelId="{98354549-6111-6C4E-80B3-E70725DD379A}" type="presOf" srcId="{EB1D65DC-9C68-7745-B89B-7B7BB2D2AB7F}" destId="{9021A467-E0BF-FD47-9D96-C158308DB714}" srcOrd="0" destOrd="0" presId="urn:microsoft.com/office/officeart/2008/layout/VerticalCurvedList"/>
    <dgm:cxn modelId="{1992E196-E278-4142-935F-3A4FB10BE32C}" srcId="{57467D4D-8B0F-F240-8466-26E3F086D873}" destId="{5EFB06A5-63CC-7645-B5DE-C4E159411229}" srcOrd="1" destOrd="0" parTransId="{F9E2B37F-72B2-3B4B-BCA6-BF8C46F50A36}" sibTransId="{CE4F2FE2-EA69-B74E-86CD-75A1CAA2B07D}"/>
    <dgm:cxn modelId="{178D80A3-AD2A-8E49-85B8-81DEB2B19352}" type="presOf" srcId="{5EFB06A5-63CC-7645-B5DE-C4E159411229}" destId="{50DDB08D-FFD8-6A46-B492-F08F0CDFFBB7}" srcOrd="0" destOrd="0" presId="urn:microsoft.com/office/officeart/2008/layout/VerticalCurvedList"/>
    <dgm:cxn modelId="{9B48DCC7-5B45-9D4C-9472-1D65D71B8AF1}" type="presOf" srcId="{B9901D30-8349-BA45-AF97-88B70579CF10}" destId="{E9F6FC74-5149-8F40-886E-B620714F783D}" srcOrd="0" destOrd="0" presId="urn:microsoft.com/office/officeart/2008/layout/VerticalCurvedList"/>
    <dgm:cxn modelId="{62B224CD-15AC-494D-8420-E464476FF661}" srcId="{57467D4D-8B0F-F240-8466-26E3F086D873}" destId="{EB1D65DC-9C68-7745-B89B-7B7BB2D2AB7F}" srcOrd="0" destOrd="0" parTransId="{567B452C-5788-4E4A-B87F-4215D5AD0318}" sibTransId="{42581174-2F90-2A45-AA69-E226874B483C}"/>
    <dgm:cxn modelId="{8DD212D8-511F-5848-84C7-803FFA2418FF}" type="presOf" srcId="{42581174-2F90-2A45-AA69-E226874B483C}" destId="{0613AAC8-3B88-D342-9C29-80381909B9C4}" srcOrd="0" destOrd="0" presId="urn:microsoft.com/office/officeart/2008/layout/VerticalCurvedList"/>
    <dgm:cxn modelId="{EA615C15-A60A-C84E-B9A7-1E2FB1661300}" type="presParOf" srcId="{B54675D8-369F-F342-86B3-D0624F27F8B8}" destId="{AD6CA414-4566-094D-ABBB-0BFB7B4B4C74}" srcOrd="0" destOrd="0" presId="urn:microsoft.com/office/officeart/2008/layout/VerticalCurvedList"/>
    <dgm:cxn modelId="{329AC92E-7C6B-5240-8D63-5E333272BA4B}" type="presParOf" srcId="{AD6CA414-4566-094D-ABBB-0BFB7B4B4C74}" destId="{98E7B0F4-3562-CC46-B7D4-174B66CBB70A}" srcOrd="0" destOrd="0" presId="urn:microsoft.com/office/officeart/2008/layout/VerticalCurvedList"/>
    <dgm:cxn modelId="{261F5A59-312A-EE43-A2DC-126EECE8C41C}" type="presParOf" srcId="{98E7B0F4-3562-CC46-B7D4-174B66CBB70A}" destId="{72F546BA-094E-474E-A24D-7735461FCD13}" srcOrd="0" destOrd="0" presId="urn:microsoft.com/office/officeart/2008/layout/VerticalCurvedList"/>
    <dgm:cxn modelId="{650C89E7-68FC-C14A-AFB7-8E1F470A8AAF}" type="presParOf" srcId="{98E7B0F4-3562-CC46-B7D4-174B66CBB70A}" destId="{0613AAC8-3B88-D342-9C29-80381909B9C4}" srcOrd="1" destOrd="0" presId="urn:microsoft.com/office/officeart/2008/layout/VerticalCurvedList"/>
    <dgm:cxn modelId="{3155769E-ED30-7E4E-91B8-F817B923EE78}" type="presParOf" srcId="{98E7B0F4-3562-CC46-B7D4-174B66CBB70A}" destId="{142EC4C4-CB89-B945-B499-9BCF104DD297}" srcOrd="2" destOrd="0" presId="urn:microsoft.com/office/officeart/2008/layout/VerticalCurvedList"/>
    <dgm:cxn modelId="{1C1C5FEC-D347-034A-9704-0B7F8D8F9003}" type="presParOf" srcId="{98E7B0F4-3562-CC46-B7D4-174B66CBB70A}" destId="{B45E8099-94E0-7E46-8478-9D7372042CAF}" srcOrd="3" destOrd="0" presId="urn:microsoft.com/office/officeart/2008/layout/VerticalCurvedList"/>
    <dgm:cxn modelId="{F2D6A42A-9F4F-2F4D-9B77-4C73E1A34DE8}" type="presParOf" srcId="{AD6CA414-4566-094D-ABBB-0BFB7B4B4C74}" destId="{9021A467-E0BF-FD47-9D96-C158308DB714}" srcOrd="1" destOrd="0" presId="urn:microsoft.com/office/officeart/2008/layout/VerticalCurvedList"/>
    <dgm:cxn modelId="{E1F12FBC-CDD4-C94E-AC98-1650AEC046CC}" type="presParOf" srcId="{AD6CA414-4566-094D-ABBB-0BFB7B4B4C74}" destId="{507B6E6D-CAA4-3345-9206-F1F3619D4090}" srcOrd="2" destOrd="0" presId="urn:microsoft.com/office/officeart/2008/layout/VerticalCurvedList"/>
    <dgm:cxn modelId="{A19C5447-1B98-8E41-A6C0-E0049AB7BD30}" type="presParOf" srcId="{507B6E6D-CAA4-3345-9206-F1F3619D4090}" destId="{D8D450FB-3285-0A45-8E7D-5831950E8D73}" srcOrd="0" destOrd="0" presId="urn:microsoft.com/office/officeart/2008/layout/VerticalCurvedList"/>
    <dgm:cxn modelId="{49CB52FA-A6D5-3C49-B116-FA2ABECFAE51}" type="presParOf" srcId="{AD6CA414-4566-094D-ABBB-0BFB7B4B4C74}" destId="{50DDB08D-FFD8-6A46-B492-F08F0CDFFBB7}" srcOrd="3" destOrd="0" presId="urn:microsoft.com/office/officeart/2008/layout/VerticalCurvedList"/>
    <dgm:cxn modelId="{B2ED9DF3-1C78-C44E-9312-BEC40A7708FD}" type="presParOf" srcId="{AD6CA414-4566-094D-ABBB-0BFB7B4B4C74}" destId="{D5C7A983-C35A-8544-AE35-5B4737F420A4}" srcOrd="4" destOrd="0" presId="urn:microsoft.com/office/officeart/2008/layout/VerticalCurvedList"/>
    <dgm:cxn modelId="{E352D076-95A3-0B49-8CC2-B8C3A96E9BC6}" type="presParOf" srcId="{D5C7A983-C35A-8544-AE35-5B4737F420A4}" destId="{2D0C6D98-86CB-6042-A896-A1451C720DEB}" srcOrd="0" destOrd="0" presId="urn:microsoft.com/office/officeart/2008/layout/VerticalCurvedList"/>
    <dgm:cxn modelId="{8E228F25-1739-B94E-89E8-4D1593128CA6}" type="presParOf" srcId="{AD6CA414-4566-094D-ABBB-0BFB7B4B4C74}" destId="{E9F6FC74-5149-8F40-886E-B620714F783D}" srcOrd="5" destOrd="0" presId="urn:microsoft.com/office/officeart/2008/layout/VerticalCurvedList"/>
    <dgm:cxn modelId="{DAA025BD-FA62-2242-9AAE-F32FE5D7DCAA}" type="presParOf" srcId="{AD6CA414-4566-094D-ABBB-0BFB7B4B4C74}" destId="{6DB2F13C-FC07-6848-9DD5-A3119C0ED698}" srcOrd="6" destOrd="0" presId="urn:microsoft.com/office/officeart/2008/layout/VerticalCurvedList"/>
    <dgm:cxn modelId="{D050D8E3-2436-C843-AD9A-C69E4A39C12E}" type="presParOf" srcId="{6DB2F13C-FC07-6848-9DD5-A3119C0ED698}" destId="{A68B1618-4AE1-914C-84FD-80935F0B1F9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3AAC8-3B88-D342-9C29-80381909B9C4}">
      <dsp:nvSpPr>
        <dsp:cNvPr id="0" name=""/>
        <dsp:cNvSpPr/>
      </dsp:nvSpPr>
      <dsp:spPr>
        <a:xfrm>
          <a:off x="-3524226" y="-541723"/>
          <a:ext cx="4201603" cy="4201603"/>
        </a:xfrm>
        <a:prstGeom prst="blockArc">
          <a:avLst>
            <a:gd name="adj1" fmla="val 18900000"/>
            <a:gd name="adj2" fmla="val 2700000"/>
            <a:gd name="adj3" fmla="val 514"/>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21A467-E0BF-FD47-9D96-C158308DB714}">
      <dsp:nvSpPr>
        <dsp:cNvPr id="0" name=""/>
        <dsp:cNvSpPr/>
      </dsp:nvSpPr>
      <dsp:spPr>
        <a:xfrm>
          <a:off x="435582" y="233019"/>
          <a:ext cx="5439625" cy="78122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1" kern="1200">
              <a:hlinkClick xmlns:r="http://schemas.openxmlformats.org/officeDocument/2006/relationships" r:id="" action="ppaction://hlinksldjump"/>
            </a:rPr>
            <a:t>Share Your Story</a:t>
          </a:r>
          <a:endParaRPr lang="en-US" sz="2400" b="1" kern="1200"/>
        </a:p>
      </dsp:txBody>
      <dsp:txXfrm>
        <a:off x="435582" y="233019"/>
        <a:ext cx="5439625" cy="781223"/>
      </dsp:txXfrm>
    </dsp:sp>
    <dsp:sp modelId="{D8D450FB-3285-0A45-8E7D-5831950E8D73}">
      <dsp:nvSpPr>
        <dsp:cNvPr id="0" name=""/>
        <dsp:cNvSpPr/>
      </dsp:nvSpPr>
      <dsp:spPr>
        <a:xfrm>
          <a:off x="45813" y="233861"/>
          <a:ext cx="779539" cy="779539"/>
        </a:xfrm>
        <a:prstGeom prst="ellipse">
          <a:avLst/>
        </a:prstGeom>
        <a:solidFill>
          <a:schemeClr val="accent2">
            <a:lumMod val="75000"/>
          </a:schemeClr>
        </a:solidFill>
        <a:ln w="12700" cap="flat" cmpd="sng" algn="ctr">
          <a:solidFill>
            <a:schemeClr val="accent2">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50DDB08D-FFD8-6A46-B492-F08F0CDFFBB7}">
      <dsp:nvSpPr>
        <dsp:cNvPr id="0" name=""/>
        <dsp:cNvSpPr/>
      </dsp:nvSpPr>
      <dsp:spPr>
        <a:xfrm>
          <a:off x="662272" y="1168466"/>
          <a:ext cx="5212935" cy="78122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a:t>Do a </a:t>
          </a:r>
          <a:r>
            <a:rPr lang="en-US" sz="2400" b="1" kern="1200">
              <a:hlinkClick xmlns:r="http://schemas.openxmlformats.org/officeDocument/2006/relationships" r:id="" action="ppaction://hlinksldjump"/>
            </a:rPr>
            <a:t>Demonstration</a:t>
          </a:r>
          <a:endParaRPr lang="en-US" sz="2400" b="1" kern="1200"/>
        </a:p>
      </dsp:txBody>
      <dsp:txXfrm>
        <a:off x="662272" y="1168466"/>
        <a:ext cx="5212935" cy="781223"/>
      </dsp:txXfrm>
    </dsp:sp>
    <dsp:sp modelId="{2D0C6D98-86CB-6042-A896-A1451C720DEB}">
      <dsp:nvSpPr>
        <dsp:cNvPr id="0" name=""/>
        <dsp:cNvSpPr/>
      </dsp:nvSpPr>
      <dsp:spPr>
        <a:xfrm>
          <a:off x="272503" y="1169308"/>
          <a:ext cx="779539" cy="779539"/>
        </a:xfrm>
        <a:prstGeom prst="ellipse">
          <a:avLst/>
        </a:prstGeom>
        <a:solidFill>
          <a:schemeClr val="accent3">
            <a:lumMod val="75000"/>
          </a:schemeClr>
        </a:solidFill>
        <a:ln w="12700" cap="flat" cmpd="sng" algn="ctr">
          <a:solidFill>
            <a:schemeClr val="accent3">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E9F6FC74-5149-8F40-886E-B620714F783D}">
      <dsp:nvSpPr>
        <dsp:cNvPr id="0" name=""/>
        <dsp:cNvSpPr/>
      </dsp:nvSpPr>
      <dsp:spPr>
        <a:xfrm>
          <a:off x="435582" y="2103914"/>
          <a:ext cx="5439625" cy="781223"/>
        </a:xfrm>
        <a:prstGeom prst="rect">
          <a:avLst/>
        </a:prstGeom>
        <a:solidFill>
          <a:schemeClr val="accent1"/>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0" tIns="60960" rIns="60960" bIns="60960" numCol="1" spcCol="1270" anchor="ctr" anchorCtr="0">
          <a:noAutofit/>
        </a:bodyPr>
        <a:lstStyle/>
        <a:p>
          <a:pPr marL="0" lvl="0" indent="0" algn="l" defTabSz="1066800">
            <a:lnSpc>
              <a:spcPct val="90000"/>
            </a:lnSpc>
            <a:spcBef>
              <a:spcPct val="0"/>
            </a:spcBef>
            <a:spcAft>
              <a:spcPct val="35000"/>
            </a:spcAft>
            <a:buNone/>
          </a:pPr>
          <a:r>
            <a:rPr lang="en-US" sz="2400" b="0" kern="1200"/>
            <a:t>Lead a </a:t>
          </a:r>
          <a:r>
            <a:rPr lang="en-US" sz="2400" b="1" u="sng" kern="1200"/>
            <a:t>Hands-On </a:t>
          </a:r>
          <a:r>
            <a:rPr lang="en-US" sz="2400" b="1" kern="1200">
              <a:hlinkClick xmlns:r="http://schemas.openxmlformats.org/officeDocument/2006/relationships" r:id="" action="ppaction://hlinksldjump"/>
            </a:rPr>
            <a:t>Discovery Activity</a:t>
          </a:r>
          <a:endParaRPr lang="en-US" sz="2400" b="1" kern="1200"/>
        </a:p>
      </dsp:txBody>
      <dsp:txXfrm>
        <a:off x="435582" y="2103914"/>
        <a:ext cx="5439625" cy="781223"/>
      </dsp:txXfrm>
    </dsp:sp>
    <dsp:sp modelId="{A68B1618-4AE1-914C-84FD-80935F0B1F9E}">
      <dsp:nvSpPr>
        <dsp:cNvPr id="0" name=""/>
        <dsp:cNvSpPr/>
      </dsp:nvSpPr>
      <dsp:spPr>
        <a:xfrm>
          <a:off x="45813" y="2104755"/>
          <a:ext cx="779539" cy="779539"/>
        </a:xfrm>
        <a:prstGeom prst="ellipse">
          <a:avLst/>
        </a:prstGeom>
        <a:solidFill>
          <a:schemeClr val="accent1">
            <a:lumMod val="5000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AF74D3-3FF2-4B74-8218-0148BCBFB146}"/>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solidFill>
                <a:schemeClr val="accent2"/>
              </a:solidFill>
              <a:latin typeface="GE Inspira Sans" panose="020B0503060000000003" pitchFamily="34" charset="0"/>
            </a:endParaRPr>
          </a:p>
        </p:txBody>
      </p:sp>
      <p:sp>
        <p:nvSpPr>
          <p:cNvPr id="3" name="Date Placeholder 2">
            <a:extLst>
              <a:ext uri="{FF2B5EF4-FFF2-40B4-BE49-F238E27FC236}">
                <a16:creationId xmlns:a16="http://schemas.microsoft.com/office/drawing/2014/main" id="{0BC4009A-3455-4DED-BF01-333EF4E51051}"/>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177295C8-9BE0-4C5A-BDF3-7C8528A93814}" type="datetimeFigureOut">
              <a:rPr lang="en-US" smtClean="0">
                <a:solidFill>
                  <a:schemeClr val="accent2"/>
                </a:solidFill>
                <a:latin typeface="GE Inspira Sans" panose="020B0503060000000003" pitchFamily="34" charset="0"/>
              </a:rPr>
              <a:t>11/22/2023</a:t>
            </a:fld>
            <a:endParaRPr lang="en-US">
              <a:solidFill>
                <a:schemeClr val="accent2"/>
              </a:solidFill>
              <a:latin typeface="GE Inspira Sans" panose="020B0503060000000003" pitchFamily="34" charset="0"/>
            </a:endParaRPr>
          </a:p>
        </p:txBody>
      </p:sp>
      <p:sp>
        <p:nvSpPr>
          <p:cNvPr id="4" name="Footer Placeholder 3">
            <a:extLst>
              <a:ext uri="{FF2B5EF4-FFF2-40B4-BE49-F238E27FC236}">
                <a16:creationId xmlns:a16="http://schemas.microsoft.com/office/drawing/2014/main" id="{722C611E-580F-4432-A731-28BEC4E7BB3D}"/>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solidFill>
                <a:schemeClr val="accent2"/>
              </a:solidFill>
              <a:latin typeface="GE Inspira Sans" panose="020B0503060000000003" pitchFamily="34" charset="0"/>
            </a:endParaRPr>
          </a:p>
        </p:txBody>
      </p:sp>
      <p:sp>
        <p:nvSpPr>
          <p:cNvPr id="5" name="Slide Number Placeholder 4">
            <a:extLst>
              <a:ext uri="{FF2B5EF4-FFF2-40B4-BE49-F238E27FC236}">
                <a16:creationId xmlns:a16="http://schemas.microsoft.com/office/drawing/2014/main" id="{4F7A5A9D-20B3-4FE6-A209-072589C05415}"/>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E9F50FC0-A9B0-4414-A2EB-585880DEE440}" type="slidenum">
              <a:rPr lang="en-US" smtClean="0">
                <a:solidFill>
                  <a:schemeClr val="accent2"/>
                </a:solidFill>
                <a:latin typeface="GE Inspira Sans" panose="020B0503060000000003" pitchFamily="34" charset="0"/>
              </a:rPr>
              <a:t>‹#›</a:t>
            </a:fld>
            <a:endParaRPr lang="en-US">
              <a:solidFill>
                <a:schemeClr val="accent2"/>
              </a:solidFill>
              <a:latin typeface="GE Inspira Sans" panose="020B0503060000000003" pitchFamily="34" charset="0"/>
            </a:endParaRPr>
          </a:p>
        </p:txBody>
      </p:sp>
    </p:spTree>
    <p:extLst>
      <p:ext uri="{BB962C8B-B14F-4D97-AF65-F5344CB8AC3E}">
        <p14:creationId xmlns:p14="http://schemas.microsoft.com/office/powerpoint/2010/main" val="3428337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atin typeface="GE Inspira Sans" panose="020B0503060000000003" pitchFamily="34" charset="0"/>
              </a:defRPr>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atin typeface="GE Inspira Sans" panose="020B0503060000000003" pitchFamily="34" charset="0"/>
              </a:defRPr>
            </a:lvl1pPr>
          </a:lstStyle>
          <a:p>
            <a:fld id="{2D5C7EC6-5906-354C-9EED-866C698B72A5}" type="datetimeFigureOut">
              <a:rPr lang="en-GB" smtClean="0"/>
              <a:pPr/>
              <a:t>22/11/2023</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GB"/>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atin typeface="GE Inspira Sans" panose="020B0503060000000003" pitchFamily="34" charset="0"/>
              </a:defRPr>
            </a:lvl1pPr>
          </a:lstStyle>
          <a:p>
            <a:endParaRPr lang="en-GB"/>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atin typeface="GE Inspira Sans" panose="020B0503060000000003" pitchFamily="34" charset="0"/>
              </a:defRPr>
            </a:lvl1pPr>
          </a:lstStyle>
          <a:p>
            <a:fld id="{2688F7FD-9963-504F-A0D1-464C24FD4C7C}" type="slidenum">
              <a:rPr lang="en-GB" smtClean="0"/>
              <a:pPr/>
              <a:t>‹#›</a:t>
            </a:fld>
            <a:endParaRPr lang="en-GB"/>
          </a:p>
        </p:txBody>
      </p:sp>
    </p:spTree>
    <p:extLst>
      <p:ext uri="{BB962C8B-B14F-4D97-AF65-F5344CB8AC3E}">
        <p14:creationId xmlns:p14="http://schemas.microsoft.com/office/powerpoint/2010/main" val="382222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 Inspira Sans" panose="020B0503060000000003" pitchFamily="34" charset="0"/>
        <a:ea typeface="+mn-ea"/>
        <a:cs typeface="+mn-cs"/>
      </a:defRPr>
    </a:lvl1pPr>
    <a:lvl2pPr marL="457200" algn="l" defTabSz="914400" rtl="0" eaLnBrk="1" latinLnBrk="0" hangingPunct="1">
      <a:defRPr sz="1200" kern="1200">
        <a:solidFill>
          <a:schemeClr val="tx1"/>
        </a:solidFill>
        <a:latin typeface="GE Inspira Sans" panose="020B0503060000000003" pitchFamily="34" charset="0"/>
        <a:ea typeface="+mn-ea"/>
        <a:cs typeface="+mn-cs"/>
      </a:defRPr>
    </a:lvl2pPr>
    <a:lvl3pPr marL="914400" algn="l" defTabSz="914400" rtl="0" eaLnBrk="1" latinLnBrk="0" hangingPunct="1">
      <a:defRPr sz="1200" kern="1200">
        <a:solidFill>
          <a:schemeClr val="tx1"/>
        </a:solidFill>
        <a:latin typeface="GE Inspira Sans" panose="020B0503060000000003" pitchFamily="34" charset="0"/>
        <a:ea typeface="+mn-ea"/>
        <a:cs typeface="+mn-cs"/>
      </a:defRPr>
    </a:lvl3pPr>
    <a:lvl4pPr marL="1371600" algn="l" defTabSz="914400" rtl="0" eaLnBrk="1" latinLnBrk="0" hangingPunct="1">
      <a:defRPr sz="1200" kern="1200">
        <a:solidFill>
          <a:schemeClr val="tx1"/>
        </a:solidFill>
        <a:latin typeface="GE Inspira Sans" panose="020B0503060000000003" pitchFamily="34" charset="0"/>
        <a:ea typeface="+mn-ea"/>
        <a:cs typeface="+mn-cs"/>
      </a:defRPr>
    </a:lvl4pPr>
    <a:lvl5pPr marL="1828800" algn="l" defTabSz="914400" rtl="0" eaLnBrk="1" latinLnBrk="0" hangingPunct="1">
      <a:defRPr sz="1200" kern="1200">
        <a:solidFill>
          <a:schemeClr val="tx1"/>
        </a:solidFill>
        <a:latin typeface="GE Inspira Sans" panose="020B05030600000000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685800" y="1795303"/>
            <a:ext cx="8361498"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8361498" cy="2686539"/>
          </a:xfrm>
        </p:spPr>
        <p:txBody>
          <a:bodyPr wrap="square" lIns="0" rIns="90000" anchor="t">
            <a:noAutofit/>
          </a:bodyPr>
          <a:lstStyle>
            <a:lvl1pPr algn="l">
              <a:lnSpc>
                <a:spcPct val="100000"/>
              </a:lnSpc>
              <a:defRPr sz="52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12" name="Freeform 5">
            <a:extLst>
              <a:ext uri="{FF2B5EF4-FFF2-40B4-BE49-F238E27FC236}">
                <a16:creationId xmlns:a16="http://schemas.microsoft.com/office/drawing/2014/main" id="{6898E9CF-2634-6E46-91D1-17A4631F7702}"/>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322962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
        <p:nvSpPr>
          <p:cNvPr id="4" name="Freeform 5">
            <a:extLst>
              <a:ext uri="{FF2B5EF4-FFF2-40B4-BE49-F238E27FC236}">
                <a16:creationId xmlns:a16="http://schemas.microsoft.com/office/drawing/2014/main" id="{5AB315BC-BC5D-414C-AC3B-C2D112701874}"/>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3398E197-3BBE-574D-859D-47E670D41B43}"/>
              </a:ext>
            </a:extLst>
          </p:cNvPr>
          <p:cNvSpPr txBox="1"/>
          <p:nvPr userDrawn="1"/>
        </p:nvSpPr>
        <p:spPr>
          <a:xfrm>
            <a:off x="11452860" y="6435090"/>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95379282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9" name="Slide Number Placeholder 5">
            <a:extLst>
              <a:ext uri="{FF2B5EF4-FFF2-40B4-BE49-F238E27FC236}">
                <a16:creationId xmlns:a16="http://schemas.microsoft.com/office/drawing/2014/main" id="{DAA69E46-3D13-3245-8472-39C53FED8488}"/>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Box 10">
            <a:extLst>
              <a:ext uri="{FF2B5EF4-FFF2-40B4-BE49-F238E27FC236}">
                <a16:creationId xmlns:a16="http://schemas.microsoft.com/office/drawing/2014/main" id="{4E4CCA01-C512-4541-90C9-5C6E0BF38B57}"/>
              </a:ext>
            </a:extLst>
          </p:cNvPr>
          <p:cNvSpPr txBox="1"/>
          <p:nvPr userDrawn="1"/>
        </p:nvSpPr>
        <p:spPr>
          <a:xfrm>
            <a:off x="4454244" y="6504252"/>
            <a:ext cx="4032524" cy="353748"/>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en-US" sz="850">
                <a:solidFill>
                  <a:schemeClr val="tx1"/>
                </a:solidFill>
                <a:latin typeface="GE Inspira Sans" panose="020B0503060000000003" pitchFamily="34" charset="77"/>
              </a:rPr>
            </a:br>
            <a:r>
              <a:rPr lang="en-US" sz="850">
                <a:solidFill>
                  <a:schemeClr val="tx1"/>
                </a:solidFill>
                <a:latin typeface="GE Inspira Sans" panose="020B0503060000000003" pitchFamily="34" charset="77"/>
              </a:rPr>
              <a:t>Placeholder confidentiality disclosure. Edit or delete from master slide if not needed.</a:t>
            </a:r>
            <a:endParaRPr lang="en-CA" sz="850">
              <a:solidFill>
                <a:schemeClr val="tx1"/>
              </a:solidFill>
              <a:latin typeface="GE Inspira Sans" panose="020B0503060000000003" pitchFamily="34" charset="77"/>
            </a:endParaRPr>
          </a:p>
          <a:p>
            <a:pPr algn="ctr"/>
            <a:endParaRPr lang="en-US" sz="850">
              <a:solidFill>
                <a:schemeClr val="tx1"/>
              </a:solidFill>
              <a:latin typeface="GE Inspira Sans" panose="020B0503060000000003" pitchFamily="34" charset="77"/>
            </a:endParaRPr>
          </a:p>
        </p:txBody>
      </p:sp>
      <p:sp>
        <p:nvSpPr>
          <p:cNvPr id="5" name="Freeform 5">
            <a:extLst>
              <a:ext uri="{FF2B5EF4-FFF2-40B4-BE49-F238E27FC236}">
                <a16:creationId xmlns:a16="http://schemas.microsoft.com/office/drawing/2014/main" id="{62201507-2B1A-A741-AFCF-89050BDD99BD}"/>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7001926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EEC3C0B5-BDFC-4649-8413-083A56DD27D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D32A13C9-9B1B-3241-9FF7-AB653C2E600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62991883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40EE56F9-A9D0-AF47-B6A1-83F9DDCE97B0}"/>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2AE59ECD-5CB5-C848-97D8-FAE643322193}"/>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20005203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002D5D"/>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6" name="Freeform 5">
            <a:extLst>
              <a:ext uri="{FF2B5EF4-FFF2-40B4-BE49-F238E27FC236}">
                <a16:creationId xmlns:a16="http://schemas.microsoft.com/office/drawing/2014/main" id="{824F467C-7ED2-B647-B3D6-75B313D8FE78}"/>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002D5D"/>
          </a:solidFill>
          <a:ln w="12700">
            <a:solidFill>
              <a:srgbClr val="002D5D"/>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Slide Number Placeholder 5">
            <a:extLst>
              <a:ext uri="{FF2B5EF4-FFF2-40B4-BE49-F238E27FC236}">
                <a16:creationId xmlns:a16="http://schemas.microsoft.com/office/drawing/2014/main" id="{5F3B3AA1-75B7-B64B-BF95-E2B6297E0CC6}"/>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2D5D"/>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79037457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5" name="Freeform 5">
            <a:extLst>
              <a:ext uri="{FF2B5EF4-FFF2-40B4-BE49-F238E27FC236}">
                <a16:creationId xmlns:a16="http://schemas.microsoft.com/office/drawing/2014/main" id="{6F26DEBB-1B15-C742-8A8A-69D6E540D59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Slide Number Placeholder 5">
            <a:extLst>
              <a:ext uri="{FF2B5EF4-FFF2-40B4-BE49-F238E27FC236}">
                <a16:creationId xmlns:a16="http://schemas.microsoft.com/office/drawing/2014/main" id="{8262F615-729C-DC4F-B4B8-EF55D7AC59C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tx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18577449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 image white logo">
    <p:bg>
      <p:bgPr>
        <a:solidFill>
          <a:srgbClr val="005CB9"/>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370A636B-FD95-4049-A6D0-16E4D358EEDE}"/>
              </a:ext>
            </a:extLst>
          </p:cNvPr>
          <p:cNvSpPr>
            <a:spLocks noGrp="1"/>
          </p:cNvSpPr>
          <p:nvPr>
            <p:ph type="pic" sz="quarter" idx="18"/>
          </p:nvPr>
        </p:nvSpPr>
        <p:spPr>
          <a:xfrm>
            <a:off x="0" y="0"/>
            <a:ext cx="12192000" cy="6858000"/>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bg1"/>
                </a:solidFill>
                <a:latin typeface="GE Inspira Sans" panose="020B0503060000000003" pitchFamily="34" charset="77"/>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a:t>Section title</a:t>
            </a:r>
          </a:p>
        </p:txBody>
      </p:sp>
      <p:sp>
        <p:nvSpPr>
          <p:cNvPr id="2" name="TextBox 1">
            <a:extLst>
              <a:ext uri="{FF2B5EF4-FFF2-40B4-BE49-F238E27FC236}">
                <a16:creationId xmlns:a16="http://schemas.microsoft.com/office/drawing/2014/main" id="{25230B5E-54C9-2F45-8178-8DFD3ACB52A9}"/>
              </a:ext>
            </a:extLst>
          </p:cNvPr>
          <p:cNvSpPr txBox="1"/>
          <p:nvPr userDrawn="1"/>
        </p:nvSpPr>
        <p:spPr>
          <a:xfrm>
            <a:off x="12344400" y="5918886"/>
            <a:ext cx="0" cy="0"/>
          </a:xfrm>
          <a:prstGeom prst="rect">
            <a:avLst/>
          </a:prstGeom>
          <a:noFill/>
        </p:spPr>
        <p:txBody>
          <a:bodyPr wrap="none" rtlCol="0">
            <a:noAutofit/>
          </a:bodyPr>
          <a:lstStyle/>
          <a:p>
            <a:pPr algn="l">
              <a:spcBef>
                <a:spcPts val="1200"/>
              </a:spcBef>
            </a:pPr>
            <a:endParaRPr lang="en-US">
              <a:solidFill>
                <a:schemeClr val="bg1"/>
              </a:solidFill>
            </a:endParaRPr>
          </a:p>
        </p:txBody>
      </p:sp>
      <p:pic>
        <p:nvPicPr>
          <p:cNvPr id="4" name="Picture 3">
            <a:extLst>
              <a:ext uri="{FF2B5EF4-FFF2-40B4-BE49-F238E27FC236}">
                <a16:creationId xmlns:a16="http://schemas.microsoft.com/office/drawing/2014/main" id="{00BD3C54-84C7-4A4B-8FE0-DF67E95C5FAA}"/>
              </a:ext>
            </a:extLst>
          </p:cNvPr>
          <p:cNvPicPr>
            <a:picLocks noChangeAspect="1"/>
          </p:cNvPicPr>
          <p:nvPr userDrawn="1"/>
        </p:nvPicPr>
        <p:blipFill>
          <a:blip r:embed="rId2"/>
          <a:stretch>
            <a:fillRect/>
          </a:stretch>
        </p:blipFill>
        <p:spPr>
          <a:xfrm>
            <a:off x="0" y="5943600"/>
            <a:ext cx="12192000" cy="914400"/>
          </a:xfrm>
          <a:prstGeom prst="rect">
            <a:avLst/>
          </a:prstGeom>
        </p:spPr>
      </p:pic>
      <p:sp>
        <p:nvSpPr>
          <p:cNvPr id="17" name="Slide Number Placeholder 5">
            <a:extLst>
              <a:ext uri="{FF2B5EF4-FFF2-40B4-BE49-F238E27FC236}">
                <a16:creationId xmlns:a16="http://schemas.microsoft.com/office/drawing/2014/main" id="{74815102-AD5D-244E-AC04-FE5F43B1A2A5}"/>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
        <p:nvSpPr>
          <p:cNvPr id="16" name="Freeform 5">
            <a:extLst>
              <a:ext uri="{FF2B5EF4-FFF2-40B4-BE49-F238E27FC236}">
                <a16:creationId xmlns:a16="http://schemas.microsoft.com/office/drawing/2014/main" id="{85A8C654-77D7-6D4E-A5A6-989688381491}"/>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8663670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er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Picture Placeholder 2">
            <a:extLst>
              <a:ext uri="{FF2B5EF4-FFF2-40B4-BE49-F238E27FC236}">
                <a16:creationId xmlns:a16="http://schemas.microsoft.com/office/drawing/2014/main" id="{576EC2DB-C13E-2F44-BB7A-EA4D2C94710F}"/>
              </a:ext>
            </a:extLst>
          </p:cNvPr>
          <p:cNvSpPr>
            <a:spLocks noGrp="1" noChangeAspect="1"/>
          </p:cNvSpPr>
          <p:nvPr>
            <p:ph type="pic" sz="quarter" idx="18" hasCustomPrompt="1"/>
          </p:nvPr>
        </p:nvSpPr>
        <p:spPr>
          <a:xfrm>
            <a:off x="685800" y="1783764"/>
            <a:ext cx="933498"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61" name="Title 21">
            <a:extLst>
              <a:ext uri="{FF2B5EF4-FFF2-40B4-BE49-F238E27FC236}">
                <a16:creationId xmlns:a16="http://schemas.microsoft.com/office/drawing/2014/main" id="{78720D93-187A-944C-8989-F1B46C07F27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for presenters, click to add text </a:t>
            </a:r>
            <a:br>
              <a:rPr lang="en-US"/>
            </a:br>
            <a:r>
              <a:rPr lang="en-US"/>
              <a:t>Lorem ipsum dolor sit amet, consetetur sadipscing elitr, sed diam</a:t>
            </a:r>
          </a:p>
        </p:txBody>
      </p:sp>
      <p:sp>
        <p:nvSpPr>
          <p:cNvPr id="100" name="Text Placeholder 10">
            <a:extLst>
              <a:ext uri="{FF2B5EF4-FFF2-40B4-BE49-F238E27FC236}">
                <a16:creationId xmlns:a16="http://schemas.microsoft.com/office/drawing/2014/main" id="{CD21224E-74B1-D344-A0BA-6B6D41A6C918}"/>
              </a:ext>
            </a:extLst>
          </p:cNvPr>
          <p:cNvSpPr>
            <a:spLocks noGrp="1" noChangeAspect="1"/>
          </p:cNvSpPr>
          <p:nvPr>
            <p:ph type="body" sz="quarter" idx="69" hasCustomPrompt="1"/>
          </p:nvPr>
        </p:nvSpPr>
        <p:spPr>
          <a:xfrm>
            <a:off x="1778960" y="2364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1" name="Text Placeholder 14">
            <a:extLst>
              <a:ext uri="{FF2B5EF4-FFF2-40B4-BE49-F238E27FC236}">
                <a16:creationId xmlns:a16="http://schemas.microsoft.com/office/drawing/2014/main" id="{C0F407B7-36FF-E74E-87D8-4527EB868169}"/>
              </a:ext>
            </a:extLst>
          </p:cNvPr>
          <p:cNvSpPr>
            <a:spLocks noGrp="1" noChangeAspect="1"/>
          </p:cNvSpPr>
          <p:nvPr>
            <p:ph type="body" sz="quarter" idx="70" hasCustomPrompt="1"/>
          </p:nvPr>
        </p:nvSpPr>
        <p:spPr>
          <a:xfrm>
            <a:off x="1778960" y="1784806"/>
            <a:ext cx="2286926" cy="159040"/>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02" name="Text Placeholder 16">
            <a:extLst>
              <a:ext uri="{FF2B5EF4-FFF2-40B4-BE49-F238E27FC236}">
                <a16:creationId xmlns:a16="http://schemas.microsoft.com/office/drawing/2014/main" id="{AAE8B8F8-3416-684D-AA10-E8D628F1912F}"/>
              </a:ext>
            </a:extLst>
          </p:cNvPr>
          <p:cNvSpPr>
            <a:spLocks noGrp="1" noChangeAspect="1"/>
          </p:cNvSpPr>
          <p:nvPr>
            <p:ph type="body" sz="quarter" idx="71" hasCustomPrompt="1"/>
          </p:nvPr>
        </p:nvSpPr>
        <p:spPr>
          <a:xfrm>
            <a:off x="1778960"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07" name="Picture Placeholder 2">
            <a:extLst>
              <a:ext uri="{FF2B5EF4-FFF2-40B4-BE49-F238E27FC236}">
                <a16:creationId xmlns:a16="http://schemas.microsoft.com/office/drawing/2014/main" id="{B8E93E53-0A2D-D440-9DA2-3901C34407B4}"/>
              </a:ext>
            </a:extLst>
          </p:cNvPr>
          <p:cNvSpPr>
            <a:spLocks noGrp="1" noChangeAspect="1"/>
          </p:cNvSpPr>
          <p:nvPr>
            <p:ph type="pic" sz="quarter" idx="72" hasCustomPrompt="1"/>
          </p:nvPr>
        </p:nvSpPr>
        <p:spPr>
          <a:xfrm>
            <a:off x="687425" y="3304006"/>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08" name="Text Placeholder 10">
            <a:extLst>
              <a:ext uri="{FF2B5EF4-FFF2-40B4-BE49-F238E27FC236}">
                <a16:creationId xmlns:a16="http://schemas.microsoft.com/office/drawing/2014/main" id="{A04F3E3E-8E64-1A40-B3CB-28F23156DAEC}"/>
              </a:ext>
            </a:extLst>
          </p:cNvPr>
          <p:cNvSpPr>
            <a:spLocks noGrp="1" noChangeAspect="1"/>
          </p:cNvSpPr>
          <p:nvPr>
            <p:ph type="body" sz="quarter" idx="73" hasCustomPrompt="1"/>
          </p:nvPr>
        </p:nvSpPr>
        <p:spPr>
          <a:xfrm>
            <a:off x="1778235"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09" name="Text Placeholder 14">
            <a:extLst>
              <a:ext uri="{FF2B5EF4-FFF2-40B4-BE49-F238E27FC236}">
                <a16:creationId xmlns:a16="http://schemas.microsoft.com/office/drawing/2014/main" id="{1DD593BA-417E-B94B-AC0D-DC7E89DED177}"/>
              </a:ext>
            </a:extLst>
          </p:cNvPr>
          <p:cNvSpPr>
            <a:spLocks noGrp="1" noChangeAspect="1"/>
          </p:cNvSpPr>
          <p:nvPr>
            <p:ph type="body" sz="quarter" idx="74" hasCustomPrompt="1"/>
          </p:nvPr>
        </p:nvSpPr>
        <p:spPr>
          <a:xfrm>
            <a:off x="1778235" y="330388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0" name="Text Placeholder 16">
            <a:extLst>
              <a:ext uri="{FF2B5EF4-FFF2-40B4-BE49-F238E27FC236}">
                <a16:creationId xmlns:a16="http://schemas.microsoft.com/office/drawing/2014/main" id="{399257F1-DCFA-1347-8512-FDF8C9537DCA}"/>
              </a:ext>
            </a:extLst>
          </p:cNvPr>
          <p:cNvSpPr>
            <a:spLocks noGrp="1" noChangeAspect="1"/>
          </p:cNvSpPr>
          <p:nvPr>
            <p:ph type="body" sz="quarter" idx="75" hasCustomPrompt="1"/>
          </p:nvPr>
        </p:nvSpPr>
        <p:spPr>
          <a:xfrm>
            <a:off x="1778235"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15" name="Picture Placeholder 2">
            <a:extLst>
              <a:ext uri="{FF2B5EF4-FFF2-40B4-BE49-F238E27FC236}">
                <a16:creationId xmlns:a16="http://schemas.microsoft.com/office/drawing/2014/main" id="{ECCFAA26-228F-DB41-8476-05C76288D5E7}"/>
              </a:ext>
            </a:extLst>
          </p:cNvPr>
          <p:cNvSpPr>
            <a:spLocks noGrp="1" noChangeAspect="1"/>
          </p:cNvSpPr>
          <p:nvPr>
            <p:ph type="pic" sz="quarter" idx="76" hasCustomPrompt="1"/>
          </p:nvPr>
        </p:nvSpPr>
        <p:spPr>
          <a:xfrm>
            <a:off x="687425"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116" name="Text Placeholder 10">
            <a:extLst>
              <a:ext uri="{FF2B5EF4-FFF2-40B4-BE49-F238E27FC236}">
                <a16:creationId xmlns:a16="http://schemas.microsoft.com/office/drawing/2014/main" id="{90E32973-9B95-C94A-A2AB-BC5B374C3A71}"/>
              </a:ext>
            </a:extLst>
          </p:cNvPr>
          <p:cNvSpPr>
            <a:spLocks noGrp="1" noChangeAspect="1"/>
          </p:cNvSpPr>
          <p:nvPr>
            <p:ph type="body" sz="quarter" idx="77" hasCustomPrompt="1"/>
          </p:nvPr>
        </p:nvSpPr>
        <p:spPr>
          <a:xfrm>
            <a:off x="1778235"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17" name="Text Placeholder 14">
            <a:extLst>
              <a:ext uri="{FF2B5EF4-FFF2-40B4-BE49-F238E27FC236}">
                <a16:creationId xmlns:a16="http://schemas.microsoft.com/office/drawing/2014/main" id="{D1EC174D-8B2F-5942-981E-94D88E882D65}"/>
              </a:ext>
            </a:extLst>
          </p:cNvPr>
          <p:cNvSpPr>
            <a:spLocks noGrp="1" noChangeAspect="1"/>
          </p:cNvSpPr>
          <p:nvPr>
            <p:ph type="body" sz="quarter" idx="78" hasCustomPrompt="1"/>
          </p:nvPr>
        </p:nvSpPr>
        <p:spPr>
          <a:xfrm>
            <a:off x="1778235"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18" name="Text Placeholder 16">
            <a:extLst>
              <a:ext uri="{FF2B5EF4-FFF2-40B4-BE49-F238E27FC236}">
                <a16:creationId xmlns:a16="http://schemas.microsoft.com/office/drawing/2014/main" id="{92D2280F-BA83-944F-B49B-6442F7631128}"/>
              </a:ext>
            </a:extLst>
          </p:cNvPr>
          <p:cNvSpPr>
            <a:spLocks noGrp="1" noChangeAspect="1"/>
          </p:cNvSpPr>
          <p:nvPr>
            <p:ph type="body" sz="quarter" idx="79" hasCustomPrompt="1"/>
          </p:nvPr>
        </p:nvSpPr>
        <p:spPr>
          <a:xfrm>
            <a:off x="1778235"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21" name="Picture Placeholder 2">
            <a:extLst>
              <a:ext uri="{FF2B5EF4-FFF2-40B4-BE49-F238E27FC236}">
                <a16:creationId xmlns:a16="http://schemas.microsoft.com/office/drawing/2014/main" id="{052B5D5C-C35D-454A-8B07-42E2A29F74EA}"/>
              </a:ext>
            </a:extLst>
          </p:cNvPr>
          <p:cNvSpPr>
            <a:spLocks noGrp="1" noChangeAspect="1"/>
          </p:cNvSpPr>
          <p:nvPr>
            <p:ph type="pic" sz="quarter" idx="80"/>
          </p:nvPr>
        </p:nvSpPr>
        <p:spPr>
          <a:xfrm>
            <a:off x="4433186" y="1783764"/>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Click icon to add picture</a:t>
            </a:r>
          </a:p>
        </p:txBody>
      </p:sp>
      <p:sp>
        <p:nvSpPr>
          <p:cNvPr id="125" name="Picture Placeholder 2">
            <a:extLst>
              <a:ext uri="{FF2B5EF4-FFF2-40B4-BE49-F238E27FC236}">
                <a16:creationId xmlns:a16="http://schemas.microsoft.com/office/drawing/2014/main" id="{3B06F66A-AEB8-6041-86A7-8997213BBE77}"/>
              </a:ext>
            </a:extLst>
          </p:cNvPr>
          <p:cNvSpPr>
            <a:spLocks noGrp="1" noChangeAspect="1"/>
          </p:cNvSpPr>
          <p:nvPr>
            <p:ph type="pic" sz="quarter" idx="84" hasCustomPrompt="1"/>
          </p:nvPr>
        </p:nvSpPr>
        <p:spPr>
          <a:xfrm>
            <a:off x="4433186" y="3303880"/>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4" name="Picture Placeholder 2">
            <a:extLst>
              <a:ext uri="{FF2B5EF4-FFF2-40B4-BE49-F238E27FC236}">
                <a16:creationId xmlns:a16="http://schemas.microsoft.com/office/drawing/2014/main" id="{131AA6AB-69D3-4647-8493-7841D303A711}"/>
              </a:ext>
            </a:extLst>
          </p:cNvPr>
          <p:cNvSpPr>
            <a:spLocks noGrp="1" noChangeAspect="1"/>
          </p:cNvSpPr>
          <p:nvPr>
            <p:ph type="pic" sz="quarter" idx="92" hasCustomPrompt="1"/>
          </p:nvPr>
        </p:nvSpPr>
        <p:spPr>
          <a:xfrm>
            <a:off x="8175193" y="1779268"/>
            <a:ext cx="934092" cy="110467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38" name="Picture Placeholder 2">
            <a:extLst>
              <a:ext uri="{FF2B5EF4-FFF2-40B4-BE49-F238E27FC236}">
                <a16:creationId xmlns:a16="http://schemas.microsoft.com/office/drawing/2014/main" id="{163F9142-E903-2940-B113-F58C6326B033}"/>
              </a:ext>
            </a:extLst>
          </p:cNvPr>
          <p:cNvSpPr>
            <a:spLocks noGrp="1" noChangeAspect="1"/>
          </p:cNvSpPr>
          <p:nvPr>
            <p:ph type="pic" sz="quarter" idx="96" hasCustomPrompt="1"/>
          </p:nvPr>
        </p:nvSpPr>
        <p:spPr>
          <a:xfrm>
            <a:off x="8176072" y="3299384"/>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42" name="Picture Placeholder 2">
            <a:extLst>
              <a:ext uri="{FF2B5EF4-FFF2-40B4-BE49-F238E27FC236}">
                <a16:creationId xmlns:a16="http://schemas.microsoft.com/office/drawing/2014/main" id="{281F52CE-4DC4-5C4B-9E55-3FB69BEFD6DD}"/>
              </a:ext>
            </a:extLst>
          </p:cNvPr>
          <p:cNvSpPr>
            <a:spLocks noGrp="1" noChangeAspect="1"/>
          </p:cNvSpPr>
          <p:nvPr>
            <p:ph type="pic" sz="quarter" idx="100" hasCustomPrompt="1"/>
          </p:nvPr>
        </p:nvSpPr>
        <p:spPr>
          <a:xfrm>
            <a:off x="8176072" y="4822314"/>
            <a:ext cx="933498" cy="1106368"/>
          </a:xfrm>
          <a:prstGeom prst="rect">
            <a:avLst/>
          </a:prstGeom>
          <a:solidFill>
            <a:srgbClr val="D1DAE3"/>
          </a:solidFill>
          <a:ln>
            <a:noFill/>
          </a:ln>
        </p:spPr>
        <p:txBody>
          <a:bodyPr>
            <a:noAutofit/>
          </a:bodyPr>
          <a:lstStyle>
            <a:lvl1pPr marL="0" indent="0">
              <a:buFontTx/>
              <a:buNone/>
              <a:defRPr>
                <a:noFill/>
              </a:defRPr>
            </a:lvl1pPr>
          </a:lstStyle>
          <a:p>
            <a:r>
              <a:rPr lang="en-US"/>
              <a:t>picture</a:t>
            </a:r>
          </a:p>
        </p:txBody>
      </p:sp>
      <p:sp>
        <p:nvSpPr>
          <p:cNvPr id="159" name="Text Placeholder 10">
            <a:extLst>
              <a:ext uri="{FF2B5EF4-FFF2-40B4-BE49-F238E27FC236}">
                <a16:creationId xmlns:a16="http://schemas.microsoft.com/office/drawing/2014/main" id="{33E4A2AE-7E17-4C4F-A275-48DFCEFD9417}"/>
              </a:ext>
            </a:extLst>
          </p:cNvPr>
          <p:cNvSpPr>
            <a:spLocks noGrp="1" noChangeAspect="1"/>
          </p:cNvSpPr>
          <p:nvPr>
            <p:ph type="body" sz="quarter" idx="104" hasCustomPrompt="1"/>
          </p:nvPr>
        </p:nvSpPr>
        <p:spPr>
          <a:xfrm>
            <a:off x="5519364" y="2364406"/>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0" name="Text Placeholder 14">
            <a:extLst>
              <a:ext uri="{FF2B5EF4-FFF2-40B4-BE49-F238E27FC236}">
                <a16:creationId xmlns:a16="http://schemas.microsoft.com/office/drawing/2014/main" id="{FE2BC6BF-6673-7341-B628-6033D4D92490}"/>
              </a:ext>
            </a:extLst>
          </p:cNvPr>
          <p:cNvSpPr>
            <a:spLocks noGrp="1" noChangeAspect="1"/>
          </p:cNvSpPr>
          <p:nvPr>
            <p:ph type="body" sz="quarter" idx="105" hasCustomPrompt="1"/>
          </p:nvPr>
        </p:nvSpPr>
        <p:spPr>
          <a:xfrm>
            <a:off x="5519364" y="17848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1" name="Text Placeholder 16">
            <a:extLst>
              <a:ext uri="{FF2B5EF4-FFF2-40B4-BE49-F238E27FC236}">
                <a16:creationId xmlns:a16="http://schemas.microsoft.com/office/drawing/2014/main" id="{D1370357-7BD8-0A4C-9686-8F7BA24345FF}"/>
              </a:ext>
            </a:extLst>
          </p:cNvPr>
          <p:cNvSpPr>
            <a:spLocks noGrp="1" noChangeAspect="1"/>
          </p:cNvSpPr>
          <p:nvPr>
            <p:ph type="body" sz="quarter" idx="106" hasCustomPrompt="1"/>
          </p:nvPr>
        </p:nvSpPr>
        <p:spPr>
          <a:xfrm>
            <a:off x="5518615" y="19936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2" name="Text Placeholder 10">
            <a:extLst>
              <a:ext uri="{FF2B5EF4-FFF2-40B4-BE49-F238E27FC236}">
                <a16:creationId xmlns:a16="http://schemas.microsoft.com/office/drawing/2014/main" id="{C8A10C82-9413-FB4A-BCA8-7E1355023917}"/>
              </a:ext>
            </a:extLst>
          </p:cNvPr>
          <p:cNvSpPr>
            <a:spLocks noGrp="1" noChangeAspect="1"/>
          </p:cNvSpPr>
          <p:nvPr>
            <p:ph type="body" sz="quarter" idx="107" hasCustomPrompt="1"/>
          </p:nvPr>
        </p:nvSpPr>
        <p:spPr>
          <a:xfrm>
            <a:off x="5519364" y="3876407"/>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3" name="Text Placeholder 14">
            <a:extLst>
              <a:ext uri="{FF2B5EF4-FFF2-40B4-BE49-F238E27FC236}">
                <a16:creationId xmlns:a16="http://schemas.microsoft.com/office/drawing/2014/main" id="{A78F47B2-2846-714D-AC79-DE277B846609}"/>
              </a:ext>
            </a:extLst>
          </p:cNvPr>
          <p:cNvSpPr>
            <a:spLocks noGrp="1" noChangeAspect="1"/>
          </p:cNvSpPr>
          <p:nvPr>
            <p:ph type="body" sz="quarter" idx="108" hasCustomPrompt="1"/>
          </p:nvPr>
        </p:nvSpPr>
        <p:spPr>
          <a:xfrm>
            <a:off x="5519364" y="3304006"/>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4" name="Text Placeholder 16">
            <a:extLst>
              <a:ext uri="{FF2B5EF4-FFF2-40B4-BE49-F238E27FC236}">
                <a16:creationId xmlns:a16="http://schemas.microsoft.com/office/drawing/2014/main" id="{5887964F-FA09-CC4C-B5EC-FC3C36876447}"/>
              </a:ext>
            </a:extLst>
          </p:cNvPr>
          <p:cNvSpPr>
            <a:spLocks noGrp="1" noChangeAspect="1"/>
          </p:cNvSpPr>
          <p:nvPr>
            <p:ph type="body" sz="quarter" idx="109" hasCustomPrompt="1"/>
          </p:nvPr>
        </p:nvSpPr>
        <p:spPr>
          <a:xfrm>
            <a:off x="5519364" y="3512807"/>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65" name="Text Placeholder 10">
            <a:extLst>
              <a:ext uri="{FF2B5EF4-FFF2-40B4-BE49-F238E27FC236}">
                <a16:creationId xmlns:a16="http://schemas.microsoft.com/office/drawing/2014/main" id="{5F01192D-829F-A94D-AAA6-AE92C5F5904D}"/>
              </a:ext>
            </a:extLst>
          </p:cNvPr>
          <p:cNvSpPr>
            <a:spLocks noGrp="1" noChangeAspect="1"/>
          </p:cNvSpPr>
          <p:nvPr>
            <p:ph type="body" sz="quarter" idx="110" hasCustomPrompt="1"/>
          </p:nvPr>
        </p:nvSpPr>
        <p:spPr>
          <a:xfrm>
            <a:off x="5519364" y="54064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66" name="Text Placeholder 14">
            <a:extLst>
              <a:ext uri="{FF2B5EF4-FFF2-40B4-BE49-F238E27FC236}">
                <a16:creationId xmlns:a16="http://schemas.microsoft.com/office/drawing/2014/main" id="{6530C860-E40B-7E40-96E6-21DFFF4E6CD8}"/>
              </a:ext>
            </a:extLst>
          </p:cNvPr>
          <p:cNvSpPr>
            <a:spLocks noGrp="1" noChangeAspect="1"/>
          </p:cNvSpPr>
          <p:nvPr>
            <p:ph type="body" sz="quarter" idx="111" hasCustomPrompt="1"/>
          </p:nvPr>
        </p:nvSpPr>
        <p:spPr>
          <a:xfrm>
            <a:off x="5519364" y="48268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67" name="Text Placeholder 16">
            <a:extLst>
              <a:ext uri="{FF2B5EF4-FFF2-40B4-BE49-F238E27FC236}">
                <a16:creationId xmlns:a16="http://schemas.microsoft.com/office/drawing/2014/main" id="{11972ADC-C30C-AD40-8926-B29D21EE6CDC}"/>
              </a:ext>
            </a:extLst>
          </p:cNvPr>
          <p:cNvSpPr>
            <a:spLocks noGrp="1" noChangeAspect="1"/>
          </p:cNvSpPr>
          <p:nvPr>
            <p:ph type="body" sz="quarter" idx="112" hasCustomPrompt="1"/>
          </p:nvPr>
        </p:nvSpPr>
        <p:spPr>
          <a:xfrm>
            <a:off x="5519364" y="50356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77" name="Text Placeholder 10">
            <a:extLst>
              <a:ext uri="{FF2B5EF4-FFF2-40B4-BE49-F238E27FC236}">
                <a16:creationId xmlns:a16="http://schemas.microsoft.com/office/drawing/2014/main" id="{66B1BC70-1EDC-A848-AC69-002510C8E60C}"/>
              </a:ext>
            </a:extLst>
          </p:cNvPr>
          <p:cNvSpPr>
            <a:spLocks noGrp="1" noChangeAspect="1"/>
          </p:cNvSpPr>
          <p:nvPr>
            <p:ph type="body" sz="quarter" idx="113" hasCustomPrompt="1"/>
          </p:nvPr>
        </p:nvSpPr>
        <p:spPr>
          <a:xfrm>
            <a:off x="9256924" y="2359910"/>
            <a:ext cx="2286926" cy="550914"/>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78" name="Text Placeholder 14">
            <a:extLst>
              <a:ext uri="{FF2B5EF4-FFF2-40B4-BE49-F238E27FC236}">
                <a16:creationId xmlns:a16="http://schemas.microsoft.com/office/drawing/2014/main" id="{65FB4B36-B2A2-A745-9801-270C3AECD8AA}"/>
              </a:ext>
            </a:extLst>
          </p:cNvPr>
          <p:cNvSpPr>
            <a:spLocks noGrp="1" noChangeAspect="1"/>
          </p:cNvSpPr>
          <p:nvPr>
            <p:ph type="body" sz="quarter" idx="114" hasCustomPrompt="1"/>
          </p:nvPr>
        </p:nvSpPr>
        <p:spPr>
          <a:xfrm>
            <a:off x="9256924" y="17803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79" name="Text Placeholder 16">
            <a:extLst>
              <a:ext uri="{FF2B5EF4-FFF2-40B4-BE49-F238E27FC236}">
                <a16:creationId xmlns:a16="http://schemas.microsoft.com/office/drawing/2014/main" id="{8CCB3875-0A0F-E840-A0ED-6568BDC6B016}"/>
              </a:ext>
            </a:extLst>
          </p:cNvPr>
          <p:cNvSpPr>
            <a:spLocks noGrp="1" noChangeAspect="1"/>
          </p:cNvSpPr>
          <p:nvPr>
            <p:ph type="body" sz="quarter" idx="115" hasCustomPrompt="1"/>
          </p:nvPr>
        </p:nvSpPr>
        <p:spPr>
          <a:xfrm>
            <a:off x="9257562" y="19891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0" name="Text Placeholder 10">
            <a:extLst>
              <a:ext uri="{FF2B5EF4-FFF2-40B4-BE49-F238E27FC236}">
                <a16:creationId xmlns:a16="http://schemas.microsoft.com/office/drawing/2014/main" id="{59A68BDD-22E3-9E47-A703-5ABB474FB44D}"/>
              </a:ext>
            </a:extLst>
          </p:cNvPr>
          <p:cNvSpPr>
            <a:spLocks noGrp="1" noChangeAspect="1"/>
          </p:cNvSpPr>
          <p:nvPr>
            <p:ph type="body" sz="quarter" idx="116" hasCustomPrompt="1"/>
          </p:nvPr>
        </p:nvSpPr>
        <p:spPr>
          <a:xfrm>
            <a:off x="9256924" y="3871911"/>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1" name="Text Placeholder 14">
            <a:extLst>
              <a:ext uri="{FF2B5EF4-FFF2-40B4-BE49-F238E27FC236}">
                <a16:creationId xmlns:a16="http://schemas.microsoft.com/office/drawing/2014/main" id="{30F4A901-EA22-6D47-A340-28A7FFE75558}"/>
              </a:ext>
            </a:extLst>
          </p:cNvPr>
          <p:cNvSpPr>
            <a:spLocks noGrp="1" noChangeAspect="1"/>
          </p:cNvSpPr>
          <p:nvPr>
            <p:ph type="body" sz="quarter" idx="117" hasCustomPrompt="1"/>
          </p:nvPr>
        </p:nvSpPr>
        <p:spPr>
          <a:xfrm>
            <a:off x="9256924" y="3299510"/>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2" name="Text Placeholder 16">
            <a:extLst>
              <a:ext uri="{FF2B5EF4-FFF2-40B4-BE49-F238E27FC236}">
                <a16:creationId xmlns:a16="http://schemas.microsoft.com/office/drawing/2014/main" id="{C0C00234-E76E-A84D-B8E8-413D63FA261D}"/>
              </a:ext>
            </a:extLst>
          </p:cNvPr>
          <p:cNvSpPr>
            <a:spLocks noGrp="1" noChangeAspect="1"/>
          </p:cNvSpPr>
          <p:nvPr>
            <p:ph type="body" sz="quarter" idx="118" hasCustomPrompt="1"/>
          </p:nvPr>
        </p:nvSpPr>
        <p:spPr>
          <a:xfrm>
            <a:off x="9256924" y="3508311"/>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3" name="Text Placeholder 10">
            <a:extLst>
              <a:ext uri="{FF2B5EF4-FFF2-40B4-BE49-F238E27FC236}">
                <a16:creationId xmlns:a16="http://schemas.microsoft.com/office/drawing/2014/main" id="{D35F0340-8B74-6D4D-B7E3-8959D4D62374}"/>
              </a:ext>
            </a:extLst>
          </p:cNvPr>
          <p:cNvSpPr>
            <a:spLocks noGrp="1" noChangeAspect="1"/>
          </p:cNvSpPr>
          <p:nvPr>
            <p:ph type="body" sz="quarter" idx="119" hasCustomPrompt="1"/>
          </p:nvPr>
        </p:nvSpPr>
        <p:spPr>
          <a:xfrm>
            <a:off x="9256924" y="5401915"/>
            <a:ext cx="2286926" cy="549727"/>
          </a:xfrm>
          <a:prstGeom prst="rect">
            <a:avLst/>
          </a:prstGeom>
        </p:spPr>
        <p:txBody>
          <a:bodyPr anchor="t">
            <a:normAutofit/>
          </a:bodyPr>
          <a:lstStyle>
            <a:lvl1pPr>
              <a:lnSpc>
                <a:spcPct val="100000"/>
              </a:lnSpc>
              <a:buFontTx/>
              <a:buNone/>
              <a:defRPr sz="1000" spc="0"/>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Summary of background</a:t>
            </a:r>
          </a:p>
        </p:txBody>
      </p:sp>
      <p:sp>
        <p:nvSpPr>
          <p:cNvPr id="184" name="Text Placeholder 14">
            <a:extLst>
              <a:ext uri="{FF2B5EF4-FFF2-40B4-BE49-F238E27FC236}">
                <a16:creationId xmlns:a16="http://schemas.microsoft.com/office/drawing/2014/main" id="{D69E6FF2-AF87-A845-9D10-A697E3BEAF73}"/>
              </a:ext>
            </a:extLst>
          </p:cNvPr>
          <p:cNvSpPr>
            <a:spLocks noGrp="1" noChangeAspect="1"/>
          </p:cNvSpPr>
          <p:nvPr>
            <p:ph type="body" sz="quarter" idx="120" hasCustomPrompt="1"/>
          </p:nvPr>
        </p:nvSpPr>
        <p:spPr>
          <a:xfrm>
            <a:off x="9256924" y="4822314"/>
            <a:ext cx="2286926" cy="160084"/>
          </a:xfrm>
          <a:prstGeom prst="rect">
            <a:avLst/>
          </a:prstGeom>
        </p:spPr>
        <p:txBody>
          <a:bodyPr>
            <a:noAutofit/>
          </a:bodyPr>
          <a:lstStyle>
            <a:lvl1pPr>
              <a:lnSpc>
                <a:spcPct val="100000"/>
              </a:lnSpc>
              <a:buFontTx/>
              <a:buNone/>
              <a:defRPr sz="1150" spc="0"/>
            </a:lvl1pPr>
            <a:lvl2pPr marL="46038" indent="0">
              <a:buFontTx/>
              <a:buNone/>
              <a:defRPr sz="1150"/>
            </a:lvl2pPr>
            <a:lvl3pPr marL="271462" indent="0">
              <a:buFontTx/>
              <a:buNone/>
              <a:defRPr sz="1150"/>
            </a:lvl3pPr>
            <a:lvl4pPr marL="357187" indent="0">
              <a:buFontTx/>
              <a:buNone/>
              <a:defRPr sz="1150"/>
            </a:lvl4pPr>
            <a:lvl5pPr marL="538162" indent="0">
              <a:buFontTx/>
              <a:buNone/>
              <a:defRPr sz="1150"/>
            </a:lvl5pPr>
          </a:lstStyle>
          <a:p>
            <a:pPr lvl="0"/>
            <a:r>
              <a:rPr lang="en-US"/>
              <a:t>Name</a:t>
            </a:r>
          </a:p>
        </p:txBody>
      </p:sp>
      <p:sp>
        <p:nvSpPr>
          <p:cNvPr id="185" name="Text Placeholder 16">
            <a:extLst>
              <a:ext uri="{FF2B5EF4-FFF2-40B4-BE49-F238E27FC236}">
                <a16:creationId xmlns:a16="http://schemas.microsoft.com/office/drawing/2014/main" id="{AD3ADA6F-734D-BC4B-9104-86F5F10E4C1E}"/>
              </a:ext>
            </a:extLst>
          </p:cNvPr>
          <p:cNvSpPr>
            <a:spLocks noGrp="1" noChangeAspect="1"/>
          </p:cNvSpPr>
          <p:nvPr>
            <p:ph type="body" sz="quarter" idx="121" hasCustomPrompt="1"/>
          </p:nvPr>
        </p:nvSpPr>
        <p:spPr>
          <a:xfrm>
            <a:off x="9256924" y="5031115"/>
            <a:ext cx="2286926" cy="304923"/>
          </a:xfrm>
          <a:prstGeom prst="rect">
            <a:avLst/>
          </a:prstGeom>
        </p:spPr>
        <p:txBody>
          <a:bodyPr>
            <a:normAutofit/>
          </a:bodyPr>
          <a:lstStyle>
            <a:lvl1pPr>
              <a:lnSpc>
                <a:spcPct val="100000"/>
              </a:lnSpc>
              <a:buFontTx/>
              <a:buNone/>
              <a:defRPr sz="1000" i="1"/>
            </a:lvl1pPr>
            <a:lvl2pPr marL="46038" indent="0">
              <a:buFontTx/>
              <a:buNone/>
              <a:defRPr/>
            </a:lvl2pPr>
            <a:lvl3pPr marL="271462" indent="0">
              <a:buFontTx/>
              <a:buNone/>
              <a:defRPr/>
            </a:lvl3pPr>
            <a:lvl4pPr marL="357187" indent="0">
              <a:buFontTx/>
              <a:buNone/>
              <a:defRPr/>
            </a:lvl4pPr>
            <a:lvl5pPr marL="538162" indent="0">
              <a:buFontTx/>
              <a:buNone/>
              <a:defRPr/>
            </a:lvl5pPr>
          </a:lstStyle>
          <a:p>
            <a:pPr lvl="0"/>
            <a:r>
              <a:rPr lang="en-US"/>
              <a:t>Function/Role</a:t>
            </a:r>
          </a:p>
        </p:txBody>
      </p:sp>
      <p:sp>
        <p:nvSpPr>
          <p:cNvPr id="188" name="Picture Placeholder 2">
            <a:extLst>
              <a:ext uri="{FF2B5EF4-FFF2-40B4-BE49-F238E27FC236}">
                <a16:creationId xmlns:a16="http://schemas.microsoft.com/office/drawing/2014/main" id="{ECF68313-78C7-C241-A10D-520599054286}"/>
              </a:ext>
            </a:extLst>
          </p:cNvPr>
          <p:cNvSpPr>
            <a:spLocks noGrp="1" noChangeAspect="1"/>
          </p:cNvSpPr>
          <p:nvPr>
            <p:ph type="pic" sz="quarter" idx="122" hasCustomPrompt="1"/>
          </p:nvPr>
        </p:nvSpPr>
        <p:spPr>
          <a:xfrm>
            <a:off x="4433186" y="4826810"/>
            <a:ext cx="934092" cy="1106368"/>
          </a:xfrm>
          <a:prstGeom prst="rect">
            <a:avLst/>
          </a:prstGeom>
          <a:solidFill>
            <a:srgbClr val="D1DAE3"/>
          </a:solidFill>
          <a:ln>
            <a:noFill/>
          </a:ln>
        </p:spPr>
        <p:txBody>
          <a:bodyPr>
            <a:noAutofit/>
          </a:bodyPr>
          <a:lstStyle>
            <a:lvl1pPr marL="0" indent="0">
              <a:buFontTx/>
              <a:buNone/>
              <a:defRPr>
                <a:noFill/>
              </a:defRPr>
            </a:lvl1pPr>
          </a:lstStyle>
          <a:p>
            <a:r>
              <a:rPr lang="en-US"/>
              <a:t>add picture</a:t>
            </a:r>
          </a:p>
        </p:txBody>
      </p:sp>
      <p:sp>
        <p:nvSpPr>
          <p:cNvPr id="41" name="Slide Number Placeholder 5">
            <a:extLst>
              <a:ext uri="{FF2B5EF4-FFF2-40B4-BE49-F238E27FC236}">
                <a16:creationId xmlns:a16="http://schemas.microsoft.com/office/drawing/2014/main" id="{D5F7D7CF-F1DF-8840-9E79-A48C2C23ECBD}"/>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2389353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a:t>
            </a:r>
            <a:br>
              <a:rPr lang="en-US"/>
            </a:br>
            <a:r>
              <a:rPr lang="en-US"/>
              <a:t>Lorem ipsum dolor sit amet, consetetur </a:t>
            </a:r>
            <a:r>
              <a:rPr lang="en-US" err="1"/>
              <a:t>sadipscing</a:t>
            </a:r>
            <a:r>
              <a:rPr lang="en-US"/>
              <a:t> </a:t>
            </a:r>
            <a:r>
              <a:rPr lang="en-US" err="1"/>
              <a:t>elitr</a:t>
            </a:r>
            <a:endParaRPr lang="en-US"/>
          </a:p>
        </p:txBody>
      </p:sp>
      <p:sp>
        <p:nvSpPr>
          <p:cNvPr id="8" name="Slide Number Placeholder 5">
            <a:extLst>
              <a:ext uri="{FF2B5EF4-FFF2-40B4-BE49-F238E27FC236}">
                <a16:creationId xmlns:a16="http://schemas.microsoft.com/office/drawing/2014/main" id="{1EFC826A-8D82-4B45-92C1-FB977F37D5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3660467"/>
          </a:xfrm>
          <a:prstGeom prst="rect">
            <a:avLst/>
          </a:prstGeom>
        </p:spPr>
        <p:txBody>
          <a:bodyPr>
            <a:noAutofit/>
          </a:bodyPr>
          <a:lstStyle>
            <a:lvl1pPr>
              <a:lnSpc>
                <a:spcPct val="100000"/>
              </a:lnSpc>
              <a:spcBef>
                <a:spcPts val="900"/>
              </a:spcBef>
              <a:defRPr lang="en-GB" sz="1800" smtClean="0">
                <a:solidFill>
                  <a:schemeClr val="tx1"/>
                </a:solidFill>
                <a:effectLst/>
              </a:defRPr>
            </a:lvl1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r>
              <a:rPr lang="en-US"/>
              <a:t>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endParaRPr lang="en-GB">
              <a:solidFill>
                <a:srgbClr val="0E141F"/>
              </a:solidFill>
              <a:effectLst/>
              <a:latin typeface="GE Inspira Sans" panose="020B0503060000000003" pitchFamily="34" charset="77"/>
            </a:endParaRPr>
          </a:p>
        </p:txBody>
      </p:sp>
    </p:spTree>
    <p:extLst>
      <p:ext uri="{BB962C8B-B14F-4D97-AF65-F5344CB8AC3E}">
        <p14:creationId xmlns:p14="http://schemas.microsoft.com/office/powerpoint/2010/main" val="309735014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0" name="Slide Number Placeholder 5">
            <a:extLst>
              <a:ext uri="{FF2B5EF4-FFF2-40B4-BE49-F238E27FC236}">
                <a16:creationId xmlns:a16="http://schemas.microsoft.com/office/drawing/2014/main" id="{F3C7CD64-FD7B-A84E-A965-47BEB822DDD1}"/>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3653645"/>
          </a:xfrm>
          <a:prstGeom prst="rect">
            <a:avLst/>
          </a:prstGeom>
        </p:spPr>
        <p:txBody>
          <a:bodyPr lIns="0" tIns="0" rIns="0" bIns="0">
            <a:noAutofit/>
          </a:bodyPr>
          <a:lstStyle>
            <a:lvl1pPr marL="0" indent="0">
              <a:lnSpc>
                <a:spcPct val="100000"/>
              </a:lnSpc>
              <a:spcBef>
                <a:spcPts val="9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vel </a:t>
            </a:r>
            <a:r>
              <a:rPr lang="en-US" err="1"/>
              <a:t>illum</a:t>
            </a:r>
            <a:r>
              <a:rPr lang="en-US"/>
              <a:t> dolore </a:t>
            </a:r>
            <a:r>
              <a:rPr lang="en-US" err="1"/>
              <a:t>eu</a:t>
            </a:r>
            <a:r>
              <a:rPr lang="en-US"/>
              <a:t> </a:t>
            </a:r>
            <a:r>
              <a:rPr lang="en-US" err="1"/>
              <a:t>feugiat</a:t>
            </a:r>
            <a:r>
              <a:rPr lang="en-US"/>
              <a:t> </a:t>
            </a:r>
            <a:r>
              <a:rPr lang="en-US" err="1"/>
              <a:t>nulla</a:t>
            </a:r>
            <a:r>
              <a:rPr lang="en-US"/>
              <a:t> </a:t>
            </a:r>
            <a:r>
              <a:rPr lang="en-US" err="1"/>
              <a:t>facilisis</a:t>
            </a:r>
            <a:r>
              <a:rPr lang="en-US"/>
              <a:t> at vero </a:t>
            </a:r>
            <a:r>
              <a:rPr lang="en-US" err="1"/>
              <a:t>eros</a:t>
            </a:r>
            <a:r>
              <a:rPr lang="en-US"/>
              <a:t> et </a:t>
            </a:r>
            <a:r>
              <a:rPr lang="en-US" err="1"/>
              <a:t>accumsan</a:t>
            </a:r>
            <a:r>
              <a:rPr lang="en-US"/>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Tree>
    <p:extLst>
      <p:ext uri="{BB962C8B-B14F-4D97-AF65-F5344CB8AC3E}">
        <p14:creationId xmlns:p14="http://schemas.microsoft.com/office/powerpoint/2010/main" val="28477702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267740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24">
            <a:extLst>
              <a:ext uri="{FF2B5EF4-FFF2-40B4-BE49-F238E27FC236}">
                <a16:creationId xmlns:a16="http://schemas.microsoft.com/office/drawing/2014/main" id="{66B55CB8-D356-CD46-8C3A-A4FE3774B26F}"/>
              </a:ext>
            </a:extLst>
          </p:cNvPr>
          <p:cNvSpPr>
            <a:spLocks noGrp="1"/>
          </p:cNvSpPr>
          <p:nvPr>
            <p:ph type="body" sz="quarter" idx="22" hasCustomPrompt="1"/>
          </p:nvPr>
        </p:nvSpPr>
        <p:spPr>
          <a:xfrm>
            <a:off x="685800"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3" name="Text Placeholder 6">
            <a:extLst>
              <a:ext uri="{FF2B5EF4-FFF2-40B4-BE49-F238E27FC236}">
                <a16:creationId xmlns:a16="http://schemas.microsoft.com/office/drawing/2014/main" id="{A3B92696-2631-D449-BC47-43C46653D301}"/>
              </a:ext>
            </a:extLst>
          </p:cNvPr>
          <p:cNvSpPr>
            <a:spLocks noGrp="1"/>
          </p:cNvSpPr>
          <p:nvPr>
            <p:ph type="body" sz="quarter" idx="34" hasCustomPrompt="1"/>
          </p:nvPr>
        </p:nvSpPr>
        <p:spPr>
          <a:xfrm>
            <a:off x="685801"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DCD740F0-9E10-7F4A-A982-A6C1779A91B9}"/>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2" name="Slide Number Placeholder 5">
            <a:extLst>
              <a:ext uri="{FF2B5EF4-FFF2-40B4-BE49-F238E27FC236}">
                <a16:creationId xmlns:a16="http://schemas.microsoft.com/office/drawing/2014/main" id="{54AAE716-B571-994C-A073-91CF4540027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24">
            <a:extLst>
              <a:ext uri="{FF2B5EF4-FFF2-40B4-BE49-F238E27FC236}">
                <a16:creationId xmlns:a16="http://schemas.microsoft.com/office/drawing/2014/main" id="{AB004A04-7D8F-2A46-881D-B65517ABAC8A}"/>
              </a:ext>
            </a:extLst>
          </p:cNvPr>
          <p:cNvSpPr>
            <a:spLocks noGrp="1"/>
          </p:cNvSpPr>
          <p:nvPr>
            <p:ph type="body" sz="quarter" idx="35" hasCustomPrompt="1"/>
          </p:nvPr>
        </p:nvSpPr>
        <p:spPr>
          <a:xfrm>
            <a:off x="3471952"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4" name="Text Placeholder 6">
            <a:extLst>
              <a:ext uri="{FF2B5EF4-FFF2-40B4-BE49-F238E27FC236}">
                <a16:creationId xmlns:a16="http://schemas.microsoft.com/office/drawing/2014/main" id="{ABB8B7EA-DDBE-0E45-92A5-4EF07945D393}"/>
              </a:ext>
            </a:extLst>
          </p:cNvPr>
          <p:cNvSpPr>
            <a:spLocks noGrp="1"/>
          </p:cNvSpPr>
          <p:nvPr>
            <p:ph type="body" sz="quarter" idx="36" hasCustomPrompt="1"/>
          </p:nvPr>
        </p:nvSpPr>
        <p:spPr>
          <a:xfrm>
            <a:off x="3471953"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24">
            <a:extLst>
              <a:ext uri="{FF2B5EF4-FFF2-40B4-BE49-F238E27FC236}">
                <a16:creationId xmlns:a16="http://schemas.microsoft.com/office/drawing/2014/main" id="{B985C5A8-7B3C-794A-A63F-78138BC1F9A4}"/>
              </a:ext>
            </a:extLst>
          </p:cNvPr>
          <p:cNvSpPr>
            <a:spLocks noGrp="1"/>
          </p:cNvSpPr>
          <p:nvPr>
            <p:ph type="body" sz="quarter" idx="37" hasCustomPrompt="1"/>
          </p:nvPr>
        </p:nvSpPr>
        <p:spPr>
          <a:xfrm>
            <a:off x="6287638"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7" name="Text Placeholder 6">
            <a:extLst>
              <a:ext uri="{FF2B5EF4-FFF2-40B4-BE49-F238E27FC236}">
                <a16:creationId xmlns:a16="http://schemas.microsoft.com/office/drawing/2014/main" id="{28C92F59-6C69-2840-A3B3-678ADA9AAE91}"/>
              </a:ext>
            </a:extLst>
          </p:cNvPr>
          <p:cNvSpPr>
            <a:spLocks noGrp="1"/>
          </p:cNvSpPr>
          <p:nvPr>
            <p:ph type="body" sz="quarter" idx="38" hasCustomPrompt="1"/>
          </p:nvPr>
        </p:nvSpPr>
        <p:spPr>
          <a:xfrm>
            <a:off x="6287639"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8" name="Text Placeholder 24">
            <a:extLst>
              <a:ext uri="{FF2B5EF4-FFF2-40B4-BE49-F238E27FC236}">
                <a16:creationId xmlns:a16="http://schemas.microsoft.com/office/drawing/2014/main" id="{36C535D7-3AC3-694C-B64F-CB50FFFA7E89}"/>
              </a:ext>
            </a:extLst>
          </p:cNvPr>
          <p:cNvSpPr>
            <a:spLocks noGrp="1"/>
          </p:cNvSpPr>
          <p:nvPr>
            <p:ph type="body" sz="quarter" idx="39" hasCustomPrompt="1"/>
          </p:nvPr>
        </p:nvSpPr>
        <p:spPr>
          <a:xfrm>
            <a:off x="9080501" y="2212848"/>
            <a:ext cx="2425700" cy="3641962"/>
          </a:xfrm>
          <a:prstGeom prst="rect">
            <a:avLst/>
          </a:prstGeom>
        </p:spPr>
        <p:txBody>
          <a:bodyPr vert="horz" lIns="0" tIns="0" rIns="0" bIns="0" rtlCol="0">
            <a:noAutofit/>
          </a:bodyPr>
          <a:lstStyle>
            <a:lvl1pPr>
              <a:spcBef>
                <a:spcPts val="900"/>
              </a:spcBef>
              <a:defRPr lang="en-US" sz="1400" dirty="0">
                <a:solidFill>
                  <a:schemeClr val="bg2"/>
                </a:solidFill>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sit </a:t>
            </a:r>
            <a:r>
              <a:rPr lang="en-US" err="1"/>
              <a:t>voluptua</a:t>
            </a:r>
            <a:r>
              <a:rPr lang="en-US"/>
              <a:t>. </a:t>
            </a:r>
          </a:p>
          <a:p>
            <a:pPr lvl="0"/>
            <a:r>
              <a:rPr lang="en-US"/>
              <a:t>Duis </a:t>
            </a:r>
            <a:r>
              <a:rPr lang="en-US" err="1"/>
              <a:t>autem</a:t>
            </a:r>
            <a:r>
              <a:rPr lang="en-US"/>
              <a:t> vel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At </a:t>
            </a:r>
            <a:r>
              <a:rPr lang="en-US" err="1"/>
              <a:t>vero</a:t>
            </a:r>
            <a:r>
              <a:rPr lang="en-US"/>
              <a:t>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20" name="Text Placeholder 6">
            <a:extLst>
              <a:ext uri="{FF2B5EF4-FFF2-40B4-BE49-F238E27FC236}">
                <a16:creationId xmlns:a16="http://schemas.microsoft.com/office/drawing/2014/main" id="{7D2039DA-DD54-6D42-80D2-3ECE5F6EF773}"/>
              </a:ext>
            </a:extLst>
          </p:cNvPr>
          <p:cNvSpPr>
            <a:spLocks noGrp="1"/>
          </p:cNvSpPr>
          <p:nvPr>
            <p:ph type="body" sz="quarter" idx="40" hasCustomPrompt="1"/>
          </p:nvPr>
        </p:nvSpPr>
        <p:spPr>
          <a:xfrm>
            <a:off x="9080502" y="1691640"/>
            <a:ext cx="2418990" cy="285247"/>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Tree>
    <p:extLst>
      <p:ext uri="{BB962C8B-B14F-4D97-AF65-F5344CB8AC3E}">
        <p14:creationId xmlns:p14="http://schemas.microsoft.com/office/powerpoint/2010/main" val="2970703065"/>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ullet points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3645054"/>
          </a:xfrm>
        </p:spPr>
        <p:txBody>
          <a:bodyPr/>
          <a:lstStyle>
            <a:lvl1pPr>
              <a:spcBef>
                <a:spcPts val="600"/>
              </a:spcBef>
              <a:defRPr/>
            </a:lvl1pPr>
            <a:lvl2pPr>
              <a:spcBef>
                <a:spcPts val="600"/>
              </a:spcBef>
              <a:defRPr sz="1800"/>
            </a:lvl2pPr>
            <a:lvl3pPr marL="352425" indent="-130175">
              <a:spcBef>
                <a:spcPts val="400"/>
              </a:spcBef>
              <a:defRPr sz="1600"/>
            </a:lvl3pPr>
            <a:lvl4pPr marL="523875" indent="-120650">
              <a:spcBef>
                <a:spcPts val="300"/>
              </a:spcBef>
              <a:defRPr/>
            </a:lvl4pPr>
            <a:lvl5pPr marL="668338" indent="-115888">
              <a:spcBef>
                <a:spcPts val="2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3645054"/>
          </a:xfrm>
        </p:spPr>
        <p:txBody>
          <a:bodyPr/>
          <a:lstStyle>
            <a:lvl1pPr>
              <a:spcBef>
                <a:spcPts val="600"/>
              </a:spcBef>
              <a:defRPr lang="en-GB" dirty="0"/>
            </a:lvl1pPr>
            <a:lvl2pPr>
              <a:spcBef>
                <a:spcPts val="600"/>
              </a:spcBef>
              <a:defRPr lang="en-GB" dirty="0"/>
            </a:lvl2pPr>
            <a:lvl3pPr marL="352425" indent="-130175">
              <a:spcBef>
                <a:spcPts val="400"/>
              </a:spcBef>
              <a:defRPr lang="en-GB" dirty="0"/>
            </a:lvl3pPr>
            <a:lvl4pPr marL="523875" indent="-120650">
              <a:spcBef>
                <a:spcPts val="300"/>
              </a:spcBef>
              <a:defRPr lang="en-GB" dirty="0"/>
            </a:lvl4pPr>
            <a:lvl5pPr marL="668338" indent="-115888">
              <a:spcBef>
                <a:spcPts val="200"/>
              </a:spcBef>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8" name="Slide Number Placeholder 5">
            <a:extLst>
              <a:ext uri="{FF2B5EF4-FFF2-40B4-BE49-F238E27FC236}">
                <a16:creationId xmlns:a16="http://schemas.microsoft.com/office/drawing/2014/main" id="{E691B009-7D95-5E46-8A2C-277DBFD6F7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1109331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ullet points - 3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A1352098-F173-BC43-8638-790CED78A198}"/>
              </a:ext>
            </a:extLst>
          </p:cNvPr>
          <p:cNvSpPr>
            <a:spLocks noGrp="1"/>
          </p:cNvSpPr>
          <p:nvPr>
            <p:ph type="body" sz="quarter" idx="32" hasCustomPrompt="1"/>
          </p:nvPr>
        </p:nvSpPr>
        <p:spPr>
          <a:xfrm>
            <a:off x="685800"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7" name="Title 21">
            <a:extLst>
              <a:ext uri="{FF2B5EF4-FFF2-40B4-BE49-F238E27FC236}">
                <a16:creationId xmlns:a16="http://schemas.microsoft.com/office/drawing/2014/main" id="{C64EC6AB-6BA8-044F-B8A5-F994CBBC2F63}"/>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8" name="Text Placeholder 6">
            <a:extLst>
              <a:ext uri="{FF2B5EF4-FFF2-40B4-BE49-F238E27FC236}">
                <a16:creationId xmlns:a16="http://schemas.microsoft.com/office/drawing/2014/main" id="{C7F49EC6-F759-8742-9442-74CDC955A215}"/>
              </a:ext>
            </a:extLst>
          </p:cNvPr>
          <p:cNvSpPr>
            <a:spLocks noGrp="1"/>
          </p:cNvSpPr>
          <p:nvPr>
            <p:ph type="body" sz="quarter" idx="43"/>
          </p:nvPr>
        </p:nvSpPr>
        <p:spPr>
          <a:xfrm>
            <a:off x="685800"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3DA126C4-4136-6740-A83D-F38AD07B04D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Text Placeholder 6">
            <a:extLst>
              <a:ext uri="{FF2B5EF4-FFF2-40B4-BE49-F238E27FC236}">
                <a16:creationId xmlns:a16="http://schemas.microsoft.com/office/drawing/2014/main" id="{31917E2B-AF4F-B941-B5EE-FFF8044B3C89}"/>
              </a:ext>
            </a:extLst>
          </p:cNvPr>
          <p:cNvSpPr>
            <a:spLocks noGrp="1"/>
          </p:cNvSpPr>
          <p:nvPr>
            <p:ph type="body" sz="quarter" idx="44" hasCustomPrompt="1"/>
          </p:nvPr>
        </p:nvSpPr>
        <p:spPr>
          <a:xfrm>
            <a:off x="4416552"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3" name="Text Placeholder 6">
            <a:extLst>
              <a:ext uri="{FF2B5EF4-FFF2-40B4-BE49-F238E27FC236}">
                <a16:creationId xmlns:a16="http://schemas.microsoft.com/office/drawing/2014/main" id="{673230E5-2B62-5A40-B5CB-183D5EB580F8}"/>
              </a:ext>
            </a:extLst>
          </p:cNvPr>
          <p:cNvSpPr>
            <a:spLocks noGrp="1"/>
          </p:cNvSpPr>
          <p:nvPr>
            <p:ph type="body" sz="quarter" idx="45"/>
          </p:nvPr>
        </p:nvSpPr>
        <p:spPr>
          <a:xfrm>
            <a:off x="4416552"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DFAF990A-3684-7B45-838B-58636F9CDE6C}"/>
              </a:ext>
            </a:extLst>
          </p:cNvPr>
          <p:cNvSpPr>
            <a:spLocks noGrp="1"/>
          </p:cNvSpPr>
          <p:nvPr>
            <p:ph type="body" sz="quarter" idx="46" hasCustomPrompt="1"/>
          </p:nvPr>
        </p:nvSpPr>
        <p:spPr>
          <a:xfrm>
            <a:off x="8129016" y="1691640"/>
            <a:ext cx="3364992" cy="260350"/>
          </a:xfrm>
          <a:prstGeom prst="rect">
            <a:avLst/>
          </a:prstGeom>
        </p:spPr>
        <p:txBody>
          <a:bodyPr lIns="18288">
            <a:noAutofit/>
          </a:bodyPr>
          <a:lstStyle>
            <a:lvl1pPr>
              <a:lnSpc>
                <a:spcPct val="100000"/>
              </a:lnSpc>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ext Placeholder 6">
            <a:extLst>
              <a:ext uri="{FF2B5EF4-FFF2-40B4-BE49-F238E27FC236}">
                <a16:creationId xmlns:a16="http://schemas.microsoft.com/office/drawing/2014/main" id="{30540E71-CBB9-7E47-9FF0-6D8D6C1D993A}"/>
              </a:ext>
            </a:extLst>
          </p:cNvPr>
          <p:cNvSpPr>
            <a:spLocks noGrp="1"/>
          </p:cNvSpPr>
          <p:nvPr>
            <p:ph type="body" sz="quarter" idx="47"/>
          </p:nvPr>
        </p:nvSpPr>
        <p:spPr>
          <a:xfrm>
            <a:off x="8129016" y="2212848"/>
            <a:ext cx="3364992" cy="3644875"/>
          </a:xfrm>
        </p:spPr>
        <p:txBody>
          <a:bodyPr/>
          <a:lstStyle>
            <a:lvl1pPr>
              <a:spcBef>
                <a:spcPts val="600"/>
              </a:spcBef>
              <a:defRPr/>
            </a:lvl1pPr>
            <a:lvl2pPr>
              <a:spcBef>
                <a:spcPts val="600"/>
              </a:spcBef>
              <a:defRPr/>
            </a:lvl2pPr>
            <a:lvl3pPr marL="352425" indent="-139700">
              <a:spcBef>
                <a:spcPts val="400"/>
              </a:spcBef>
              <a:defRPr/>
            </a:lvl3pPr>
            <a:lvl4pPr marL="501650" indent="-111125">
              <a:spcBef>
                <a:spcPts val="300"/>
              </a:spcBef>
              <a:defRPr sz="1400"/>
            </a:lvl4pPr>
            <a:lvl5pPr marL="654050" indent="-120650">
              <a:spcBef>
                <a:spcPts val="300"/>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1328297"/>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ullet points - 4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 Placeholder 6">
            <a:extLst>
              <a:ext uri="{FF2B5EF4-FFF2-40B4-BE49-F238E27FC236}">
                <a16:creationId xmlns:a16="http://schemas.microsoft.com/office/drawing/2014/main" id="{09461ED9-547A-8140-9E2B-8401E16BD14F}"/>
              </a:ext>
            </a:extLst>
          </p:cNvPr>
          <p:cNvSpPr>
            <a:spLocks noGrp="1"/>
          </p:cNvSpPr>
          <p:nvPr>
            <p:ph type="body" sz="quarter" idx="34" hasCustomPrompt="1"/>
          </p:nvPr>
        </p:nvSpPr>
        <p:spPr>
          <a:xfrm>
            <a:off x="68580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1" name="Title 21">
            <a:extLst>
              <a:ext uri="{FF2B5EF4-FFF2-40B4-BE49-F238E27FC236}">
                <a16:creationId xmlns:a16="http://schemas.microsoft.com/office/drawing/2014/main" id="{E17F3F0D-77C0-0048-8E0F-FD44D2BEAC1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Text Placeholder 4">
            <a:extLst>
              <a:ext uri="{FF2B5EF4-FFF2-40B4-BE49-F238E27FC236}">
                <a16:creationId xmlns:a16="http://schemas.microsoft.com/office/drawing/2014/main" id="{EC791D9D-D0F6-614B-9EAE-DBFA21976811}"/>
              </a:ext>
            </a:extLst>
          </p:cNvPr>
          <p:cNvSpPr>
            <a:spLocks noGrp="1"/>
          </p:cNvSpPr>
          <p:nvPr>
            <p:ph type="body" sz="quarter" idx="49"/>
          </p:nvPr>
        </p:nvSpPr>
        <p:spPr>
          <a:xfrm>
            <a:off x="68580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DF91AF64-B120-3A48-96D8-13F8C7A0C93F}"/>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3" name="Text Placeholder 6">
            <a:extLst>
              <a:ext uri="{FF2B5EF4-FFF2-40B4-BE49-F238E27FC236}">
                <a16:creationId xmlns:a16="http://schemas.microsoft.com/office/drawing/2014/main" id="{EF6BFF16-CF2C-6D4A-B14C-57E4FE8C47EA}"/>
              </a:ext>
            </a:extLst>
          </p:cNvPr>
          <p:cNvSpPr>
            <a:spLocks noGrp="1"/>
          </p:cNvSpPr>
          <p:nvPr>
            <p:ph type="body" sz="quarter" idx="50" hasCustomPrompt="1"/>
          </p:nvPr>
        </p:nvSpPr>
        <p:spPr>
          <a:xfrm>
            <a:off x="3474720"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4" name="Text Placeholder 4">
            <a:extLst>
              <a:ext uri="{FF2B5EF4-FFF2-40B4-BE49-F238E27FC236}">
                <a16:creationId xmlns:a16="http://schemas.microsoft.com/office/drawing/2014/main" id="{1015813F-1DE0-064C-8E2C-C591549FA9FB}"/>
              </a:ext>
            </a:extLst>
          </p:cNvPr>
          <p:cNvSpPr>
            <a:spLocks noGrp="1"/>
          </p:cNvSpPr>
          <p:nvPr>
            <p:ph type="body" sz="quarter" idx="51"/>
          </p:nvPr>
        </p:nvSpPr>
        <p:spPr>
          <a:xfrm>
            <a:off x="3474720"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6">
            <a:extLst>
              <a:ext uri="{FF2B5EF4-FFF2-40B4-BE49-F238E27FC236}">
                <a16:creationId xmlns:a16="http://schemas.microsoft.com/office/drawing/2014/main" id="{66A5A6DA-8E24-A34E-86A8-AA47C52D6837}"/>
              </a:ext>
            </a:extLst>
          </p:cNvPr>
          <p:cNvSpPr>
            <a:spLocks noGrp="1"/>
          </p:cNvSpPr>
          <p:nvPr>
            <p:ph type="body" sz="quarter" idx="52" hasCustomPrompt="1"/>
          </p:nvPr>
        </p:nvSpPr>
        <p:spPr>
          <a:xfrm>
            <a:off x="629107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5" name="Text Placeholder 4">
            <a:extLst>
              <a:ext uri="{FF2B5EF4-FFF2-40B4-BE49-F238E27FC236}">
                <a16:creationId xmlns:a16="http://schemas.microsoft.com/office/drawing/2014/main" id="{FEFD8EEE-6E77-244F-9536-2D9F9133DFBC}"/>
              </a:ext>
            </a:extLst>
          </p:cNvPr>
          <p:cNvSpPr>
            <a:spLocks noGrp="1"/>
          </p:cNvSpPr>
          <p:nvPr>
            <p:ph type="body" sz="quarter" idx="53"/>
          </p:nvPr>
        </p:nvSpPr>
        <p:spPr>
          <a:xfrm>
            <a:off x="629107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6">
            <a:extLst>
              <a:ext uri="{FF2B5EF4-FFF2-40B4-BE49-F238E27FC236}">
                <a16:creationId xmlns:a16="http://schemas.microsoft.com/office/drawing/2014/main" id="{824C60CC-33BB-9F4D-B062-276C68A293FA}"/>
              </a:ext>
            </a:extLst>
          </p:cNvPr>
          <p:cNvSpPr>
            <a:spLocks noGrp="1"/>
          </p:cNvSpPr>
          <p:nvPr>
            <p:ph type="body" sz="quarter" idx="54" hasCustomPrompt="1"/>
          </p:nvPr>
        </p:nvSpPr>
        <p:spPr>
          <a:xfrm>
            <a:off x="9079992" y="1691640"/>
            <a:ext cx="2423160" cy="260350"/>
          </a:xfrm>
          <a:prstGeom prst="rect">
            <a:avLst/>
          </a:prstGeom>
        </p:spPr>
        <p:txBody>
          <a:bodyPr>
            <a:noAutofit/>
          </a:bodyPr>
          <a:lstStyle>
            <a:lvl1pPr>
              <a:spcBef>
                <a:spcPts val="0"/>
              </a:spcBef>
              <a:defRPr sz="16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4">
            <a:extLst>
              <a:ext uri="{FF2B5EF4-FFF2-40B4-BE49-F238E27FC236}">
                <a16:creationId xmlns:a16="http://schemas.microsoft.com/office/drawing/2014/main" id="{595CC227-1404-7D4C-9FCF-50D03E82E2AA}"/>
              </a:ext>
            </a:extLst>
          </p:cNvPr>
          <p:cNvSpPr>
            <a:spLocks noGrp="1"/>
          </p:cNvSpPr>
          <p:nvPr>
            <p:ph type="body" sz="quarter" idx="55"/>
          </p:nvPr>
        </p:nvSpPr>
        <p:spPr>
          <a:xfrm>
            <a:off x="9079992" y="2212848"/>
            <a:ext cx="2423160" cy="3654425"/>
          </a:xfrm>
        </p:spPr>
        <p:txBody>
          <a:bodyPr/>
          <a:lstStyle>
            <a:lvl1pPr>
              <a:spcBef>
                <a:spcPts val="600"/>
              </a:spcBef>
              <a:defRPr sz="1600"/>
            </a:lvl1pPr>
            <a:lvl2pPr marL="157163" indent="-120650">
              <a:spcBef>
                <a:spcPts val="400"/>
              </a:spcBef>
              <a:defRPr sz="1400"/>
            </a:lvl2pPr>
            <a:lvl3pPr marL="311150" indent="-111125">
              <a:spcBef>
                <a:spcPts val="300"/>
              </a:spcBef>
              <a:defRPr sz="1200"/>
            </a:lvl3pPr>
            <a:lvl4pPr marL="427038" indent="-92075">
              <a:spcBef>
                <a:spcPts val="200"/>
              </a:spcBef>
              <a:defRPr sz="1100"/>
            </a:lvl4pPr>
            <a:lvl5pPr marL="593725" indent="-120650">
              <a:spcBef>
                <a:spcPts val="200"/>
              </a:spcBef>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499578"/>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py +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vl1pPr>
          </a:lstStyle>
          <a:p>
            <a:r>
              <a:rPr lang="en-US"/>
              <a:t>This is a two-line page title, </a:t>
            </a:r>
            <a:br>
              <a:rPr lang="en-US"/>
            </a:br>
            <a:r>
              <a:rPr lang="en-US"/>
              <a:t>click to add text</a:t>
            </a:r>
          </a:p>
        </p:txBody>
      </p:sp>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2212848"/>
            <a:ext cx="4792661" cy="3138696"/>
          </a:xfrm>
          <a:prstGeom prst="rect">
            <a:avLst/>
          </a:prstGeom>
        </p:spPr>
        <p:txBody>
          <a:bodyPr lIns="0" tIns="0" rIns="0" bIns="0">
            <a:noAutofit/>
          </a:bodyPr>
          <a:lstStyle>
            <a:lvl1pPr marL="0" marR="0" indent="0" algn="l" defTabSz="914400" rtl="0" eaLnBrk="1" fontAlgn="auto" latinLnBrk="0" hangingPunct="1">
              <a:lnSpc>
                <a:spcPct val="100000"/>
              </a:lnSpc>
              <a:spcBef>
                <a:spcPts val="600"/>
              </a:spcBef>
              <a:spcAft>
                <a:spcPts val="0"/>
              </a:spcAft>
              <a:buClrTx/>
              <a:buSzTx/>
              <a:buFontTx/>
              <a:buNone/>
              <a:tabLst/>
              <a:defRPr lang="en-GB" sz="1600" smtClean="0">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Duis </a:t>
            </a:r>
            <a:r>
              <a:rPr lang="en-GB" err="1">
                <a:solidFill>
                  <a:srgbClr val="0E141F"/>
                </a:solidFill>
                <a:effectLst/>
                <a:latin typeface="GE Inspira Sans" panose="020B0503060000000003" pitchFamily="34" charset="77"/>
              </a:rPr>
              <a:t>autem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vel</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eum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iriure</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hendrerit</a:t>
            </a:r>
            <a:r>
              <a:rPr lang="en-GB">
                <a:solidFill>
                  <a:srgbClr val="0E141F"/>
                </a:solidFill>
                <a:effectLst/>
                <a:latin typeface="GE Inspira Sans" panose="020B0503060000000003" pitchFamily="34" charset="77"/>
              </a:rPr>
              <a:t> in </a:t>
            </a:r>
            <a:r>
              <a:rPr lang="en-GB" err="1">
                <a:solidFill>
                  <a:srgbClr val="0E141F"/>
                </a:solidFill>
                <a:effectLst/>
                <a:latin typeface="GE Inspira Sans" panose="020B0503060000000003" pitchFamily="34" charset="77"/>
              </a:rPr>
              <a:t>vulputate</a:t>
            </a:r>
            <a:r>
              <a:rPr lang="en-GB">
                <a:solidFill>
                  <a:srgbClr val="0E141F"/>
                </a:solidFill>
                <a:effectLst/>
                <a:latin typeface="GE Inspira Sans" panose="020B0503060000000003" pitchFamily="34" charset="77"/>
              </a:rPr>
              <a: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pic>
        <p:nvPicPr>
          <p:cNvPr id="8" name="Picture 7">
            <a:extLst>
              <a:ext uri="{FF2B5EF4-FFF2-40B4-BE49-F238E27FC236}">
                <a16:creationId xmlns:a16="http://schemas.microsoft.com/office/drawing/2014/main" id="{F81EECCE-034D-8D4C-919A-9B83CAB113C1}"/>
              </a:ext>
            </a:extLst>
          </p:cNvPr>
          <p:cNvPicPr>
            <a:picLocks noChangeAspect="1"/>
          </p:cNvPicPr>
          <p:nvPr userDrawn="1"/>
        </p:nvPicPr>
        <p:blipFill rotWithShape="1">
          <a:blip r:embed="rId3"/>
          <a:srcRect l="77605"/>
          <a:stretch/>
        </p:blipFill>
        <p:spPr>
          <a:xfrm>
            <a:off x="9461500" y="5943600"/>
            <a:ext cx="2730500" cy="914400"/>
          </a:xfrm>
          <a:prstGeom prst="rect">
            <a:avLst/>
          </a:prstGeom>
        </p:spPr>
      </p:pic>
      <p:sp>
        <p:nvSpPr>
          <p:cNvPr id="11" name="Slide Number Placeholder 5">
            <a:extLst>
              <a:ext uri="{FF2B5EF4-FFF2-40B4-BE49-F238E27FC236}">
                <a16:creationId xmlns:a16="http://schemas.microsoft.com/office/drawing/2014/main" id="{03468D98-1F5A-F047-A042-5DB36DE3098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419905844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 one-lin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799" y="1177160"/>
            <a:ext cx="10826496" cy="48006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799" y="403268"/>
            <a:ext cx="10826495" cy="466951"/>
          </a:xfrm>
        </p:spPr>
        <p:txBody>
          <a:bodyPr/>
          <a:lstStyle>
            <a:lvl1pPr>
              <a:lnSpc>
                <a:spcPct val="100000"/>
              </a:lnSpc>
              <a:spcBef>
                <a:spcPts val="0"/>
              </a:spcBef>
              <a:defRPr lang="en-GB" b="0" i="0" u="none" strike="noStrike" smtClean="0">
                <a:effectLst/>
                <a:latin typeface="+mj-lt"/>
              </a:defRPr>
            </a:lvl1pPr>
          </a:lstStyle>
          <a:p>
            <a:r>
              <a:rPr lang="en-US"/>
              <a:t>This is a one-line page title, click to add text</a:t>
            </a:r>
          </a:p>
        </p:txBody>
      </p:sp>
      <p:sp>
        <p:nvSpPr>
          <p:cNvPr id="5" name="Slide Number Placeholder 5">
            <a:extLst>
              <a:ext uri="{FF2B5EF4-FFF2-40B4-BE49-F238E27FC236}">
                <a16:creationId xmlns:a16="http://schemas.microsoft.com/office/drawing/2014/main" id="{7B577954-4CA1-9448-90EA-0F5402E3A79C}"/>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95207804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 two-line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800" y="1554480"/>
            <a:ext cx="10826496" cy="442325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800" y="404256"/>
            <a:ext cx="10432800" cy="898026"/>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5" name="Slide Number Placeholder 5">
            <a:extLst>
              <a:ext uri="{FF2B5EF4-FFF2-40B4-BE49-F238E27FC236}">
                <a16:creationId xmlns:a16="http://schemas.microsoft.com/office/drawing/2014/main" id="{14E79B84-91D2-954C-AB62-2D3A913B6FE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602862283"/>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0" y="0"/>
            <a:ext cx="12190800" cy="68580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p>
        </p:txBody>
      </p:sp>
      <p:pic>
        <p:nvPicPr>
          <p:cNvPr id="5" name="Picture 4">
            <a:extLst>
              <a:ext uri="{FF2B5EF4-FFF2-40B4-BE49-F238E27FC236}">
                <a16:creationId xmlns:a16="http://schemas.microsoft.com/office/drawing/2014/main" id="{720D53E8-F57E-3F4A-AB24-3194D6AD9C49}"/>
              </a:ext>
            </a:extLst>
          </p:cNvPr>
          <p:cNvPicPr>
            <a:picLocks noChangeAspect="1"/>
          </p:cNvPicPr>
          <p:nvPr userDrawn="1"/>
        </p:nvPicPr>
        <p:blipFill>
          <a:blip r:embed="rId3"/>
          <a:srcRect/>
          <a:stretch/>
        </p:blipFill>
        <p:spPr>
          <a:xfrm>
            <a:off x="0" y="5943600"/>
            <a:ext cx="12192000" cy="914400"/>
          </a:xfrm>
          <a:prstGeom prst="rect">
            <a:avLst/>
          </a:prstGeom>
          <a:noFill/>
        </p:spPr>
      </p:pic>
      <p:sp>
        <p:nvSpPr>
          <p:cNvPr id="7" name="Slide Number Placeholder 5">
            <a:extLst>
              <a:ext uri="{FF2B5EF4-FFF2-40B4-BE49-F238E27FC236}">
                <a16:creationId xmlns:a16="http://schemas.microsoft.com/office/drawing/2014/main" id="{2BE8726E-0B7B-0C49-880A-1A9896F7B78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68409700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ox content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84684" y="1703672"/>
            <a:ext cx="5367103" cy="4261271"/>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896061" y="2304514"/>
            <a:ext cx="4724577" cy="3127292"/>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a:t>
            </a:r>
          </a:p>
        </p:txBody>
      </p:sp>
      <p:sp>
        <p:nvSpPr>
          <p:cNvPr id="32" name="Rectangle 31">
            <a:extLst>
              <a:ext uri="{FF2B5EF4-FFF2-40B4-BE49-F238E27FC236}">
                <a16:creationId xmlns:a16="http://schemas.microsoft.com/office/drawing/2014/main" id="{D5F4AAE6-868C-904D-BF96-AF7ED488EDC3}"/>
              </a:ext>
            </a:extLst>
          </p:cNvPr>
          <p:cNvSpPr/>
          <p:nvPr userDrawn="1"/>
        </p:nvSpPr>
        <p:spPr>
          <a:xfrm>
            <a:off x="6229300" y="1703672"/>
            <a:ext cx="5364362" cy="4261271"/>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4">
            <a:extLst>
              <a:ext uri="{FF2B5EF4-FFF2-40B4-BE49-F238E27FC236}">
                <a16:creationId xmlns:a16="http://schemas.microsoft.com/office/drawing/2014/main" id="{16419ECA-075D-7141-A138-AB42B5FCFC92}"/>
              </a:ext>
            </a:extLst>
          </p:cNvPr>
          <p:cNvSpPr>
            <a:spLocks noGrp="1"/>
          </p:cNvSpPr>
          <p:nvPr>
            <p:ph type="body" sz="quarter" idx="24" hasCustomPrompt="1"/>
          </p:nvPr>
        </p:nvSpPr>
        <p:spPr>
          <a:xfrm>
            <a:off x="6569205" y="2304514"/>
            <a:ext cx="4733239" cy="3133880"/>
          </a:xfrm>
          <a:prstGeom prst="rect">
            <a:avLst/>
          </a:prstGeom>
        </p:spPr>
        <p:txBody>
          <a:bodyPr lIns="0" tIns="0" rIns="0" bIns="0">
            <a:noAutofit/>
          </a:bodyPr>
          <a:lstStyle>
            <a:lvl1pPr marL="0" indent="0">
              <a:lnSpc>
                <a:spcPct val="100000"/>
              </a:lnSpc>
              <a:spcBef>
                <a:spcPts val="12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0E141F"/>
                </a:solidFill>
                <a:effectLst/>
                <a:latin typeface="GE Inspira Sans" panose="020B0503060000000003" pitchFamily="34" charset="77"/>
              </a:rPr>
              <a:t>Click to add text column.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r>
          </a:p>
          <a:p>
            <a:r>
              <a:rPr lang="en-GB">
                <a:solidFill>
                  <a:srgbClr val="0E141F"/>
                </a:solidFill>
                <a:effectLst/>
                <a:latin typeface="GE Inspira Sans" panose="020B0503060000000003" pitchFamily="34" charset="77"/>
              </a:rPr>
              <a:t>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Stet </a:t>
            </a:r>
            <a:r>
              <a:rPr lang="en-GB" err="1">
                <a:solidFill>
                  <a:srgbClr val="0E141F"/>
                </a:solidFill>
                <a:effectLst/>
                <a:latin typeface="GE Inspira Sans" panose="020B0503060000000003" pitchFamily="34" charset="77"/>
              </a:rPr>
              <a:t>clita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kasd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gubergren</a:t>
            </a:r>
            <a:r>
              <a:rPr lang="en-GB">
                <a:solidFill>
                  <a:srgbClr val="0E141F"/>
                </a:solidFill>
                <a:effectLst/>
                <a:latin typeface="GE Inspira Sans" panose="020B0503060000000003" pitchFamily="34" charset="77"/>
              </a:rPr>
              <a:t>, no sea </a:t>
            </a:r>
            <a:r>
              <a:rPr lang="en-GB" err="1">
                <a:solidFill>
                  <a:srgbClr val="0E141F"/>
                </a:solidFill>
                <a:effectLst/>
                <a:latin typeface="GE Inspira Sans" panose="020B0503060000000003" pitchFamily="34" charset="77"/>
              </a:rPr>
              <a:t>takimata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sanctus</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est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Lorem ipsum </a:t>
            </a:r>
            <a:r>
              <a:rPr lang="en-GB" err="1">
                <a:solidFill>
                  <a:srgbClr val="0E141F"/>
                </a:solidFill>
                <a:effectLst/>
                <a:latin typeface="GE Inspira Sans" panose="020B0503060000000003" pitchFamily="34" charset="77"/>
              </a:rPr>
              <a:t>dolor</a:t>
            </a:r>
            <a:r>
              <a:rPr lang="en-GB">
                <a:solidFill>
                  <a:srgbClr val="0E141F"/>
                </a:solidFill>
                <a:effectLst/>
                <a:latin typeface="GE Inspira Sans" panose="020B0503060000000003" pitchFamily="34" charset="77"/>
              </a:rPr>
              <a:t> sit </a:t>
            </a:r>
            <a:r>
              <a:rPr lang="en-GB" err="1">
                <a:solidFill>
                  <a:srgbClr val="0E141F"/>
                </a:solidFill>
                <a:effectLst/>
                <a:latin typeface="GE Inspira Sans" panose="020B0503060000000003" pitchFamily="34" charset="77"/>
              </a:rPr>
              <a:t>amet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consetetur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sadipscing</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elitr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nonumy</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eirmod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tempor</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invidunt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ut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labore</a:t>
            </a:r>
            <a:r>
              <a:rPr lang="en-GB">
                <a:solidFill>
                  <a:srgbClr val="0E141F"/>
                </a:solidFill>
                <a:effectLst/>
                <a:latin typeface="GE Inspira Sans" panose="020B0503060000000003" pitchFamily="34" charset="77"/>
              </a:rPr>
              <a:t> et dolore magna </a:t>
            </a:r>
            <a:r>
              <a:rPr lang="en-GB" err="1">
                <a:solidFill>
                  <a:srgbClr val="0E141F"/>
                </a:solidFill>
                <a:effectLst/>
                <a:latin typeface="GE Inspira Sans" panose="020B0503060000000003" pitchFamily="34" charset="77"/>
              </a:rPr>
              <a:t>aliquyam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erat</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sed</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diam</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voluptua</a:t>
            </a:r>
            <a:r>
              <a:rPr lang="en-GB">
                <a:solidFill>
                  <a:srgbClr val="0E141F"/>
                </a:solidFill>
                <a:effectLst/>
                <a:latin typeface="GE Inspira Sans" panose="020B0503060000000003" pitchFamily="34" charset="77"/>
              </a:rPr>
              <a:t>. At </a:t>
            </a:r>
            <a:r>
              <a:rPr lang="en-GB" err="1">
                <a:solidFill>
                  <a:srgbClr val="0E141F"/>
                </a:solidFill>
                <a:effectLst/>
                <a:latin typeface="GE Inspira Sans" panose="020B0503060000000003" pitchFamily="34" charset="77"/>
              </a:rPr>
              <a:t>vero</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eos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accusam</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justo</a:t>
            </a:r>
            <a:r>
              <a:rPr lang="en-GB">
                <a:solidFill>
                  <a:srgbClr val="0E141F"/>
                </a:solidFill>
                <a:effectLst/>
                <a:latin typeface="GE Inspira Sans" panose="020B0503060000000003" pitchFamily="34" charset="77"/>
              </a:rPr>
              <a:t> duo </a:t>
            </a:r>
            <a:r>
              <a:rPr lang="en-GB" err="1">
                <a:solidFill>
                  <a:srgbClr val="0E141F"/>
                </a:solidFill>
                <a:effectLst/>
                <a:latin typeface="GE Inspira Sans" panose="020B0503060000000003" pitchFamily="34" charset="77"/>
              </a:rPr>
              <a:t>dolores</a:t>
            </a:r>
            <a:r>
              <a:rPr lang="en-GB">
                <a:solidFill>
                  <a:srgbClr val="0E141F"/>
                </a:solidFill>
                <a:effectLst/>
                <a:latin typeface="GE Inspira Sans" panose="020B0503060000000003" pitchFamily="34" charset="77"/>
              </a:rPr>
              <a:t> et </a:t>
            </a:r>
            <a:r>
              <a:rPr lang="en-GB" err="1">
                <a:solidFill>
                  <a:srgbClr val="0E141F"/>
                </a:solidFill>
                <a:effectLst/>
                <a:latin typeface="GE Inspira Sans" panose="020B0503060000000003" pitchFamily="34" charset="77"/>
              </a:rPr>
              <a:t>ea</a:t>
            </a:r>
            <a:r>
              <a:rPr lang="en-GB">
                <a:solidFill>
                  <a:srgbClr val="0E141F"/>
                </a:solidFill>
                <a:effectLst/>
                <a:latin typeface="GE Inspira Sans" panose="020B0503060000000003" pitchFamily="34" charset="77"/>
              </a:rPr>
              <a:t> </a:t>
            </a:r>
            <a:r>
              <a:rPr lang="en-GB" err="1">
                <a:solidFill>
                  <a:srgbClr val="0E141F"/>
                </a:solidFill>
                <a:effectLst/>
                <a:latin typeface="GE Inspira Sans" panose="020B0503060000000003" pitchFamily="34" charset="77"/>
              </a:rPr>
              <a:t>rebum</a:t>
            </a:r>
            <a:r>
              <a:rPr lang="en-GB">
                <a:solidFill>
                  <a:srgbClr val="0E141F"/>
                </a:solidFill>
                <a:effectLst/>
                <a:latin typeface="GE Inspira Sans" panose="020B0503060000000003" pitchFamily="34" charset="77"/>
              </a:rPr>
              <a:t>. </a:t>
            </a:r>
          </a:p>
        </p:txBody>
      </p:sp>
      <p:sp>
        <p:nvSpPr>
          <p:cNvPr id="13" name="Text Placeholder 6">
            <a:extLst>
              <a:ext uri="{FF2B5EF4-FFF2-40B4-BE49-F238E27FC236}">
                <a16:creationId xmlns:a16="http://schemas.microsoft.com/office/drawing/2014/main" id="{DBF0A623-0BA6-5E41-B560-EBC0ED72AF4F}"/>
              </a:ext>
            </a:extLst>
          </p:cNvPr>
          <p:cNvSpPr>
            <a:spLocks noGrp="1"/>
          </p:cNvSpPr>
          <p:nvPr>
            <p:ph type="body" sz="quarter" idx="27" hasCustomPrompt="1"/>
          </p:nvPr>
        </p:nvSpPr>
        <p:spPr>
          <a:xfrm>
            <a:off x="890631" y="1792224"/>
            <a:ext cx="4743828" cy="260350"/>
          </a:xfrm>
          <a:prstGeom prst="rect">
            <a:avLst/>
          </a:prstGeom>
        </p:spPr>
        <p:txBody>
          <a:bodyPr>
            <a:noAutofit/>
          </a:bodyPr>
          <a:lstStyle>
            <a:lvl1pPr>
              <a:lnSpc>
                <a:spcPct val="100000"/>
              </a:lnSpc>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6" name="Text Placeholder 6">
            <a:extLst>
              <a:ext uri="{FF2B5EF4-FFF2-40B4-BE49-F238E27FC236}">
                <a16:creationId xmlns:a16="http://schemas.microsoft.com/office/drawing/2014/main" id="{746F5DEC-0132-9D4E-BE41-AACBCF796FBC}"/>
              </a:ext>
            </a:extLst>
          </p:cNvPr>
          <p:cNvSpPr>
            <a:spLocks noGrp="1"/>
          </p:cNvSpPr>
          <p:nvPr>
            <p:ph type="body" sz="quarter" idx="28" hasCustomPrompt="1"/>
          </p:nvPr>
        </p:nvSpPr>
        <p:spPr>
          <a:xfrm>
            <a:off x="6558319" y="1789305"/>
            <a:ext cx="474382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9" name="Title 21">
            <a:extLst>
              <a:ext uri="{FF2B5EF4-FFF2-40B4-BE49-F238E27FC236}">
                <a16:creationId xmlns:a16="http://schemas.microsoft.com/office/drawing/2014/main" id="{E8B20C71-C916-F842-A199-D5BDFFBF05B4}"/>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0" name="Slide Number Placeholder 5">
            <a:extLst>
              <a:ext uri="{FF2B5EF4-FFF2-40B4-BE49-F238E27FC236}">
                <a16:creationId xmlns:a16="http://schemas.microsoft.com/office/drawing/2014/main" id="{54165953-7048-6E43-A1C7-524F52145FF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95563640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x content - 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21185"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FA9BA50-C8D6-A644-A161-AFA6D14F593B}"/>
              </a:ext>
            </a:extLst>
          </p:cNvPr>
          <p:cNvSpPr/>
          <p:nvPr userDrawn="1"/>
        </p:nvSpPr>
        <p:spPr>
          <a:xfrm>
            <a:off x="4277289"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0E07936-5FB1-B143-B229-FB69719E9822}"/>
              </a:ext>
            </a:extLst>
          </p:cNvPr>
          <p:cNvSpPr/>
          <p:nvPr userDrawn="1"/>
        </p:nvSpPr>
        <p:spPr>
          <a:xfrm>
            <a:off x="8045558" y="1586753"/>
            <a:ext cx="3637421"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6529" y="2327913"/>
            <a:ext cx="3086848" cy="3140980"/>
          </a:xfrm>
          <a:prstGeom prst="rect">
            <a:avLst/>
          </a:prstGeom>
        </p:spPr>
        <p:txBody>
          <a:bodyPr lIns="0" tIns="0" rIns="0" bIns="0">
            <a:noAutofit/>
          </a:bodyPr>
          <a:lstStyle>
            <a:lvl1pPr marL="0" indent="0">
              <a:lnSpc>
                <a:spcPct val="100000"/>
              </a:lnSpc>
              <a:spcBef>
                <a:spcPts val="600"/>
              </a:spcBef>
              <a:spcAft>
                <a:spcPts val="0"/>
              </a:spcAft>
              <a:buFontTx/>
              <a:buNone/>
              <a:defRPr lang="en-US" sz="1400" kern="1200" dirty="0">
                <a:solidFill>
                  <a:srgbClr val="0E141F"/>
                </a:solidFill>
                <a:effectLst/>
                <a:latin typeface="GE Inspira Sans" panose="020B0503060000000003" pitchFamily="34" charset="77"/>
                <a:ea typeface="+mn-ea"/>
                <a:cs typeface="+mn-cs"/>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9" name="Text Placeholder 24">
            <a:extLst>
              <a:ext uri="{FF2B5EF4-FFF2-40B4-BE49-F238E27FC236}">
                <a16:creationId xmlns:a16="http://schemas.microsoft.com/office/drawing/2014/main" id="{330CA67E-C7B8-954A-B603-A0B7C69610A2}"/>
              </a:ext>
            </a:extLst>
          </p:cNvPr>
          <p:cNvSpPr>
            <a:spLocks noGrp="1"/>
          </p:cNvSpPr>
          <p:nvPr>
            <p:ph type="body" sz="quarter" idx="23" hasCustomPrompt="1"/>
          </p:nvPr>
        </p:nvSpPr>
        <p:spPr>
          <a:xfrm>
            <a:off x="4547202" y="2327913"/>
            <a:ext cx="3086848" cy="3213865"/>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30" name="Text Placeholder 24">
            <a:extLst>
              <a:ext uri="{FF2B5EF4-FFF2-40B4-BE49-F238E27FC236}">
                <a16:creationId xmlns:a16="http://schemas.microsoft.com/office/drawing/2014/main" id="{71A6698D-6234-1F48-8A0C-8D587D552FC5}"/>
              </a:ext>
            </a:extLst>
          </p:cNvPr>
          <p:cNvSpPr>
            <a:spLocks noGrp="1"/>
          </p:cNvSpPr>
          <p:nvPr>
            <p:ph type="body" sz="quarter" idx="24" hasCustomPrompt="1"/>
          </p:nvPr>
        </p:nvSpPr>
        <p:spPr>
          <a:xfrm>
            <a:off x="8320844" y="2327913"/>
            <a:ext cx="3086848" cy="3216070"/>
          </a:xfrm>
          <a:prstGeom prst="rect">
            <a:avLst/>
          </a:prstGeom>
        </p:spPr>
        <p:txBody>
          <a:bodyPr lIns="0" tIns="0" rIns="0" bIns="0">
            <a:noAutofit/>
          </a:bodyPr>
          <a:lstStyle>
            <a:lvl1pPr marL="0" indent="0">
              <a:lnSpc>
                <a:spcPct val="100000"/>
              </a:lnSpc>
              <a:spcBef>
                <a:spcPts val="600"/>
              </a:spcBef>
              <a:spcAft>
                <a:spcPts val="0"/>
              </a:spcAft>
              <a:buFontTx/>
              <a:buNone/>
              <a:defRPr sz="14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etam</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a:t>
            </a:r>
            <a:r>
              <a:rPr lang="en-US" err="1"/>
              <a:t>vulputate</a:t>
            </a:r>
            <a:r>
              <a:rPr lang="en-US"/>
              <a:t> </a:t>
            </a:r>
            <a:r>
              <a:rPr lang="en-US" err="1"/>
              <a:t>velit</a:t>
            </a:r>
            <a:r>
              <a:rPr lang="en-US"/>
              <a:t> </a:t>
            </a:r>
            <a:r>
              <a:rPr lang="en-US" err="1"/>
              <a:t>esse</a:t>
            </a:r>
            <a:r>
              <a:rPr lang="en-US"/>
              <a:t> </a:t>
            </a:r>
            <a:r>
              <a:rPr lang="en-US" err="1"/>
              <a:t>molestie</a:t>
            </a:r>
            <a:r>
              <a:rPr lang="en-US"/>
              <a:t> </a:t>
            </a:r>
            <a:r>
              <a:rPr lang="en-US" err="1"/>
              <a:t>consequat</a:t>
            </a:r>
            <a:r>
              <a:rPr lang="en-US"/>
              <a:t>, </a:t>
            </a:r>
            <a:r>
              <a:rPr lang="en-US" err="1"/>
              <a:t>vel</a:t>
            </a:r>
            <a:r>
              <a:rPr lang="en-US"/>
              <a:t> </a:t>
            </a:r>
            <a:r>
              <a:rPr lang="en-US" err="1"/>
              <a:t>illum</a:t>
            </a:r>
            <a:r>
              <a:rPr lang="en-US"/>
              <a:t>.</a:t>
            </a:r>
          </a:p>
        </p:txBody>
      </p:sp>
      <p:sp>
        <p:nvSpPr>
          <p:cNvPr id="26" name="Text Placeholder 6">
            <a:extLst>
              <a:ext uri="{FF2B5EF4-FFF2-40B4-BE49-F238E27FC236}">
                <a16:creationId xmlns:a16="http://schemas.microsoft.com/office/drawing/2014/main" id="{E7E351A0-89AB-4049-9626-AE3EE5DA6C33}"/>
              </a:ext>
            </a:extLst>
          </p:cNvPr>
          <p:cNvSpPr>
            <a:spLocks noGrp="1"/>
          </p:cNvSpPr>
          <p:nvPr>
            <p:ph type="body" sz="quarter" idx="27" hasCustomPrompt="1"/>
          </p:nvPr>
        </p:nvSpPr>
        <p:spPr>
          <a:xfrm>
            <a:off x="792947"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7" name="Text Placeholder 6">
            <a:extLst>
              <a:ext uri="{FF2B5EF4-FFF2-40B4-BE49-F238E27FC236}">
                <a16:creationId xmlns:a16="http://schemas.microsoft.com/office/drawing/2014/main" id="{3C7D2593-68CE-E044-8546-9348E1ED75CB}"/>
              </a:ext>
            </a:extLst>
          </p:cNvPr>
          <p:cNvSpPr>
            <a:spLocks noGrp="1"/>
          </p:cNvSpPr>
          <p:nvPr>
            <p:ph type="body" sz="quarter" idx="28" hasCustomPrompt="1"/>
          </p:nvPr>
        </p:nvSpPr>
        <p:spPr>
          <a:xfrm>
            <a:off x="4554366"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08AD627-FECA-3D4D-BCA6-C81C4DD47A1F}"/>
              </a:ext>
            </a:extLst>
          </p:cNvPr>
          <p:cNvSpPr>
            <a:spLocks noGrp="1"/>
          </p:cNvSpPr>
          <p:nvPr>
            <p:ph type="body" sz="quarter" idx="29" hasCustomPrompt="1"/>
          </p:nvPr>
        </p:nvSpPr>
        <p:spPr>
          <a:xfrm>
            <a:off x="8310469" y="1816666"/>
            <a:ext cx="3090430" cy="260350"/>
          </a:xfrm>
          <a:prstGeom prst="rect">
            <a:avLst/>
          </a:prstGeom>
        </p:spPr>
        <p:txBody>
          <a:bodyPr>
            <a:noAutofit/>
          </a:bodyPr>
          <a:lstStyle>
            <a:lvl1pPr>
              <a:spcBef>
                <a:spcPts val="0"/>
              </a:spcBef>
              <a:defRPr sz="18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3" name="Title 21">
            <a:extLst>
              <a:ext uri="{FF2B5EF4-FFF2-40B4-BE49-F238E27FC236}">
                <a16:creationId xmlns:a16="http://schemas.microsoft.com/office/drawing/2014/main" id="{6FE9E7D0-F056-EA46-BA73-39BE80A84BB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13" name="Slide Number Placeholder 5">
            <a:extLst>
              <a:ext uri="{FF2B5EF4-FFF2-40B4-BE49-F238E27FC236}">
                <a16:creationId xmlns:a16="http://schemas.microsoft.com/office/drawing/2014/main" id="{57839331-7374-C044-A79C-1E9604FD0732}"/>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9852940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320918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ox content - 4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86D1EE4-4DF3-7F45-9FA5-78E2FF2D1ECD}"/>
              </a:ext>
            </a:extLst>
          </p:cNvPr>
          <p:cNvSpPr/>
          <p:nvPr userDrawn="1"/>
        </p:nvSpPr>
        <p:spPr>
          <a:xfrm>
            <a:off x="518010" y="158675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24">
            <a:extLst>
              <a:ext uri="{FF2B5EF4-FFF2-40B4-BE49-F238E27FC236}">
                <a16:creationId xmlns:a16="http://schemas.microsoft.com/office/drawing/2014/main" id="{BB384426-C017-F545-8DF0-593D3581674B}"/>
              </a:ext>
            </a:extLst>
          </p:cNvPr>
          <p:cNvSpPr>
            <a:spLocks noGrp="1"/>
          </p:cNvSpPr>
          <p:nvPr>
            <p:ph type="body" sz="quarter" idx="22" hasCustomPrompt="1"/>
          </p:nvPr>
        </p:nvSpPr>
        <p:spPr>
          <a:xfrm>
            <a:off x="793354"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43" name="Rectangle 42">
            <a:extLst>
              <a:ext uri="{FF2B5EF4-FFF2-40B4-BE49-F238E27FC236}">
                <a16:creationId xmlns:a16="http://schemas.microsoft.com/office/drawing/2014/main" id="{67A29F3A-77F8-D941-8C8C-031470577026}"/>
              </a:ext>
            </a:extLst>
          </p:cNvPr>
          <p:cNvSpPr/>
          <p:nvPr userDrawn="1"/>
        </p:nvSpPr>
        <p:spPr>
          <a:xfrm>
            <a:off x="334146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E3B41DF-38A2-134B-85A2-25FEB3B4F7B1}"/>
              </a:ext>
            </a:extLst>
          </p:cNvPr>
          <p:cNvSpPr/>
          <p:nvPr userDrawn="1"/>
        </p:nvSpPr>
        <p:spPr>
          <a:xfrm>
            <a:off x="6164910" y="1592263"/>
            <a:ext cx="2691914"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0FED38F-B83A-D94E-BBF3-09BF4BD2E917}"/>
              </a:ext>
            </a:extLst>
          </p:cNvPr>
          <p:cNvSpPr/>
          <p:nvPr userDrawn="1"/>
        </p:nvSpPr>
        <p:spPr>
          <a:xfrm>
            <a:off x="8988359" y="1592263"/>
            <a:ext cx="2688336" cy="4397187"/>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4">
            <a:extLst>
              <a:ext uri="{FF2B5EF4-FFF2-40B4-BE49-F238E27FC236}">
                <a16:creationId xmlns:a16="http://schemas.microsoft.com/office/drawing/2014/main" id="{9890B971-BFD0-114A-9A91-FBF6DF9ACBB0}"/>
              </a:ext>
            </a:extLst>
          </p:cNvPr>
          <p:cNvSpPr>
            <a:spLocks noGrp="1"/>
          </p:cNvSpPr>
          <p:nvPr>
            <p:ph type="body" sz="quarter" idx="29" hasCustomPrompt="1"/>
          </p:nvPr>
        </p:nvSpPr>
        <p:spPr>
          <a:xfrm>
            <a:off x="3616303"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0" name="Text Placeholder 24">
            <a:extLst>
              <a:ext uri="{FF2B5EF4-FFF2-40B4-BE49-F238E27FC236}">
                <a16:creationId xmlns:a16="http://schemas.microsoft.com/office/drawing/2014/main" id="{A849B5FC-653A-C04F-877B-066E9ED14581}"/>
              </a:ext>
            </a:extLst>
          </p:cNvPr>
          <p:cNvSpPr>
            <a:spLocks noGrp="1"/>
          </p:cNvSpPr>
          <p:nvPr>
            <p:ph type="body" sz="quarter" idx="30" hasCustomPrompt="1"/>
          </p:nvPr>
        </p:nvSpPr>
        <p:spPr>
          <a:xfrm>
            <a:off x="6440718"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3" name="Text Placeholder 24">
            <a:extLst>
              <a:ext uri="{FF2B5EF4-FFF2-40B4-BE49-F238E27FC236}">
                <a16:creationId xmlns:a16="http://schemas.microsoft.com/office/drawing/2014/main" id="{024A4193-D541-F341-B9B3-BF89F7FBE6E2}"/>
              </a:ext>
            </a:extLst>
          </p:cNvPr>
          <p:cNvSpPr>
            <a:spLocks noGrp="1"/>
          </p:cNvSpPr>
          <p:nvPr>
            <p:ph type="body" sz="quarter" idx="31" hasCustomPrompt="1"/>
          </p:nvPr>
        </p:nvSpPr>
        <p:spPr>
          <a:xfrm>
            <a:off x="9266599" y="2346458"/>
            <a:ext cx="2141410" cy="3293782"/>
          </a:xfrm>
          <a:prstGeom prst="rect">
            <a:avLst/>
          </a:prstGeom>
        </p:spPr>
        <p:txBody>
          <a:bodyPr vert="horz" lIns="0" tIns="0" rIns="0" bIns="0" rtlCol="0">
            <a:noAutofit/>
          </a:bodyPr>
          <a:lstStyle>
            <a:lvl1pPr>
              <a:defRPr lang="en-US" sz="1200" dirty="0">
                <a:solidFill>
                  <a:srgbClr val="0E141F"/>
                </a:solidFill>
                <a:effectLst/>
              </a:defRPr>
            </a:lvl1pPr>
          </a:lstStyle>
          <a:p>
            <a:pPr lvl="0"/>
            <a:r>
              <a:rPr lang="en-US"/>
              <a:t>Click to add text column. At vero eos et accusam et justo duo dolores et ea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Duis </a:t>
            </a:r>
            <a:r>
              <a:rPr lang="en-US" err="1"/>
              <a:t>autem</a:t>
            </a:r>
            <a:r>
              <a:rPr lang="en-US"/>
              <a:t> </a:t>
            </a:r>
            <a:r>
              <a:rPr lang="en-US" err="1"/>
              <a:t>vel</a:t>
            </a:r>
            <a:r>
              <a:rPr lang="en-US"/>
              <a:t> </a:t>
            </a:r>
            <a:r>
              <a:rPr lang="en-US" err="1"/>
              <a:t>eum</a:t>
            </a:r>
            <a:r>
              <a:rPr lang="en-US"/>
              <a:t> </a:t>
            </a:r>
            <a:r>
              <a:rPr lang="en-US" err="1"/>
              <a:t>iriure</a:t>
            </a:r>
            <a:r>
              <a:rPr lang="en-US"/>
              <a:t> dolor in </a:t>
            </a:r>
            <a:r>
              <a:rPr lang="en-US" err="1"/>
              <a:t>hendrerit</a:t>
            </a:r>
            <a:r>
              <a:rPr lang="en-US"/>
              <a:t> </a:t>
            </a:r>
            <a:r>
              <a:rPr lang="en-US" err="1"/>
              <a:t>insed</a:t>
            </a:r>
            <a:r>
              <a:rPr lang="en-US"/>
              <a:t> et fugit. Duis </a:t>
            </a:r>
            <a:r>
              <a:rPr lang="en-US" err="1"/>
              <a:t>autem</a:t>
            </a:r>
            <a:r>
              <a:rPr lang="en-US"/>
              <a:t> vel </a:t>
            </a:r>
            <a:r>
              <a:rPr lang="en-US" err="1"/>
              <a:t>eum</a:t>
            </a:r>
            <a:r>
              <a:rPr lang="en-US"/>
              <a:t> </a:t>
            </a:r>
            <a:r>
              <a:rPr lang="en-US" err="1"/>
              <a:t>iriure</a:t>
            </a:r>
            <a:r>
              <a:rPr lang="en-US"/>
              <a:t> dolor in </a:t>
            </a:r>
            <a:r>
              <a:rPr lang="en-US" err="1"/>
              <a:t>hendrerit</a:t>
            </a:r>
            <a:r>
              <a:rPr lang="en-US"/>
              <a:t> in </a:t>
            </a:r>
            <a:r>
              <a:rPr lang="en-US" err="1"/>
              <a:t>sadipscing</a:t>
            </a:r>
            <a:r>
              <a:rPr lang="en-US"/>
              <a:t> </a:t>
            </a:r>
            <a:r>
              <a:rPr lang="en-US" err="1"/>
              <a:t>elitr</a:t>
            </a:r>
            <a:r>
              <a:rPr lang="en-US"/>
              <a:t> </a:t>
            </a:r>
            <a:r>
              <a:rPr lang="en-US" err="1"/>
              <a:t>vulputate</a:t>
            </a:r>
            <a:r>
              <a:rPr lang="en-US"/>
              <a:t> </a:t>
            </a:r>
            <a:r>
              <a:rPr lang="en-US" err="1"/>
              <a:t>velit</a:t>
            </a:r>
            <a:r>
              <a:rPr lang="en-US"/>
              <a:t>.</a:t>
            </a:r>
          </a:p>
        </p:txBody>
      </p:sp>
      <p:sp>
        <p:nvSpPr>
          <p:cNvPr id="22" name="Text Placeholder 6">
            <a:extLst>
              <a:ext uri="{FF2B5EF4-FFF2-40B4-BE49-F238E27FC236}">
                <a16:creationId xmlns:a16="http://schemas.microsoft.com/office/drawing/2014/main" id="{E47D8C3E-2D63-5A4B-8D52-5A7783D6DE90}"/>
              </a:ext>
            </a:extLst>
          </p:cNvPr>
          <p:cNvSpPr>
            <a:spLocks noGrp="1"/>
          </p:cNvSpPr>
          <p:nvPr>
            <p:ph type="body" sz="quarter" idx="34" hasCustomPrompt="1"/>
          </p:nvPr>
        </p:nvSpPr>
        <p:spPr>
          <a:xfrm>
            <a:off x="787923"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6" name="Text Placeholder 6">
            <a:extLst>
              <a:ext uri="{FF2B5EF4-FFF2-40B4-BE49-F238E27FC236}">
                <a16:creationId xmlns:a16="http://schemas.microsoft.com/office/drawing/2014/main" id="{5ECC8345-B39F-664D-90DE-803630EB4006}"/>
              </a:ext>
            </a:extLst>
          </p:cNvPr>
          <p:cNvSpPr>
            <a:spLocks noGrp="1"/>
          </p:cNvSpPr>
          <p:nvPr>
            <p:ph type="body" sz="quarter" idx="35" hasCustomPrompt="1"/>
          </p:nvPr>
        </p:nvSpPr>
        <p:spPr>
          <a:xfrm>
            <a:off x="3616118"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9" name="Text Placeholder 6">
            <a:extLst>
              <a:ext uri="{FF2B5EF4-FFF2-40B4-BE49-F238E27FC236}">
                <a16:creationId xmlns:a16="http://schemas.microsoft.com/office/drawing/2014/main" id="{57A57D5F-0B83-6444-AD5C-15611EBB9595}"/>
              </a:ext>
            </a:extLst>
          </p:cNvPr>
          <p:cNvSpPr>
            <a:spLocks noGrp="1"/>
          </p:cNvSpPr>
          <p:nvPr>
            <p:ph type="body" sz="quarter" idx="36" hasCustomPrompt="1"/>
          </p:nvPr>
        </p:nvSpPr>
        <p:spPr>
          <a:xfrm>
            <a:off x="6445779"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31" name="Text Placeholder 6">
            <a:extLst>
              <a:ext uri="{FF2B5EF4-FFF2-40B4-BE49-F238E27FC236}">
                <a16:creationId xmlns:a16="http://schemas.microsoft.com/office/drawing/2014/main" id="{AA446962-F1FE-5E41-AD29-0F18C740380C}"/>
              </a:ext>
            </a:extLst>
          </p:cNvPr>
          <p:cNvSpPr>
            <a:spLocks noGrp="1"/>
          </p:cNvSpPr>
          <p:nvPr>
            <p:ph type="body" sz="quarter" idx="37" hasCustomPrompt="1"/>
          </p:nvPr>
        </p:nvSpPr>
        <p:spPr>
          <a:xfrm>
            <a:off x="9276906" y="1829368"/>
            <a:ext cx="2146841" cy="260350"/>
          </a:xfrm>
          <a:prstGeom prst="rect">
            <a:avLst/>
          </a:prstGeom>
        </p:spPr>
        <p:txBody>
          <a:bodyPr>
            <a:noAutofit/>
          </a:bodyPr>
          <a:lstStyle>
            <a:lvl1pPr>
              <a:spcBef>
                <a:spcPts val="0"/>
              </a:spcBef>
              <a:defRPr sz="14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28" name="Title 21">
            <a:extLst>
              <a:ext uri="{FF2B5EF4-FFF2-40B4-BE49-F238E27FC236}">
                <a16:creationId xmlns:a16="http://schemas.microsoft.com/office/drawing/2014/main" id="{9593476A-9268-1A46-924B-0EC4EFC4EDB5}"/>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6" name="Slide Number Placeholder 5">
            <a:extLst>
              <a:ext uri="{FF2B5EF4-FFF2-40B4-BE49-F238E27FC236}">
                <a16:creationId xmlns:a16="http://schemas.microsoft.com/office/drawing/2014/main" id="{CF72C1D7-95BA-A548-A776-EC5439EA110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428955243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86210255"/>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B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81381584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oran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chemeClr val="bg1"/>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945373698"/>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yello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a:solidFill>
                  <a:srgbClr val="002D5D"/>
                </a:solidFill>
              </a:rPr>
              <a:t>“</a:t>
            </a:r>
          </a:p>
        </p:txBody>
      </p:sp>
      <p:sp>
        <p:nvSpPr>
          <p:cNvPr id="9" name="Picture Placeholder 28">
            <a:extLst>
              <a:ext uri="{FF2B5EF4-FFF2-40B4-BE49-F238E27FC236}">
                <a16:creationId xmlns:a16="http://schemas.microsoft.com/office/drawing/2014/main" id="{4F0C5579-9218-BF4D-8529-01861BD42B0D}"/>
              </a:ext>
            </a:extLst>
          </p:cNvPr>
          <p:cNvSpPr>
            <a:spLocks noGrp="1"/>
          </p:cNvSpPr>
          <p:nvPr>
            <p:ph type="pic" sz="quarter" idx="19"/>
          </p:nvPr>
        </p:nvSpPr>
        <p:spPr>
          <a:xfrm>
            <a:off x="685800" y="4944885"/>
            <a:ext cx="500363" cy="500363"/>
          </a:xfrm>
          <a:prstGeom prst="ellipse">
            <a:avLst/>
          </a:prstGeom>
          <a:solidFill>
            <a:srgbClr val="D0DAE6"/>
          </a:solidFill>
        </p:spPr>
        <p:txBody>
          <a:bodyPr>
            <a:noAutofit/>
          </a:bodyPr>
          <a:lstStyle>
            <a:lvl1pPr marL="0" indent="0">
              <a:buFontTx/>
              <a:buNone/>
              <a:defRPr>
                <a:noFill/>
              </a:defRPr>
            </a:lvl1pPr>
          </a:lstStyle>
          <a:p>
            <a:r>
              <a:rPr lang="en-US"/>
              <a:t>Click icon to add picture</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1336439" y="5280919"/>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a:t>CEO of Quatro Offshore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1337220" y="5001442"/>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a:t>Martin Neubert</a:t>
            </a:r>
          </a:p>
        </p:txBody>
      </p:sp>
      <p:sp>
        <p:nvSpPr>
          <p:cNvPr id="17" name="Text Placeholder 7">
            <a:extLst>
              <a:ext uri="{FF2B5EF4-FFF2-40B4-BE49-F238E27FC236}">
                <a16:creationId xmlns:a16="http://schemas.microsoft.com/office/drawing/2014/main" id="{6013AE9D-8C97-4046-9EF2-C3D605132D25}"/>
              </a:ext>
            </a:extLst>
          </p:cNvPr>
          <p:cNvSpPr>
            <a:spLocks noGrp="1"/>
          </p:cNvSpPr>
          <p:nvPr>
            <p:ph type="body" sz="quarter" idx="27" hasCustomPrompt="1"/>
          </p:nvPr>
        </p:nvSpPr>
        <p:spPr>
          <a:xfrm>
            <a:off x="685800" y="1719199"/>
            <a:ext cx="8351837" cy="2881312"/>
          </a:xfrm>
          <a:prstGeom prst="rect">
            <a:avLst/>
          </a:prstGeom>
        </p:spPr>
        <p:txBody>
          <a:bodyPr>
            <a:noAutofit/>
          </a:bodyPr>
          <a:lstStyle>
            <a:lvl1pPr marL="0" marR="0" indent="0" algn="l" defTabSz="914400" rtl="0" eaLnBrk="1" fontAlgn="auto" latinLnBrk="0" hangingPunct="1">
              <a:lnSpc>
                <a:spcPts val="4300"/>
              </a:lnSpc>
              <a:spcBef>
                <a:spcPts val="0"/>
              </a:spcBef>
              <a:spcAft>
                <a:spcPts val="0"/>
              </a:spcAft>
              <a:buClrTx/>
              <a:buSzTx/>
              <a:buFontTx/>
              <a:buNone/>
              <a:tabLst/>
              <a:defRPr sz="2800" b="0" i="1">
                <a:solidFill>
                  <a:schemeClr val="tx1"/>
                </a:solidFill>
                <a:latin typeface="GE Inspira Sans" panose="020B0503060000000003" pitchFamily="34" charset="77"/>
              </a:defRPr>
            </a:lvl1pPr>
          </a:lstStyle>
          <a:p>
            <a:pPr marL="0" marR="0" lvl="0" indent="0" algn="l" defTabSz="914400" rtl="0" eaLnBrk="1" fontAlgn="auto" latinLnBrk="0" hangingPunct="1">
              <a:lnSpc>
                <a:spcPts val="4300"/>
              </a:lnSpc>
              <a:spcBef>
                <a:spcPts val="0"/>
              </a:spcBef>
              <a:spcAft>
                <a:spcPts val="0"/>
              </a:spcAft>
              <a:buClrTx/>
              <a:buSzTx/>
              <a:buFontTx/>
              <a:buNone/>
              <a:tabLst/>
              <a:defRPr/>
            </a:pPr>
            <a:r>
              <a:rPr lang="en-GB">
                <a:solidFill>
                  <a:srgbClr val="142338"/>
                </a:solidFill>
                <a:effectLst/>
                <a:latin typeface="GE Inspira Sans" panose="020B0503060000000003" pitchFamily="34" charset="77"/>
              </a:rPr>
              <a:t>Quote, click to add text. We look forward introducing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the next-generation offshore wind turbine to the market. For decades, </a:t>
            </a:r>
            <a:r>
              <a:rPr lang="en-GB" i="1">
                <a:solidFill>
                  <a:srgbClr val="101A2A"/>
                </a:solidFill>
                <a:effectLst/>
                <a:latin typeface="GE Inspira Sans" panose="020B0503060000000003" pitchFamily="34" charset="77"/>
              </a:rPr>
              <a:t>Quatro</a:t>
            </a:r>
            <a:r>
              <a:rPr lang="en-GB" i="1">
                <a:solidFill>
                  <a:srgbClr val="142338"/>
                </a:solidFill>
                <a:effectLst/>
                <a:latin typeface="GE Inspira Sans" panose="020B0503060000000003" pitchFamily="34" charset="77"/>
              </a:rPr>
              <a:t> has pioneered the introduction of </a:t>
            </a:r>
            <a:br>
              <a:rPr lang="en-GB" i="1">
                <a:solidFill>
                  <a:srgbClr val="142338"/>
                </a:solidFill>
                <a:effectLst/>
                <a:latin typeface="GE Inspira Sans" panose="020B0503060000000003" pitchFamily="34" charset="77"/>
              </a:rPr>
            </a:br>
            <a:r>
              <a:rPr lang="en-GB" i="1">
                <a:solidFill>
                  <a:srgbClr val="142338"/>
                </a:solidFill>
                <a:effectLst/>
                <a:latin typeface="GE Inspira Sans" panose="020B0503060000000003" pitchFamily="34" charset="77"/>
              </a:rPr>
              <a:t>new technology and new suppliers, which has been fundamental to drive down the cost of electricity.</a:t>
            </a:r>
            <a:endParaRPr lang="en-GB">
              <a:solidFill>
                <a:srgbClr val="101A2A"/>
              </a:solidFill>
              <a:effectLst/>
              <a:latin typeface="GE Inspira Sans" panose="020B0503060000000003" pitchFamily="34" charset="77"/>
            </a:endParaRPr>
          </a:p>
        </p:txBody>
      </p:sp>
      <p:sp>
        <p:nvSpPr>
          <p:cNvPr id="10" name="Slide Number Placeholder 5">
            <a:extLst>
              <a:ext uri="{FF2B5EF4-FFF2-40B4-BE49-F238E27FC236}">
                <a16:creationId xmlns:a16="http://schemas.microsoft.com/office/drawing/2014/main" id="{F5AF518A-C69A-B540-8E27-7BDE8FC05BEB}"/>
              </a:ext>
            </a:extLst>
          </p:cNvPr>
          <p:cNvSpPr>
            <a:spLocks noGrp="1"/>
          </p:cNvSpPr>
          <p:nvPr userDrawn="1">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726110759"/>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211906"/>
            <a:ext cx="8648844" cy="2336347"/>
          </a:xfrm>
          <a:prstGeom prst="rect">
            <a:avLst/>
          </a:prstGeom>
        </p:spPr>
        <p:txBody>
          <a:bodyPr lIns="0" tIns="0" rIns="0" bIns="0" anchor="t">
            <a:noAutofit/>
          </a:bodyPr>
          <a:lstStyle>
            <a:lvl1pPr marL="0" indent="0">
              <a:lnSpc>
                <a:spcPts val="5500"/>
              </a:lnSpc>
              <a:spcBef>
                <a:spcPts val="0"/>
              </a:spcBef>
              <a:spcAft>
                <a:spcPts val="0"/>
              </a:spcAft>
              <a:buFontTx/>
              <a:buNone/>
              <a:defRPr lang="en-GB" sz="4000" spc="0" baseline="0" smtClean="0">
                <a:solidFill>
                  <a:schemeClr val="bg2"/>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Statement, click to add text. Ut </a:t>
            </a:r>
            <a:r>
              <a:rPr lang="en-GB" err="1">
                <a:solidFill>
                  <a:srgbClr val="142338"/>
                </a:solidFill>
                <a:effectLst/>
                <a:latin typeface="GE Inspira Sans" panose="020B0503060000000003" pitchFamily="34" charset="77"/>
              </a:rPr>
              <a:t>enim</a:t>
            </a:r>
            <a:r>
              <a:rPr lang="en-GB">
                <a:solidFill>
                  <a:srgbClr val="142338"/>
                </a:solidFill>
                <a:effectLst/>
                <a:latin typeface="GE Inspira Sans" panose="020B0503060000000003" pitchFamily="34" charset="77"/>
              </a:rPr>
              <a:t> ad minim </a:t>
            </a:r>
            <a:r>
              <a:rPr lang="en-GB" err="1">
                <a:solidFill>
                  <a:srgbClr val="142338"/>
                </a:solidFill>
                <a:effectLst/>
                <a:latin typeface="GE Inspira Sans" panose="020B0503060000000003" pitchFamily="34" charset="77"/>
              </a:rPr>
              <a:t>veniam</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quis</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nostrud</a:t>
            </a:r>
            <a:r>
              <a:rPr lang="en-GB">
                <a:solidFill>
                  <a:srgbClr val="142338"/>
                </a:solidFill>
                <a:effectLst/>
                <a:latin typeface="GE Inspira Sans" panose="020B0503060000000003" pitchFamily="34" charset="77"/>
              </a:rPr>
              <a:t> exercitation </a:t>
            </a:r>
            <a:r>
              <a:rPr lang="en-GB" err="1">
                <a:solidFill>
                  <a:srgbClr val="142338"/>
                </a:solidFill>
                <a:effectLst/>
                <a:latin typeface="GE Inspira Sans" panose="020B0503060000000003" pitchFamily="34" charset="77"/>
              </a:rPr>
              <a:t>ullamco</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laboris</a:t>
            </a:r>
            <a:r>
              <a:rPr lang="en-GB">
                <a:solidFill>
                  <a:srgbClr val="142338"/>
                </a:solidFill>
                <a:effectLst/>
                <a:latin typeface="GE Inspira Sans" panose="020B0503060000000003" pitchFamily="34" charset="77"/>
              </a:rPr>
              <a:t> nisi </a:t>
            </a:r>
            <a:r>
              <a:rPr lang="en-GB" err="1">
                <a:solidFill>
                  <a:srgbClr val="142338"/>
                </a:solidFill>
                <a:effectLst/>
                <a:latin typeface="GE Inspira Sans" panose="020B0503060000000003" pitchFamily="34" charset="77"/>
              </a:rPr>
              <a:t>ut</a:t>
            </a:r>
            <a:r>
              <a:rPr lang="en-GB">
                <a:solidFill>
                  <a:srgbClr val="142338"/>
                </a:solidFill>
                <a:effectLst/>
                <a:latin typeface="GE Inspira Sans" panose="020B0503060000000003" pitchFamily="34" charset="77"/>
              </a:rPr>
              <a:t> </a:t>
            </a:r>
            <a:r>
              <a:rPr lang="en-GB" err="1">
                <a:solidFill>
                  <a:srgbClr val="142338"/>
                </a:solidFill>
                <a:effectLst/>
                <a:latin typeface="GE Inspira Sans" panose="020B0503060000000003" pitchFamily="34" charset="77"/>
              </a:rPr>
              <a:t>aliquip</a:t>
            </a:r>
            <a:r>
              <a:rPr lang="en-GB">
                <a:solidFill>
                  <a:srgbClr val="142338"/>
                </a:solidFill>
                <a:effectLst/>
                <a:latin typeface="GE Inspira Sans" panose="020B0503060000000003" pitchFamily="34" charset="77"/>
              </a:rPr>
              <a:t>.</a:t>
            </a:r>
          </a:p>
        </p:txBody>
      </p:sp>
      <p:sp>
        <p:nvSpPr>
          <p:cNvPr id="5" name="Slide Number Placeholder 5">
            <a:extLst>
              <a:ext uri="{FF2B5EF4-FFF2-40B4-BE49-F238E27FC236}">
                <a16:creationId xmlns:a16="http://schemas.microsoft.com/office/drawing/2014/main" id="{46A6038C-44C2-0D48-B480-ECFFDA9395C7}"/>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39709239"/>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7"/>
            <a:ext cx="10268018" cy="984388"/>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sp useBgFill="1">
        <p:nvSpPr>
          <p:cNvPr id="4" name="Slide Number Placeholder 5">
            <a:extLst>
              <a:ext uri="{FF2B5EF4-FFF2-40B4-BE49-F238E27FC236}">
                <a16:creationId xmlns:a16="http://schemas.microsoft.com/office/drawing/2014/main" id="{7A858041-AF69-B74D-8880-C2A9CF621A19}"/>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211671998"/>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ingle thought slide">
    <p:bg>
      <p:bgPr>
        <a:solidFill>
          <a:srgbClr val="DBE2E9"/>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4CEAEF-7F64-F04A-B9C9-7D591503ACA6}"/>
              </a:ext>
            </a:extLst>
          </p:cNvPr>
          <p:cNvPicPr>
            <a:picLocks noChangeAspect="1"/>
          </p:cNvPicPr>
          <p:nvPr userDrawn="1"/>
        </p:nvPicPr>
        <p:blipFill>
          <a:blip r:embed="rId2"/>
          <a:stretch>
            <a:fillRect/>
          </a:stretch>
        </p:blipFill>
        <p:spPr>
          <a:xfrm>
            <a:off x="5854700" y="29353"/>
            <a:ext cx="6337300" cy="6858000"/>
          </a:xfrm>
          <a:prstGeom prst="rect">
            <a:avLst/>
          </a:prstGeom>
        </p:spPr>
      </p:pic>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2176416"/>
            <a:ext cx="7429500" cy="1773283"/>
          </a:xfrm>
          <a:prstGeom prst="rect">
            <a:avLst/>
          </a:prstGeom>
        </p:spPr>
        <p:txBody>
          <a:bodyPr lIns="0" tIns="0" rIns="0" bIns="0" anchor="t">
            <a:noAutofit/>
          </a:bodyPr>
          <a:lstStyle>
            <a:lvl1pPr marL="0" indent="0">
              <a:lnSpc>
                <a:spcPct val="100000"/>
              </a:lnSpc>
              <a:spcBef>
                <a:spcPts val="400"/>
              </a:spcBef>
              <a:spcAft>
                <a:spcPts val="0"/>
              </a:spcAft>
              <a:buFontTx/>
              <a:buNone/>
              <a:defRPr lang="en-GB" sz="5400" spc="0" baseline="0" smtClean="0">
                <a:solidFill>
                  <a:srgbClr val="005CB9"/>
                </a:solidFill>
                <a:effectLst/>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r>
              <a:rPr lang="en-GB">
                <a:solidFill>
                  <a:srgbClr val="142338"/>
                </a:solidFill>
                <a:effectLst/>
                <a:latin typeface="GE Inspira Sans" panose="020B0503060000000003" pitchFamily="34" charset="77"/>
              </a:rPr>
              <a:t>Single thought, click to add text</a:t>
            </a:r>
          </a:p>
        </p:txBody>
      </p:sp>
      <p:pic>
        <p:nvPicPr>
          <p:cNvPr id="5" name="Picture 4">
            <a:extLst>
              <a:ext uri="{FF2B5EF4-FFF2-40B4-BE49-F238E27FC236}">
                <a16:creationId xmlns:a16="http://schemas.microsoft.com/office/drawing/2014/main" id="{12940093-6577-264B-8A28-1864B47F7CB2}"/>
              </a:ext>
            </a:extLst>
          </p:cNvPr>
          <p:cNvPicPr>
            <a:picLocks noChangeAspect="1"/>
          </p:cNvPicPr>
          <p:nvPr userDrawn="1"/>
        </p:nvPicPr>
        <p:blipFill>
          <a:blip r:embed="rId3"/>
          <a:srcRect/>
          <a:stretch/>
        </p:blipFill>
        <p:spPr>
          <a:xfrm>
            <a:off x="0" y="5943600"/>
            <a:ext cx="12192000" cy="914400"/>
          </a:xfrm>
          <a:prstGeom prst="rect">
            <a:avLst/>
          </a:prstGeom>
        </p:spPr>
      </p:pic>
      <p:sp>
        <p:nvSpPr>
          <p:cNvPr id="6" name="Slide Number Placeholder 5">
            <a:extLst>
              <a:ext uri="{FF2B5EF4-FFF2-40B4-BE49-F238E27FC236}">
                <a16:creationId xmlns:a16="http://schemas.microsoft.com/office/drawing/2014/main" id="{C92F8DBC-EE22-0B43-BF57-C2716A7A7983}"/>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726563616"/>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ngle statistic slide">
    <p:bg>
      <p:bgPr>
        <a:solidFill>
          <a:srgbClr val="DBE2E9"/>
        </a:solidFill>
        <a:effectLst/>
      </p:bgPr>
    </p:bg>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2"/>
          <a:srcRect/>
          <a:stretch/>
        </p:blipFill>
        <p:spPr>
          <a:xfrm>
            <a:off x="0" y="5943600"/>
            <a:ext cx="12192000" cy="914400"/>
          </a:xfrm>
          <a:prstGeom prst="rect">
            <a:avLst/>
          </a:prstGeom>
        </p:spPr>
      </p:pic>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8510653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ingle statistic slide">
    <p:bg>
      <p:bgPr>
        <a:solidFill>
          <a:srgbClr val="DBE2E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1BE49-9A3B-0142-907B-677D12FF8B97}"/>
              </a:ext>
            </a:extLst>
          </p:cNvPr>
          <p:cNvPicPr>
            <a:picLocks noChangeAspect="1"/>
          </p:cNvPicPr>
          <p:nvPr userDrawn="1"/>
        </p:nvPicPr>
        <p:blipFill>
          <a:blip r:embed="rId2"/>
          <a:stretch>
            <a:fillRect/>
          </a:stretch>
        </p:blipFill>
        <p:spPr>
          <a:xfrm>
            <a:off x="5854700" y="0"/>
            <a:ext cx="6337300" cy="6858000"/>
          </a:xfrm>
          <a:prstGeom prst="rect">
            <a:avLst/>
          </a:prstGeom>
        </p:spPr>
      </p:pic>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2360884"/>
            <a:ext cx="5553713" cy="1097469"/>
          </a:xfrm>
        </p:spPr>
        <p:txBody>
          <a:bodyPr tIns="648000"/>
          <a:lstStyle>
            <a:lvl1pPr>
              <a:lnSpc>
                <a:spcPts val="4000"/>
              </a:lnSpc>
              <a:defRPr sz="12000" spc="0">
                <a:solidFill>
                  <a:srgbClr val="005CB9"/>
                </a:solidFill>
              </a:defRPr>
            </a:lvl1pPr>
          </a:lstStyle>
          <a:p>
            <a:r>
              <a:rPr lang="en-US"/>
              <a:t>130</a:t>
            </a: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531"/>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3"/>
          <a:srcRect/>
          <a:stretch/>
        </p:blipFill>
        <p:spPr>
          <a:xfrm>
            <a:off x="0" y="5943600"/>
            <a:ext cx="12192000" cy="914400"/>
          </a:xfrm>
          <a:prstGeom prst="rect">
            <a:avLst/>
          </a:prstGeom>
        </p:spPr>
      </p:pic>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4183409"/>
            <a:ext cx="5580062" cy="1013710"/>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sp>
        <p:nvSpPr>
          <p:cNvPr id="10" name="Rectangle 9">
            <a:extLst>
              <a:ext uri="{FF2B5EF4-FFF2-40B4-BE49-F238E27FC236}">
                <a16:creationId xmlns:a16="http://schemas.microsoft.com/office/drawing/2014/main" id="{6F9EFAE7-D635-4161-BB6C-69B01A972308}"/>
              </a:ext>
            </a:extLst>
          </p:cNvPr>
          <p:cNvSpPr/>
          <p:nvPr userDrawn="1"/>
        </p:nvSpPr>
        <p:spPr>
          <a:xfrm>
            <a:off x="685800" y="3808549"/>
            <a:ext cx="3495640"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23763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54184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statistics slide">
    <p:bg>
      <p:bgPr>
        <a:solidFill>
          <a:srgbClr val="DBE2E9"/>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FF3182B-A94E-2F45-BD9A-D28475D0BE47}"/>
              </a:ext>
            </a:extLst>
          </p:cNvPr>
          <p:cNvPicPr>
            <a:picLocks noChangeAspect="1"/>
          </p:cNvPicPr>
          <p:nvPr userDrawn="1"/>
        </p:nvPicPr>
        <p:blipFill>
          <a:blip r:embed="rId2"/>
          <a:srcRect/>
          <a:stretch/>
        </p:blipFill>
        <p:spPr>
          <a:xfrm>
            <a:off x="0" y="5943600"/>
            <a:ext cx="12192000" cy="914400"/>
          </a:xfrm>
          <a:prstGeom prst="rect">
            <a:avLst/>
          </a:prstGeom>
        </p:spPr>
      </p:pic>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chemeClr val="bg2"/>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002D5D"/>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002D5D"/>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rgbClr val="005CB9"/>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rgbClr val="005CB9"/>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4657985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hree statistics slide">
    <p:bg>
      <p:bgPr>
        <a:solidFill>
          <a:srgbClr val="005CB9"/>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8CFBA0B-E381-BB4D-BA0A-478EF509031C}"/>
              </a:ext>
            </a:extLst>
          </p:cNvPr>
          <p:cNvPicPr>
            <a:picLocks noChangeAspect="1"/>
          </p:cNvPicPr>
          <p:nvPr userDrawn="1"/>
        </p:nvPicPr>
        <p:blipFill>
          <a:blip r:embed="rId2"/>
          <a:stretch>
            <a:fillRect/>
          </a:stretch>
        </p:blipFill>
        <p:spPr>
          <a:xfrm>
            <a:off x="-6854" y="5947483"/>
            <a:ext cx="12192000" cy="914400"/>
          </a:xfrm>
          <a:prstGeom prst="rect">
            <a:avLst/>
          </a:prstGeom>
        </p:spPr>
      </p:pic>
      <p:sp>
        <p:nvSpPr>
          <p:cNvPr id="39" name="Text Placeholder 26">
            <a:extLst>
              <a:ext uri="{FF2B5EF4-FFF2-40B4-BE49-F238E27FC236}">
                <a16:creationId xmlns:a16="http://schemas.microsoft.com/office/drawing/2014/main" id="{8DEB3E39-B088-614E-B3CA-15A79DA5D60F}"/>
              </a:ext>
            </a:extLst>
          </p:cNvPr>
          <p:cNvSpPr>
            <a:spLocks noGrp="1"/>
          </p:cNvSpPr>
          <p:nvPr>
            <p:ph type="body" sz="quarter" idx="17" hasCustomPrompt="1"/>
          </p:nvPr>
        </p:nvSpPr>
        <p:spPr>
          <a:xfrm>
            <a:off x="685800"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GE operates in 130 countries</a:t>
            </a:r>
            <a:r>
              <a:rPr lang="en-GB">
                <a:solidFill>
                  <a:srgbClr val="142338"/>
                </a:solidFill>
                <a:effectLst/>
                <a:latin typeface="GE Inspira Sans" panose="020B0503060000000003" pitchFamily="34" charset="77"/>
              </a:rPr>
              <a:t> </a:t>
            </a:r>
            <a:br>
              <a:rPr lang="en-GB">
                <a:solidFill>
                  <a:srgbClr val="142338"/>
                </a:solidFill>
                <a:effectLst/>
                <a:latin typeface="GE Inspira Sans" panose="020B0503060000000003" pitchFamily="34" charset="77"/>
              </a:rPr>
            </a:br>
            <a:r>
              <a:rPr lang="en-GB">
                <a:solidFill>
                  <a:srgbClr val="142338"/>
                </a:solidFill>
                <a:effectLst/>
                <a:latin typeface="GE Inspira Sans" panose="020B0503060000000003" pitchFamily="34" charset="77"/>
              </a:rPr>
              <a:t>worldwide</a:t>
            </a:r>
            <a:endParaRPr lang="en-GB">
              <a:solidFill>
                <a:srgbClr val="101A2A"/>
              </a:solidFill>
              <a:effectLst/>
              <a:latin typeface="GE Inspira Sans" panose="020B0503060000000003" pitchFamily="34" charset="77"/>
            </a:endParaRPr>
          </a:p>
        </p:txBody>
      </p:sp>
      <p:sp>
        <p:nvSpPr>
          <p:cNvPr id="12" name="Text Placeholder 2">
            <a:extLst>
              <a:ext uri="{FF2B5EF4-FFF2-40B4-BE49-F238E27FC236}">
                <a16:creationId xmlns:a16="http://schemas.microsoft.com/office/drawing/2014/main" id="{933B1F1A-371A-2C49-A064-5E0977F18BBE}"/>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countries</a:t>
            </a:r>
          </a:p>
        </p:txBody>
      </p:sp>
      <p:sp>
        <p:nvSpPr>
          <p:cNvPr id="15" name="Text Placeholder 2">
            <a:extLst>
              <a:ext uri="{FF2B5EF4-FFF2-40B4-BE49-F238E27FC236}">
                <a16:creationId xmlns:a16="http://schemas.microsoft.com/office/drawing/2014/main" id="{06C5EE65-DF39-184B-A02C-662F18EAF904}"/>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Wind turbines</a:t>
            </a:r>
          </a:p>
        </p:txBody>
      </p:sp>
      <p:sp>
        <p:nvSpPr>
          <p:cNvPr id="17" name="Text Placeholder 2">
            <a:extLst>
              <a:ext uri="{FF2B5EF4-FFF2-40B4-BE49-F238E27FC236}">
                <a16:creationId xmlns:a16="http://schemas.microsoft.com/office/drawing/2014/main" id="{A36E78DE-F326-D244-820A-6A84DFC7D0F7}"/>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100000"/>
              </a:lnSpc>
              <a:spcBef>
                <a:spcPts val="1000"/>
              </a:spcBef>
              <a:spcAft>
                <a:spcPts val="0"/>
              </a:spcAft>
              <a:buClrTx/>
              <a:buSzTx/>
              <a:buFont typeface="GE Inspira Sans" panose="020B0604020202020204" pitchFamily="34" charset="0"/>
              <a:buNone/>
              <a:tabLst/>
              <a:defRPr sz="1150" b="1" cap="all" spc="100" baseline="0">
                <a:solidFill>
                  <a:srgbClr val="DBE2E9"/>
                </a:solidFill>
                <a:latin typeface="GE Inspira Sans" panose="020B0503060000000003"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a:t>Gas turbines</a:t>
            </a:r>
          </a:p>
        </p:txBody>
      </p:sp>
      <p:sp>
        <p:nvSpPr>
          <p:cNvPr id="4" name="Text Placeholder 3">
            <a:extLst>
              <a:ext uri="{FF2B5EF4-FFF2-40B4-BE49-F238E27FC236}">
                <a16:creationId xmlns:a16="http://schemas.microsoft.com/office/drawing/2014/main" id="{D8300D3B-5FAA-D34E-80A3-B41F9E850893}"/>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4,000+</a:t>
            </a:r>
          </a:p>
        </p:txBody>
      </p:sp>
      <p:sp>
        <p:nvSpPr>
          <p:cNvPr id="18" name="Text Placeholder 26">
            <a:extLst>
              <a:ext uri="{FF2B5EF4-FFF2-40B4-BE49-F238E27FC236}">
                <a16:creationId xmlns:a16="http://schemas.microsoft.com/office/drawing/2014/main" id="{C5939D23-38D9-3A4E-B2D2-2921F471BC6D}"/>
              </a:ext>
            </a:extLst>
          </p:cNvPr>
          <p:cNvSpPr>
            <a:spLocks noGrp="1"/>
          </p:cNvSpPr>
          <p:nvPr>
            <p:ph type="body" sz="quarter" idx="23" hasCustomPrompt="1"/>
          </p:nvPr>
        </p:nvSpPr>
        <p:spPr>
          <a:xfrm>
            <a:off x="4408165"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Installed 400+ GW capacity globally</a:t>
            </a:r>
          </a:p>
        </p:txBody>
      </p:sp>
      <p:sp>
        <p:nvSpPr>
          <p:cNvPr id="23" name="Text Placeholder 26">
            <a:extLst>
              <a:ext uri="{FF2B5EF4-FFF2-40B4-BE49-F238E27FC236}">
                <a16:creationId xmlns:a16="http://schemas.microsoft.com/office/drawing/2014/main" id="{C8194353-81B0-4249-A01F-37B30C9BA3D9}"/>
              </a:ext>
            </a:extLst>
          </p:cNvPr>
          <p:cNvSpPr>
            <a:spLocks noGrp="1"/>
          </p:cNvSpPr>
          <p:nvPr>
            <p:ph type="body" sz="quarter" idx="24" hasCustomPrompt="1"/>
          </p:nvPr>
        </p:nvSpPr>
        <p:spPr>
          <a:xfrm>
            <a:off x="8129016" y="3852545"/>
            <a:ext cx="3364992" cy="735878"/>
          </a:xfrm>
          <a:prstGeom prst="rect">
            <a:avLst/>
          </a:prstGeom>
        </p:spPr>
        <p:txBody>
          <a:bodyPr lIns="0" tIns="0" rIns="0" bIns="0">
            <a:noAutofit/>
          </a:bodyPr>
          <a:lstStyle>
            <a:lvl1pPr marL="0" marR="0" indent="0" algn="l" defTabSz="914400" rtl="0" eaLnBrk="1" fontAlgn="auto" latinLnBrk="0" hangingPunct="1">
              <a:lnSpc>
                <a:spcPct val="100000"/>
              </a:lnSpc>
              <a:spcBef>
                <a:spcPts val="400"/>
              </a:spcBef>
              <a:spcAft>
                <a:spcPts val="0"/>
              </a:spcAft>
              <a:buClrTx/>
              <a:buSzTx/>
              <a:buFontTx/>
              <a:buNone/>
              <a:tabLst/>
              <a:defRPr lang="en-GB" sz="1600" spc="0" baseline="0" smtClean="0">
                <a:solidFill>
                  <a:srgbClr val="DBE2E9"/>
                </a:solidFill>
                <a:effectLs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en-GB">
                <a:solidFill>
                  <a:srgbClr val="101A2A"/>
                </a:solidFill>
                <a:effectLst/>
                <a:latin typeface="GE Inspira Sans" panose="020B0503060000000003" pitchFamily="34" charset="77"/>
              </a:rPr>
              <a:t>Equipping 90% of transmission </a:t>
            </a:r>
            <a:br>
              <a:rPr lang="en-GB">
                <a:solidFill>
                  <a:srgbClr val="101A2A"/>
                </a:solidFill>
                <a:effectLst/>
                <a:latin typeface="GE Inspira Sans" panose="020B0503060000000003" pitchFamily="34" charset="77"/>
              </a:rPr>
            </a:br>
            <a:r>
              <a:rPr lang="en-GB">
                <a:solidFill>
                  <a:srgbClr val="101A2A"/>
                </a:solidFill>
                <a:effectLst/>
                <a:latin typeface="GE Inspira Sans" panose="020B0503060000000003" pitchFamily="34" charset="77"/>
              </a:rPr>
              <a:t>utilities worldwide</a:t>
            </a:r>
          </a:p>
        </p:txBody>
      </p:sp>
      <p:sp>
        <p:nvSpPr>
          <p:cNvPr id="6" name="Text Placeholder 5">
            <a:extLst>
              <a:ext uri="{FF2B5EF4-FFF2-40B4-BE49-F238E27FC236}">
                <a16:creationId xmlns:a16="http://schemas.microsoft.com/office/drawing/2014/main" id="{1778B1B1-2BA7-6444-85A2-E24FFB372CAB}"/>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8,000+</a:t>
            </a:r>
          </a:p>
        </p:txBody>
      </p:sp>
      <p:sp>
        <p:nvSpPr>
          <p:cNvPr id="26" name="Text Placeholder 3">
            <a:extLst>
              <a:ext uri="{FF2B5EF4-FFF2-40B4-BE49-F238E27FC236}">
                <a16:creationId xmlns:a16="http://schemas.microsoft.com/office/drawing/2014/main" id="{FB5AA8CD-1B53-664E-9DE7-20059A86BD0A}"/>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chemeClr val="bg1"/>
                </a:solidFill>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a:t>130</a:t>
            </a:r>
          </a:p>
        </p:txBody>
      </p:sp>
      <p:sp>
        <p:nvSpPr>
          <p:cNvPr id="21" name="Rectangle 20">
            <a:extLst>
              <a:ext uri="{FF2B5EF4-FFF2-40B4-BE49-F238E27FC236}">
                <a16:creationId xmlns:a16="http://schemas.microsoft.com/office/drawing/2014/main" id="{3538CC38-79A3-43AF-AA3D-C11967FB2D91}"/>
              </a:ext>
            </a:extLst>
          </p:cNvPr>
          <p:cNvSpPr/>
          <p:nvPr userDrawn="1"/>
        </p:nvSpPr>
        <p:spPr>
          <a:xfrm>
            <a:off x="68580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51480F5-14D8-4900-97DA-E64D4E61272A}"/>
              </a:ext>
            </a:extLst>
          </p:cNvPr>
          <p:cNvSpPr/>
          <p:nvPr userDrawn="1"/>
        </p:nvSpPr>
        <p:spPr>
          <a:xfrm>
            <a:off x="4406650"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0D8E16-1935-4427-95C0-050B24E8F513}"/>
              </a:ext>
            </a:extLst>
          </p:cNvPr>
          <p:cNvSpPr/>
          <p:nvPr userDrawn="1"/>
        </p:nvSpPr>
        <p:spPr>
          <a:xfrm>
            <a:off x="8129016" y="3496949"/>
            <a:ext cx="3364992" cy="365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49C6C3C7-4556-7D4A-8A8C-113132F2BFA6}"/>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528287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10044E47-1265-1E42-ACBE-89AC16D7049A}"/>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93225819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slide - text right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text. At vero eos et accusam et justo duo dolores et </a:t>
            </a:r>
            <a:r>
              <a:rPr lang="en-US" err="1"/>
              <a:t>ea</a:t>
            </a:r>
            <a:r>
              <a:rPr lang="en-US"/>
              <a:t> </a:t>
            </a:r>
            <a:r>
              <a:rPr lang="en-US" err="1"/>
              <a:t>rebum</a:t>
            </a:r>
            <a:r>
              <a:rPr lang="en-US"/>
              <a:t>. Stet </a:t>
            </a:r>
            <a:r>
              <a:rPr lang="en-US" err="1"/>
              <a:t>clita</a:t>
            </a:r>
            <a:r>
              <a:rPr lang="en-US"/>
              <a:t> </a:t>
            </a:r>
            <a:r>
              <a:rPr lang="en-US" err="1"/>
              <a:t>kasd</a:t>
            </a:r>
            <a:r>
              <a:rPr lang="en-US"/>
              <a:t> </a:t>
            </a:r>
            <a:r>
              <a:rPr lang="en-US" err="1"/>
              <a:t>gubergren</a:t>
            </a:r>
            <a:r>
              <a:rPr lang="en-US"/>
              <a:t>, no sea </a:t>
            </a:r>
            <a:r>
              <a:rPr lang="en-US" err="1"/>
              <a:t>takimata</a:t>
            </a:r>
            <a:r>
              <a:rPr lang="en-US"/>
              <a:t> </a:t>
            </a:r>
            <a:r>
              <a:rPr lang="en-US" err="1"/>
              <a:t>sanctus</a:t>
            </a:r>
            <a:r>
              <a:rPr lang="en-US"/>
              <a:t> </a:t>
            </a:r>
            <a:r>
              <a:rPr lang="en-US" err="1"/>
              <a:t>est</a:t>
            </a:r>
            <a:r>
              <a:rPr lang="en-US"/>
              <a:t> Lorem ipsum dolor sit et </a:t>
            </a:r>
            <a:r>
              <a:rPr lang="en-US" err="1"/>
              <a:t>justo</a:t>
            </a:r>
            <a:r>
              <a:rPr lang="en-US"/>
              <a:t> duo amet. </a:t>
            </a:r>
          </a:p>
          <a:p>
            <a:pPr lvl="0"/>
            <a:r>
              <a:rPr lang="en-US"/>
              <a:t>Lorem ipsum dolor sit amet, consetetur sadipscing elitr, sed diam nonumy eirmod </a:t>
            </a:r>
            <a:r>
              <a:rPr lang="en-US" err="1"/>
              <a:t>tempor</a:t>
            </a:r>
            <a:r>
              <a:rPr lang="en-US"/>
              <a:t> </a:t>
            </a:r>
            <a:r>
              <a:rPr lang="en-US" err="1"/>
              <a:t>invidunt</a:t>
            </a:r>
            <a:r>
              <a:rPr lang="en-US"/>
              <a:t> </a:t>
            </a:r>
            <a:r>
              <a:rPr lang="en-US" err="1"/>
              <a:t>ut</a:t>
            </a:r>
            <a:r>
              <a:rPr lang="en-US"/>
              <a:t> </a:t>
            </a:r>
            <a:r>
              <a:rPr lang="en-US" err="1"/>
              <a:t>labore</a:t>
            </a:r>
            <a:r>
              <a:rPr lang="en-US"/>
              <a:t> et dolore magna </a:t>
            </a:r>
            <a:r>
              <a:rPr lang="en-US" err="1"/>
              <a:t>aliquyam</a:t>
            </a:r>
            <a:r>
              <a:rPr lang="en-US"/>
              <a:t> </a:t>
            </a:r>
            <a:r>
              <a:rPr lang="en-US" err="1"/>
              <a:t>erat</a:t>
            </a:r>
            <a:r>
              <a:rPr lang="en-US"/>
              <a:t>, sed diam </a:t>
            </a:r>
            <a:r>
              <a:rPr lang="en-US" err="1"/>
              <a:t>voluptua</a:t>
            </a:r>
            <a:r>
              <a:rPr lang="en-US"/>
              <a:t>. At vero </a:t>
            </a:r>
            <a:r>
              <a:rPr lang="en-US" err="1"/>
              <a:t>eos</a:t>
            </a:r>
            <a:r>
              <a:rPr lang="en-US"/>
              <a:t> et </a:t>
            </a:r>
            <a:r>
              <a:rPr lang="en-US" err="1"/>
              <a:t>accusam</a:t>
            </a:r>
            <a:r>
              <a:rPr lang="en-US"/>
              <a:t> et </a:t>
            </a:r>
            <a:r>
              <a:rPr lang="en-US" err="1"/>
              <a:t>justo</a:t>
            </a:r>
            <a:r>
              <a:rPr lang="en-US"/>
              <a:t> duo </a:t>
            </a:r>
            <a:r>
              <a:rPr lang="en-US" err="1"/>
              <a:t>dolores</a:t>
            </a:r>
            <a:r>
              <a:rPr lang="en-US"/>
              <a:t> et </a:t>
            </a:r>
            <a:r>
              <a:rPr lang="en-US" err="1"/>
              <a:t>ea</a:t>
            </a:r>
            <a:r>
              <a:rPr lang="en-US"/>
              <a:t> </a:t>
            </a:r>
            <a:r>
              <a:rPr lang="en-US" err="1"/>
              <a:t>rebum</a:t>
            </a:r>
            <a:r>
              <a:rPr lang="en-US"/>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a:t>Click icon to add table</a:t>
            </a:r>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chemeClr val="accent1"/>
                </a:solidFill>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useBgFill="1">
        <p:nvSpPr>
          <p:cNvPr id="7" name="Slide Number Placeholder 5">
            <a:extLst>
              <a:ext uri="{FF2B5EF4-FFF2-40B4-BE49-F238E27FC236}">
                <a16:creationId xmlns:a16="http://schemas.microsoft.com/office/drawing/2014/main" id="{6A647E8E-9D28-034B-9B87-2AA0748B13A7}"/>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658080638"/>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slide blue">
    <p:bg>
      <p:bgPr>
        <a:solidFill>
          <a:schemeClr val="tx1"/>
        </a:solid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31354"/>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66EE4847-EDC0-684B-9AAE-D0F8A726D70A}"/>
              </a:ext>
            </a:extLst>
          </p:cNvPr>
          <p:cNvSpPr>
            <a:spLocks noGrp="1"/>
          </p:cNvSpPr>
          <p:nvPr>
            <p:ph type="title" hasCustomPrompt="1"/>
          </p:nvPr>
        </p:nvSpPr>
        <p:spPr>
          <a:xfrm>
            <a:off x="685800" y="405181"/>
            <a:ext cx="10432800" cy="908101"/>
          </a:xfrm>
        </p:spPr>
        <p:txBody>
          <a:bodyPr/>
          <a:lstStyle>
            <a:lvl1pPr>
              <a:lnSpc>
                <a:spcPct val="100000"/>
              </a:lnSpc>
              <a:spcBef>
                <a:spcPts val="0"/>
              </a:spcBef>
              <a:defRPr lang="en-GB" b="0" i="0" u="none" strike="noStrike" smtClean="0">
                <a:solidFill>
                  <a:schemeClr val="bg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pic>
        <p:nvPicPr>
          <p:cNvPr id="3" name="Picture 2">
            <a:extLst>
              <a:ext uri="{FF2B5EF4-FFF2-40B4-BE49-F238E27FC236}">
                <a16:creationId xmlns:a16="http://schemas.microsoft.com/office/drawing/2014/main" id="{AA3A280D-4B3C-3B43-AAF6-2BF40B4B5210}"/>
              </a:ext>
            </a:extLst>
          </p:cNvPr>
          <p:cNvPicPr>
            <a:picLocks noChangeAspect="1"/>
          </p:cNvPicPr>
          <p:nvPr userDrawn="1"/>
        </p:nvPicPr>
        <p:blipFill>
          <a:blip r:embed="rId2"/>
          <a:stretch>
            <a:fillRect/>
          </a:stretch>
        </p:blipFill>
        <p:spPr>
          <a:xfrm>
            <a:off x="0" y="5943600"/>
            <a:ext cx="12192000" cy="914400"/>
          </a:xfrm>
          <a:prstGeom prst="rect">
            <a:avLst/>
          </a:prstGeom>
        </p:spPr>
      </p:pic>
      <p:sp>
        <p:nvSpPr>
          <p:cNvPr id="11" name="Slide Number Placeholder 5">
            <a:extLst>
              <a:ext uri="{FF2B5EF4-FFF2-40B4-BE49-F238E27FC236}">
                <a16:creationId xmlns:a16="http://schemas.microsoft.com/office/drawing/2014/main" id="{E3954A4E-0D7F-6A42-BF7A-570D31FC49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chemeClr val="bg1"/>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26408229"/>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slide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5AFB7DC2-B300-F54A-9438-99C56E71F45E}"/>
              </a:ext>
            </a:extLst>
          </p:cNvPr>
          <p:cNvSpPr>
            <a:spLocks noGrp="1"/>
          </p:cNvSpPr>
          <p:nvPr>
            <p:ph type="chart" sz="quarter" idx="13"/>
          </p:nvPr>
        </p:nvSpPr>
        <p:spPr>
          <a:xfrm>
            <a:off x="685800" y="1554480"/>
            <a:ext cx="10826496" cy="4362525"/>
          </a:xfrm>
          <a:prstGeom prst="rect">
            <a:avLst/>
          </a:prstGeom>
        </p:spPr>
        <p:txBody>
          <a:bodyPr/>
          <a:lstStyle>
            <a:lvl1pPr>
              <a:defRPr>
                <a:noFill/>
              </a:defRPr>
            </a:lvl1pPr>
          </a:lstStyle>
          <a:p>
            <a:r>
              <a:rPr lang="en-US"/>
              <a:t>Click icon to add chart</a:t>
            </a:r>
          </a:p>
        </p:txBody>
      </p:sp>
      <p:sp>
        <p:nvSpPr>
          <p:cNvPr id="12" name="Title 21">
            <a:extLst>
              <a:ext uri="{FF2B5EF4-FFF2-40B4-BE49-F238E27FC236}">
                <a16:creationId xmlns:a16="http://schemas.microsoft.com/office/drawing/2014/main" id="{C2EC6BA5-3813-3A4C-9088-F24F3B28AF41}"/>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11" name="Slide Number Placeholder 5">
            <a:extLst>
              <a:ext uri="{FF2B5EF4-FFF2-40B4-BE49-F238E27FC236}">
                <a16:creationId xmlns:a16="http://schemas.microsoft.com/office/drawing/2014/main" id="{39952482-7538-044B-9859-8E01C8E7E73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594853083"/>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21">
            <a:extLst>
              <a:ext uri="{FF2B5EF4-FFF2-40B4-BE49-F238E27FC236}">
                <a16:creationId xmlns:a16="http://schemas.microsoft.com/office/drawing/2014/main" id="{35E854F1-77B4-4BE1-B66C-3A7ACFF0C38A}"/>
              </a:ext>
            </a:extLst>
          </p:cNvPr>
          <p:cNvSpPr>
            <a:spLocks noGrp="1"/>
          </p:cNvSpPr>
          <p:nvPr>
            <p:ph type="title" hasCustomPrompt="1"/>
          </p:nvPr>
        </p:nvSpPr>
        <p:spPr>
          <a:xfrm>
            <a:off x="685800" y="404256"/>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a:t>This is a two-line page title, click to add text </a:t>
            </a:r>
            <a:br>
              <a:rPr lang="en-US"/>
            </a:br>
            <a:r>
              <a:rPr lang="en-US"/>
              <a:t>Lorem ipsum dolor sit </a:t>
            </a:r>
            <a:r>
              <a:rPr lang="en-US" err="1"/>
              <a:t>amet</a:t>
            </a:r>
            <a:r>
              <a:rPr lang="en-US"/>
              <a:t>, </a:t>
            </a:r>
            <a:r>
              <a:rPr lang="en-US" err="1"/>
              <a:t>consetetur</a:t>
            </a:r>
            <a:r>
              <a:rPr lang="en-US"/>
              <a:t> </a:t>
            </a:r>
            <a:r>
              <a:rPr lang="en-US" err="1"/>
              <a:t>sadipscing</a:t>
            </a:r>
            <a:r>
              <a:rPr lang="en-US"/>
              <a:t> </a:t>
            </a:r>
            <a:r>
              <a:rPr lang="en-US" err="1"/>
              <a:t>elitr</a:t>
            </a:r>
            <a:endParaRPr lang="en-US"/>
          </a:p>
        </p:txBody>
      </p:sp>
      <p:sp>
        <p:nvSpPr>
          <p:cNvPr id="4" name="Slide Number Placeholder 5">
            <a:extLst>
              <a:ext uri="{FF2B5EF4-FFF2-40B4-BE49-F238E27FC236}">
                <a16:creationId xmlns:a16="http://schemas.microsoft.com/office/drawing/2014/main" id="{4732BF6D-0283-9241-A094-36593C034DE8}"/>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11037647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387CC5-EF0C-D840-97AE-B1C0BE49F9BD}"/>
              </a:ext>
            </a:extLst>
          </p:cNvPr>
          <p:cNvSpPr/>
          <p:nvPr userDrawn="1"/>
        </p:nvSpPr>
        <p:spPr>
          <a:xfrm>
            <a:off x="6440557" y="0"/>
            <a:ext cx="5751443" cy="6874396"/>
          </a:xfrm>
          <a:prstGeom prst="rect">
            <a:avLst/>
          </a:prstGeom>
          <a:solidFill>
            <a:srgbClr val="EFF3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8AA7BC2E-BEB2-E14E-8FC4-CAC5F03D3FDA}"/>
              </a:ext>
            </a:extLst>
          </p:cNvPr>
          <p:cNvSpPr>
            <a:spLocks noGrp="1"/>
          </p:cNvSpPr>
          <p:nvPr>
            <p:ph type="sldNum" sz="quarter" idx="10"/>
          </p:nvPr>
        </p:nvSpPr>
        <p:spPr/>
        <p:txBody>
          <a:bodyPr/>
          <a:lstStyle/>
          <a:p>
            <a:fld id="{14719505-AD43-774F-936C-A3AE71DD4EEA}" type="slidenum">
              <a:rPr lang="en-GB" smtClean="0"/>
              <a:pPr/>
              <a:t>‹#›</a:t>
            </a:fld>
            <a:endParaRPr lang="en-GB"/>
          </a:p>
        </p:txBody>
      </p:sp>
    </p:spTree>
    <p:extLst>
      <p:ext uri="{BB962C8B-B14F-4D97-AF65-F5344CB8AC3E}">
        <p14:creationId xmlns:p14="http://schemas.microsoft.com/office/powerpoint/2010/main" val="1278161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Single statistic slide">
    <p:bg>
      <p:bgPr>
        <a:solidFill>
          <a:srgbClr val="DBE2E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11BE49-9A3B-0142-907B-677D12FF8B97}"/>
              </a:ext>
            </a:extLst>
          </p:cNvPr>
          <p:cNvPicPr>
            <a:picLocks noChangeAspect="1"/>
          </p:cNvPicPr>
          <p:nvPr userDrawn="1"/>
        </p:nvPicPr>
        <p:blipFill>
          <a:blip r:embed="rId2"/>
          <a:stretch>
            <a:fillRect/>
          </a:stretch>
        </p:blipFill>
        <p:spPr>
          <a:xfrm>
            <a:off x="5854700" y="0"/>
            <a:ext cx="6337300" cy="6858000"/>
          </a:xfrm>
          <a:prstGeom prst="rect">
            <a:avLst/>
          </a:prstGeom>
        </p:spPr>
      </p:pic>
      <p:pic>
        <p:nvPicPr>
          <p:cNvPr id="13" name="Picture 12">
            <a:extLst>
              <a:ext uri="{FF2B5EF4-FFF2-40B4-BE49-F238E27FC236}">
                <a16:creationId xmlns:a16="http://schemas.microsoft.com/office/drawing/2014/main" id="{AE60449B-A7B0-D946-BF32-8881F796B2F8}"/>
              </a:ext>
            </a:extLst>
          </p:cNvPr>
          <p:cNvPicPr>
            <a:picLocks noChangeAspect="1"/>
          </p:cNvPicPr>
          <p:nvPr userDrawn="1"/>
        </p:nvPicPr>
        <p:blipFill>
          <a:blip r:embed="rId3"/>
          <a:srcRect/>
          <a:stretch/>
        </p:blipFill>
        <p:spPr>
          <a:xfrm>
            <a:off x="0" y="5943600"/>
            <a:ext cx="12192000" cy="914400"/>
          </a:xfrm>
          <a:prstGeom prst="rect">
            <a:avLst/>
          </a:prstGeom>
        </p:spPr>
      </p:pic>
      <p:sp>
        <p:nvSpPr>
          <p:cNvPr id="11" name="Text Placeholder 4">
            <a:extLst>
              <a:ext uri="{FF2B5EF4-FFF2-40B4-BE49-F238E27FC236}">
                <a16:creationId xmlns:a16="http://schemas.microsoft.com/office/drawing/2014/main" id="{347F5575-CE12-7146-9C48-39696C36F5DA}"/>
              </a:ext>
            </a:extLst>
          </p:cNvPr>
          <p:cNvSpPr>
            <a:spLocks noGrp="1"/>
          </p:cNvSpPr>
          <p:nvPr>
            <p:ph type="body" sz="quarter" idx="22" hasCustomPrompt="1"/>
          </p:nvPr>
        </p:nvSpPr>
        <p:spPr>
          <a:xfrm>
            <a:off x="685800" y="1311965"/>
            <a:ext cx="5580062" cy="3885154"/>
          </a:xfrm>
          <a:prstGeom prst="rect">
            <a:avLst/>
          </a:prstGeom>
        </p:spPr>
        <p:txBody>
          <a:bodyPr>
            <a:noAutofit/>
          </a:bodyPr>
          <a:lstStyle>
            <a:lvl1pPr>
              <a:lnSpc>
                <a:spcPct val="100000"/>
              </a:lnSpc>
              <a:defRPr sz="2000" spc="50" baseline="0">
                <a:solidFill>
                  <a:srgbClr val="002D5D"/>
                </a:solidFill>
              </a:defRPr>
            </a:lvl1pPr>
            <a:lvl2pPr>
              <a:defRPr sz="2000"/>
            </a:lvl2pPr>
            <a:lvl3pPr>
              <a:defRPr sz="2000"/>
            </a:lvl3pPr>
            <a:lvl4pPr>
              <a:defRPr sz="2000"/>
            </a:lvl4pPr>
            <a:lvl5pPr>
              <a:defRPr sz="2000"/>
            </a:lvl5pPr>
          </a:lstStyle>
          <a:p>
            <a:pPr lvl="0"/>
            <a:r>
              <a:rPr lang="en-US"/>
              <a:t>GE operates in 130 countries </a:t>
            </a:r>
            <a:br>
              <a:rPr lang="en-US"/>
            </a:br>
            <a:r>
              <a:rPr lang="en-US"/>
              <a:t>worldwide</a:t>
            </a:r>
          </a:p>
          <a:p>
            <a:pPr lvl="0"/>
            <a:endParaRPr lang="en-US"/>
          </a:p>
        </p:txBody>
      </p:sp>
      <p:sp>
        <p:nvSpPr>
          <p:cNvPr id="14" name="Slide Number Placeholder 5">
            <a:extLst>
              <a:ext uri="{FF2B5EF4-FFF2-40B4-BE49-F238E27FC236}">
                <a16:creationId xmlns:a16="http://schemas.microsoft.com/office/drawing/2014/main" id="{08FE27B8-CA37-5E40-87B5-6A9229A065B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643309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272697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chemeClr val="bg1"/>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chemeClr val="bg1"/>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568155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6" name="Slide Number Placeholder 5">
            <a:extLst>
              <a:ext uri="{FF2B5EF4-FFF2-40B4-BE49-F238E27FC236}">
                <a16:creationId xmlns:a16="http://schemas.microsoft.com/office/drawing/2014/main" id="{79A5C659-FD72-3445-8943-8DA1ABC905AA}"/>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vl1pPr>
            <a:lvl2pPr>
              <a:spcBef>
                <a:spcPts val="700"/>
              </a:spcBef>
              <a:spcAft>
                <a:spcPts val="0"/>
              </a:spcAft>
              <a:defRPr/>
            </a:lvl2pPr>
            <a:lvl3pPr>
              <a:spcBef>
                <a:spcPts val="700"/>
              </a:spcBef>
              <a:spcAft>
                <a:spcPts val="0"/>
              </a:spcAft>
              <a:defRPr/>
            </a:lvl3pPr>
            <a:lvl4pPr>
              <a:spcBef>
                <a:spcPts val="700"/>
              </a:spcBef>
              <a:spcAft>
                <a:spcPts val="0"/>
              </a:spcAft>
              <a:defRPr/>
            </a:lvl4pPr>
            <a:lvl5pPr>
              <a:spcBef>
                <a:spcPts val="700"/>
              </a:spcBef>
              <a:spcAft>
                <a:spcPts val="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659768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8" name="Slide Number Placeholder 5">
            <a:extLst>
              <a:ext uri="{FF2B5EF4-FFF2-40B4-BE49-F238E27FC236}">
                <a16:creationId xmlns:a16="http://schemas.microsoft.com/office/drawing/2014/main" id="{0788EFC2-0EFB-D144-A4A0-6D898CAB201C}"/>
              </a:ext>
            </a:extLst>
          </p:cNvPr>
          <p:cNvSpPr>
            <a:spLocks noGrp="1"/>
          </p:cNvSpPr>
          <p:nvPr>
            <p:ph type="sldNum" sz="quarter" idx="10"/>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66379941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vl1pPr>
          </a:lstStyle>
          <a:p>
            <a:r>
              <a:rPr lang="en-US"/>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vl1pPr>
            <a:lvl2pPr>
              <a:spcBef>
                <a:spcPts val="700"/>
              </a:spcBef>
              <a:defRPr/>
            </a:lvl2pPr>
            <a:lvl3pPr>
              <a:spcBef>
                <a:spcPts val="700"/>
              </a:spcBef>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3173DD54-2495-B44B-8373-3BC577FF2684}"/>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Tree>
    <p:extLst>
      <p:ext uri="{BB962C8B-B14F-4D97-AF65-F5344CB8AC3E}">
        <p14:creationId xmlns:p14="http://schemas.microsoft.com/office/powerpoint/2010/main" val="3585456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_Monogram">
    <p:bg>
      <p:bgPr>
        <a:solidFill>
          <a:schemeClr val="tx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5DAE1FCD-558A-4217-B921-F9D2C8A20730}"/>
              </a:ext>
            </a:extLst>
          </p:cNvPr>
          <p:cNvGrpSpPr/>
          <p:nvPr userDrawn="1"/>
        </p:nvGrpSpPr>
        <p:grpSpPr>
          <a:xfrm>
            <a:off x="1892047" y="2474071"/>
            <a:ext cx="8407906" cy="1909857"/>
            <a:chOff x="515938" y="2471737"/>
            <a:chExt cx="8407906" cy="1909857"/>
          </a:xfrm>
        </p:grpSpPr>
        <p:grpSp>
          <p:nvGrpSpPr>
            <p:cNvPr id="5" name="Graphic 1">
              <a:extLst>
                <a:ext uri="{FF2B5EF4-FFF2-40B4-BE49-F238E27FC236}">
                  <a16:creationId xmlns:a16="http://schemas.microsoft.com/office/drawing/2014/main" id="{A0A375E2-72D2-4F2D-8373-199575CBF751}"/>
                </a:ext>
              </a:extLst>
            </p:cNvPr>
            <p:cNvGrpSpPr/>
            <p:nvPr/>
          </p:nvGrpSpPr>
          <p:grpSpPr>
            <a:xfrm>
              <a:off x="2697543" y="3167633"/>
              <a:ext cx="6226301" cy="518064"/>
              <a:chOff x="2697543" y="3167633"/>
              <a:chExt cx="6226301" cy="518064"/>
            </a:xfrm>
            <a:solidFill>
              <a:schemeClr val="accent1"/>
            </a:solidFill>
          </p:grpSpPr>
          <p:sp>
            <p:nvSpPr>
              <p:cNvPr id="6" name="Freeform: Shape 5">
                <a:extLst>
                  <a:ext uri="{FF2B5EF4-FFF2-40B4-BE49-F238E27FC236}">
                    <a16:creationId xmlns:a16="http://schemas.microsoft.com/office/drawing/2014/main" id="{E2A16678-C890-4DD0-A27C-2F5B513FF49F}"/>
                  </a:ext>
                </a:extLst>
              </p:cNvPr>
              <p:cNvSpPr/>
              <p:nvPr/>
            </p:nvSpPr>
            <p:spPr>
              <a:xfrm>
                <a:off x="2697543" y="3198780"/>
                <a:ext cx="251269" cy="369665"/>
              </a:xfrm>
              <a:custGeom>
                <a:avLst/>
                <a:gdLst>
                  <a:gd name="connsiteX0" fmla="*/ 10097 w 251269"/>
                  <a:gd name="connsiteY0" fmla="*/ 369665 h 369665"/>
                  <a:gd name="connsiteX1" fmla="*/ 0 w 251269"/>
                  <a:gd name="connsiteY1" fmla="*/ 359569 h 369665"/>
                  <a:gd name="connsiteX2" fmla="*/ 0 w 251269"/>
                  <a:gd name="connsiteY2" fmla="*/ 10096 h 369665"/>
                  <a:gd name="connsiteX3" fmla="*/ 10097 w 251269"/>
                  <a:gd name="connsiteY3" fmla="*/ 0 h 369665"/>
                  <a:gd name="connsiteX4" fmla="*/ 108871 w 251269"/>
                  <a:gd name="connsiteY4" fmla="*/ 0 h 369665"/>
                  <a:gd name="connsiteX5" fmla="*/ 233934 w 251269"/>
                  <a:gd name="connsiteY5" fmla="*/ 96583 h 369665"/>
                  <a:gd name="connsiteX6" fmla="*/ 182023 w 251269"/>
                  <a:gd name="connsiteY6" fmla="*/ 178689 h 369665"/>
                  <a:gd name="connsiteX7" fmla="*/ 251270 w 251269"/>
                  <a:gd name="connsiteY7" fmla="*/ 269176 h 369665"/>
                  <a:gd name="connsiteX8" fmla="*/ 125063 w 251269"/>
                  <a:gd name="connsiteY8" fmla="*/ 369665 h 369665"/>
                  <a:gd name="connsiteX9" fmla="*/ 10097 w 251269"/>
                  <a:gd name="connsiteY9" fmla="*/ 369665 h 369665"/>
                  <a:gd name="connsiteX10" fmla="*/ 45815 w 251269"/>
                  <a:gd name="connsiteY10" fmla="*/ 163640 h 369665"/>
                  <a:gd name="connsiteX11" fmla="*/ 111157 w 251269"/>
                  <a:gd name="connsiteY11" fmla="*/ 163640 h 369665"/>
                  <a:gd name="connsiteX12" fmla="*/ 187071 w 251269"/>
                  <a:gd name="connsiteY12" fmla="*/ 100013 h 369665"/>
                  <a:gd name="connsiteX13" fmla="*/ 111728 w 251269"/>
                  <a:gd name="connsiteY13" fmla="*/ 38100 h 369665"/>
                  <a:gd name="connsiteX14" fmla="*/ 45815 w 251269"/>
                  <a:gd name="connsiteY14" fmla="*/ 38100 h 369665"/>
                  <a:gd name="connsiteX15" fmla="*/ 45815 w 251269"/>
                  <a:gd name="connsiteY15" fmla="*/ 163640 h 369665"/>
                  <a:gd name="connsiteX16" fmla="*/ 45815 w 251269"/>
                  <a:gd name="connsiteY16" fmla="*/ 331661 h 369665"/>
                  <a:gd name="connsiteX17" fmla="*/ 126778 w 251269"/>
                  <a:gd name="connsiteY17" fmla="*/ 331661 h 369665"/>
                  <a:gd name="connsiteX18" fmla="*/ 204407 w 251269"/>
                  <a:gd name="connsiteY18" fmla="*/ 266890 h 369665"/>
                  <a:gd name="connsiteX19" fmla="*/ 127921 w 251269"/>
                  <a:gd name="connsiteY19" fmla="*/ 200501 h 369665"/>
                  <a:gd name="connsiteX20" fmla="*/ 45815 w 251269"/>
                  <a:gd name="connsiteY20" fmla="*/ 200501 h 369665"/>
                  <a:gd name="connsiteX21" fmla="*/ 45815 w 251269"/>
                  <a:gd name="connsiteY21" fmla="*/ 331661 h 3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69" h="369665">
                    <a:moveTo>
                      <a:pt x="10097" y="369665"/>
                    </a:moveTo>
                    <a:cubicBezTo>
                      <a:pt x="2858" y="369665"/>
                      <a:pt x="0" y="366903"/>
                      <a:pt x="0" y="359569"/>
                    </a:cubicBezTo>
                    <a:lnTo>
                      <a:pt x="0" y="10096"/>
                    </a:lnTo>
                    <a:cubicBezTo>
                      <a:pt x="0" y="2857"/>
                      <a:pt x="2762" y="0"/>
                      <a:pt x="10097" y="0"/>
                    </a:cubicBezTo>
                    <a:lnTo>
                      <a:pt x="108871" y="0"/>
                    </a:lnTo>
                    <a:cubicBezTo>
                      <a:pt x="198787" y="0"/>
                      <a:pt x="233934" y="44101"/>
                      <a:pt x="233934" y="96583"/>
                    </a:cubicBezTo>
                    <a:cubicBezTo>
                      <a:pt x="233934" y="131731"/>
                      <a:pt x="218885" y="161925"/>
                      <a:pt x="182023" y="178689"/>
                    </a:cubicBezTo>
                    <a:cubicBezTo>
                      <a:pt x="230600" y="192691"/>
                      <a:pt x="251270" y="227267"/>
                      <a:pt x="251270" y="269176"/>
                    </a:cubicBezTo>
                    <a:cubicBezTo>
                      <a:pt x="251270" y="321659"/>
                      <a:pt x="215551" y="369665"/>
                      <a:pt x="125063" y="369665"/>
                    </a:cubicBezTo>
                    <a:lnTo>
                      <a:pt x="10097" y="369665"/>
                    </a:lnTo>
                    <a:close/>
                    <a:moveTo>
                      <a:pt x="45815" y="163640"/>
                    </a:moveTo>
                    <a:lnTo>
                      <a:pt x="111157" y="163640"/>
                    </a:lnTo>
                    <a:cubicBezTo>
                      <a:pt x="167545" y="163640"/>
                      <a:pt x="187071" y="134588"/>
                      <a:pt x="187071" y="100013"/>
                    </a:cubicBezTo>
                    <a:cubicBezTo>
                      <a:pt x="187071" y="66008"/>
                      <a:pt x="167545" y="38100"/>
                      <a:pt x="111728" y="38100"/>
                    </a:cubicBezTo>
                    <a:lnTo>
                      <a:pt x="45815" y="38100"/>
                    </a:lnTo>
                    <a:lnTo>
                      <a:pt x="45815" y="163640"/>
                    </a:lnTo>
                    <a:close/>
                    <a:moveTo>
                      <a:pt x="45815" y="331661"/>
                    </a:moveTo>
                    <a:lnTo>
                      <a:pt x="126778" y="331661"/>
                    </a:lnTo>
                    <a:cubicBezTo>
                      <a:pt x="183737" y="331661"/>
                      <a:pt x="204407" y="302038"/>
                      <a:pt x="204407" y="266890"/>
                    </a:cubicBezTo>
                    <a:cubicBezTo>
                      <a:pt x="204407" y="231172"/>
                      <a:pt x="184880" y="200501"/>
                      <a:pt x="127921" y="200501"/>
                    </a:cubicBezTo>
                    <a:lnTo>
                      <a:pt x="45815" y="200501"/>
                    </a:lnTo>
                    <a:lnTo>
                      <a:pt x="45815" y="331661"/>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50E1E6B4-E9F0-4A5B-A8A5-5EC196AAAA4F}"/>
                  </a:ext>
                </a:extLst>
              </p:cNvPr>
              <p:cNvSpPr/>
              <p:nvPr/>
            </p:nvSpPr>
            <p:spPr>
              <a:xfrm>
                <a:off x="3011297" y="3300412"/>
                <a:ext cx="212788" cy="273653"/>
              </a:xfrm>
              <a:custGeom>
                <a:avLst/>
                <a:gdLst>
                  <a:gd name="connsiteX0" fmla="*/ 90964 w 212788"/>
                  <a:gd name="connsiteY0" fmla="*/ 273653 h 273653"/>
                  <a:gd name="connsiteX1" fmla="*/ 0 w 212788"/>
                  <a:gd name="connsiteY1" fmla="*/ 172021 h 273653"/>
                  <a:gd name="connsiteX2" fmla="*/ 0 w 212788"/>
                  <a:gd name="connsiteY2" fmla="*/ 10096 h 273653"/>
                  <a:gd name="connsiteX3" fmla="*/ 10001 w 212788"/>
                  <a:gd name="connsiteY3" fmla="*/ 0 h 273653"/>
                  <a:gd name="connsiteX4" fmla="*/ 33433 w 212788"/>
                  <a:gd name="connsiteY4" fmla="*/ 0 h 273653"/>
                  <a:gd name="connsiteX5" fmla="*/ 43529 w 212788"/>
                  <a:gd name="connsiteY5" fmla="*/ 10096 h 273653"/>
                  <a:gd name="connsiteX6" fmla="*/ 43529 w 212788"/>
                  <a:gd name="connsiteY6" fmla="*/ 168021 h 273653"/>
                  <a:gd name="connsiteX7" fmla="*/ 99917 w 212788"/>
                  <a:gd name="connsiteY7" fmla="*/ 237268 h 273653"/>
                  <a:gd name="connsiteX8" fmla="*/ 169164 w 212788"/>
                  <a:gd name="connsiteY8" fmla="*/ 201549 h 273653"/>
                  <a:gd name="connsiteX9" fmla="*/ 169164 w 212788"/>
                  <a:gd name="connsiteY9" fmla="*/ 10096 h 273653"/>
                  <a:gd name="connsiteX10" fmla="*/ 179260 w 212788"/>
                  <a:gd name="connsiteY10" fmla="*/ 0 h 273653"/>
                  <a:gd name="connsiteX11" fmla="*/ 202692 w 212788"/>
                  <a:gd name="connsiteY11" fmla="*/ 0 h 273653"/>
                  <a:gd name="connsiteX12" fmla="*/ 212788 w 212788"/>
                  <a:gd name="connsiteY12" fmla="*/ 10096 h 273653"/>
                  <a:gd name="connsiteX13" fmla="*/ 212788 w 212788"/>
                  <a:gd name="connsiteY13" fmla="*/ 257937 h 273653"/>
                  <a:gd name="connsiteX14" fmla="*/ 202692 w 212788"/>
                  <a:gd name="connsiteY14" fmla="*/ 268034 h 273653"/>
                  <a:gd name="connsiteX15" fmla="*/ 182023 w 212788"/>
                  <a:gd name="connsiteY15" fmla="*/ 268034 h 273653"/>
                  <a:gd name="connsiteX16" fmla="*/ 171926 w 212788"/>
                  <a:gd name="connsiteY16" fmla="*/ 257937 h 273653"/>
                  <a:gd name="connsiteX17" fmla="*/ 171926 w 212788"/>
                  <a:gd name="connsiteY17" fmla="*/ 235553 h 273653"/>
                  <a:gd name="connsiteX18" fmla="*/ 90964 w 212788"/>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788" h="273653">
                    <a:moveTo>
                      <a:pt x="90964" y="273653"/>
                    </a:moveTo>
                    <a:cubicBezTo>
                      <a:pt x="25622" y="273653"/>
                      <a:pt x="0" y="226790"/>
                      <a:pt x="0" y="172021"/>
                    </a:cubicBezTo>
                    <a:lnTo>
                      <a:pt x="0" y="10096"/>
                    </a:lnTo>
                    <a:cubicBezTo>
                      <a:pt x="0" y="2858"/>
                      <a:pt x="2762" y="0"/>
                      <a:pt x="10001" y="0"/>
                    </a:cubicBezTo>
                    <a:lnTo>
                      <a:pt x="33433" y="0"/>
                    </a:lnTo>
                    <a:cubicBezTo>
                      <a:pt x="40672" y="0"/>
                      <a:pt x="43529" y="2762"/>
                      <a:pt x="43529" y="10096"/>
                    </a:cubicBezTo>
                    <a:lnTo>
                      <a:pt x="43529" y="168021"/>
                    </a:lnTo>
                    <a:cubicBezTo>
                      <a:pt x="43529" y="199263"/>
                      <a:pt x="54673" y="237268"/>
                      <a:pt x="99917" y="237268"/>
                    </a:cubicBezTo>
                    <a:cubicBezTo>
                      <a:pt x="122777" y="237268"/>
                      <a:pt x="150209" y="228314"/>
                      <a:pt x="169164" y="201549"/>
                    </a:cubicBezTo>
                    <a:lnTo>
                      <a:pt x="169164" y="10096"/>
                    </a:lnTo>
                    <a:cubicBezTo>
                      <a:pt x="169164" y="2858"/>
                      <a:pt x="171926" y="0"/>
                      <a:pt x="179260" y="0"/>
                    </a:cubicBezTo>
                    <a:lnTo>
                      <a:pt x="202692" y="0"/>
                    </a:lnTo>
                    <a:cubicBezTo>
                      <a:pt x="209931" y="0"/>
                      <a:pt x="212788" y="2762"/>
                      <a:pt x="212788" y="10096"/>
                    </a:cubicBezTo>
                    <a:lnTo>
                      <a:pt x="212788" y="257937"/>
                    </a:lnTo>
                    <a:cubicBezTo>
                      <a:pt x="212788" y="265176"/>
                      <a:pt x="210026" y="268034"/>
                      <a:pt x="202692" y="268034"/>
                    </a:cubicBezTo>
                    <a:lnTo>
                      <a:pt x="182023" y="268034"/>
                    </a:lnTo>
                    <a:cubicBezTo>
                      <a:pt x="174784" y="268034"/>
                      <a:pt x="171926" y="265271"/>
                      <a:pt x="171926" y="257937"/>
                    </a:cubicBezTo>
                    <a:lnTo>
                      <a:pt x="171926" y="235553"/>
                    </a:lnTo>
                    <a:cubicBezTo>
                      <a:pt x="156781" y="254603"/>
                      <a:pt x="132779" y="273653"/>
                      <a:pt x="90964" y="273653"/>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AEA1ADD-C0A8-4CDC-A155-A606CA1FDDE0}"/>
                  </a:ext>
                </a:extLst>
              </p:cNvPr>
              <p:cNvSpPr/>
              <p:nvPr/>
            </p:nvSpPr>
            <p:spPr>
              <a:xfrm>
                <a:off x="3299143"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0 w 59245"/>
                  <a:gd name="connsiteY6" fmla="*/ 384715 h 394811"/>
                  <a:gd name="connsiteX7" fmla="*/ 7810 w 59245"/>
                  <a:gd name="connsiteY7" fmla="*/ 136874 h 394811"/>
                  <a:gd name="connsiteX8" fmla="*/ 17907 w 59245"/>
                  <a:gd name="connsiteY8" fmla="*/ 126778 h 394811"/>
                  <a:gd name="connsiteX9" fmla="*/ 41338 w 59245"/>
                  <a:gd name="connsiteY9" fmla="*/ 126778 h 394811"/>
                  <a:gd name="connsiteX10" fmla="*/ 51435 w 59245"/>
                  <a:gd name="connsiteY10" fmla="*/ 136874 h 394811"/>
                  <a:gd name="connsiteX11" fmla="*/ 51435 w 59245"/>
                  <a:gd name="connsiteY11" fmla="*/ 384715 h 394811"/>
                  <a:gd name="connsiteX12" fmla="*/ 41338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239"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0" y="392049"/>
                      <a:pt x="7810" y="384715"/>
                    </a:cubicBezTo>
                    <a:lnTo>
                      <a:pt x="7810" y="136874"/>
                    </a:lnTo>
                    <a:cubicBezTo>
                      <a:pt x="7810" y="129635"/>
                      <a:pt x="10573" y="126778"/>
                      <a:pt x="17907" y="126778"/>
                    </a:cubicBezTo>
                    <a:lnTo>
                      <a:pt x="41338" y="126778"/>
                    </a:lnTo>
                    <a:cubicBezTo>
                      <a:pt x="48577" y="126778"/>
                      <a:pt x="51435" y="129540"/>
                      <a:pt x="51435" y="136874"/>
                    </a:cubicBezTo>
                    <a:lnTo>
                      <a:pt x="51435" y="384715"/>
                    </a:lnTo>
                    <a:cubicBezTo>
                      <a:pt x="51435" y="391954"/>
                      <a:pt x="48673" y="394811"/>
                      <a:pt x="41338" y="394811"/>
                    </a:cubicBezTo>
                    <a:lnTo>
                      <a:pt x="17907" y="394811"/>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7701498F-7BBB-443F-A721-6D37640DE635}"/>
                  </a:ext>
                </a:extLst>
              </p:cNvPr>
              <p:cNvSpPr/>
              <p:nvPr/>
            </p:nvSpPr>
            <p:spPr>
              <a:xfrm>
                <a:off x="3433636"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4 w 43624"/>
                  <a:gd name="connsiteY5" fmla="*/ 10001 h 400907"/>
                  <a:gd name="connsiteX6" fmla="*/ 43624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390811"/>
                    </a:lnTo>
                    <a:cubicBezTo>
                      <a:pt x="43624" y="398050"/>
                      <a:pt x="40862" y="400907"/>
                      <a:pt x="33528" y="400907"/>
                    </a:cubicBezTo>
                    <a:lnTo>
                      <a:pt x="10096" y="400907"/>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D1FC777-E7CF-41C5-9A4A-890E62FD17C1}"/>
                  </a:ext>
                </a:extLst>
              </p:cNvPr>
              <p:cNvSpPr/>
              <p:nvPr/>
            </p:nvSpPr>
            <p:spPr>
              <a:xfrm>
                <a:off x="3541935" y="3167633"/>
                <a:ext cx="230600" cy="406336"/>
              </a:xfrm>
              <a:custGeom>
                <a:avLst/>
                <a:gdLst>
                  <a:gd name="connsiteX0" fmla="*/ 199930 w 230600"/>
                  <a:gd name="connsiteY0" fmla="*/ 400812 h 406336"/>
                  <a:gd name="connsiteX1" fmla="*/ 189833 w 230600"/>
                  <a:gd name="connsiteY1" fmla="*/ 390716 h 406336"/>
                  <a:gd name="connsiteX2" fmla="*/ 189833 w 230600"/>
                  <a:gd name="connsiteY2" fmla="*/ 368332 h 406336"/>
                  <a:gd name="connsiteX3" fmla="*/ 112204 w 230600"/>
                  <a:gd name="connsiteY3" fmla="*/ 406337 h 406336"/>
                  <a:gd name="connsiteX4" fmla="*/ 0 w 230600"/>
                  <a:gd name="connsiteY4" fmla="*/ 267367 h 406336"/>
                  <a:gd name="connsiteX5" fmla="*/ 112204 w 230600"/>
                  <a:gd name="connsiteY5" fmla="*/ 127254 h 406336"/>
                  <a:gd name="connsiteX6" fmla="*/ 187071 w 230600"/>
                  <a:gd name="connsiteY6" fmla="*/ 161354 h 406336"/>
                  <a:gd name="connsiteX7" fmla="*/ 187071 w 230600"/>
                  <a:gd name="connsiteY7" fmla="*/ 10001 h 406336"/>
                  <a:gd name="connsiteX8" fmla="*/ 197072 w 230600"/>
                  <a:gd name="connsiteY8" fmla="*/ 0 h 406336"/>
                  <a:gd name="connsiteX9" fmla="*/ 220504 w 230600"/>
                  <a:gd name="connsiteY9" fmla="*/ 0 h 406336"/>
                  <a:gd name="connsiteX10" fmla="*/ 230600 w 230600"/>
                  <a:gd name="connsiteY10" fmla="*/ 10001 h 406336"/>
                  <a:gd name="connsiteX11" fmla="*/ 230600 w 230600"/>
                  <a:gd name="connsiteY11" fmla="*/ 390811 h 406336"/>
                  <a:gd name="connsiteX12" fmla="*/ 220504 w 230600"/>
                  <a:gd name="connsiteY12" fmla="*/ 400907 h 406336"/>
                  <a:gd name="connsiteX13" fmla="*/ 199930 w 230600"/>
                  <a:gd name="connsiteY13" fmla="*/ 400907 h 406336"/>
                  <a:gd name="connsiteX14" fmla="*/ 120587 w 230600"/>
                  <a:gd name="connsiteY14" fmla="*/ 371285 h 406336"/>
                  <a:gd name="connsiteX15" fmla="*/ 186976 w 230600"/>
                  <a:gd name="connsiteY15" fmla="*/ 334423 h 406336"/>
                  <a:gd name="connsiteX16" fmla="*/ 186976 w 230600"/>
                  <a:gd name="connsiteY16" fmla="*/ 199263 h 406336"/>
                  <a:gd name="connsiteX17" fmla="*/ 120587 w 230600"/>
                  <a:gd name="connsiteY17" fmla="*/ 162401 h 406336"/>
                  <a:gd name="connsiteX18" fmla="*/ 45244 w 230600"/>
                  <a:gd name="connsiteY18" fmla="*/ 266795 h 406336"/>
                  <a:gd name="connsiteX19" fmla="*/ 120587 w 230600"/>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00"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481" y="127254"/>
                      <a:pt x="112204" y="127254"/>
                    </a:cubicBezTo>
                    <a:cubicBezTo>
                      <a:pt x="150781" y="127254"/>
                      <a:pt x="174212" y="142875"/>
                      <a:pt x="187071" y="161354"/>
                    </a:cubicBezTo>
                    <a:lnTo>
                      <a:pt x="187071" y="10001"/>
                    </a:lnTo>
                    <a:cubicBezTo>
                      <a:pt x="187071" y="2762"/>
                      <a:pt x="189833" y="0"/>
                      <a:pt x="197072" y="0"/>
                    </a:cubicBezTo>
                    <a:lnTo>
                      <a:pt x="220504" y="0"/>
                    </a:lnTo>
                    <a:cubicBezTo>
                      <a:pt x="227743" y="0"/>
                      <a:pt x="230600" y="2762"/>
                      <a:pt x="230600" y="10001"/>
                    </a:cubicBezTo>
                    <a:lnTo>
                      <a:pt x="230600" y="390811"/>
                    </a:lnTo>
                    <a:cubicBezTo>
                      <a:pt x="230600" y="398050"/>
                      <a:pt x="227838" y="400907"/>
                      <a:pt x="220504" y="400907"/>
                    </a:cubicBezTo>
                    <a:lnTo>
                      <a:pt x="199930" y="400907"/>
                    </a:lnTo>
                    <a:close/>
                    <a:moveTo>
                      <a:pt x="120587" y="371285"/>
                    </a:moveTo>
                    <a:cubicBezTo>
                      <a:pt x="146304" y="371285"/>
                      <a:pt x="170307" y="360617"/>
                      <a:pt x="186976" y="334423"/>
                    </a:cubicBezTo>
                    <a:lnTo>
                      <a:pt x="186976" y="199263"/>
                    </a:lnTo>
                    <a:cubicBezTo>
                      <a:pt x="170212" y="172974"/>
                      <a:pt x="146209" y="162401"/>
                      <a:pt x="120587" y="162401"/>
                    </a:cubicBezTo>
                    <a:cubicBezTo>
                      <a:pt x="75343" y="162401"/>
                      <a:pt x="45244" y="196977"/>
                      <a:pt x="45244" y="266795"/>
                    </a:cubicBezTo>
                    <a:cubicBezTo>
                      <a:pt x="45244" y="336614"/>
                      <a:pt x="75438" y="371285"/>
                      <a:pt x="120587" y="371285"/>
                    </a:cubicBez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9F6EE72-4942-4A0C-B137-A5AE4F779AB1}"/>
                  </a:ext>
                </a:extLst>
              </p:cNvPr>
              <p:cNvSpPr/>
              <p:nvPr/>
            </p:nvSpPr>
            <p:spPr>
              <a:xfrm>
                <a:off x="3847782"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1 w 59245"/>
                  <a:gd name="connsiteY6" fmla="*/ 384715 h 394811"/>
                  <a:gd name="connsiteX7" fmla="*/ 7811 w 59245"/>
                  <a:gd name="connsiteY7" fmla="*/ 136874 h 394811"/>
                  <a:gd name="connsiteX8" fmla="*/ 17907 w 59245"/>
                  <a:gd name="connsiteY8" fmla="*/ 126778 h 394811"/>
                  <a:gd name="connsiteX9" fmla="*/ 41339 w 59245"/>
                  <a:gd name="connsiteY9" fmla="*/ 126778 h 394811"/>
                  <a:gd name="connsiteX10" fmla="*/ 51435 w 59245"/>
                  <a:gd name="connsiteY10" fmla="*/ 136874 h 394811"/>
                  <a:gd name="connsiteX11" fmla="*/ 51435 w 59245"/>
                  <a:gd name="connsiteY11" fmla="*/ 384715 h 394811"/>
                  <a:gd name="connsiteX12" fmla="*/ 41339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144"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1" y="392049"/>
                      <a:pt x="7811" y="384715"/>
                    </a:cubicBezTo>
                    <a:lnTo>
                      <a:pt x="7811" y="136874"/>
                    </a:lnTo>
                    <a:cubicBezTo>
                      <a:pt x="7811" y="129635"/>
                      <a:pt x="10668" y="126778"/>
                      <a:pt x="17907" y="126778"/>
                    </a:cubicBezTo>
                    <a:lnTo>
                      <a:pt x="41339" y="126778"/>
                    </a:lnTo>
                    <a:cubicBezTo>
                      <a:pt x="48578" y="126778"/>
                      <a:pt x="51435" y="129540"/>
                      <a:pt x="51435" y="136874"/>
                    </a:cubicBezTo>
                    <a:lnTo>
                      <a:pt x="51435" y="384715"/>
                    </a:lnTo>
                    <a:cubicBezTo>
                      <a:pt x="51435" y="391954"/>
                      <a:pt x="48578" y="394811"/>
                      <a:pt x="41339" y="394811"/>
                    </a:cubicBezTo>
                    <a:lnTo>
                      <a:pt x="17907" y="394811"/>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931EEFC-8DA5-4516-9708-0185B19EF419}"/>
                  </a:ext>
                </a:extLst>
              </p:cNvPr>
              <p:cNvSpPr/>
              <p:nvPr/>
            </p:nvSpPr>
            <p:spPr>
              <a:xfrm>
                <a:off x="3982276" y="3294792"/>
                <a:ext cx="216121" cy="273653"/>
              </a:xfrm>
              <a:custGeom>
                <a:avLst/>
                <a:gdLst>
                  <a:gd name="connsiteX0" fmla="*/ 10096 w 216121"/>
                  <a:gd name="connsiteY0" fmla="*/ 273653 h 273653"/>
                  <a:gd name="connsiteX1" fmla="*/ 0 w 216121"/>
                  <a:gd name="connsiteY1" fmla="*/ 263557 h 273653"/>
                  <a:gd name="connsiteX2" fmla="*/ 0 w 216121"/>
                  <a:gd name="connsiteY2" fmla="*/ 15716 h 273653"/>
                  <a:gd name="connsiteX3" fmla="*/ 10096 w 216121"/>
                  <a:gd name="connsiteY3" fmla="*/ 5620 h 273653"/>
                  <a:gd name="connsiteX4" fmla="*/ 30766 w 216121"/>
                  <a:gd name="connsiteY4" fmla="*/ 5620 h 273653"/>
                  <a:gd name="connsiteX5" fmla="*/ 40767 w 216121"/>
                  <a:gd name="connsiteY5" fmla="*/ 15716 h 273653"/>
                  <a:gd name="connsiteX6" fmla="*/ 40767 w 216121"/>
                  <a:gd name="connsiteY6" fmla="*/ 38005 h 273653"/>
                  <a:gd name="connsiteX7" fmla="*/ 123444 w 216121"/>
                  <a:gd name="connsiteY7" fmla="*/ 0 h 273653"/>
                  <a:gd name="connsiteX8" fmla="*/ 216122 w 216121"/>
                  <a:gd name="connsiteY8" fmla="*/ 101632 h 273653"/>
                  <a:gd name="connsiteX9" fmla="*/ 216122 w 216121"/>
                  <a:gd name="connsiteY9" fmla="*/ 263557 h 273653"/>
                  <a:gd name="connsiteX10" fmla="*/ 206026 w 216121"/>
                  <a:gd name="connsiteY10" fmla="*/ 273653 h 273653"/>
                  <a:gd name="connsiteX11" fmla="*/ 182594 w 216121"/>
                  <a:gd name="connsiteY11" fmla="*/ 273653 h 273653"/>
                  <a:gd name="connsiteX12" fmla="*/ 172498 w 216121"/>
                  <a:gd name="connsiteY12" fmla="*/ 263557 h 273653"/>
                  <a:gd name="connsiteX13" fmla="*/ 172498 w 216121"/>
                  <a:gd name="connsiteY13" fmla="*/ 105632 h 273653"/>
                  <a:gd name="connsiteX14" fmla="*/ 114395 w 216121"/>
                  <a:gd name="connsiteY14" fmla="*/ 36385 h 273653"/>
                  <a:gd name="connsiteX15" fmla="*/ 43529 w 216121"/>
                  <a:gd name="connsiteY15" fmla="*/ 72104 h 273653"/>
                  <a:gd name="connsiteX16" fmla="*/ 43529 w 216121"/>
                  <a:gd name="connsiteY16" fmla="*/ 263557 h 273653"/>
                  <a:gd name="connsiteX17" fmla="*/ 33433 w 216121"/>
                  <a:gd name="connsiteY17" fmla="*/ 273653 h 273653"/>
                  <a:gd name="connsiteX18" fmla="*/ 10096 w 216121"/>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1" h="273653">
                    <a:moveTo>
                      <a:pt x="10096" y="273653"/>
                    </a:moveTo>
                    <a:cubicBezTo>
                      <a:pt x="2857" y="273653"/>
                      <a:pt x="0" y="270891"/>
                      <a:pt x="0" y="263557"/>
                    </a:cubicBezTo>
                    <a:lnTo>
                      <a:pt x="0" y="15716"/>
                    </a:lnTo>
                    <a:cubicBezTo>
                      <a:pt x="0" y="8477"/>
                      <a:pt x="2857" y="5620"/>
                      <a:pt x="10096" y="5620"/>
                    </a:cubicBezTo>
                    <a:lnTo>
                      <a:pt x="30766" y="5620"/>
                    </a:lnTo>
                    <a:cubicBezTo>
                      <a:pt x="38005" y="5620"/>
                      <a:pt x="40767" y="8382"/>
                      <a:pt x="40767" y="15716"/>
                    </a:cubicBezTo>
                    <a:lnTo>
                      <a:pt x="40767" y="38005"/>
                    </a:lnTo>
                    <a:cubicBezTo>
                      <a:pt x="55816" y="19050"/>
                      <a:pt x="80963" y="0"/>
                      <a:pt x="123444" y="0"/>
                    </a:cubicBezTo>
                    <a:cubicBezTo>
                      <a:pt x="189833" y="0"/>
                      <a:pt x="216122" y="46863"/>
                      <a:pt x="216122" y="101632"/>
                    </a:cubicBezTo>
                    <a:lnTo>
                      <a:pt x="216122" y="263557"/>
                    </a:lnTo>
                    <a:cubicBezTo>
                      <a:pt x="216122" y="270796"/>
                      <a:pt x="213360" y="273653"/>
                      <a:pt x="206026" y="273653"/>
                    </a:cubicBezTo>
                    <a:lnTo>
                      <a:pt x="182594" y="273653"/>
                    </a:lnTo>
                    <a:cubicBezTo>
                      <a:pt x="175355" y="273653"/>
                      <a:pt x="172498" y="270891"/>
                      <a:pt x="172498" y="263557"/>
                    </a:cubicBezTo>
                    <a:lnTo>
                      <a:pt x="172498" y="105632"/>
                    </a:lnTo>
                    <a:cubicBezTo>
                      <a:pt x="172498" y="74390"/>
                      <a:pt x="161830" y="36385"/>
                      <a:pt x="114395" y="36385"/>
                    </a:cubicBezTo>
                    <a:cubicBezTo>
                      <a:pt x="90964" y="36385"/>
                      <a:pt x="63055" y="45339"/>
                      <a:pt x="43529" y="72104"/>
                    </a:cubicBezTo>
                    <a:lnTo>
                      <a:pt x="43529" y="263557"/>
                    </a:lnTo>
                    <a:cubicBezTo>
                      <a:pt x="43529" y="270796"/>
                      <a:pt x="40672" y="273653"/>
                      <a:pt x="33433" y="273653"/>
                    </a:cubicBezTo>
                    <a:lnTo>
                      <a:pt x="10096" y="273653"/>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BD221A-CC96-455C-BE73-087CFAD4F529}"/>
                  </a:ext>
                </a:extLst>
              </p:cNvPr>
              <p:cNvSpPr/>
              <p:nvPr/>
            </p:nvSpPr>
            <p:spPr>
              <a:xfrm>
                <a:off x="4249642" y="3294887"/>
                <a:ext cx="247840" cy="390810"/>
              </a:xfrm>
              <a:custGeom>
                <a:avLst/>
                <a:gdLst>
                  <a:gd name="connsiteX0" fmla="*/ 116681 w 247840"/>
                  <a:gd name="connsiteY0" fmla="*/ 390811 h 390810"/>
                  <a:gd name="connsiteX1" fmla="*/ 0 w 247840"/>
                  <a:gd name="connsiteY1" fmla="*/ 317087 h 390810"/>
                  <a:gd name="connsiteX2" fmla="*/ 44101 w 247840"/>
                  <a:gd name="connsiteY2" fmla="*/ 258509 h 390810"/>
                  <a:gd name="connsiteX3" fmla="*/ 19526 w 247840"/>
                  <a:gd name="connsiteY3" fmla="*/ 221647 h 390810"/>
                  <a:gd name="connsiteX4" fmla="*/ 54674 w 247840"/>
                  <a:gd name="connsiteY4" fmla="*/ 172498 h 390810"/>
                  <a:gd name="connsiteX5" fmla="*/ 17812 w 247840"/>
                  <a:gd name="connsiteY5" fmla="*/ 95441 h 390810"/>
                  <a:gd name="connsiteX6" fmla="*/ 116110 w 247840"/>
                  <a:gd name="connsiteY6" fmla="*/ 0 h 390810"/>
                  <a:gd name="connsiteX7" fmla="*/ 152971 w 247840"/>
                  <a:gd name="connsiteY7" fmla="*/ 5620 h 390810"/>
                  <a:gd name="connsiteX8" fmla="*/ 234505 w 247840"/>
                  <a:gd name="connsiteY8" fmla="*/ 5620 h 390810"/>
                  <a:gd name="connsiteX9" fmla="*/ 244602 w 247840"/>
                  <a:gd name="connsiteY9" fmla="*/ 15716 h 390810"/>
                  <a:gd name="connsiteX10" fmla="*/ 244602 w 247840"/>
                  <a:gd name="connsiteY10" fmla="*/ 29718 h 390810"/>
                  <a:gd name="connsiteX11" fmla="*/ 234505 w 247840"/>
                  <a:gd name="connsiteY11" fmla="*/ 39719 h 390810"/>
                  <a:gd name="connsiteX12" fmla="*/ 192024 w 247840"/>
                  <a:gd name="connsiteY12" fmla="*/ 34671 h 390810"/>
                  <a:gd name="connsiteX13" fmla="*/ 218313 w 247840"/>
                  <a:gd name="connsiteY13" fmla="*/ 94393 h 390810"/>
                  <a:gd name="connsiteX14" fmla="*/ 117253 w 247840"/>
                  <a:gd name="connsiteY14" fmla="*/ 189833 h 390810"/>
                  <a:gd name="connsiteX15" fmla="*/ 74295 w 247840"/>
                  <a:gd name="connsiteY15" fmla="*/ 183166 h 390810"/>
                  <a:gd name="connsiteX16" fmla="*/ 57531 w 247840"/>
                  <a:gd name="connsiteY16" fmla="*/ 214408 h 390810"/>
                  <a:gd name="connsiteX17" fmla="*/ 93250 w 247840"/>
                  <a:gd name="connsiteY17" fmla="*/ 232315 h 390810"/>
                  <a:gd name="connsiteX18" fmla="*/ 160782 w 247840"/>
                  <a:gd name="connsiteY18" fmla="*/ 232315 h 390810"/>
                  <a:gd name="connsiteX19" fmla="*/ 247841 w 247840"/>
                  <a:gd name="connsiteY19" fmla="*/ 300419 h 390810"/>
                  <a:gd name="connsiteX20" fmla="*/ 116681 w 247840"/>
                  <a:gd name="connsiteY20" fmla="*/ 390811 h 390810"/>
                  <a:gd name="connsiteX21" fmla="*/ 117253 w 247840"/>
                  <a:gd name="connsiteY21" fmla="*/ 359569 h 390810"/>
                  <a:gd name="connsiteX22" fmla="*/ 204311 w 247840"/>
                  <a:gd name="connsiteY22" fmla="*/ 304895 h 390810"/>
                  <a:gd name="connsiteX23" fmla="*/ 151829 w 247840"/>
                  <a:gd name="connsiteY23" fmla="*/ 268034 h 390810"/>
                  <a:gd name="connsiteX24" fmla="*/ 73057 w 247840"/>
                  <a:gd name="connsiteY24" fmla="*/ 268034 h 390810"/>
                  <a:gd name="connsiteX25" fmla="*/ 42386 w 247840"/>
                  <a:gd name="connsiteY25" fmla="*/ 311563 h 390810"/>
                  <a:gd name="connsiteX26" fmla="*/ 117253 w 247840"/>
                  <a:gd name="connsiteY26" fmla="*/ 359569 h 390810"/>
                  <a:gd name="connsiteX27" fmla="*/ 118396 w 247840"/>
                  <a:gd name="connsiteY27" fmla="*/ 158591 h 390810"/>
                  <a:gd name="connsiteX28" fmla="*/ 175927 w 247840"/>
                  <a:gd name="connsiteY28" fmla="*/ 94964 h 390810"/>
                  <a:gd name="connsiteX29" fmla="*/ 118396 w 247840"/>
                  <a:gd name="connsiteY29" fmla="*/ 31337 h 390810"/>
                  <a:gd name="connsiteX30" fmla="*/ 60865 w 247840"/>
                  <a:gd name="connsiteY30" fmla="*/ 94964 h 390810"/>
                  <a:gd name="connsiteX31" fmla="*/ 118396 w 247840"/>
                  <a:gd name="connsiteY31" fmla="*/ 158591 h 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7840" h="390810">
                    <a:moveTo>
                      <a:pt x="116681" y="390811"/>
                    </a:moveTo>
                    <a:cubicBezTo>
                      <a:pt x="46387" y="390811"/>
                      <a:pt x="0" y="364046"/>
                      <a:pt x="0" y="317087"/>
                    </a:cubicBezTo>
                    <a:cubicBezTo>
                      <a:pt x="0" y="288036"/>
                      <a:pt x="17907" y="269081"/>
                      <a:pt x="44101" y="258509"/>
                    </a:cubicBezTo>
                    <a:cubicBezTo>
                      <a:pt x="29623" y="252317"/>
                      <a:pt x="19526" y="240030"/>
                      <a:pt x="19526" y="221647"/>
                    </a:cubicBezTo>
                    <a:cubicBezTo>
                      <a:pt x="19526" y="197644"/>
                      <a:pt x="38005" y="182023"/>
                      <a:pt x="54674" y="172498"/>
                    </a:cubicBezTo>
                    <a:cubicBezTo>
                      <a:pt x="28385" y="154019"/>
                      <a:pt x="17812" y="124492"/>
                      <a:pt x="17812" y="95441"/>
                    </a:cubicBezTo>
                    <a:cubicBezTo>
                      <a:pt x="17812" y="47435"/>
                      <a:pt x="46292" y="0"/>
                      <a:pt x="116110" y="0"/>
                    </a:cubicBezTo>
                    <a:cubicBezTo>
                      <a:pt x="131159" y="0"/>
                      <a:pt x="142875" y="2286"/>
                      <a:pt x="152971" y="5620"/>
                    </a:cubicBezTo>
                    <a:lnTo>
                      <a:pt x="234505" y="5620"/>
                    </a:lnTo>
                    <a:cubicBezTo>
                      <a:pt x="241745" y="5620"/>
                      <a:pt x="244602" y="8382"/>
                      <a:pt x="244602" y="15716"/>
                    </a:cubicBezTo>
                    <a:lnTo>
                      <a:pt x="244602" y="29718"/>
                    </a:lnTo>
                    <a:cubicBezTo>
                      <a:pt x="244602" y="36957"/>
                      <a:pt x="241268" y="39719"/>
                      <a:pt x="234505" y="39719"/>
                    </a:cubicBezTo>
                    <a:cubicBezTo>
                      <a:pt x="219932" y="39148"/>
                      <a:pt x="204883" y="37529"/>
                      <a:pt x="192024" y="34671"/>
                    </a:cubicBezTo>
                    <a:cubicBezTo>
                      <a:pt x="210979" y="50864"/>
                      <a:pt x="218313" y="69818"/>
                      <a:pt x="218313" y="94393"/>
                    </a:cubicBezTo>
                    <a:cubicBezTo>
                      <a:pt x="218313" y="142399"/>
                      <a:pt x="190976" y="189833"/>
                      <a:pt x="117253" y="189833"/>
                    </a:cubicBezTo>
                    <a:cubicBezTo>
                      <a:pt x="101060" y="189833"/>
                      <a:pt x="86582" y="187547"/>
                      <a:pt x="74295" y="183166"/>
                    </a:cubicBezTo>
                    <a:cubicBezTo>
                      <a:pt x="63151" y="193739"/>
                      <a:pt x="57531" y="204406"/>
                      <a:pt x="57531" y="214408"/>
                    </a:cubicBezTo>
                    <a:cubicBezTo>
                      <a:pt x="57531" y="222790"/>
                      <a:pt x="60865" y="232315"/>
                      <a:pt x="93250" y="232315"/>
                    </a:cubicBezTo>
                    <a:lnTo>
                      <a:pt x="160782" y="232315"/>
                    </a:lnTo>
                    <a:cubicBezTo>
                      <a:pt x="209360" y="232315"/>
                      <a:pt x="247841" y="253556"/>
                      <a:pt x="247841" y="300419"/>
                    </a:cubicBezTo>
                    <a:cubicBezTo>
                      <a:pt x="247841" y="351758"/>
                      <a:pt x="202121" y="390811"/>
                      <a:pt x="116681" y="390811"/>
                    </a:cubicBezTo>
                    <a:close/>
                    <a:moveTo>
                      <a:pt x="117253" y="359569"/>
                    </a:moveTo>
                    <a:cubicBezTo>
                      <a:pt x="177546" y="359569"/>
                      <a:pt x="204311" y="334994"/>
                      <a:pt x="204311" y="304895"/>
                    </a:cubicBezTo>
                    <a:cubicBezTo>
                      <a:pt x="204311" y="284226"/>
                      <a:pt x="191453" y="268034"/>
                      <a:pt x="151829" y="268034"/>
                    </a:cubicBezTo>
                    <a:lnTo>
                      <a:pt x="73057" y="268034"/>
                    </a:lnTo>
                    <a:cubicBezTo>
                      <a:pt x="51245" y="278130"/>
                      <a:pt x="42386" y="293180"/>
                      <a:pt x="42386" y="311563"/>
                    </a:cubicBezTo>
                    <a:cubicBezTo>
                      <a:pt x="42386" y="336614"/>
                      <a:pt x="58579" y="359569"/>
                      <a:pt x="117253" y="359569"/>
                    </a:cubicBezTo>
                    <a:close/>
                    <a:moveTo>
                      <a:pt x="118396" y="158591"/>
                    </a:moveTo>
                    <a:cubicBezTo>
                      <a:pt x="155829" y="158591"/>
                      <a:pt x="175927" y="131826"/>
                      <a:pt x="175927" y="94964"/>
                    </a:cubicBezTo>
                    <a:cubicBezTo>
                      <a:pt x="175927" y="58674"/>
                      <a:pt x="155829" y="31337"/>
                      <a:pt x="118396" y="31337"/>
                    </a:cubicBezTo>
                    <a:cubicBezTo>
                      <a:pt x="80963" y="31337"/>
                      <a:pt x="60865" y="58674"/>
                      <a:pt x="60865" y="94964"/>
                    </a:cubicBezTo>
                    <a:cubicBezTo>
                      <a:pt x="60865" y="131731"/>
                      <a:pt x="80963" y="158591"/>
                      <a:pt x="118396" y="158591"/>
                    </a:cubicBez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87BEAA04-0FB4-458A-8C5A-7ADF531B2558}"/>
                  </a:ext>
                </a:extLst>
              </p:cNvPr>
              <p:cNvSpPr/>
              <p:nvPr/>
            </p:nvSpPr>
            <p:spPr>
              <a:xfrm>
                <a:off x="4647502" y="3294697"/>
                <a:ext cx="213264" cy="279272"/>
              </a:xfrm>
              <a:custGeom>
                <a:avLst/>
                <a:gdLst>
                  <a:gd name="connsiteX0" fmla="*/ 182594 w 213264"/>
                  <a:gd name="connsiteY0" fmla="*/ 273748 h 279272"/>
                  <a:gd name="connsiteX1" fmla="*/ 172498 w 213264"/>
                  <a:gd name="connsiteY1" fmla="*/ 263652 h 279272"/>
                  <a:gd name="connsiteX2" fmla="*/ 172498 w 213264"/>
                  <a:gd name="connsiteY2" fmla="*/ 239649 h 279272"/>
                  <a:gd name="connsiteX3" fmla="*/ 89345 w 213264"/>
                  <a:gd name="connsiteY3" fmla="*/ 279273 h 279272"/>
                  <a:gd name="connsiteX4" fmla="*/ 0 w 213264"/>
                  <a:gd name="connsiteY4" fmla="*/ 198311 h 279272"/>
                  <a:gd name="connsiteX5" fmla="*/ 106585 w 213264"/>
                  <a:gd name="connsiteY5" fmla="*/ 115633 h 279272"/>
                  <a:gd name="connsiteX6" fmla="*/ 169735 w 213264"/>
                  <a:gd name="connsiteY6" fmla="*/ 126206 h 279272"/>
                  <a:gd name="connsiteX7" fmla="*/ 169735 w 213264"/>
                  <a:gd name="connsiteY7" fmla="*/ 103918 h 279272"/>
                  <a:gd name="connsiteX8" fmla="*/ 106585 w 213264"/>
                  <a:gd name="connsiteY8" fmla="*/ 36862 h 279272"/>
                  <a:gd name="connsiteX9" fmla="*/ 36862 w 213264"/>
                  <a:gd name="connsiteY9" fmla="*/ 59246 h 279272"/>
                  <a:gd name="connsiteX10" fmla="*/ 22860 w 213264"/>
                  <a:gd name="connsiteY10" fmla="*/ 56959 h 279272"/>
                  <a:gd name="connsiteX11" fmla="*/ 13906 w 213264"/>
                  <a:gd name="connsiteY11" fmla="*/ 44101 h 279272"/>
                  <a:gd name="connsiteX12" fmla="*/ 16192 w 213264"/>
                  <a:gd name="connsiteY12" fmla="*/ 29623 h 279272"/>
                  <a:gd name="connsiteX13" fmla="*/ 110490 w 213264"/>
                  <a:gd name="connsiteY13" fmla="*/ 0 h 279272"/>
                  <a:gd name="connsiteX14" fmla="*/ 213265 w 213264"/>
                  <a:gd name="connsiteY14" fmla="*/ 97155 h 279272"/>
                  <a:gd name="connsiteX15" fmla="*/ 213265 w 213264"/>
                  <a:gd name="connsiteY15" fmla="*/ 263557 h 279272"/>
                  <a:gd name="connsiteX16" fmla="*/ 203168 w 213264"/>
                  <a:gd name="connsiteY16" fmla="*/ 273653 h 279272"/>
                  <a:gd name="connsiteX17" fmla="*/ 182594 w 213264"/>
                  <a:gd name="connsiteY17" fmla="*/ 273653 h 279272"/>
                  <a:gd name="connsiteX18" fmla="*/ 169831 w 213264"/>
                  <a:gd name="connsiteY18" fmla="*/ 205645 h 279272"/>
                  <a:gd name="connsiteX19" fmla="*/ 169831 w 213264"/>
                  <a:gd name="connsiteY19" fmla="*/ 158210 h 279272"/>
                  <a:gd name="connsiteX20" fmla="*/ 112300 w 213264"/>
                  <a:gd name="connsiteY20" fmla="*/ 149257 h 279272"/>
                  <a:gd name="connsiteX21" fmla="*/ 44196 w 213264"/>
                  <a:gd name="connsiteY21" fmla="*/ 197263 h 279272"/>
                  <a:gd name="connsiteX22" fmla="*/ 96679 w 213264"/>
                  <a:gd name="connsiteY22" fmla="*/ 244126 h 279272"/>
                  <a:gd name="connsiteX23" fmla="*/ 169831 w 213264"/>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64" h="279272">
                    <a:moveTo>
                      <a:pt x="182594" y="273748"/>
                    </a:moveTo>
                    <a:cubicBezTo>
                      <a:pt x="175355" y="273748"/>
                      <a:pt x="172498" y="270986"/>
                      <a:pt x="172498" y="263652"/>
                    </a:cubicBezTo>
                    <a:lnTo>
                      <a:pt x="172498" y="239649"/>
                    </a:lnTo>
                    <a:cubicBezTo>
                      <a:pt x="158020" y="258604"/>
                      <a:pt x="134017" y="279273"/>
                      <a:pt x="89345" y="279273"/>
                    </a:cubicBezTo>
                    <a:cubicBezTo>
                      <a:pt x="31242" y="279273"/>
                      <a:pt x="0" y="244697"/>
                      <a:pt x="0" y="198311"/>
                    </a:cubicBezTo>
                    <a:cubicBezTo>
                      <a:pt x="0" y="151448"/>
                      <a:pt x="32956" y="115633"/>
                      <a:pt x="106585" y="115633"/>
                    </a:cubicBezTo>
                    <a:cubicBezTo>
                      <a:pt x="132874" y="115633"/>
                      <a:pt x="155162" y="120110"/>
                      <a:pt x="169735" y="126206"/>
                    </a:cubicBezTo>
                    <a:lnTo>
                      <a:pt x="169735" y="103918"/>
                    </a:lnTo>
                    <a:cubicBezTo>
                      <a:pt x="169735" y="70961"/>
                      <a:pt x="159639" y="36862"/>
                      <a:pt x="106585" y="36862"/>
                    </a:cubicBezTo>
                    <a:cubicBezTo>
                      <a:pt x="82010" y="36862"/>
                      <a:pt x="55816" y="44101"/>
                      <a:pt x="36862" y="59246"/>
                    </a:cubicBezTo>
                    <a:cubicBezTo>
                      <a:pt x="30671" y="63722"/>
                      <a:pt x="27337" y="63151"/>
                      <a:pt x="22860" y="56959"/>
                    </a:cubicBezTo>
                    <a:lnTo>
                      <a:pt x="13906" y="44101"/>
                    </a:lnTo>
                    <a:cubicBezTo>
                      <a:pt x="10573" y="38576"/>
                      <a:pt x="11144" y="33528"/>
                      <a:pt x="16192" y="29623"/>
                    </a:cubicBezTo>
                    <a:cubicBezTo>
                      <a:pt x="39052" y="10668"/>
                      <a:pt x="73152" y="0"/>
                      <a:pt x="110490" y="0"/>
                    </a:cubicBezTo>
                    <a:cubicBezTo>
                      <a:pt x="183071" y="0"/>
                      <a:pt x="213265" y="39624"/>
                      <a:pt x="213265" y="97155"/>
                    </a:cubicBezTo>
                    <a:lnTo>
                      <a:pt x="213265" y="263557"/>
                    </a:lnTo>
                    <a:cubicBezTo>
                      <a:pt x="213265" y="270796"/>
                      <a:pt x="210502" y="273653"/>
                      <a:pt x="203168" y="273653"/>
                    </a:cubicBezTo>
                    <a:lnTo>
                      <a:pt x="182594" y="273653"/>
                    </a:lnTo>
                    <a:close/>
                    <a:moveTo>
                      <a:pt x="169831" y="205645"/>
                    </a:moveTo>
                    <a:lnTo>
                      <a:pt x="169831" y="158210"/>
                    </a:lnTo>
                    <a:cubicBezTo>
                      <a:pt x="155257" y="151543"/>
                      <a:pt x="129064" y="149257"/>
                      <a:pt x="112300" y="149257"/>
                    </a:cubicBezTo>
                    <a:cubicBezTo>
                      <a:pt x="62008" y="149257"/>
                      <a:pt x="44196" y="169354"/>
                      <a:pt x="44196" y="197263"/>
                    </a:cubicBezTo>
                    <a:cubicBezTo>
                      <a:pt x="44196" y="219551"/>
                      <a:pt x="55340" y="244126"/>
                      <a:pt x="96679" y="244126"/>
                    </a:cubicBezTo>
                    <a:cubicBezTo>
                      <a:pt x="124587" y="244221"/>
                      <a:pt x="150781" y="232981"/>
                      <a:pt x="169831" y="205645"/>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4F0BE51-8B51-43AC-9D0B-889A7E20AB08}"/>
                  </a:ext>
                </a:extLst>
              </p:cNvPr>
              <p:cNvSpPr/>
              <p:nvPr/>
            </p:nvSpPr>
            <p:spPr>
              <a:xfrm>
                <a:off x="5031394" y="3300412"/>
                <a:ext cx="384544" cy="268033"/>
              </a:xfrm>
              <a:custGeom>
                <a:avLst/>
                <a:gdLst>
                  <a:gd name="connsiteX0" fmla="*/ 93977 w 384544"/>
                  <a:gd name="connsiteY0" fmla="*/ 268034 h 268033"/>
                  <a:gd name="connsiteX1" fmla="*/ 79499 w 384544"/>
                  <a:gd name="connsiteY1" fmla="*/ 259080 h 268033"/>
                  <a:gd name="connsiteX2" fmla="*/ 251 w 384544"/>
                  <a:gd name="connsiteY2" fmla="*/ 10096 h 268033"/>
                  <a:gd name="connsiteX3" fmla="*/ 8633 w 384544"/>
                  <a:gd name="connsiteY3" fmla="*/ 0 h 268033"/>
                  <a:gd name="connsiteX4" fmla="*/ 32636 w 384544"/>
                  <a:gd name="connsiteY4" fmla="*/ 0 h 268033"/>
                  <a:gd name="connsiteX5" fmla="*/ 44351 w 384544"/>
                  <a:gd name="connsiteY5" fmla="*/ 10096 h 268033"/>
                  <a:gd name="connsiteX6" fmla="*/ 105788 w 384544"/>
                  <a:gd name="connsiteY6" fmla="*/ 224504 h 268033"/>
                  <a:gd name="connsiteX7" fmla="*/ 171129 w 384544"/>
                  <a:gd name="connsiteY7" fmla="*/ 10096 h 268033"/>
                  <a:gd name="connsiteX8" fmla="*/ 182845 w 384544"/>
                  <a:gd name="connsiteY8" fmla="*/ 0 h 268033"/>
                  <a:gd name="connsiteX9" fmla="*/ 201800 w 384544"/>
                  <a:gd name="connsiteY9" fmla="*/ 0 h 268033"/>
                  <a:gd name="connsiteX10" fmla="*/ 213515 w 384544"/>
                  <a:gd name="connsiteY10" fmla="*/ 10096 h 268033"/>
                  <a:gd name="connsiteX11" fmla="*/ 279333 w 384544"/>
                  <a:gd name="connsiteY11" fmla="*/ 224504 h 268033"/>
                  <a:gd name="connsiteX12" fmla="*/ 340769 w 384544"/>
                  <a:gd name="connsiteY12" fmla="*/ 10096 h 268033"/>
                  <a:gd name="connsiteX13" fmla="*/ 352485 w 384544"/>
                  <a:gd name="connsiteY13" fmla="*/ 0 h 268033"/>
                  <a:gd name="connsiteX14" fmla="*/ 375917 w 384544"/>
                  <a:gd name="connsiteY14" fmla="*/ 0 h 268033"/>
                  <a:gd name="connsiteX15" fmla="*/ 384298 w 384544"/>
                  <a:gd name="connsiteY15" fmla="*/ 10096 h 268033"/>
                  <a:gd name="connsiteX16" fmla="*/ 305527 w 384544"/>
                  <a:gd name="connsiteY16" fmla="*/ 259080 h 268033"/>
                  <a:gd name="connsiteX17" fmla="*/ 291049 w 384544"/>
                  <a:gd name="connsiteY17" fmla="*/ 268034 h 268033"/>
                  <a:gd name="connsiteX18" fmla="*/ 269237 w 384544"/>
                  <a:gd name="connsiteY18" fmla="*/ 268034 h 268033"/>
                  <a:gd name="connsiteX19" fmla="*/ 255235 w 384544"/>
                  <a:gd name="connsiteY19" fmla="*/ 259080 h 268033"/>
                  <a:gd name="connsiteX20" fmla="*/ 192084 w 384544"/>
                  <a:gd name="connsiteY20" fmla="*/ 65913 h 268033"/>
                  <a:gd name="connsiteX21" fmla="*/ 129600 w 384544"/>
                  <a:gd name="connsiteY21" fmla="*/ 258509 h 268033"/>
                  <a:gd name="connsiteX22" fmla="*/ 115598 w 384544"/>
                  <a:gd name="connsiteY22" fmla="*/ 268034 h 268033"/>
                  <a:gd name="connsiteX23" fmla="*/ 93977 w 3845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544" h="268033">
                    <a:moveTo>
                      <a:pt x="93977" y="268034"/>
                    </a:moveTo>
                    <a:cubicBezTo>
                      <a:pt x="86738" y="268034"/>
                      <a:pt x="82832" y="265271"/>
                      <a:pt x="79499" y="259080"/>
                    </a:cubicBezTo>
                    <a:cubicBezTo>
                      <a:pt x="51019" y="197644"/>
                      <a:pt x="16348" y="96583"/>
                      <a:pt x="251" y="10096"/>
                    </a:cubicBezTo>
                    <a:cubicBezTo>
                      <a:pt x="-892" y="3334"/>
                      <a:pt x="1870" y="0"/>
                      <a:pt x="8633" y="0"/>
                    </a:cubicBezTo>
                    <a:lnTo>
                      <a:pt x="32636" y="0"/>
                    </a:lnTo>
                    <a:cubicBezTo>
                      <a:pt x="39875" y="0"/>
                      <a:pt x="43208" y="2762"/>
                      <a:pt x="44351" y="10096"/>
                    </a:cubicBezTo>
                    <a:cubicBezTo>
                      <a:pt x="57210" y="82677"/>
                      <a:pt x="82832" y="169736"/>
                      <a:pt x="105788" y="224504"/>
                    </a:cubicBezTo>
                    <a:cubicBezTo>
                      <a:pt x="130934" y="169831"/>
                      <a:pt x="158270" y="82677"/>
                      <a:pt x="171129" y="10096"/>
                    </a:cubicBezTo>
                    <a:cubicBezTo>
                      <a:pt x="172177" y="2858"/>
                      <a:pt x="175606" y="0"/>
                      <a:pt x="182845" y="0"/>
                    </a:cubicBezTo>
                    <a:lnTo>
                      <a:pt x="201800" y="0"/>
                    </a:lnTo>
                    <a:cubicBezTo>
                      <a:pt x="209039" y="0"/>
                      <a:pt x="212372" y="2762"/>
                      <a:pt x="213515" y="10096"/>
                    </a:cubicBezTo>
                    <a:cubicBezTo>
                      <a:pt x="226946" y="82677"/>
                      <a:pt x="254282" y="169736"/>
                      <a:pt x="279333" y="224504"/>
                    </a:cubicBezTo>
                    <a:cubicBezTo>
                      <a:pt x="302193" y="169831"/>
                      <a:pt x="327911" y="82677"/>
                      <a:pt x="340769" y="10096"/>
                    </a:cubicBezTo>
                    <a:cubicBezTo>
                      <a:pt x="341817" y="2858"/>
                      <a:pt x="345246" y="0"/>
                      <a:pt x="352485" y="0"/>
                    </a:cubicBezTo>
                    <a:lnTo>
                      <a:pt x="375917" y="0"/>
                    </a:lnTo>
                    <a:cubicBezTo>
                      <a:pt x="382584" y="0"/>
                      <a:pt x="385442" y="3334"/>
                      <a:pt x="384298" y="10096"/>
                    </a:cubicBezTo>
                    <a:cubicBezTo>
                      <a:pt x="368678" y="96583"/>
                      <a:pt x="334007" y="197072"/>
                      <a:pt x="305527" y="259080"/>
                    </a:cubicBezTo>
                    <a:cubicBezTo>
                      <a:pt x="302193" y="265271"/>
                      <a:pt x="298288" y="268034"/>
                      <a:pt x="291049" y="268034"/>
                    </a:cubicBezTo>
                    <a:lnTo>
                      <a:pt x="269237" y="268034"/>
                    </a:lnTo>
                    <a:cubicBezTo>
                      <a:pt x="261998"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598" y="268034"/>
                    </a:cubicBezTo>
                    <a:lnTo>
                      <a:pt x="93977" y="268034"/>
                    </a:ln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A0823E3B-DF22-4CEF-80F5-CC013775A103}"/>
                  </a:ext>
                </a:extLst>
              </p:cNvPr>
              <p:cNvSpPr/>
              <p:nvPr/>
            </p:nvSpPr>
            <p:spPr>
              <a:xfrm>
                <a:off x="5451316" y="3294887"/>
                <a:ext cx="246697" cy="279177"/>
              </a:xfrm>
              <a:custGeom>
                <a:avLst/>
                <a:gdLst>
                  <a:gd name="connsiteX0" fmla="*/ 123348 w 246697"/>
                  <a:gd name="connsiteY0" fmla="*/ 279178 h 279177"/>
                  <a:gd name="connsiteX1" fmla="*/ 0 w 246697"/>
                  <a:gd name="connsiteY1" fmla="*/ 139637 h 279177"/>
                  <a:gd name="connsiteX2" fmla="*/ 123348 w 246697"/>
                  <a:gd name="connsiteY2" fmla="*/ 0 h 279177"/>
                  <a:gd name="connsiteX3" fmla="*/ 246697 w 246697"/>
                  <a:gd name="connsiteY3" fmla="*/ 139637 h 279177"/>
                  <a:gd name="connsiteX4" fmla="*/ 123348 w 246697"/>
                  <a:gd name="connsiteY4" fmla="*/ 279178 h 279177"/>
                  <a:gd name="connsiteX5" fmla="*/ 123348 w 246697"/>
                  <a:gd name="connsiteY5" fmla="*/ 244507 h 279177"/>
                  <a:gd name="connsiteX6" fmla="*/ 201453 w 246697"/>
                  <a:gd name="connsiteY6" fmla="*/ 139541 h 279177"/>
                  <a:gd name="connsiteX7" fmla="*/ 123348 w 246697"/>
                  <a:gd name="connsiteY7" fmla="*/ 34576 h 279177"/>
                  <a:gd name="connsiteX8" fmla="*/ 45244 w 246697"/>
                  <a:gd name="connsiteY8" fmla="*/ 139541 h 279177"/>
                  <a:gd name="connsiteX9" fmla="*/ 123348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8" y="279178"/>
                    </a:moveTo>
                    <a:cubicBezTo>
                      <a:pt x="35719" y="279178"/>
                      <a:pt x="0" y="211646"/>
                      <a:pt x="0" y="139637"/>
                    </a:cubicBezTo>
                    <a:cubicBezTo>
                      <a:pt x="0" y="67627"/>
                      <a:pt x="37433" y="0"/>
                      <a:pt x="123348" y="0"/>
                    </a:cubicBezTo>
                    <a:cubicBezTo>
                      <a:pt x="210978" y="0"/>
                      <a:pt x="246697" y="67532"/>
                      <a:pt x="246697" y="139637"/>
                    </a:cubicBezTo>
                    <a:cubicBezTo>
                      <a:pt x="246697" y="211550"/>
                      <a:pt x="209264" y="279178"/>
                      <a:pt x="123348" y="279178"/>
                    </a:cubicBezTo>
                    <a:close/>
                    <a:moveTo>
                      <a:pt x="123348" y="244507"/>
                    </a:moveTo>
                    <a:cubicBezTo>
                      <a:pt x="179165" y="244507"/>
                      <a:pt x="201453" y="194786"/>
                      <a:pt x="201453" y="139541"/>
                    </a:cubicBezTo>
                    <a:cubicBezTo>
                      <a:pt x="201453" y="84296"/>
                      <a:pt x="179165" y="34576"/>
                      <a:pt x="123348" y="34576"/>
                    </a:cubicBezTo>
                    <a:cubicBezTo>
                      <a:pt x="67532" y="34576"/>
                      <a:pt x="45244" y="84296"/>
                      <a:pt x="45244" y="139541"/>
                    </a:cubicBezTo>
                    <a:cubicBezTo>
                      <a:pt x="45148" y="194881"/>
                      <a:pt x="67437" y="244507"/>
                      <a:pt x="123348" y="244507"/>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CDD10826-22C1-43BE-8B6C-72EACFD67AB3}"/>
                  </a:ext>
                </a:extLst>
              </p:cNvPr>
              <p:cNvSpPr/>
              <p:nvPr/>
            </p:nvSpPr>
            <p:spPr>
              <a:xfrm>
                <a:off x="5762689" y="3294887"/>
                <a:ext cx="147946" cy="273653"/>
              </a:xfrm>
              <a:custGeom>
                <a:avLst/>
                <a:gdLst>
                  <a:gd name="connsiteX0" fmla="*/ 10096 w 147946"/>
                  <a:gd name="connsiteY0" fmla="*/ 273558 h 273653"/>
                  <a:gd name="connsiteX1" fmla="*/ 0 w 147946"/>
                  <a:gd name="connsiteY1" fmla="*/ 263462 h 273653"/>
                  <a:gd name="connsiteX2" fmla="*/ 0 w 147946"/>
                  <a:gd name="connsiteY2" fmla="*/ 15621 h 273653"/>
                  <a:gd name="connsiteX3" fmla="*/ 10096 w 147946"/>
                  <a:gd name="connsiteY3" fmla="*/ 5525 h 273653"/>
                  <a:gd name="connsiteX4" fmla="*/ 30766 w 147946"/>
                  <a:gd name="connsiteY4" fmla="*/ 5525 h 273653"/>
                  <a:gd name="connsiteX5" fmla="*/ 40862 w 147946"/>
                  <a:gd name="connsiteY5" fmla="*/ 15621 h 273653"/>
                  <a:gd name="connsiteX6" fmla="*/ 40862 w 147946"/>
                  <a:gd name="connsiteY6" fmla="*/ 40767 h 273653"/>
                  <a:gd name="connsiteX7" fmla="*/ 116776 w 147946"/>
                  <a:gd name="connsiteY7" fmla="*/ 0 h 273653"/>
                  <a:gd name="connsiteX8" fmla="*/ 140208 w 147946"/>
                  <a:gd name="connsiteY8" fmla="*/ 2858 h 273653"/>
                  <a:gd name="connsiteX9" fmla="*/ 147447 w 147946"/>
                  <a:gd name="connsiteY9" fmla="*/ 15145 h 273653"/>
                  <a:gd name="connsiteX10" fmla="*/ 142970 w 147946"/>
                  <a:gd name="connsiteY10" fmla="*/ 35814 h 273653"/>
                  <a:gd name="connsiteX11" fmla="*/ 131254 w 147946"/>
                  <a:gd name="connsiteY11" fmla="*/ 43053 h 273653"/>
                  <a:gd name="connsiteX12" fmla="*/ 107822 w 147946"/>
                  <a:gd name="connsiteY12" fmla="*/ 39719 h 273653"/>
                  <a:gd name="connsiteX13" fmla="*/ 43624 w 147946"/>
                  <a:gd name="connsiteY13" fmla="*/ 72104 h 273653"/>
                  <a:gd name="connsiteX14" fmla="*/ 43624 w 147946"/>
                  <a:gd name="connsiteY14" fmla="*/ 263557 h 273653"/>
                  <a:gd name="connsiteX15" fmla="*/ 33528 w 147946"/>
                  <a:gd name="connsiteY15" fmla="*/ 273653 h 273653"/>
                  <a:gd name="connsiteX16" fmla="*/ 10096 w 147946"/>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46"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6" y="0"/>
                    </a:cubicBezTo>
                    <a:cubicBezTo>
                      <a:pt x="124015" y="0"/>
                      <a:pt x="132397" y="572"/>
                      <a:pt x="140208" y="2858"/>
                    </a:cubicBezTo>
                    <a:cubicBezTo>
                      <a:pt x="146399" y="4477"/>
                      <a:pt x="149161" y="8954"/>
                      <a:pt x="147447" y="15145"/>
                    </a:cubicBezTo>
                    <a:lnTo>
                      <a:pt x="142970" y="35814"/>
                    </a:lnTo>
                    <a:cubicBezTo>
                      <a:pt x="141351" y="43053"/>
                      <a:pt x="138493" y="44768"/>
                      <a:pt x="131254" y="43053"/>
                    </a:cubicBezTo>
                    <a:cubicBezTo>
                      <a:pt x="123444" y="40767"/>
                      <a:pt x="115633" y="39719"/>
                      <a:pt x="107822" y="39719"/>
                    </a:cubicBezTo>
                    <a:cubicBezTo>
                      <a:pt x="86582" y="39719"/>
                      <a:pt x="60960" y="48101"/>
                      <a:pt x="43624" y="72104"/>
                    </a:cubicBezTo>
                    <a:lnTo>
                      <a:pt x="43624" y="263557"/>
                    </a:lnTo>
                    <a:cubicBezTo>
                      <a:pt x="43624"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BF82DEA-DE2A-4D39-A074-84DDCE65814E}"/>
                  </a:ext>
                </a:extLst>
              </p:cNvPr>
              <p:cNvSpPr/>
              <p:nvPr/>
            </p:nvSpPr>
            <p:spPr>
              <a:xfrm>
                <a:off x="5957475"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5 w 43624"/>
                  <a:gd name="connsiteY5" fmla="*/ 10001 h 400907"/>
                  <a:gd name="connsiteX6" fmla="*/ 43625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8" y="400812"/>
                      <a:pt x="0" y="398050"/>
                      <a:pt x="0" y="390716"/>
                    </a:cubicBezTo>
                    <a:lnTo>
                      <a:pt x="0" y="10001"/>
                    </a:lnTo>
                    <a:cubicBezTo>
                      <a:pt x="0" y="2762"/>
                      <a:pt x="2763" y="0"/>
                      <a:pt x="10096" y="0"/>
                    </a:cubicBezTo>
                    <a:lnTo>
                      <a:pt x="33528" y="0"/>
                    </a:lnTo>
                    <a:cubicBezTo>
                      <a:pt x="40767" y="0"/>
                      <a:pt x="43625" y="2762"/>
                      <a:pt x="43625" y="10001"/>
                    </a:cubicBezTo>
                    <a:lnTo>
                      <a:pt x="43625" y="390811"/>
                    </a:lnTo>
                    <a:cubicBezTo>
                      <a:pt x="43625" y="398050"/>
                      <a:pt x="40863" y="400907"/>
                      <a:pt x="33528" y="400907"/>
                    </a:cubicBezTo>
                    <a:lnTo>
                      <a:pt x="10096" y="400907"/>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73367B42-F405-4992-A070-C3F5CF14E23F}"/>
                  </a:ext>
                </a:extLst>
              </p:cNvPr>
              <p:cNvSpPr/>
              <p:nvPr/>
            </p:nvSpPr>
            <p:spPr>
              <a:xfrm>
                <a:off x="6065679" y="3167633"/>
                <a:ext cx="230695" cy="406336"/>
              </a:xfrm>
              <a:custGeom>
                <a:avLst/>
                <a:gdLst>
                  <a:gd name="connsiteX0" fmla="*/ 199930 w 230695"/>
                  <a:gd name="connsiteY0" fmla="*/ 400812 h 406336"/>
                  <a:gd name="connsiteX1" fmla="*/ 189833 w 230695"/>
                  <a:gd name="connsiteY1" fmla="*/ 390716 h 406336"/>
                  <a:gd name="connsiteX2" fmla="*/ 189833 w 230695"/>
                  <a:gd name="connsiteY2" fmla="*/ 368332 h 406336"/>
                  <a:gd name="connsiteX3" fmla="*/ 112204 w 230695"/>
                  <a:gd name="connsiteY3" fmla="*/ 406337 h 406336"/>
                  <a:gd name="connsiteX4" fmla="*/ 0 w 230695"/>
                  <a:gd name="connsiteY4" fmla="*/ 267367 h 406336"/>
                  <a:gd name="connsiteX5" fmla="*/ 112204 w 230695"/>
                  <a:gd name="connsiteY5" fmla="*/ 127254 h 406336"/>
                  <a:gd name="connsiteX6" fmla="*/ 187071 w 230695"/>
                  <a:gd name="connsiteY6" fmla="*/ 161354 h 406336"/>
                  <a:gd name="connsiteX7" fmla="*/ 187071 w 230695"/>
                  <a:gd name="connsiteY7" fmla="*/ 10001 h 406336"/>
                  <a:gd name="connsiteX8" fmla="*/ 197167 w 230695"/>
                  <a:gd name="connsiteY8" fmla="*/ 0 h 406336"/>
                  <a:gd name="connsiteX9" fmla="*/ 220599 w 230695"/>
                  <a:gd name="connsiteY9" fmla="*/ 0 h 406336"/>
                  <a:gd name="connsiteX10" fmla="*/ 230695 w 230695"/>
                  <a:gd name="connsiteY10" fmla="*/ 10001 h 406336"/>
                  <a:gd name="connsiteX11" fmla="*/ 230695 w 230695"/>
                  <a:gd name="connsiteY11" fmla="*/ 390811 h 406336"/>
                  <a:gd name="connsiteX12" fmla="*/ 220599 w 230695"/>
                  <a:gd name="connsiteY12" fmla="*/ 400907 h 406336"/>
                  <a:gd name="connsiteX13" fmla="*/ 199930 w 230695"/>
                  <a:gd name="connsiteY13" fmla="*/ 400907 h 406336"/>
                  <a:gd name="connsiteX14" fmla="*/ 120682 w 230695"/>
                  <a:gd name="connsiteY14" fmla="*/ 371285 h 406336"/>
                  <a:gd name="connsiteX15" fmla="*/ 187071 w 230695"/>
                  <a:gd name="connsiteY15" fmla="*/ 334423 h 406336"/>
                  <a:gd name="connsiteX16" fmla="*/ 187071 w 230695"/>
                  <a:gd name="connsiteY16" fmla="*/ 199263 h 406336"/>
                  <a:gd name="connsiteX17" fmla="*/ 120682 w 230695"/>
                  <a:gd name="connsiteY17" fmla="*/ 162401 h 406336"/>
                  <a:gd name="connsiteX18" fmla="*/ 45339 w 230695"/>
                  <a:gd name="connsiteY18" fmla="*/ 266795 h 406336"/>
                  <a:gd name="connsiteX19" fmla="*/ 120682 w 230695"/>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95"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386" y="127254"/>
                      <a:pt x="112204" y="127254"/>
                    </a:cubicBezTo>
                    <a:cubicBezTo>
                      <a:pt x="150685" y="127254"/>
                      <a:pt x="174212" y="142875"/>
                      <a:pt x="187071" y="161354"/>
                    </a:cubicBezTo>
                    <a:lnTo>
                      <a:pt x="187071" y="10001"/>
                    </a:lnTo>
                    <a:cubicBezTo>
                      <a:pt x="187071" y="2762"/>
                      <a:pt x="189833" y="0"/>
                      <a:pt x="197167" y="0"/>
                    </a:cubicBezTo>
                    <a:lnTo>
                      <a:pt x="220599" y="0"/>
                    </a:lnTo>
                    <a:cubicBezTo>
                      <a:pt x="227838" y="0"/>
                      <a:pt x="230695" y="2762"/>
                      <a:pt x="230695" y="10001"/>
                    </a:cubicBezTo>
                    <a:lnTo>
                      <a:pt x="230695" y="390811"/>
                    </a:lnTo>
                    <a:cubicBezTo>
                      <a:pt x="230695" y="398050"/>
                      <a:pt x="227933" y="400907"/>
                      <a:pt x="220599" y="400907"/>
                    </a:cubicBezTo>
                    <a:lnTo>
                      <a:pt x="199930" y="400907"/>
                    </a:lnTo>
                    <a:close/>
                    <a:moveTo>
                      <a:pt x="120682" y="371285"/>
                    </a:moveTo>
                    <a:cubicBezTo>
                      <a:pt x="146399" y="371285"/>
                      <a:pt x="170402" y="360617"/>
                      <a:pt x="187071" y="334423"/>
                    </a:cubicBezTo>
                    <a:lnTo>
                      <a:pt x="187071" y="199263"/>
                    </a:lnTo>
                    <a:cubicBezTo>
                      <a:pt x="170307" y="172974"/>
                      <a:pt x="146304" y="162401"/>
                      <a:pt x="120682" y="162401"/>
                    </a:cubicBezTo>
                    <a:cubicBezTo>
                      <a:pt x="75438" y="162401"/>
                      <a:pt x="45339" y="196977"/>
                      <a:pt x="45339" y="266795"/>
                    </a:cubicBezTo>
                    <a:cubicBezTo>
                      <a:pt x="45244" y="336614"/>
                      <a:pt x="75438" y="371285"/>
                      <a:pt x="120682" y="371285"/>
                    </a:cubicBez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465231E4-5A7E-4D1E-A4BC-C26DD5DC56D2}"/>
                  </a:ext>
                </a:extLst>
              </p:cNvPr>
              <p:cNvSpPr/>
              <p:nvPr/>
            </p:nvSpPr>
            <p:spPr>
              <a:xfrm>
                <a:off x="6462014" y="3228403"/>
                <a:ext cx="176048" cy="345662"/>
              </a:xfrm>
              <a:custGeom>
                <a:avLst/>
                <a:gdLst>
                  <a:gd name="connsiteX0" fmla="*/ 10001 w 176048"/>
                  <a:gd name="connsiteY0" fmla="*/ 106108 h 345662"/>
                  <a:gd name="connsiteX1" fmla="*/ 0 w 176048"/>
                  <a:gd name="connsiteY1" fmla="*/ 96107 h 345662"/>
                  <a:gd name="connsiteX2" fmla="*/ 0 w 176048"/>
                  <a:gd name="connsiteY2" fmla="*/ 82105 h 345662"/>
                  <a:gd name="connsiteX3" fmla="*/ 10001 w 176048"/>
                  <a:gd name="connsiteY3" fmla="*/ 72009 h 345662"/>
                  <a:gd name="connsiteX4" fmla="*/ 45720 w 176048"/>
                  <a:gd name="connsiteY4" fmla="*/ 72009 h 345662"/>
                  <a:gd name="connsiteX5" fmla="*/ 45720 w 176048"/>
                  <a:gd name="connsiteY5" fmla="*/ 10096 h 345662"/>
                  <a:gd name="connsiteX6" fmla="*/ 55816 w 176048"/>
                  <a:gd name="connsiteY6" fmla="*/ 0 h 345662"/>
                  <a:gd name="connsiteX7" fmla="*/ 79248 w 176048"/>
                  <a:gd name="connsiteY7" fmla="*/ 0 h 345662"/>
                  <a:gd name="connsiteX8" fmla="*/ 89345 w 176048"/>
                  <a:gd name="connsiteY8" fmla="*/ 10096 h 345662"/>
                  <a:gd name="connsiteX9" fmla="*/ 89345 w 176048"/>
                  <a:gd name="connsiteY9" fmla="*/ 72104 h 345662"/>
                  <a:gd name="connsiteX10" fmla="*/ 165259 w 176048"/>
                  <a:gd name="connsiteY10" fmla="*/ 72104 h 345662"/>
                  <a:gd name="connsiteX11" fmla="*/ 175355 w 176048"/>
                  <a:gd name="connsiteY11" fmla="*/ 82201 h 345662"/>
                  <a:gd name="connsiteX12" fmla="*/ 175355 w 176048"/>
                  <a:gd name="connsiteY12" fmla="*/ 96202 h 345662"/>
                  <a:gd name="connsiteX13" fmla="*/ 165259 w 176048"/>
                  <a:gd name="connsiteY13" fmla="*/ 106204 h 345662"/>
                  <a:gd name="connsiteX14" fmla="*/ 89345 w 176048"/>
                  <a:gd name="connsiteY14" fmla="*/ 106204 h 345662"/>
                  <a:gd name="connsiteX15" fmla="*/ 89345 w 176048"/>
                  <a:gd name="connsiteY15" fmla="*/ 263652 h 345662"/>
                  <a:gd name="connsiteX16" fmla="*/ 124492 w 176048"/>
                  <a:gd name="connsiteY16" fmla="*/ 309467 h 345662"/>
                  <a:gd name="connsiteX17" fmla="*/ 156305 w 176048"/>
                  <a:gd name="connsiteY17" fmla="*/ 300514 h 345662"/>
                  <a:gd name="connsiteX18" fmla="*/ 168593 w 176048"/>
                  <a:gd name="connsiteY18" fmla="*/ 304419 h 345662"/>
                  <a:gd name="connsiteX19" fmla="*/ 174688 w 176048"/>
                  <a:gd name="connsiteY19" fmla="*/ 318897 h 345662"/>
                  <a:gd name="connsiteX20" fmla="*/ 170212 w 176048"/>
                  <a:gd name="connsiteY20" fmla="*/ 333375 h 345662"/>
                  <a:gd name="connsiteX21" fmla="*/ 118872 w 176048"/>
                  <a:gd name="connsiteY21" fmla="*/ 345662 h 345662"/>
                  <a:gd name="connsiteX22" fmla="*/ 45720 w 176048"/>
                  <a:gd name="connsiteY22" fmla="*/ 265271 h 345662"/>
                  <a:gd name="connsiteX23" fmla="*/ 45720 w 176048"/>
                  <a:gd name="connsiteY23" fmla="*/ 106108 h 345662"/>
                  <a:gd name="connsiteX24" fmla="*/ 10001 w 176048"/>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8" h="345662">
                    <a:moveTo>
                      <a:pt x="10001" y="106108"/>
                    </a:moveTo>
                    <a:cubicBezTo>
                      <a:pt x="2762" y="106108"/>
                      <a:pt x="0" y="103346"/>
                      <a:pt x="0" y="96107"/>
                    </a:cubicBezTo>
                    <a:lnTo>
                      <a:pt x="0" y="82105"/>
                    </a:lnTo>
                    <a:cubicBezTo>
                      <a:pt x="0" y="74867"/>
                      <a:pt x="2762" y="72009"/>
                      <a:pt x="10001" y="72009"/>
                    </a:cubicBezTo>
                    <a:lnTo>
                      <a:pt x="45720" y="72009"/>
                    </a:lnTo>
                    <a:lnTo>
                      <a:pt x="45720" y="10096"/>
                    </a:lnTo>
                    <a:cubicBezTo>
                      <a:pt x="45720" y="2857"/>
                      <a:pt x="48577" y="0"/>
                      <a:pt x="55816" y="0"/>
                    </a:cubicBezTo>
                    <a:lnTo>
                      <a:pt x="79248" y="0"/>
                    </a:lnTo>
                    <a:cubicBezTo>
                      <a:pt x="86487" y="0"/>
                      <a:pt x="89345" y="2762"/>
                      <a:pt x="89345" y="10096"/>
                    </a:cubicBezTo>
                    <a:lnTo>
                      <a:pt x="89345" y="72104"/>
                    </a:lnTo>
                    <a:lnTo>
                      <a:pt x="165259" y="72104"/>
                    </a:lnTo>
                    <a:cubicBezTo>
                      <a:pt x="172498" y="72104"/>
                      <a:pt x="175355" y="74867"/>
                      <a:pt x="175355" y="82201"/>
                    </a:cubicBezTo>
                    <a:lnTo>
                      <a:pt x="175355" y="96202"/>
                    </a:lnTo>
                    <a:cubicBezTo>
                      <a:pt x="175355" y="103442"/>
                      <a:pt x="172593" y="106204"/>
                      <a:pt x="165259" y="106204"/>
                    </a:cubicBezTo>
                    <a:lnTo>
                      <a:pt x="89345" y="106204"/>
                    </a:lnTo>
                    <a:lnTo>
                      <a:pt x="89345" y="263652"/>
                    </a:lnTo>
                    <a:cubicBezTo>
                      <a:pt x="89345" y="293275"/>
                      <a:pt x="98298" y="309467"/>
                      <a:pt x="124492" y="309467"/>
                    </a:cubicBezTo>
                    <a:cubicBezTo>
                      <a:pt x="136779" y="309467"/>
                      <a:pt x="146875" y="306134"/>
                      <a:pt x="156305" y="300514"/>
                    </a:cubicBezTo>
                    <a:cubicBezTo>
                      <a:pt x="162496" y="297180"/>
                      <a:pt x="165830" y="298228"/>
                      <a:pt x="168593" y="304419"/>
                    </a:cubicBezTo>
                    <a:lnTo>
                      <a:pt x="174688" y="318897"/>
                    </a:lnTo>
                    <a:cubicBezTo>
                      <a:pt x="177546" y="325565"/>
                      <a:pt x="175831" y="330041"/>
                      <a:pt x="170212" y="333375"/>
                    </a:cubicBezTo>
                    <a:cubicBezTo>
                      <a:pt x="154591" y="342328"/>
                      <a:pt x="137255"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6F832CE-507E-4CC7-BF84-34725E2E8F2D}"/>
                  </a:ext>
                </a:extLst>
              </p:cNvPr>
              <p:cNvSpPr/>
              <p:nvPr/>
            </p:nvSpPr>
            <p:spPr>
              <a:xfrm>
                <a:off x="6691948" y="3167633"/>
                <a:ext cx="216122" cy="400907"/>
              </a:xfrm>
              <a:custGeom>
                <a:avLst/>
                <a:gdLst>
                  <a:gd name="connsiteX0" fmla="*/ 10096 w 216122"/>
                  <a:gd name="connsiteY0" fmla="*/ 400812 h 400907"/>
                  <a:gd name="connsiteX1" fmla="*/ 0 w 216122"/>
                  <a:gd name="connsiteY1" fmla="*/ 390716 h 400907"/>
                  <a:gd name="connsiteX2" fmla="*/ 0 w 216122"/>
                  <a:gd name="connsiteY2" fmla="*/ 10001 h 400907"/>
                  <a:gd name="connsiteX3" fmla="*/ 10096 w 216122"/>
                  <a:gd name="connsiteY3" fmla="*/ 0 h 400907"/>
                  <a:gd name="connsiteX4" fmla="*/ 33528 w 216122"/>
                  <a:gd name="connsiteY4" fmla="*/ 0 h 400907"/>
                  <a:gd name="connsiteX5" fmla="*/ 43624 w 216122"/>
                  <a:gd name="connsiteY5" fmla="*/ 10001 h 400907"/>
                  <a:gd name="connsiteX6" fmla="*/ 43624 w 216122"/>
                  <a:gd name="connsiteY6" fmla="*/ 162401 h 400907"/>
                  <a:gd name="connsiteX7" fmla="*/ 122872 w 216122"/>
                  <a:gd name="connsiteY7" fmla="*/ 127254 h 400907"/>
                  <a:gd name="connsiteX8" fmla="*/ 216122 w 216122"/>
                  <a:gd name="connsiteY8" fmla="*/ 228886 h 400907"/>
                  <a:gd name="connsiteX9" fmla="*/ 216122 w 216122"/>
                  <a:gd name="connsiteY9" fmla="*/ 390811 h 400907"/>
                  <a:gd name="connsiteX10" fmla="*/ 206026 w 216122"/>
                  <a:gd name="connsiteY10" fmla="*/ 400907 h 400907"/>
                  <a:gd name="connsiteX11" fmla="*/ 182594 w 216122"/>
                  <a:gd name="connsiteY11" fmla="*/ 400907 h 400907"/>
                  <a:gd name="connsiteX12" fmla="*/ 172498 w 216122"/>
                  <a:gd name="connsiteY12" fmla="*/ 390811 h 400907"/>
                  <a:gd name="connsiteX13" fmla="*/ 172498 w 216122"/>
                  <a:gd name="connsiteY13" fmla="*/ 232791 h 400907"/>
                  <a:gd name="connsiteX14" fmla="*/ 114395 w 216122"/>
                  <a:gd name="connsiteY14" fmla="*/ 163544 h 400907"/>
                  <a:gd name="connsiteX15" fmla="*/ 43529 w 216122"/>
                  <a:gd name="connsiteY15" fmla="*/ 199263 h 400907"/>
                  <a:gd name="connsiteX16" fmla="*/ 43529 w 216122"/>
                  <a:gd name="connsiteY16" fmla="*/ 390716 h 400907"/>
                  <a:gd name="connsiteX17" fmla="*/ 33432 w 216122"/>
                  <a:gd name="connsiteY17" fmla="*/ 400812 h 400907"/>
                  <a:gd name="connsiteX18" fmla="*/ 10096 w 216122"/>
                  <a:gd name="connsiteY18" fmla="*/ 400812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2"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162401"/>
                    </a:lnTo>
                    <a:cubicBezTo>
                      <a:pt x="59245" y="143923"/>
                      <a:pt x="83248" y="127254"/>
                      <a:pt x="122872" y="127254"/>
                    </a:cubicBezTo>
                    <a:cubicBezTo>
                      <a:pt x="189833" y="127254"/>
                      <a:pt x="216122" y="174689"/>
                      <a:pt x="216122" y="228886"/>
                    </a:cubicBezTo>
                    <a:lnTo>
                      <a:pt x="216122" y="390811"/>
                    </a:lnTo>
                    <a:cubicBezTo>
                      <a:pt x="216122" y="398050"/>
                      <a:pt x="213360" y="400907"/>
                      <a:pt x="206026" y="400907"/>
                    </a:cubicBezTo>
                    <a:lnTo>
                      <a:pt x="182594" y="400907"/>
                    </a:lnTo>
                    <a:cubicBezTo>
                      <a:pt x="175355" y="400907"/>
                      <a:pt x="172498" y="398145"/>
                      <a:pt x="172498" y="390811"/>
                    </a:cubicBezTo>
                    <a:lnTo>
                      <a:pt x="172498" y="232791"/>
                    </a:lnTo>
                    <a:cubicBezTo>
                      <a:pt x="172498" y="201549"/>
                      <a:pt x="161925" y="163544"/>
                      <a:pt x="114395" y="163544"/>
                    </a:cubicBezTo>
                    <a:cubicBezTo>
                      <a:pt x="90964" y="163544"/>
                      <a:pt x="63055" y="172498"/>
                      <a:pt x="43529" y="199263"/>
                    </a:cubicBezTo>
                    <a:lnTo>
                      <a:pt x="43529" y="390716"/>
                    </a:lnTo>
                    <a:cubicBezTo>
                      <a:pt x="43529" y="397955"/>
                      <a:pt x="40767" y="400812"/>
                      <a:pt x="33432" y="400812"/>
                    </a:cubicBezTo>
                    <a:lnTo>
                      <a:pt x="10096" y="400812"/>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FAB949C-449E-4BCC-BED0-29A05F381CD3}"/>
                  </a:ext>
                </a:extLst>
              </p:cNvPr>
              <p:cNvSpPr/>
              <p:nvPr/>
            </p:nvSpPr>
            <p:spPr>
              <a:xfrm>
                <a:off x="6973221" y="3294697"/>
                <a:ext cx="213360" cy="279272"/>
              </a:xfrm>
              <a:custGeom>
                <a:avLst/>
                <a:gdLst>
                  <a:gd name="connsiteX0" fmla="*/ 182594 w 213360"/>
                  <a:gd name="connsiteY0" fmla="*/ 273748 h 279272"/>
                  <a:gd name="connsiteX1" fmla="*/ 172498 w 213360"/>
                  <a:gd name="connsiteY1" fmla="*/ 263652 h 279272"/>
                  <a:gd name="connsiteX2" fmla="*/ 172498 w 213360"/>
                  <a:gd name="connsiteY2" fmla="*/ 239649 h 279272"/>
                  <a:gd name="connsiteX3" fmla="*/ 89345 w 213360"/>
                  <a:gd name="connsiteY3" fmla="*/ 279273 h 279272"/>
                  <a:gd name="connsiteX4" fmla="*/ 0 w 213360"/>
                  <a:gd name="connsiteY4" fmla="*/ 198311 h 279272"/>
                  <a:gd name="connsiteX5" fmla="*/ 106585 w 213360"/>
                  <a:gd name="connsiteY5" fmla="*/ 115633 h 279272"/>
                  <a:gd name="connsiteX6" fmla="*/ 169736 w 213360"/>
                  <a:gd name="connsiteY6" fmla="*/ 126206 h 279272"/>
                  <a:gd name="connsiteX7" fmla="*/ 169736 w 213360"/>
                  <a:gd name="connsiteY7" fmla="*/ 103918 h 279272"/>
                  <a:gd name="connsiteX8" fmla="*/ 106585 w 213360"/>
                  <a:gd name="connsiteY8" fmla="*/ 36862 h 279272"/>
                  <a:gd name="connsiteX9" fmla="*/ 36766 w 213360"/>
                  <a:gd name="connsiteY9" fmla="*/ 59246 h 279272"/>
                  <a:gd name="connsiteX10" fmla="*/ 22860 w 213360"/>
                  <a:gd name="connsiteY10" fmla="*/ 56959 h 279272"/>
                  <a:gd name="connsiteX11" fmla="*/ 13907 w 213360"/>
                  <a:gd name="connsiteY11" fmla="*/ 44101 h 279272"/>
                  <a:gd name="connsiteX12" fmla="*/ 16193 w 213360"/>
                  <a:gd name="connsiteY12" fmla="*/ 29623 h 279272"/>
                  <a:gd name="connsiteX13" fmla="*/ 110585 w 213360"/>
                  <a:gd name="connsiteY13" fmla="*/ 0 h 279272"/>
                  <a:gd name="connsiteX14" fmla="*/ 213360 w 213360"/>
                  <a:gd name="connsiteY14" fmla="*/ 97155 h 279272"/>
                  <a:gd name="connsiteX15" fmla="*/ 213360 w 213360"/>
                  <a:gd name="connsiteY15" fmla="*/ 263557 h 279272"/>
                  <a:gd name="connsiteX16" fmla="*/ 203264 w 213360"/>
                  <a:gd name="connsiteY16" fmla="*/ 273653 h 279272"/>
                  <a:gd name="connsiteX17" fmla="*/ 182594 w 213360"/>
                  <a:gd name="connsiteY17" fmla="*/ 273653 h 279272"/>
                  <a:gd name="connsiteX18" fmla="*/ 169736 w 213360"/>
                  <a:gd name="connsiteY18" fmla="*/ 205645 h 279272"/>
                  <a:gd name="connsiteX19" fmla="*/ 169736 w 213360"/>
                  <a:gd name="connsiteY19" fmla="*/ 158210 h 279272"/>
                  <a:gd name="connsiteX20" fmla="*/ 112205 w 213360"/>
                  <a:gd name="connsiteY20" fmla="*/ 149257 h 279272"/>
                  <a:gd name="connsiteX21" fmla="*/ 44101 w 213360"/>
                  <a:gd name="connsiteY21" fmla="*/ 197263 h 279272"/>
                  <a:gd name="connsiteX22" fmla="*/ 96584 w 213360"/>
                  <a:gd name="connsiteY22" fmla="*/ 244126 h 279272"/>
                  <a:gd name="connsiteX23" fmla="*/ 169736 w 213360"/>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360" h="279272">
                    <a:moveTo>
                      <a:pt x="182594" y="273748"/>
                    </a:moveTo>
                    <a:cubicBezTo>
                      <a:pt x="175356" y="273748"/>
                      <a:pt x="172498" y="270986"/>
                      <a:pt x="172498" y="263652"/>
                    </a:cubicBezTo>
                    <a:lnTo>
                      <a:pt x="172498" y="239649"/>
                    </a:lnTo>
                    <a:cubicBezTo>
                      <a:pt x="157925" y="258604"/>
                      <a:pt x="134017" y="279273"/>
                      <a:pt x="89345" y="279273"/>
                    </a:cubicBezTo>
                    <a:cubicBezTo>
                      <a:pt x="31242" y="279273"/>
                      <a:pt x="0" y="244697"/>
                      <a:pt x="0" y="198311"/>
                    </a:cubicBezTo>
                    <a:cubicBezTo>
                      <a:pt x="0" y="151448"/>
                      <a:pt x="32957" y="115633"/>
                      <a:pt x="106585" y="115633"/>
                    </a:cubicBezTo>
                    <a:cubicBezTo>
                      <a:pt x="132874" y="115633"/>
                      <a:pt x="155162" y="120110"/>
                      <a:pt x="169736" y="126206"/>
                    </a:cubicBezTo>
                    <a:lnTo>
                      <a:pt x="169736" y="103918"/>
                    </a:lnTo>
                    <a:cubicBezTo>
                      <a:pt x="169736" y="70961"/>
                      <a:pt x="159639" y="36862"/>
                      <a:pt x="106585" y="36862"/>
                    </a:cubicBezTo>
                    <a:cubicBezTo>
                      <a:pt x="82010" y="36862"/>
                      <a:pt x="55816" y="44101"/>
                      <a:pt x="36766" y="59246"/>
                    </a:cubicBezTo>
                    <a:cubicBezTo>
                      <a:pt x="30671" y="63722"/>
                      <a:pt x="27241" y="63151"/>
                      <a:pt x="22860" y="56959"/>
                    </a:cubicBezTo>
                    <a:lnTo>
                      <a:pt x="13907" y="44101"/>
                    </a:lnTo>
                    <a:cubicBezTo>
                      <a:pt x="10573" y="38576"/>
                      <a:pt x="11144" y="33528"/>
                      <a:pt x="16193" y="29623"/>
                    </a:cubicBezTo>
                    <a:cubicBezTo>
                      <a:pt x="39053" y="10668"/>
                      <a:pt x="73152" y="0"/>
                      <a:pt x="110585" y="0"/>
                    </a:cubicBezTo>
                    <a:cubicBezTo>
                      <a:pt x="183166" y="0"/>
                      <a:pt x="213360" y="39624"/>
                      <a:pt x="213360" y="97155"/>
                    </a:cubicBezTo>
                    <a:lnTo>
                      <a:pt x="213360" y="263557"/>
                    </a:lnTo>
                    <a:cubicBezTo>
                      <a:pt x="213360" y="270796"/>
                      <a:pt x="210503" y="273653"/>
                      <a:pt x="203264" y="273653"/>
                    </a:cubicBezTo>
                    <a:lnTo>
                      <a:pt x="182594" y="273653"/>
                    </a:lnTo>
                    <a:close/>
                    <a:moveTo>
                      <a:pt x="169736" y="205645"/>
                    </a:moveTo>
                    <a:lnTo>
                      <a:pt x="169736" y="158210"/>
                    </a:lnTo>
                    <a:cubicBezTo>
                      <a:pt x="155162" y="151543"/>
                      <a:pt x="128968" y="149257"/>
                      <a:pt x="112205" y="149257"/>
                    </a:cubicBezTo>
                    <a:cubicBezTo>
                      <a:pt x="61913" y="149257"/>
                      <a:pt x="44101" y="169354"/>
                      <a:pt x="44101" y="197263"/>
                    </a:cubicBezTo>
                    <a:cubicBezTo>
                      <a:pt x="44101" y="219551"/>
                      <a:pt x="55245" y="244126"/>
                      <a:pt x="96584" y="244126"/>
                    </a:cubicBezTo>
                    <a:cubicBezTo>
                      <a:pt x="124492" y="244221"/>
                      <a:pt x="150781" y="232981"/>
                      <a:pt x="169736" y="205645"/>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5EBDE6F-C37C-411B-BFDE-8BE73940EB9A}"/>
                  </a:ext>
                </a:extLst>
              </p:cNvPr>
              <p:cNvSpPr/>
              <p:nvPr/>
            </p:nvSpPr>
            <p:spPr>
              <a:xfrm>
                <a:off x="7234491" y="3228403"/>
                <a:ext cx="176049" cy="345662"/>
              </a:xfrm>
              <a:custGeom>
                <a:avLst/>
                <a:gdLst>
                  <a:gd name="connsiteX0" fmla="*/ 10001 w 176049"/>
                  <a:gd name="connsiteY0" fmla="*/ 106108 h 345662"/>
                  <a:gd name="connsiteX1" fmla="*/ 0 w 176049"/>
                  <a:gd name="connsiteY1" fmla="*/ 96107 h 345662"/>
                  <a:gd name="connsiteX2" fmla="*/ 0 w 176049"/>
                  <a:gd name="connsiteY2" fmla="*/ 82105 h 345662"/>
                  <a:gd name="connsiteX3" fmla="*/ 10001 w 176049"/>
                  <a:gd name="connsiteY3" fmla="*/ 72009 h 345662"/>
                  <a:gd name="connsiteX4" fmla="*/ 45720 w 176049"/>
                  <a:gd name="connsiteY4" fmla="*/ 72009 h 345662"/>
                  <a:gd name="connsiteX5" fmla="*/ 45720 w 176049"/>
                  <a:gd name="connsiteY5" fmla="*/ 10096 h 345662"/>
                  <a:gd name="connsiteX6" fmla="*/ 55816 w 176049"/>
                  <a:gd name="connsiteY6" fmla="*/ 0 h 345662"/>
                  <a:gd name="connsiteX7" fmla="*/ 79248 w 176049"/>
                  <a:gd name="connsiteY7" fmla="*/ 0 h 345662"/>
                  <a:gd name="connsiteX8" fmla="*/ 89345 w 176049"/>
                  <a:gd name="connsiteY8" fmla="*/ 10096 h 345662"/>
                  <a:gd name="connsiteX9" fmla="*/ 89345 w 176049"/>
                  <a:gd name="connsiteY9" fmla="*/ 72104 h 345662"/>
                  <a:gd name="connsiteX10" fmla="*/ 165259 w 176049"/>
                  <a:gd name="connsiteY10" fmla="*/ 72104 h 345662"/>
                  <a:gd name="connsiteX11" fmla="*/ 175356 w 176049"/>
                  <a:gd name="connsiteY11" fmla="*/ 82201 h 345662"/>
                  <a:gd name="connsiteX12" fmla="*/ 175356 w 176049"/>
                  <a:gd name="connsiteY12" fmla="*/ 96202 h 345662"/>
                  <a:gd name="connsiteX13" fmla="*/ 165259 w 176049"/>
                  <a:gd name="connsiteY13" fmla="*/ 106204 h 345662"/>
                  <a:gd name="connsiteX14" fmla="*/ 89345 w 176049"/>
                  <a:gd name="connsiteY14" fmla="*/ 106204 h 345662"/>
                  <a:gd name="connsiteX15" fmla="*/ 89345 w 176049"/>
                  <a:gd name="connsiteY15" fmla="*/ 263652 h 345662"/>
                  <a:gd name="connsiteX16" fmla="*/ 124492 w 176049"/>
                  <a:gd name="connsiteY16" fmla="*/ 309467 h 345662"/>
                  <a:gd name="connsiteX17" fmla="*/ 156306 w 176049"/>
                  <a:gd name="connsiteY17" fmla="*/ 300514 h 345662"/>
                  <a:gd name="connsiteX18" fmla="*/ 168593 w 176049"/>
                  <a:gd name="connsiteY18" fmla="*/ 304419 h 345662"/>
                  <a:gd name="connsiteX19" fmla="*/ 174689 w 176049"/>
                  <a:gd name="connsiteY19" fmla="*/ 318897 h 345662"/>
                  <a:gd name="connsiteX20" fmla="*/ 170212 w 176049"/>
                  <a:gd name="connsiteY20" fmla="*/ 333375 h 345662"/>
                  <a:gd name="connsiteX21" fmla="*/ 118872 w 176049"/>
                  <a:gd name="connsiteY21" fmla="*/ 345662 h 345662"/>
                  <a:gd name="connsiteX22" fmla="*/ 45720 w 176049"/>
                  <a:gd name="connsiteY22" fmla="*/ 265271 h 345662"/>
                  <a:gd name="connsiteX23" fmla="*/ 45720 w 176049"/>
                  <a:gd name="connsiteY23" fmla="*/ 106108 h 345662"/>
                  <a:gd name="connsiteX24" fmla="*/ 10001 w 176049"/>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9" h="345662">
                    <a:moveTo>
                      <a:pt x="10001" y="106108"/>
                    </a:moveTo>
                    <a:cubicBezTo>
                      <a:pt x="2763" y="106108"/>
                      <a:pt x="0" y="103346"/>
                      <a:pt x="0" y="96107"/>
                    </a:cubicBezTo>
                    <a:lnTo>
                      <a:pt x="0" y="82105"/>
                    </a:lnTo>
                    <a:cubicBezTo>
                      <a:pt x="0" y="74867"/>
                      <a:pt x="2763" y="72009"/>
                      <a:pt x="10001" y="72009"/>
                    </a:cubicBezTo>
                    <a:lnTo>
                      <a:pt x="45720" y="72009"/>
                    </a:lnTo>
                    <a:lnTo>
                      <a:pt x="45720" y="10096"/>
                    </a:lnTo>
                    <a:cubicBezTo>
                      <a:pt x="45720" y="2857"/>
                      <a:pt x="48578" y="0"/>
                      <a:pt x="55816" y="0"/>
                    </a:cubicBezTo>
                    <a:lnTo>
                      <a:pt x="79248" y="0"/>
                    </a:lnTo>
                    <a:cubicBezTo>
                      <a:pt x="86487" y="0"/>
                      <a:pt x="89345" y="2762"/>
                      <a:pt x="89345" y="10096"/>
                    </a:cubicBezTo>
                    <a:lnTo>
                      <a:pt x="89345" y="72104"/>
                    </a:lnTo>
                    <a:lnTo>
                      <a:pt x="165259" y="72104"/>
                    </a:lnTo>
                    <a:cubicBezTo>
                      <a:pt x="172498" y="72104"/>
                      <a:pt x="175356" y="74867"/>
                      <a:pt x="175356" y="82201"/>
                    </a:cubicBezTo>
                    <a:lnTo>
                      <a:pt x="175356" y="96202"/>
                    </a:lnTo>
                    <a:cubicBezTo>
                      <a:pt x="175356" y="103442"/>
                      <a:pt x="172593" y="106204"/>
                      <a:pt x="165259" y="106204"/>
                    </a:cubicBezTo>
                    <a:lnTo>
                      <a:pt x="89345" y="106204"/>
                    </a:lnTo>
                    <a:lnTo>
                      <a:pt x="89345" y="263652"/>
                    </a:lnTo>
                    <a:cubicBezTo>
                      <a:pt x="89345" y="293275"/>
                      <a:pt x="98298" y="309467"/>
                      <a:pt x="124492" y="309467"/>
                    </a:cubicBezTo>
                    <a:cubicBezTo>
                      <a:pt x="136779" y="309467"/>
                      <a:pt x="146876" y="306134"/>
                      <a:pt x="156306" y="300514"/>
                    </a:cubicBezTo>
                    <a:cubicBezTo>
                      <a:pt x="162496" y="297180"/>
                      <a:pt x="165831" y="298228"/>
                      <a:pt x="168593" y="304419"/>
                    </a:cubicBezTo>
                    <a:lnTo>
                      <a:pt x="174689" y="318897"/>
                    </a:lnTo>
                    <a:cubicBezTo>
                      <a:pt x="177546" y="325565"/>
                      <a:pt x="175832" y="330041"/>
                      <a:pt x="170212" y="333375"/>
                    </a:cubicBezTo>
                    <a:cubicBezTo>
                      <a:pt x="154591" y="342328"/>
                      <a:pt x="137256"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F6ADEF3A-645D-40A0-B5E5-6A1256D696DB}"/>
                  </a:ext>
                </a:extLst>
              </p:cNvPr>
              <p:cNvSpPr/>
              <p:nvPr/>
            </p:nvSpPr>
            <p:spPr>
              <a:xfrm>
                <a:off x="7552376" y="3300412"/>
                <a:ext cx="384644" cy="268033"/>
              </a:xfrm>
              <a:custGeom>
                <a:avLst/>
                <a:gdLst>
                  <a:gd name="connsiteX0" fmla="*/ 93976 w 384644"/>
                  <a:gd name="connsiteY0" fmla="*/ 268034 h 268033"/>
                  <a:gd name="connsiteX1" fmla="*/ 79499 w 384644"/>
                  <a:gd name="connsiteY1" fmla="*/ 259080 h 268033"/>
                  <a:gd name="connsiteX2" fmla="*/ 251 w 384644"/>
                  <a:gd name="connsiteY2" fmla="*/ 10096 h 268033"/>
                  <a:gd name="connsiteX3" fmla="*/ 8633 w 384644"/>
                  <a:gd name="connsiteY3" fmla="*/ 0 h 268033"/>
                  <a:gd name="connsiteX4" fmla="*/ 32635 w 384644"/>
                  <a:gd name="connsiteY4" fmla="*/ 0 h 268033"/>
                  <a:gd name="connsiteX5" fmla="*/ 44351 w 384644"/>
                  <a:gd name="connsiteY5" fmla="*/ 10096 h 268033"/>
                  <a:gd name="connsiteX6" fmla="*/ 105788 w 384644"/>
                  <a:gd name="connsiteY6" fmla="*/ 224504 h 268033"/>
                  <a:gd name="connsiteX7" fmla="*/ 171129 w 384644"/>
                  <a:gd name="connsiteY7" fmla="*/ 10096 h 268033"/>
                  <a:gd name="connsiteX8" fmla="*/ 182845 w 384644"/>
                  <a:gd name="connsiteY8" fmla="*/ 0 h 268033"/>
                  <a:gd name="connsiteX9" fmla="*/ 201799 w 384644"/>
                  <a:gd name="connsiteY9" fmla="*/ 0 h 268033"/>
                  <a:gd name="connsiteX10" fmla="*/ 213515 w 384644"/>
                  <a:gd name="connsiteY10" fmla="*/ 10096 h 268033"/>
                  <a:gd name="connsiteX11" fmla="*/ 279428 w 384644"/>
                  <a:gd name="connsiteY11" fmla="*/ 224504 h 268033"/>
                  <a:gd name="connsiteX12" fmla="*/ 340865 w 384644"/>
                  <a:gd name="connsiteY12" fmla="*/ 10096 h 268033"/>
                  <a:gd name="connsiteX13" fmla="*/ 352580 w 384644"/>
                  <a:gd name="connsiteY13" fmla="*/ 0 h 268033"/>
                  <a:gd name="connsiteX14" fmla="*/ 376012 w 384644"/>
                  <a:gd name="connsiteY14" fmla="*/ 0 h 268033"/>
                  <a:gd name="connsiteX15" fmla="*/ 384394 w 384644"/>
                  <a:gd name="connsiteY15" fmla="*/ 10096 h 268033"/>
                  <a:gd name="connsiteX16" fmla="*/ 305622 w 384644"/>
                  <a:gd name="connsiteY16" fmla="*/ 259080 h 268033"/>
                  <a:gd name="connsiteX17" fmla="*/ 291144 w 384644"/>
                  <a:gd name="connsiteY17" fmla="*/ 268034 h 268033"/>
                  <a:gd name="connsiteX18" fmla="*/ 269237 w 384644"/>
                  <a:gd name="connsiteY18" fmla="*/ 268034 h 268033"/>
                  <a:gd name="connsiteX19" fmla="*/ 255235 w 384644"/>
                  <a:gd name="connsiteY19" fmla="*/ 259080 h 268033"/>
                  <a:gd name="connsiteX20" fmla="*/ 192084 w 384644"/>
                  <a:gd name="connsiteY20" fmla="*/ 65913 h 268033"/>
                  <a:gd name="connsiteX21" fmla="*/ 129600 w 384644"/>
                  <a:gd name="connsiteY21" fmla="*/ 258509 h 268033"/>
                  <a:gd name="connsiteX22" fmla="*/ 115694 w 384644"/>
                  <a:gd name="connsiteY22" fmla="*/ 268034 h 268033"/>
                  <a:gd name="connsiteX23" fmla="*/ 93976 w 3846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644" h="268033">
                    <a:moveTo>
                      <a:pt x="93976" y="268034"/>
                    </a:moveTo>
                    <a:cubicBezTo>
                      <a:pt x="86738" y="268034"/>
                      <a:pt x="82832" y="265271"/>
                      <a:pt x="79499" y="259080"/>
                    </a:cubicBezTo>
                    <a:cubicBezTo>
                      <a:pt x="51019" y="197644"/>
                      <a:pt x="16443" y="96583"/>
                      <a:pt x="251" y="10096"/>
                    </a:cubicBezTo>
                    <a:cubicBezTo>
                      <a:pt x="-892" y="3334"/>
                      <a:pt x="1870" y="0"/>
                      <a:pt x="8633" y="0"/>
                    </a:cubicBezTo>
                    <a:lnTo>
                      <a:pt x="32635" y="0"/>
                    </a:lnTo>
                    <a:cubicBezTo>
                      <a:pt x="39874" y="0"/>
                      <a:pt x="43304" y="2762"/>
                      <a:pt x="44351" y="10096"/>
                    </a:cubicBezTo>
                    <a:cubicBezTo>
                      <a:pt x="57210" y="82677"/>
                      <a:pt x="82832" y="169736"/>
                      <a:pt x="105788" y="224504"/>
                    </a:cubicBezTo>
                    <a:cubicBezTo>
                      <a:pt x="130933" y="169831"/>
                      <a:pt x="158270" y="82677"/>
                      <a:pt x="171129" y="10096"/>
                    </a:cubicBezTo>
                    <a:cubicBezTo>
                      <a:pt x="172272" y="2858"/>
                      <a:pt x="175606" y="0"/>
                      <a:pt x="182845" y="0"/>
                    </a:cubicBezTo>
                    <a:lnTo>
                      <a:pt x="201799" y="0"/>
                    </a:lnTo>
                    <a:cubicBezTo>
                      <a:pt x="209038" y="0"/>
                      <a:pt x="212373" y="2762"/>
                      <a:pt x="213515" y="10096"/>
                    </a:cubicBezTo>
                    <a:cubicBezTo>
                      <a:pt x="226945" y="82677"/>
                      <a:pt x="254282" y="169736"/>
                      <a:pt x="279428" y="224504"/>
                    </a:cubicBezTo>
                    <a:cubicBezTo>
                      <a:pt x="302288" y="169831"/>
                      <a:pt x="328006" y="82677"/>
                      <a:pt x="340865" y="10096"/>
                    </a:cubicBezTo>
                    <a:cubicBezTo>
                      <a:pt x="342008" y="2858"/>
                      <a:pt x="345341" y="0"/>
                      <a:pt x="352580" y="0"/>
                    </a:cubicBezTo>
                    <a:lnTo>
                      <a:pt x="376012" y="0"/>
                    </a:lnTo>
                    <a:cubicBezTo>
                      <a:pt x="382774" y="0"/>
                      <a:pt x="385537" y="3334"/>
                      <a:pt x="384394" y="10096"/>
                    </a:cubicBezTo>
                    <a:cubicBezTo>
                      <a:pt x="368773" y="96583"/>
                      <a:pt x="334197" y="197072"/>
                      <a:pt x="305622" y="259080"/>
                    </a:cubicBezTo>
                    <a:cubicBezTo>
                      <a:pt x="302288" y="265271"/>
                      <a:pt x="298383" y="268034"/>
                      <a:pt x="291144" y="268034"/>
                    </a:cubicBezTo>
                    <a:lnTo>
                      <a:pt x="269237" y="268034"/>
                    </a:lnTo>
                    <a:cubicBezTo>
                      <a:pt x="261997"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694" y="268034"/>
                    </a:cubicBezTo>
                    <a:lnTo>
                      <a:pt x="93976" y="268034"/>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1B18D2C-027D-43CD-BCE7-364DE013B660}"/>
                  </a:ext>
                </a:extLst>
              </p:cNvPr>
              <p:cNvSpPr/>
              <p:nvPr/>
            </p:nvSpPr>
            <p:spPr>
              <a:xfrm>
                <a:off x="7972298" y="3294887"/>
                <a:ext cx="246697" cy="279177"/>
              </a:xfrm>
              <a:custGeom>
                <a:avLst/>
                <a:gdLst>
                  <a:gd name="connsiteX0" fmla="*/ 123349 w 246697"/>
                  <a:gd name="connsiteY0" fmla="*/ 279178 h 279177"/>
                  <a:gd name="connsiteX1" fmla="*/ 0 w 246697"/>
                  <a:gd name="connsiteY1" fmla="*/ 139637 h 279177"/>
                  <a:gd name="connsiteX2" fmla="*/ 123349 w 246697"/>
                  <a:gd name="connsiteY2" fmla="*/ 0 h 279177"/>
                  <a:gd name="connsiteX3" fmla="*/ 246697 w 246697"/>
                  <a:gd name="connsiteY3" fmla="*/ 139637 h 279177"/>
                  <a:gd name="connsiteX4" fmla="*/ 123349 w 246697"/>
                  <a:gd name="connsiteY4" fmla="*/ 279178 h 279177"/>
                  <a:gd name="connsiteX5" fmla="*/ 123349 w 246697"/>
                  <a:gd name="connsiteY5" fmla="*/ 244507 h 279177"/>
                  <a:gd name="connsiteX6" fmla="*/ 201453 w 246697"/>
                  <a:gd name="connsiteY6" fmla="*/ 139541 h 279177"/>
                  <a:gd name="connsiteX7" fmla="*/ 123349 w 246697"/>
                  <a:gd name="connsiteY7" fmla="*/ 34576 h 279177"/>
                  <a:gd name="connsiteX8" fmla="*/ 45244 w 246697"/>
                  <a:gd name="connsiteY8" fmla="*/ 139541 h 279177"/>
                  <a:gd name="connsiteX9" fmla="*/ 123349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9" y="279178"/>
                    </a:moveTo>
                    <a:cubicBezTo>
                      <a:pt x="35719" y="279178"/>
                      <a:pt x="0" y="211646"/>
                      <a:pt x="0" y="139637"/>
                    </a:cubicBezTo>
                    <a:cubicBezTo>
                      <a:pt x="0" y="67627"/>
                      <a:pt x="37433" y="0"/>
                      <a:pt x="123349" y="0"/>
                    </a:cubicBezTo>
                    <a:cubicBezTo>
                      <a:pt x="210978" y="0"/>
                      <a:pt x="246697" y="67532"/>
                      <a:pt x="246697" y="139637"/>
                    </a:cubicBezTo>
                    <a:cubicBezTo>
                      <a:pt x="246697" y="211550"/>
                      <a:pt x="209264" y="279178"/>
                      <a:pt x="123349" y="279178"/>
                    </a:cubicBezTo>
                    <a:close/>
                    <a:moveTo>
                      <a:pt x="123349" y="244507"/>
                    </a:moveTo>
                    <a:cubicBezTo>
                      <a:pt x="179165" y="244507"/>
                      <a:pt x="201453" y="194786"/>
                      <a:pt x="201453" y="139541"/>
                    </a:cubicBezTo>
                    <a:cubicBezTo>
                      <a:pt x="201453" y="84296"/>
                      <a:pt x="179165" y="34576"/>
                      <a:pt x="123349" y="34576"/>
                    </a:cubicBezTo>
                    <a:cubicBezTo>
                      <a:pt x="67532" y="34576"/>
                      <a:pt x="45244" y="84296"/>
                      <a:pt x="45244" y="139541"/>
                    </a:cubicBezTo>
                    <a:cubicBezTo>
                      <a:pt x="45148" y="194881"/>
                      <a:pt x="67532" y="244507"/>
                      <a:pt x="123349" y="244507"/>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9AE093AA-9D27-4859-9C5B-E400E89C4BB1}"/>
                  </a:ext>
                </a:extLst>
              </p:cNvPr>
              <p:cNvSpPr/>
              <p:nvPr/>
            </p:nvSpPr>
            <p:spPr>
              <a:xfrm>
                <a:off x="8283670" y="3294887"/>
                <a:ext cx="147902" cy="273653"/>
              </a:xfrm>
              <a:custGeom>
                <a:avLst/>
                <a:gdLst>
                  <a:gd name="connsiteX0" fmla="*/ 10096 w 147902"/>
                  <a:gd name="connsiteY0" fmla="*/ 273558 h 273653"/>
                  <a:gd name="connsiteX1" fmla="*/ 0 w 147902"/>
                  <a:gd name="connsiteY1" fmla="*/ 263462 h 273653"/>
                  <a:gd name="connsiteX2" fmla="*/ 0 w 147902"/>
                  <a:gd name="connsiteY2" fmla="*/ 15621 h 273653"/>
                  <a:gd name="connsiteX3" fmla="*/ 10096 w 147902"/>
                  <a:gd name="connsiteY3" fmla="*/ 5525 h 273653"/>
                  <a:gd name="connsiteX4" fmla="*/ 30766 w 147902"/>
                  <a:gd name="connsiteY4" fmla="*/ 5525 h 273653"/>
                  <a:gd name="connsiteX5" fmla="*/ 40862 w 147902"/>
                  <a:gd name="connsiteY5" fmla="*/ 15621 h 273653"/>
                  <a:gd name="connsiteX6" fmla="*/ 40862 w 147902"/>
                  <a:gd name="connsiteY6" fmla="*/ 40767 h 273653"/>
                  <a:gd name="connsiteX7" fmla="*/ 116777 w 147902"/>
                  <a:gd name="connsiteY7" fmla="*/ 0 h 273653"/>
                  <a:gd name="connsiteX8" fmla="*/ 140208 w 147902"/>
                  <a:gd name="connsiteY8" fmla="*/ 2858 h 273653"/>
                  <a:gd name="connsiteX9" fmla="*/ 147447 w 147902"/>
                  <a:gd name="connsiteY9" fmla="*/ 15145 h 273653"/>
                  <a:gd name="connsiteX10" fmla="*/ 142970 w 147902"/>
                  <a:gd name="connsiteY10" fmla="*/ 35814 h 273653"/>
                  <a:gd name="connsiteX11" fmla="*/ 131254 w 147902"/>
                  <a:gd name="connsiteY11" fmla="*/ 43053 h 273653"/>
                  <a:gd name="connsiteX12" fmla="*/ 107823 w 147902"/>
                  <a:gd name="connsiteY12" fmla="*/ 39719 h 273653"/>
                  <a:gd name="connsiteX13" fmla="*/ 43625 w 147902"/>
                  <a:gd name="connsiteY13" fmla="*/ 72104 h 273653"/>
                  <a:gd name="connsiteX14" fmla="*/ 43625 w 147902"/>
                  <a:gd name="connsiteY14" fmla="*/ 263557 h 273653"/>
                  <a:gd name="connsiteX15" fmla="*/ 33528 w 147902"/>
                  <a:gd name="connsiteY15" fmla="*/ 273653 h 273653"/>
                  <a:gd name="connsiteX16" fmla="*/ 10096 w 147902"/>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02"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7" y="0"/>
                    </a:cubicBezTo>
                    <a:cubicBezTo>
                      <a:pt x="124016" y="0"/>
                      <a:pt x="132397" y="572"/>
                      <a:pt x="140208" y="2858"/>
                    </a:cubicBezTo>
                    <a:cubicBezTo>
                      <a:pt x="146304" y="4477"/>
                      <a:pt x="149066" y="8954"/>
                      <a:pt x="147447" y="15145"/>
                    </a:cubicBezTo>
                    <a:lnTo>
                      <a:pt x="142970" y="35814"/>
                    </a:lnTo>
                    <a:cubicBezTo>
                      <a:pt x="141256" y="43053"/>
                      <a:pt x="138493" y="44768"/>
                      <a:pt x="131254" y="43053"/>
                    </a:cubicBezTo>
                    <a:cubicBezTo>
                      <a:pt x="123444" y="40767"/>
                      <a:pt x="115634" y="39719"/>
                      <a:pt x="107823" y="39719"/>
                    </a:cubicBezTo>
                    <a:cubicBezTo>
                      <a:pt x="86582" y="39719"/>
                      <a:pt x="60960" y="48101"/>
                      <a:pt x="43625" y="72104"/>
                    </a:cubicBezTo>
                    <a:lnTo>
                      <a:pt x="43625" y="263557"/>
                    </a:lnTo>
                    <a:cubicBezTo>
                      <a:pt x="43625"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27BC2D8-FD7D-4015-8240-C7260393327A}"/>
                  </a:ext>
                </a:extLst>
              </p:cNvPr>
              <p:cNvSpPr/>
              <p:nvPr/>
            </p:nvSpPr>
            <p:spPr>
              <a:xfrm>
                <a:off x="8478361" y="3167633"/>
                <a:ext cx="214021" cy="400907"/>
              </a:xfrm>
              <a:custGeom>
                <a:avLst/>
                <a:gdLst>
                  <a:gd name="connsiteX0" fmla="*/ 180404 w 214021"/>
                  <a:gd name="connsiteY0" fmla="*/ 400812 h 400907"/>
                  <a:gd name="connsiteX1" fmla="*/ 165925 w 214021"/>
                  <a:gd name="connsiteY1" fmla="*/ 391859 h 400907"/>
                  <a:gd name="connsiteX2" fmla="*/ 76581 w 214021"/>
                  <a:gd name="connsiteY2" fmla="*/ 271844 h 400907"/>
                  <a:gd name="connsiteX3" fmla="*/ 43625 w 214021"/>
                  <a:gd name="connsiteY3" fmla="*/ 295275 h 400907"/>
                  <a:gd name="connsiteX4" fmla="*/ 43625 w 214021"/>
                  <a:gd name="connsiteY4" fmla="*/ 390716 h 400907"/>
                  <a:gd name="connsiteX5" fmla="*/ 33528 w 214021"/>
                  <a:gd name="connsiteY5" fmla="*/ 400812 h 400907"/>
                  <a:gd name="connsiteX6" fmla="*/ 10096 w 214021"/>
                  <a:gd name="connsiteY6" fmla="*/ 400812 h 400907"/>
                  <a:gd name="connsiteX7" fmla="*/ 0 w 214021"/>
                  <a:gd name="connsiteY7" fmla="*/ 390716 h 400907"/>
                  <a:gd name="connsiteX8" fmla="*/ 0 w 214021"/>
                  <a:gd name="connsiteY8" fmla="*/ 10001 h 400907"/>
                  <a:gd name="connsiteX9" fmla="*/ 10096 w 214021"/>
                  <a:gd name="connsiteY9" fmla="*/ 0 h 400907"/>
                  <a:gd name="connsiteX10" fmla="*/ 33528 w 214021"/>
                  <a:gd name="connsiteY10" fmla="*/ 0 h 400907"/>
                  <a:gd name="connsiteX11" fmla="*/ 43625 w 214021"/>
                  <a:gd name="connsiteY11" fmla="*/ 10001 h 400907"/>
                  <a:gd name="connsiteX12" fmla="*/ 43625 w 214021"/>
                  <a:gd name="connsiteY12" fmla="*/ 253460 h 400907"/>
                  <a:gd name="connsiteX13" fmla="*/ 151352 w 214021"/>
                  <a:gd name="connsiteY13" fmla="*/ 141256 h 400907"/>
                  <a:gd name="connsiteX14" fmla="*/ 167544 w 214021"/>
                  <a:gd name="connsiteY14" fmla="*/ 132874 h 400907"/>
                  <a:gd name="connsiteX15" fmla="*/ 194881 w 214021"/>
                  <a:gd name="connsiteY15" fmla="*/ 132874 h 400907"/>
                  <a:gd name="connsiteX16" fmla="*/ 199358 w 214021"/>
                  <a:gd name="connsiteY16" fmla="*/ 141256 h 400907"/>
                  <a:gd name="connsiteX17" fmla="*/ 105537 w 214021"/>
                  <a:gd name="connsiteY17" fmla="*/ 248412 h 400907"/>
                  <a:gd name="connsiteX18" fmla="*/ 212693 w 214021"/>
                  <a:gd name="connsiteY18" fmla="*/ 391954 h 400907"/>
                  <a:gd name="connsiteX19" fmla="*/ 207169 w 214021"/>
                  <a:gd name="connsiteY19" fmla="*/ 400907 h 400907"/>
                  <a:gd name="connsiteX20" fmla="*/ 180404 w 214021"/>
                  <a:gd name="connsiteY20"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021" h="400907">
                    <a:moveTo>
                      <a:pt x="180404" y="400812"/>
                    </a:moveTo>
                    <a:cubicBezTo>
                      <a:pt x="173164" y="400812"/>
                      <a:pt x="169259" y="398526"/>
                      <a:pt x="165925" y="391859"/>
                    </a:cubicBezTo>
                    <a:cubicBezTo>
                      <a:pt x="144685" y="352806"/>
                      <a:pt x="111728" y="305276"/>
                      <a:pt x="76581" y="271844"/>
                    </a:cubicBezTo>
                    <a:cubicBezTo>
                      <a:pt x="65913" y="280226"/>
                      <a:pt x="54769" y="288036"/>
                      <a:pt x="43625" y="295275"/>
                    </a:cubicBezTo>
                    <a:lnTo>
                      <a:pt x="43625" y="390716"/>
                    </a:lnTo>
                    <a:cubicBezTo>
                      <a:pt x="43625" y="397955"/>
                      <a:pt x="40862" y="400812"/>
                      <a:pt x="33528" y="400812"/>
                    </a:cubicBezTo>
                    <a:lnTo>
                      <a:pt x="10096" y="400812"/>
                    </a:lnTo>
                    <a:cubicBezTo>
                      <a:pt x="2857" y="400812"/>
                      <a:pt x="0" y="398050"/>
                      <a:pt x="0" y="390716"/>
                    </a:cubicBezTo>
                    <a:lnTo>
                      <a:pt x="0" y="10001"/>
                    </a:lnTo>
                    <a:cubicBezTo>
                      <a:pt x="0" y="2762"/>
                      <a:pt x="2762" y="0"/>
                      <a:pt x="10096" y="0"/>
                    </a:cubicBezTo>
                    <a:lnTo>
                      <a:pt x="33528" y="0"/>
                    </a:lnTo>
                    <a:cubicBezTo>
                      <a:pt x="40767" y="0"/>
                      <a:pt x="43625" y="2762"/>
                      <a:pt x="43625" y="10001"/>
                    </a:cubicBezTo>
                    <a:lnTo>
                      <a:pt x="43625" y="253460"/>
                    </a:lnTo>
                    <a:cubicBezTo>
                      <a:pt x="84391" y="224409"/>
                      <a:pt x="127349" y="176975"/>
                      <a:pt x="151352" y="141256"/>
                    </a:cubicBezTo>
                    <a:cubicBezTo>
                      <a:pt x="155829" y="135065"/>
                      <a:pt x="159734" y="132874"/>
                      <a:pt x="167544" y="132874"/>
                    </a:cubicBezTo>
                    <a:lnTo>
                      <a:pt x="194881" y="132874"/>
                    </a:lnTo>
                    <a:cubicBezTo>
                      <a:pt x="201073" y="132874"/>
                      <a:pt x="202692" y="136208"/>
                      <a:pt x="199358" y="141256"/>
                    </a:cubicBezTo>
                    <a:cubicBezTo>
                      <a:pt x="175355" y="178118"/>
                      <a:pt x="142399" y="215456"/>
                      <a:pt x="105537" y="248412"/>
                    </a:cubicBezTo>
                    <a:cubicBezTo>
                      <a:pt x="146875" y="286893"/>
                      <a:pt x="190405" y="344996"/>
                      <a:pt x="212693" y="391954"/>
                    </a:cubicBezTo>
                    <a:cubicBezTo>
                      <a:pt x="215551" y="397478"/>
                      <a:pt x="213836" y="400907"/>
                      <a:pt x="207169" y="400907"/>
                    </a:cubicBezTo>
                    <a:lnTo>
                      <a:pt x="180404" y="400907"/>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C18D451-3D41-4E25-9271-105671494D81}"/>
                  </a:ext>
                </a:extLst>
              </p:cNvPr>
              <p:cNvSpPr/>
              <p:nvPr/>
            </p:nvSpPr>
            <p:spPr>
              <a:xfrm>
                <a:off x="8725417" y="3294792"/>
                <a:ext cx="198427" cy="279272"/>
              </a:xfrm>
              <a:custGeom>
                <a:avLst/>
                <a:gdLst>
                  <a:gd name="connsiteX0" fmla="*/ 96320 w 198427"/>
                  <a:gd name="connsiteY0" fmla="*/ 279273 h 279272"/>
                  <a:gd name="connsiteX1" fmla="*/ 4213 w 198427"/>
                  <a:gd name="connsiteY1" fmla="*/ 250222 h 279272"/>
                  <a:gd name="connsiteX2" fmla="*/ 2594 w 198427"/>
                  <a:gd name="connsiteY2" fmla="*/ 236220 h 279272"/>
                  <a:gd name="connsiteX3" fmla="*/ 13167 w 198427"/>
                  <a:gd name="connsiteY3" fmla="*/ 222218 h 279272"/>
                  <a:gd name="connsiteX4" fmla="*/ 27168 w 198427"/>
                  <a:gd name="connsiteY4" fmla="*/ 220027 h 279272"/>
                  <a:gd name="connsiteX5" fmla="*/ 96987 w 198427"/>
                  <a:gd name="connsiteY5" fmla="*/ 243459 h 279272"/>
                  <a:gd name="connsiteX6" fmla="*/ 154994 w 198427"/>
                  <a:gd name="connsiteY6" fmla="*/ 203263 h 279272"/>
                  <a:gd name="connsiteX7" fmla="*/ 94129 w 198427"/>
                  <a:gd name="connsiteY7" fmla="*/ 156877 h 279272"/>
                  <a:gd name="connsiteX8" fmla="*/ 3070 w 198427"/>
                  <a:gd name="connsiteY8" fmla="*/ 78200 h 279272"/>
                  <a:gd name="connsiteX9" fmla="*/ 104702 w 198427"/>
                  <a:gd name="connsiteY9" fmla="*/ 0 h 279272"/>
                  <a:gd name="connsiteX10" fmla="*/ 187379 w 198427"/>
                  <a:gd name="connsiteY10" fmla="*/ 22384 h 279272"/>
                  <a:gd name="connsiteX11" fmla="*/ 190141 w 198427"/>
                  <a:gd name="connsiteY11" fmla="*/ 36385 h 279272"/>
                  <a:gd name="connsiteX12" fmla="*/ 180045 w 198427"/>
                  <a:gd name="connsiteY12" fmla="*/ 50863 h 279272"/>
                  <a:gd name="connsiteX13" fmla="*/ 166615 w 198427"/>
                  <a:gd name="connsiteY13" fmla="*/ 53626 h 279272"/>
                  <a:gd name="connsiteX14" fmla="*/ 104131 w 198427"/>
                  <a:gd name="connsiteY14" fmla="*/ 35719 h 279272"/>
                  <a:gd name="connsiteX15" fmla="*/ 46600 w 198427"/>
                  <a:gd name="connsiteY15" fmla="*/ 76486 h 279272"/>
                  <a:gd name="connsiteX16" fmla="*/ 106893 w 198427"/>
                  <a:gd name="connsiteY16" fmla="*/ 120015 h 279272"/>
                  <a:gd name="connsiteX17" fmla="*/ 198428 w 198427"/>
                  <a:gd name="connsiteY17" fmla="*/ 200406 h 279272"/>
                  <a:gd name="connsiteX18" fmla="*/ 96320 w 198427"/>
                  <a:gd name="connsiteY18" fmla="*/ 279273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427" h="279272">
                    <a:moveTo>
                      <a:pt x="96320" y="279273"/>
                    </a:moveTo>
                    <a:cubicBezTo>
                      <a:pt x="53934" y="279273"/>
                      <a:pt x="22692" y="265843"/>
                      <a:pt x="4213" y="250222"/>
                    </a:cubicBezTo>
                    <a:cubicBezTo>
                      <a:pt x="-835" y="246316"/>
                      <a:pt x="-1311" y="241268"/>
                      <a:pt x="2594" y="236220"/>
                    </a:cubicBezTo>
                    <a:lnTo>
                      <a:pt x="13167" y="222218"/>
                    </a:lnTo>
                    <a:cubicBezTo>
                      <a:pt x="17643" y="216694"/>
                      <a:pt x="21549" y="216122"/>
                      <a:pt x="27168" y="220027"/>
                    </a:cubicBezTo>
                    <a:cubicBezTo>
                      <a:pt x="45647" y="234505"/>
                      <a:pt x="67936" y="243459"/>
                      <a:pt x="96987" y="243459"/>
                    </a:cubicBezTo>
                    <a:cubicBezTo>
                      <a:pt x="128800" y="243459"/>
                      <a:pt x="154994" y="230029"/>
                      <a:pt x="154994" y="203263"/>
                    </a:cubicBezTo>
                    <a:cubicBezTo>
                      <a:pt x="154994" y="173641"/>
                      <a:pt x="127657" y="165259"/>
                      <a:pt x="94129" y="156877"/>
                    </a:cubicBezTo>
                    <a:cubicBezTo>
                      <a:pt x="56125" y="147352"/>
                      <a:pt x="3070" y="138493"/>
                      <a:pt x="3070" y="78200"/>
                    </a:cubicBezTo>
                    <a:cubicBezTo>
                      <a:pt x="3070" y="30194"/>
                      <a:pt x="44980" y="0"/>
                      <a:pt x="104702" y="0"/>
                    </a:cubicBezTo>
                    <a:cubicBezTo>
                      <a:pt x="141564" y="0"/>
                      <a:pt x="169472" y="9525"/>
                      <a:pt x="187379" y="22384"/>
                    </a:cubicBezTo>
                    <a:cubicBezTo>
                      <a:pt x="192904" y="26289"/>
                      <a:pt x="193570" y="30766"/>
                      <a:pt x="190141" y="36385"/>
                    </a:cubicBezTo>
                    <a:lnTo>
                      <a:pt x="180045" y="50863"/>
                    </a:lnTo>
                    <a:cubicBezTo>
                      <a:pt x="176140" y="57055"/>
                      <a:pt x="172806" y="57531"/>
                      <a:pt x="166615" y="53626"/>
                    </a:cubicBezTo>
                    <a:cubicBezTo>
                      <a:pt x="150993" y="43053"/>
                      <a:pt x="130324" y="35719"/>
                      <a:pt x="104131" y="35719"/>
                    </a:cubicBezTo>
                    <a:cubicBezTo>
                      <a:pt x="66126" y="35719"/>
                      <a:pt x="46600" y="53626"/>
                      <a:pt x="46600" y="76486"/>
                    </a:cubicBezTo>
                    <a:cubicBezTo>
                      <a:pt x="46600" y="107156"/>
                      <a:pt x="74508" y="112204"/>
                      <a:pt x="106893" y="120015"/>
                    </a:cubicBezTo>
                    <a:cubicBezTo>
                      <a:pt x="149279" y="130111"/>
                      <a:pt x="198428" y="144018"/>
                      <a:pt x="198428" y="200406"/>
                    </a:cubicBezTo>
                    <a:cubicBezTo>
                      <a:pt x="198523" y="250222"/>
                      <a:pt x="153851" y="279273"/>
                      <a:pt x="96320" y="279273"/>
                    </a:cubicBezTo>
                    <a:close/>
                  </a:path>
                </a:pathLst>
              </a:custGeom>
              <a:grpFill/>
              <a:ln w="9525" cap="flat">
                <a:noFill/>
                <a:prstDash val="solid"/>
                <a:miter/>
              </a:ln>
            </p:spPr>
            <p:txBody>
              <a:bodyPr rtlCol="0" anchor="ctr"/>
              <a:lstStyle/>
              <a:p>
                <a:endParaRPr lang="en-US"/>
              </a:p>
            </p:txBody>
          </p:sp>
        </p:grpSp>
        <p:sp>
          <p:nvSpPr>
            <p:cNvPr id="29" name="Freeform: Shape 28">
              <a:extLst>
                <a:ext uri="{FF2B5EF4-FFF2-40B4-BE49-F238E27FC236}">
                  <a16:creationId xmlns:a16="http://schemas.microsoft.com/office/drawing/2014/main" id="{F4F4A1A6-3670-4890-A51E-D2A2C44FE23C}"/>
                </a:ext>
              </a:extLst>
            </p:cNvPr>
            <p:cNvSpPr/>
            <p:nvPr/>
          </p:nvSpPr>
          <p:spPr>
            <a:xfrm>
              <a:off x="515938" y="2471737"/>
              <a:ext cx="1909857" cy="1909857"/>
            </a:xfrm>
            <a:custGeom>
              <a:avLst/>
              <a:gdLst>
                <a:gd name="connsiteX0" fmla="*/ 1169194 w 1909857"/>
                <a:gd name="connsiteY0" fmla="*/ 706279 h 1909857"/>
                <a:gd name="connsiteX1" fmla="*/ 1282732 w 1909857"/>
                <a:gd name="connsiteY1" fmla="*/ 512350 h 1909857"/>
                <a:gd name="connsiteX2" fmla="*/ 1169194 w 1909857"/>
                <a:gd name="connsiteY2" fmla="*/ 706279 h 1909857"/>
                <a:gd name="connsiteX3" fmla="*/ 669227 w 1909857"/>
                <a:gd name="connsiteY3" fmla="*/ 745998 h 1909857"/>
                <a:gd name="connsiteX4" fmla="*/ 808101 w 1909857"/>
                <a:gd name="connsiteY4" fmla="*/ 510254 h 1909857"/>
                <a:gd name="connsiteX5" fmla="*/ 669227 w 1909857"/>
                <a:gd name="connsiteY5" fmla="*/ 745998 h 1909857"/>
                <a:gd name="connsiteX6" fmla="*/ 581978 w 1909857"/>
                <a:gd name="connsiteY6" fmla="*/ 1370267 h 1909857"/>
                <a:gd name="connsiteX7" fmla="*/ 515874 w 1909857"/>
                <a:gd name="connsiteY7" fmla="*/ 1304354 h 1909857"/>
                <a:gd name="connsiteX8" fmla="*/ 792575 w 1909857"/>
                <a:gd name="connsiteY8" fmla="*/ 1023842 h 1909857"/>
                <a:gd name="connsiteX9" fmla="*/ 581978 w 1909857"/>
                <a:gd name="connsiteY9" fmla="*/ 1370267 h 1909857"/>
                <a:gd name="connsiteX10" fmla="*/ 1309402 w 1909857"/>
                <a:gd name="connsiteY10" fmla="*/ 999935 h 1909857"/>
                <a:gd name="connsiteX11" fmla="*/ 1150715 w 1909857"/>
                <a:gd name="connsiteY11" fmla="*/ 1145381 h 1909857"/>
                <a:gd name="connsiteX12" fmla="*/ 1243298 w 1909857"/>
                <a:gd name="connsiteY12" fmla="*/ 1264349 h 1909857"/>
                <a:gd name="connsiteX13" fmla="*/ 1280255 w 1909857"/>
                <a:gd name="connsiteY13" fmla="*/ 1229963 h 1909857"/>
                <a:gd name="connsiteX14" fmla="*/ 1238250 w 1909857"/>
                <a:gd name="connsiteY14" fmla="*/ 1135761 h 1909857"/>
                <a:gd name="connsiteX15" fmla="*/ 1304163 w 1909857"/>
                <a:gd name="connsiteY15" fmla="*/ 1079183 h 1909857"/>
                <a:gd name="connsiteX16" fmla="*/ 1397318 w 1909857"/>
                <a:gd name="connsiteY16" fmla="*/ 1204151 h 1909857"/>
                <a:gd name="connsiteX17" fmla="*/ 1238060 w 1909857"/>
                <a:gd name="connsiteY17" fmla="*/ 1370171 h 1909857"/>
                <a:gd name="connsiteX18" fmla="*/ 1055561 w 1909857"/>
                <a:gd name="connsiteY18" fmla="*/ 1150525 h 1909857"/>
                <a:gd name="connsiteX19" fmla="*/ 1224820 w 1909857"/>
                <a:gd name="connsiteY19" fmla="*/ 899255 h 1909857"/>
                <a:gd name="connsiteX20" fmla="*/ 1372172 w 1909857"/>
                <a:gd name="connsiteY20" fmla="*/ 859441 h 1909857"/>
                <a:gd name="connsiteX21" fmla="*/ 1294733 w 1909857"/>
                <a:gd name="connsiteY21" fmla="*/ 817531 h 1909857"/>
                <a:gd name="connsiteX22" fmla="*/ 1224343 w 1909857"/>
                <a:gd name="connsiteY22" fmla="*/ 828770 h 1909857"/>
                <a:gd name="connsiteX23" fmla="*/ 1185196 w 1909857"/>
                <a:gd name="connsiteY23" fmla="*/ 780193 h 1909857"/>
                <a:gd name="connsiteX24" fmla="*/ 1370362 w 1909857"/>
                <a:gd name="connsiteY24" fmla="*/ 528923 h 1909857"/>
                <a:gd name="connsiteX25" fmla="*/ 1277779 w 1909857"/>
                <a:gd name="connsiteY25" fmla="*/ 438912 h 1909857"/>
                <a:gd name="connsiteX26" fmla="*/ 1087279 w 1909857"/>
                <a:gd name="connsiteY26" fmla="*/ 700754 h 1909857"/>
                <a:gd name="connsiteX27" fmla="*/ 1092613 w 1909857"/>
                <a:gd name="connsiteY27" fmla="*/ 761619 h 1909857"/>
                <a:gd name="connsiteX28" fmla="*/ 880110 w 1909857"/>
                <a:gd name="connsiteY28" fmla="*/ 898588 h 1909857"/>
                <a:gd name="connsiteX29" fmla="*/ 890302 w 1909857"/>
                <a:gd name="connsiteY29" fmla="*/ 818388 h 1909857"/>
                <a:gd name="connsiteX30" fmla="*/ 965645 w 1909857"/>
                <a:gd name="connsiteY30" fmla="*/ 692849 h 1909857"/>
                <a:gd name="connsiteX31" fmla="*/ 933926 w 1909857"/>
                <a:gd name="connsiteY31" fmla="*/ 658463 h 1909857"/>
                <a:gd name="connsiteX32" fmla="*/ 830771 w 1909857"/>
                <a:gd name="connsiteY32" fmla="*/ 793337 h 1909857"/>
                <a:gd name="connsiteX33" fmla="*/ 719709 w 1909857"/>
                <a:gd name="connsiteY33" fmla="*/ 859536 h 1909857"/>
                <a:gd name="connsiteX34" fmla="*/ 674751 w 1909857"/>
                <a:gd name="connsiteY34" fmla="*/ 819817 h 1909857"/>
                <a:gd name="connsiteX35" fmla="*/ 899636 w 1909857"/>
                <a:gd name="connsiteY35" fmla="*/ 523494 h 1909857"/>
                <a:gd name="connsiteX36" fmla="*/ 809720 w 1909857"/>
                <a:gd name="connsiteY36" fmla="*/ 438817 h 1909857"/>
                <a:gd name="connsiteX37" fmla="*/ 590169 w 1909857"/>
                <a:gd name="connsiteY37" fmla="*/ 753618 h 1909857"/>
                <a:gd name="connsiteX38" fmla="*/ 531971 w 1909857"/>
                <a:gd name="connsiteY38" fmla="*/ 674275 h 1909857"/>
                <a:gd name="connsiteX39" fmla="*/ 545211 w 1909857"/>
                <a:gd name="connsiteY39" fmla="*/ 594932 h 1909857"/>
                <a:gd name="connsiteX40" fmla="*/ 524066 w 1909857"/>
                <a:gd name="connsiteY40" fmla="*/ 571119 h 1909857"/>
                <a:gd name="connsiteX41" fmla="*/ 460534 w 1909857"/>
                <a:gd name="connsiteY41" fmla="*/ 684848 h 1909857"/>
                <a:gd name="connsiteX42" fmla="*/ 592836 w 1909857"/>
                <a:gd name="connsiteY42" fmla="*/ 827723 h 1909857"/>
                <a:gd name="connsiteX43" fmla="*/ 703898 w 1909857"/>
                <a:gd name="connsiteY43" fmla="*/ 925544 h 1909857"/>
                <a:gd name="connsiteX44" fmla="*/ 809720 w 1909857"/>
                <a:gd name="connsiteY44" fmla="*/ 888587 h 1909857"/>
                <a:gd name="connsiteX45" fmla="*/ 801719 w 1909857"/>
                <a:gd name="connsiteY45" fmla="*/ 938879 h 1909857"/>
                <a:gd name="connsiteX46" fmla="*/ 523970 w 1909857"/>
                <a:gd name="connsiteY46" fmla="*/ 1110806 h 1909857"/>
                <a:gd name="connsiteX47" fmla="*/ 428720 w 1909857"/>
                <a:gd name="connsiteY47" fmla="*/ 1298639 h 1909857"/>
                <a:gd name="connsiteX48" fmla="*/ 582168 w 1909857"/>
                <a:gd name="connsiteY48" fmla="*/ 1451991 h 1909857"/>
                <a:gd name="connsiteX49" fmla="*/ 841438 w 1909857"/>
                <a:gd name="connsiteY49" fmla="*/ 1219200 h 1909857"/>
                <a:gd name="connsiteX50" fmla="*/ 876395 w 1909857"/>
                <a:gd name="connsiteY50" fmla="*/ 978694 h 1909857"/>
                <a:gd name="connsiteX51" fmla="*/ 1119188 w 1909857"/>
                <a:gd name="connsiteY51" fmla="*/ 825151 h 1909857"/>
                <a:gd name="connsiteX52" fmla="*/ 1145667 w 1909857"/>
                <a:gd name="connsiteY52" fmla="*/ 856869 h 1909857"/>
                <a:gd name="connsiteX53" fmla="*/ 957929 w 1909857"/>
                <a:gd name="connsiteY53" fmla="*/ 1161002 h 1909857"/>
                <a:gd name="connsiteX54" fmla="*/ 1233011 w 1909857"/>
                <a:gd name="connsiteY54" fmla="*/ 1451991 h 1909857"/>
                <a:gd name="connsiteX55" fmla="*/ 1487043 w 1909857"/>
                <a:gd name="connsiteY55" fmla="*/ 1208723 h 1909857"/>
                <a:gd name="connsiteX56" fmla="*/ 1309402 w 1909857"/>
                <a:gd name="connsiteY56" fmla="*/ 999935 h 1909857"/>
                <a:gd name="connsiteX57" fmla="*/ 1764125 w 1909857"/>
                <a:gd name="connsiteY57" fmla="*/ 1227106 h 1909857"/>
                <a:gd name="connsiteX58" fmla="*/ 1759268 w 1909857"/>
                <a:gd name="connsiteY58" fmla="*/ 1228154 h 1909857"/>
                <a:gd name="connsiteX59" fmla="*/ 1756410 w 1909857"/>
                <a:gd name="connsiteY59" fmla="*/ 1224725 h 1909857"/>
                <a:gd name="connsiteX60" fmla="*/ 1788224 w 1909857"/>
                <a:gd name="connsiteY60" fmla="*/ 1021080 h 1909857"/>
                <a:gd name="connsiteX61" fmla="*/ 1679829 w 1909857"/>
                <a:gd name="connsiteY61" fmla="*/ 833247 h 1909857"/>
                <a:gd name="connsiteX62" fmla="*/ 1616297 w 1909857"/>
                <a:gd name="connsiteY62" fmla="*/ 899351 h 1909857"/>
                <a:gd name="connsiteX63" fmla="*/ 1703546 w 1909857"/>
                <a:gd name="connsiteY63" fmla="*/ 1132142 h 1909857"/>
                <a:gd name="connsiteX64" fmla="*/ 1669161 w 1909857"/>
                <a:gd name="connsiteY64" fmla="*/ 1322546 h 1909857"/>
                <a:gd name="connsiteX65" fmla="*/ 954977 w 1909857"/>
                <a:gd name="connsiteY65" fmla="*/ 1806512 h 1909857"/>
                <a:gd name="connsiteX66" fmla="*/ 685419 w 1909857"/>
                <a:gd name="connsiteY66" fmla="*/ 1764411 h 1909857"/>
                <a:gd name="connsiteX67" fmla="*/ 684181 w 1909857"/>
                <a:gd name="connsiteY67" fmla="*/ 1759172 h 1909857"/>
                <a:gd name="connsiteX68" fmla="*/ 688086 w 1909857"/>
                <a:gd name="connsiteY68" fmla="*/ 1756505 h 1909857"/>
                <a:gd name="connsiteX69" fmla="*/ 891540 w 1909857"/>
                <a:gd name="connsiteY69" fmla="*/ 1788128 h 1909857"/>
                <a:gd name="connsiteX70" fmla="*/ 1076706 w 1909857"/>
                <a:gd name="connsiteY70" fmla="*/ 1682210 h 1909857"/>
                <a:gd name="connsiteX71" fmla="*/ 1010507 w 1909857"/>
                <a:gd name="connsiteY71" fmla="*/ 1616202 h 1909857"/>
                <a:gd name="connsiteX72" fmla="*/ 780383 w 1909857"/>
                <a:gd name="connsiteY72" fmla="*/ 1706118 h 1909857"/>
                <a:gd name="connsiteX73" fmla="*/ 587312 w 1909857"/>
                <a:gd name="connsiteY73" fmla="*/ 1671733 h 1909857"/>
                <a:gd name="connsiteX74" fmla="*/ 103251 w 1909857"/>
                <a:gd name="connsiteY74" fmla="*/ 954881 h 1909857"/>
                <a:gd name="connsiteX75" fmla="*/ 145923 w 1909857"/>
                <a:gd name="connsiteY75" fmla="*/ 685324 h 1909857"/>
                <a:gd name="connsiteX76" fmla="*/ 150590 w 1909857"/>
                <a:gd name="connsiteY76" fmla="*/ 684562 h 1909857"/>
                <a:gd name="connsiteX77" fmla="*/ 153353 w 1909857"/>
                <a:gd name="connsiteY77" fmla="*/ 687991 h 1909857"/>
                <a:gd name="connsiteX78" fmla="*/ 121730 w 1909857"/>
                <a:gd name="connsiteY78" fmla="*/ 891445 h 1909857"/>
                <a:gd name="connsiteX79" fmla="*/ 230124 w 1909857"/>
                <a:gd name="connsiteY79" fmla="*/ 1076611 h 1909857"/>
                <a:gd name="connsiteX80" fmla="*/ 293656 w 1909857"/>
                <a:gd name="connsiteY80" fmla="*/ 1013174 h 1909857"/>
                <a:gd name="connsiteX81" fmla="*/ 206407 w 1909857"/>
                <a:gd name="connsiteY81" fmla="*/ 780383 h 1909857"/>
                <a:gd name="connsiteX82" fmla="*/ 240792 w 1909857"/>
                <a:gd name="connsiteY82" fmla="*/ 587216 h 1909857"/>
                <a:gd name="connsiteX83" fmla="*/ 955072 w 1909857"/>
                <a:gd name="connsiteY83" fmla="*/ 103156 h 1909857"/>
                <a:gd name="connsiteX84" fmla="*/ 1224820 w 1909857"/>
                <a:gd name="connsiteY84" fmla="*/ 148114 h 1909857"/>
                <a:gd name="connsiteX85" fmla="*/ 1225582 w 1909857"/>
                <a:gd name="connsiteY85" fmla="*/ 152876 h 1909857"/>
                <a:gd name="connsiteX86" fmla="*/ 1222153 w 1909857"/>
                <a:gd name="connsiteY86" fmla="*/ 155543 h 1909857"/>
                <a:gd name="connsiteX87" fmla="*/ 1018413 w 1909857"/>
                <a:gd name="connsiteY87" fmla="*/ 121730 h 1909857"/>
                <a:gd name="connsiteX88" fmla="*/ 833342 w 1909857"/>
                <a:gd name="connsiteY88" fmla="*/ 230219 h 1909857"/>
                <a:gd name="connsiteX89" fmla="*/ 899446 w 1909857"/>
                <a:gd name="connsiteY89" fmla="*/ 293656 h 1909857"/>
                <a:gd name="connsiteX90" fmla="*/ 1129570 w 1909857"/>
                <a:gd name="connsiteY90" fmla="*/ 206407 h 1909857"/>
                <a:gd name="connsiteX91" fmla="*/ 1322642 w 1909857"/>
                <a:gd name="connsiteY91" fmla="*/ 240792 h 1909857"/>
                <a:gd name="connsiteX92" fmla="*/ 1806702 w 1909857"/>
                <a:gd name="connsiteY92" fmla="*/ 954977 h 1909857"/>
                <a:gd name="connsiteX93" fmla="*/ 1764125 w 1909857"/>
                <a:gd name="connsiteY93" fmla="*/ 1227106 h 1909857"/>
                <a:gd name="connsiteX94" fmla="*/ 954977 w 1909857"/>
                <a:gd name="connsiteY94" fmla="*/ 44958 h 1909857"/>
                <a:gd name="connsiteX95" fmla="*/ 44958 w 1909857"/>
                <a:gd name="connsiteY95" fmla="*/ 954881 h 1909857"/>
                <a:gd name="connsiteX96" fmla="*/ 954977 w 1909857"/>
                <a:gd name="connsiteY96" fmla="*/ 1864805 h 1909857"/>
                <a:gd name="connsiteX97" fmla="*/ 1864805 w 1909857"/>
                <a:gd name="connsiteY97" fmla="*/ 954881 h 1909857"/>
                <a:gd name="connsiteX98" fmla="*/ 954977 w 1909857"/>
                <a:gd name="connsiteY98" fmla="*/ 44958 h 1909857"/>
                <a:gd name="connsiteX99" fmla="*/ 954977 w 1909857"/>
                <a:gd name="connsiteY99" fmla="*/ 1909858 h 1909857"/>
                <a:gd name="connsiteX100" fmla="*/ 0 w 1909857"/>
                <a:gd name="connsiteY100" fmla="*/ 954881 h 1909857"/>
                <a:gd name="connsiteX101" fmla="*/ 954977 w 1909857"/>
                <a:gd name="connsiteY101" fmla="*/ 0 h 1909857"/>
                <a:gd name="connsiteX102" fmla="*/ 1909858 w 1909857"/>
                <a:gd name="connsiteY102" fmla="*/ 954881 h 1909857"/>
                <a:gd name="connsiteX103" fmla="*/ 954977 w 1909857"/>
                <a:gd name="connsiteY103" fmla="*/ 1909858 h 190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09857" h="1909857">
                  <a:moveTo>
                    <a:pt x="1169194" y="706279"/>
                  </a:moveTo>
                  <a:cubicBezTo>
                    <a:pt x="1169194" y="597789"/>
                    <a:pt x="1242536" y="492347"/>
                    <a:pt x="1282732" y="512350"/>
                  </a:cubicBezTo>
                  <a:cubicBezTo>
                    <a:pt x="1328452" y="535210"/>
                    <a:pt x="1248632" y="637508"/>
                    <a:pt x="1169194" y="706279"/>
                  </a:cubicBezTo>
                  <a:moveTo>
                    <a:pt x="669227" y="745998"/>
                  </a:moveTo>
                  <a:cubicBezTo>
                    <a:pt x="669227" y="658749"/>
                    <a:pt x="755428" y="492728"/>
                    <a:pt x="808101" y="510254"/>
                  </a:cubicBezTo>
                  <a:cubicBezTo>
                    <a:pt x="870204" y="530924"/>
                    <a:pt x="756571" y="698278"/>
                    <a:pt x="669227" y="745998"/>
                  </a:cubicBezTo>
                  <a:close/>
                  <a:moveTo>
                    <a:pt x="581978" y="1370267"/>
                  </a:moveTo>
                  <a:cubicBezTo>
                    <a:pt x="542354" y="1372076"/>
                    <a:pt x="515874" y="1346740"/>
                    <a:pt x="515874" y="1304354"/>
                  </a:cubicBezTo>
                  <a:cubicBezTo>
                    <a:pt x="515874" y="1190625"/>
                    <a:pt x="673513" y="1082040"/>
                    <a:pt x="792575" y="1023842"/>
                  </a:cubicBezTo>
                  <a:cubicBezTo>
                    <a:pt x="771430" y="1182529"/>
                    <a:pt x="717899" y="1364075"/>
                    <a:pt x="581978" y="1370267"/>
                  </a:cubicBezTo>
                  <a:close/>
                  <a:moveTo>
                    <a:pt x="1309402" y="999935"/>
                  </a:moveTo>
                  <a:cubicBezTo>
                    <a:pt x="1219581" y="999935"/>
                    <a:pt x="1150715" y="1066133"/>
                    <a:pt x="1150715" y="1145381"/>
                  </a:cubicBezTo>
                  <a:cubicBezTo>
                    <a:pt x="1150715" y="1211580"/>
                    <a:pt x="1190339" y="1264349"/>
                    <a:pt x="1243298" y="1264349"/>
                  </a:cubicBezTo>
                  <a:cubicBezTo>
                    <a:pt x="1261872" y="1264349"/>
                    <a:pt x="1280255" y="1253776"/>
                    <a:pt x="1280255" y="1229963"/>
                  </a:cubicBezTo>
                  <a:cubicBezTo>
                    <a:pt x="1280255" y="1195578"/>
                    <a:pt x="1234726" y="1187196"/>
                    <a:pt x="1238250" y="1135761"/>
                  </a:cubicBezTo>
                  <a:cubicBezTo>
                    <a:pt x="1240441" y="1101852"/>
                    <a:pt x="1272445" y="1079183"/>
                    <a:pt x="1304163" y="1079183"/>
                  </a:cubicBezTo>
                  <a:cubicBezTo>
                    <a:pt x="1367695" y="1079183"/>
                    <a:pt x="1397318" y="1140714"/>
                    <a:pt x="1397318" y="1204151"/>
                  </a:cubicBezTo>
                  <a:cubicBezTo>
                    <a:pt x="1394651" y="1302068"/>
                    <a:pt x="1322642" y="1370171"/>
                    <a:pt x="1238060" y="1370171"/>
                  </a:cubicBezTo>
                  <a:cubicBezTo>
                    <a:pt x="1126903" y="1370171"/>
                    <a:pt x="1055561" y="1264349"/>
                    <a:pt x="1055561" y="1150525"/>
                  </a:cubicBezTo>
                  <a:cubicBezTo>
                    <a:pt x="1055561" y="981265"/>
                    <a:pt x="1166622" y="915067"/>
                    <a:pt x="1224820" y="899255"/>
                  </a:cubicBezTo>
                  <a:cubicBezTo>
                    <a:pt x="1225391" y="899160"/>
                    <a:pt x="1377029" y="926306"/>
                    <a:pt x="1372172" y="859441"/>
                  </a:cubicBezTo>
                  <a:cubicBezTo>
                    <a:pt x="1370171" y="830104"/>
                    <a:pt x="1326356" y="818864"/>
                    <a:pt x="1294733" y="817531"/>
                  </a:cubicBezTo>
                  <a:cubicBezTo>
                    <a:pt x="1259586" y="816102"/>
                    <a:pt x="1224343" y="828770"/>
                    <a:pt x="1224343" y="828770"/>
                  </a:cubicBezTo>
                  <a:cubicBezTo>
                    <a:pt x="1205865" y="819436"/>
                    <a:pt x="1193102" y="801243"/>
                    <a:pt x="1185196" y="780193"/>
                  </a:cubicBezTo>
                  <a:cubicBezTo>
                    <a:pt x="1293590" y="698183"/>
                    <a:pt x="1370362" y="618839"/>
                    <a:pt x="1370362" y="528923"/>
                  </a:cubicBezTo>
                  <a:cubicBezTo>
                    <a:pt x="1370362" y="481298"/>
                    <a:pt x="1338643" y="438912"/>
                    <a:pt x="1277779" y="438912"/>
                  </a:cubicBezTo>
                  <a:cubicBezTo>
                    <a:pt x="1169384" y="438912"/>
                    <a:pt x="1087279" y="576453"/>
                    <a:pt x="1087279" y="700754"/>
                  </a:cubicBezTo>
                  <a:cubicBezTo>
                    <a:pt x="1087279" y="721900"/>
                    <a:pt x="1087279" y="743140"/>
                    <a:pt x="1092613" y="761619"/>
                  </a:cubicBezTo>
                  <a:cubicBezTo>
                    <a:pt x="1023842" y="811911"/>
                    <a:pt x="972693" y="843058"/>
                    <a:pt x="880110" y="898588"/>
                  </a:cubicBezTo>
                  <a:cubicBezTo>
                    <a:pt x="880110" y="886968"/>
                    <a:pt x="882491" y="857155"/>
                    <a:pt x="890302" y="818388"/>
                  </a:cubicBezTo>
                  <a:cubicBezTo>
                    <a:pt x="922020" y="784003"/>
                    <a:pt x="965645" y="732568"/>
                    <a:pt x="965645" y="692849"/>
                  </a:cubicBezTo>
                  <a:cubicBezTo>
                    <a:pt x="965645" y="674370"/>
                    <a:pt x="955167" y="658463"/>
                    <a:pt x="933926" y="658463"/>
                  </a:cubicBezTo>
                  <a:cubicBezTo>
                    <a:pt x="881063" y="658463"/>
                    <a:pt x="841343" y="737807"/>
                    <a:pt x="830771" y="793337"/>
                  </a:cubicBezTo>
                  <a:cubicBezTo>
                    <a:pt x="806958" y="822388"/>
                    <a:pt x="759333" y="859536"/>
                    <a:pt x="719709" y="859536"/>
                  </a:cubicBezTo>
                  <a:cubicBezTo>
                    <a:pt x="687991" y="859536"/>
                    <a:pt x="677418" y="830390"/>
                    <a:pt x="674751" y="819817"/>
                  </a:cubicBezTo>
                  <a:cubicBezTo>
                    <a:pt x="775335" y="785336"/>
                    <a:pt x="899636" y="647890"/>
                    <a:pt x="899636" y="523494"/>
                  </a:cubicBezTo>
                  <a:cubicBezTo>
                    <a:pt x="899636" y="497015"/>
                    <a:pt x="889063" y="438817"/>
                    <a:pt x="809720" y="438817"/>
                  </a:cubicBezTo>
                  <a:cubicBezTo>
                    <a:pt x="690658" y="438817"/>
                    <a:pt x="590169" y="616077"/>
                    <a:pt x="590169" y="753618"/>
                  </a:cubicBezTo>
                  <a:cubicBezTo>
                    <a:pt x="547783" y="753618"/>
                    <a:pt x="531971" y="708660"/>
                    <a:pt x="531971" y="674275"/>
                  </a:cubicBezTo>
                  <a:cubicBezTo>
                    <a:pt x="531971" y="639890"/>
                    <a:pt x="545211" y="605504"/>
                    <a:pt x="545211" y="594932"/>
                  </a:cubicBezTo>
                  <a:cubicBezTo>
                    <a:pt x="545211" y="584359"/>
                    <a:pt x="539877" y="571119"/>
                    <a:pt x="524066" y="571119"/>
                  </a:cubicBezTo>
                  <a:cubicBezTo>
                    <a:pt x="484346" y="571119"/>
                    <a:pt x="460534" y="624078"/>
                    <a:pt x="460534" y="684848"/>
                  </a:cubicBezTo>
                  <a:cubicBezTo>
                    <a:pt x="463201" y="769525"/>
                    <a:pt x="518732" y="822388"/>
                    <a:pt x="592836" y="827723"/>
                  </a:cubicBezTo>
                  <a:cubicBezTo>
                    <a:pt x="603409" y="878015"/>
                    <a:pt x="648367" y="925544"/>
                    <a:pt x="703898" y="925544"/>
                  </a:cubicBezTo>
                  <a:cubicBezTo>
                    <a:pt x="738378" y="925544"/>
                    <a:pt x="780574" y="914972"/>
                    <a:pt x="809720" y="888587"/>
                  </a:cubicBezTo>
                  <a:cubicBezTo>
                    <a:pt x="807053" y="907161"/>
                    <a:pt x="804482" y="922973"/>
                    <a:pt x="801719" y="938879"/>
                  </a:cubicBezTo>
                  <a:cubicBezTo>
                    <a:pt x="685324" y="999744"/>
                    <a:pt x="600742" y="1042035"/>
                    <a:pt x="523970" y="1110806"/>
                  </a:cubicBezTo>
                  <a:cubicBezTo>
                    <a:pt x="463106" y="1166432"/>
                    <a:pt x="428720" y="1240441"/>
                    <a:pt x="428720" y="1298639"/>
                  </a:cubicBezTo>
                  <a:cubicBezTo>
                    <a:pt x="428720" y="1377982"/>
                    <a:pt x="479012" y="1451991"/>
                    <a:pt x="582168" y="1451991"/>
                  </a:cubicBezTo>
                  <a:cubicBezTo>
                    <a:pt x="703802" y="1451991"/>
                    <a:pt x="796481" y="1354169"/>
                    <a:pt x="841438" y="1219200"/>
                  </a:cubicBezTo>
                  <a:cubicBezTo>
                    <a:pt x="862679" y="1155764"/>
                    <a:pt x="871061" y="1063371"/>
                    <a:pt x="876395" y="978694"/>
                  </a:cubicBezTo>
                  <a:cubicBezTo>
                    <a:pt x="998125" y="909923"/>
                    <a:pt x="1055751" y="870109"/>
                    <a:pt x="1119188" y="825151"/>
                  </a:cubicBezTo>
                  <a:cubicBezTo>
                    <a:pt x="1127093" y="838390"/>
                    <a:pt x="1135190" y="848963"/>
                    <a:pt x="1145667" y="856869"/>
                  </a:cubicBezTo>
                  <a:cubicBezTo>
                    <a:pt x="1090136" y="886015"/>
                    <a:pt x="957929" y="968026"/>
                    <a:pt x="957929" y="1161002"/>
                  </a:cubicBezTo>
                  <a:cubicBezTo>
                    <a:pt x="957929" y="1298639"/>
                    <a:pt x="1050512" y="1451991"/>
                    <a:pt x="1233011" y="1451991"/>
                  </a:cubicBezTo>
                  <a:cubicBezTo>
                    <a:pt x="1383792" y="1451991"/>
                    <a:pt x="1487043" y="1327785"/>
                    <a:pt x="1487043" y="1208723"/>
                  </a:cubicBezTo>
                  <a:cubicBezTo>
                    <a:pt x="1486662" y="1100423"/>
                    <a:pt x="1425797" y="999935"/>
                    <a:pt x="1309402" y="999935"/>
                  </a:cubicBezTo>
                  <a:close/>
                  <a:moveTo>
                    <a:pt x="1764125" y="1227106"/>
                  </a:moveTo>
                  <a:cubicBezTo>
                    <a:pt x="1763649" y="1227963"/>
                    <a:pt x="1762125" y="1229201"/>
                    <a:pt x="1759268" y="1228154"/>
                  </a:cubicBezTo>
                  <a:cubicBezTo>
                    <a:pt x="1757077" y="1227296"/>
                    <a:pt x="1756315" y="1226153"/>
                    <a:pt x="1756410" y="1224725"/>
                  </a:cubicBezTo>
                  <a:cubicBezTo>
                    <a:pt x="1756601" y="1223201"/>
                    <a:pt x="1788414" y="1129094"/>
                    <a:pt x="1788224" y="1021080"/>
                  </a:cubicBezTo>
                  <a:cubicBezTo>
                    <a:pt x="1787843" y="904685"/>
                    <a:pt x="1740599" y="833247"/>
                    <a:pt x="1679829" y="833247"/>
                  </a:cubicBezTo>
                  <a:cubicBezTo>
                    <a:pt x="1642777" y="833247"/>
                    <a:pt x="1616297" y="859727"/>
                    <a:pt x="1616297" y="899351"/>
                  </a:cubicBezTo>
                  <a:cubicBezTo>
                    <a:pt x="1616297" y="970788"/>
                    <a:pt x="1703546" y="976027"/>
                    <a:pt x="1703546" y="1132142"/>
                  </a:cubicBezTo>
                  <a:cubicBezTo>
                    <a:pt x="1703546" y="1195578"/>
                    <a:pt x="1690307" y="1256348"/>
                    <a:pt x="1669161" y="1322546"/>
                  </a:cubicBezTo>
                  <a:cubicBezTo>
                    <a:pt x="1571244" y="1653159"/>
                    <a:pt x="1259110" y="1806512"/>
                    <a:pt x="954977" y="1806512"/>
                  </a:cubicBezTo>
                  <a:cubicBezTo>
                    <a:pt x="814769" y="1806512"/>
                    <a:pt x="715137" y="1777746"/>
                    <a:pt x="685419" y="1764411"/>
                  </a:cubicBezTo>
                  <a:cubicBezTo>
                    <a:pt x="684181" y="1763839"/>
                    <a:pt x="683228" y="1761458"/>
                    <a:pt x="684181" y="1759172"/>
                  </a:cubicBezTo>
                  <a:cubicBezTo>
                    <a:pt x="684848" y="1757267"/>
                    <a:pt x="686943" y="1755934"/>
                    <a:pt x="688086" y="1756505"/>
                  </a:cubicBezTo>
                  <a:cubicBezTo>
                    <a:pt x="700183" y="1761268"/>
                    <a:pt x="785717" y="1788128"/>
                    <a:pt x="891540" y="1788128"/>
                  </a:cubicBezTo>
                  <a:cubicBezTo>
                    <a:pt x="1007936" y="1788128"/>
                    <a:pt x="1076706" y="1740599"/>
                    <a:pt x="1076706" y="1682210"/>
                  </a:cubicBezTo>
                  <a:cubicBezTo>
                    <a:pt x="1076706" y="1645253"/>
                    <a:pt x="1047655" y="1616202"/>
                    <a:pt x="1010507" y="1616202"/>
                  </a:cubicBezTo>
                  <a:cubicBezTo>
                    <a:pt x="939070" y="1616202"/>
                    <a:pt x="933736" y="1706118"/>
                    <a:pt x="780383" y="1706118"/>
                  </a:cubicBezTo>
                  <a:cubicBezTo>
                    <a:pt x="714280" y="1706118"/>
                    <a:pt x="656082" y="1692974"/>
                    <a:pt x="587312" y="1671733"/>
                  </a:cubicBezTo>
                  <a:cubicBezTo>
                    <a:pt x="259271" y="1571244"/>
                    <a:pt x="102965" y="1261682"/>
                    <a:pt x="103251" y="954881"/>
                  </a:cubicBezTo>
                  <a:cubicBezTo>
                    <a:pt x="103346" y="805529"/>
                    <a:pt x="145256" y="686467"/>
                    <a:pt x="145923" y="685324"/>
                  </a:cubicBezTo>
                  <a:cubicBezTo>
                    <a:pt x="146399" y="684562"/>
                    <a:pt x="148304" y="683705"/>
                    <a:pt x="150590" y="684562"/>
                  </a:cubicBezTo>
                  <a:cubicBezTo>
                    <a:pt x="152972" y="685324"/>
                    <a:pt x="153638" y="687419"/>
                    <a:pt x="153353" y="687991"/>
                  </a:cubicBezTo>
                  <a:cubicBezTo>
                    <a:pt x="149447" y="700373"/>
                    <a:pt x="121730" y="785717"/>
                    <a:pt x="121730" y="891445"/>
                  </a:cubicBezTo>
                  <a:cubicBezTo>
                    <a:pt x="121730" y="1007936"/>
                    <a:pt x="169355" y="1076611"/>
                    <a:pt x="230124" y="1076611"/>
                  </a:cubicBezTo>
                  <a:cubicBezTo>
                    <a:pt x="264509" y="1076611"/>
                    <a:pt x="293656" y="1050131"/>
                    <a:pt x="293656" y="1013174"/>
                  </a:cubicBezTo>
                  <a:cubicBezTo>
                    <a:pt x="293656" y="941737"/>
                    <a:pt x="206407" y="933831"/>
                    <a:pt x="206407" y="780383"/>
                  </a:cubicBezTo>
                  <a:cubicBezTo>
                    <a:pt x="206407" y="714185"/>
                    <a:pt x="219647" y="655987"/>
                    <a:pt x="240792" y="587216"/>
                  </a:cubicBezTo>
                  <a:cubicBezTo>
                    <a:pt x="341281" y="259175"/>
                    <a:pt x="650843" y="105442"/>
                    <a:pt x="955072" y="103156"/>
                  </a:cubicBezTo>
                  <a:cubicBezTo>
                    <a:pt x="1096423" y="102108"/>
                    <a:pt x="1220153" y="144399"/>
                    <a:pt x="1224820" y="148114"/>
                  </a:cubicBezTo>
                  <a:cubicBezTo>
                    <a:pt x="1225582" y="148781"/>
                    <a:pt x="1226534" y="150686"/>
                    <a:pt x="1225582" y="152876"/>
                  </a:cubicBezTo>
                  <a:cubicBezTo>
                    <a:pt x="1224629" y="155353"/>
                    <a:pt x="1223010" y="155639"/>
                    <a:pt x="1222153" y="155543"/>
                  </a:cubicBezTo>
                  <a:cubicBezTo>
                    <a:pt x="1220629" y="155353"/>
                    <a:pt x="1140238" y="121730"/>
                    <a:pt x="1018413" y="121730"/>
                  </a:cubicBezTo>
                  <a:cubicBezTo>
                    <a:pt x="904780" y="121634"/>
                    <a:pt x="833342" y="169259"/>
                    <a:pt x="833342" y="230219"/>
                  </a:cubicBezTo>
                  <a:cubicBezTo>
                    <a:pt x="833342" y="264605"/>
                    <a:pt x="859727" y="293656"/>
                    <a:pt x="899446" y="293656"/>
                  </a:cubicBezTo>
                  <a:cubicBezTo>
                    <a:pt x="970883" y="293656"/>
                    <a:pt x="976217" y="206407"/>
                    <a:pt x="1129570" y="206407"/>
                  </a:cubicBezTo>
                  <a:cubicBezTo>
                    <a:pt x="1195769" y="206407"/>
                    <a:pt x="1253871" y="219647"/>
                    <a:pt x="1322642" y="240792"/>
                  </a:cubicBezTo>
                  <a:cubicBezTo>
                    <a:pt x="1653350" y="341281"/>
                    <a:pt x="1803940" y="653510"/>
                    <a:pt x="1806702" y="954977"/>
                  </a:cubicBezTo>
                  <a:cubicBezTo>
                    <a:pt x="1808131" y="1109377"/>
                    <a:pt x="1764602" y="1226344"/>
                    <a:pt x="1764125" y="1227106"/>
                  </a:cubicBezTo>
                  <a:close/>
                  <a:moveTo>
                    <a:pt x="954977" y="44958"/>
                  </a:moveTo>
                  <a:cubicBezTo>
                    <a:pt x="452342" y="44958"/>
                    <a:pt x="44958" y="452342"/>
                    <a:pt x="44958" y="954881"/>
                  </a:cubicBezTo>
                  <a:cubicBezTo>
                    <a:pt x="44958" y="1457516"/>
                    <a:pt x="452438" y="1864805"/>
                    <a:pt x="954977" y="1864805"/>
                  </a:cubicBezTo>
                  <a:cubicBezTo>
                    <a:pt x="1457516" y="1864805"/>
                    <a:pt x="1864805" y="1457516"/>
                    <a:pt x="1864805" y="954881"/>
                  </a:cubicBezTo>
                  <a:cubicBezTo>
                    <a:pt x="1864805" y="455009"/>
                    <a:pt x="1457516" y="44958"/>
                    <a:pt x="954977" y="44958"/>
                  </a:cubicBezTo>
                  <a:close/>
                  <a:moveTo>
                    <a:pt x="954977" y="1909858"/>
                  </a:moveTo>
                  <a:cubicBezTo>
                    <a:pt x="428530" y="1909858"/>
                    <a:pt x="0" y="1483995"/>
                    <a:pt x="0" y="954881"/>
                  </a:cubicBezTo>
                  <a:cubicBezTo>
                    <a:pt x="0" y="428530"/>
                    <a:pt x="428530" y="0"/>
                    <a:pt x="954977" y="0"/>
                  </a:cubicBezTo>
                  <a:cubicBezTo>
                    <a:pt x="1481233" y="0"/>
                    <a:pt x="1909858" y="428530"/>
                    <a:pt x="1909858" y="954881"/>
                  </a:cubicBezTo>
                  <a:cubicBezTo>
                    <a:pt x="1909858" y="1483995"/>
                    <a:pt x="1481233" y="1909858"/>
                    <a:pt x="954977" y="1909858"/>
                  </a:cubicBezTo>
                  <a:close/>
                </a:path>
              </a:pathLst>
            </a:custGeom>
            <a:solidFill>
              <a:schemeClr val="accent1"/>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855323368"/>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Monogram">
    <p:bg>
      <p:bgPr>
        <a:solidFill>
          <a:schemeClr val="tx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BCCCB42-DBB6-4C8E-828D-6493684B0843}"/>
              </a:ext>
            </a:extLst>
          </p:cNvPr>
          <p:cNvSpPr>
            <a:spLocks noEditPoints="1"/>
          </p:cNvSpPr>
          <p:nvPr userDrawn="1"/>
        </p:nvSpPr>
        <p:spPr bwMode="auto">
          <a:xfrm>
            <a:off x="4734718" y="2068512"/>
            <a:ext cx="2722563" cy="2720975"/>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47736535"/>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Monogram + tag line">
    <p:bg>
      <p:bgPr>
        <a:solidFill>
          <a:schemeClr val="accent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78B709-D700-48BE-8A7F-40526690FBDC}"/>
              </a:ext>
            </a:extLst>
          </p:cNvPr>
          <p:cNvGrpSpPr/>
          <p:nvPr userDrawn="1"/>
        </p:nvGrpSpPr>
        <p:grpSpPr>
          <a:xfrm>
            <a:off x="1892047" y="2474071"/>
            <a:ext cx="8407906" cy="1909857"/>
            <a:chOff x="515938" y="2471737"/>
            <a:chExt cx="8407906" cy="1909857"/>
          </a:xfrm>
          <a:solidFill>
            <a:schemeClr val="tx1"/>
          </a:solidFill>
        </p:grpSpPr>
        <p:grpSp>
          <p:nvGrpSpPr>
            <p:cNvPr id="4" name="Graphic 1">
              <a:extLst>
                <a:ext uri="{FF2B5EF4-FFF2-40B4-BE49-F238E27FC236}">
                  <a16:creationId xmlns:a16="http://schemas.microsoft.com/office/drawing/2014/main" id="{527CBAE7-1622-4F87-8FE3-3921BDD7B65A}"/>
                </a:ext>
              </a:extLst>
            </p:cNvPr>
            <p:cNvGrpSpPr/>
            <p:nvPr/>
          </p:nvGrpSpPr>
          <p:grpSpPr>
            <a:xfrm>
              <a:off x="2697543" y="3167633"/>
              <a:ext cx="6226301" cy="518064"/>
              <a:chOff x="2697543" y="3167633"/>
              <a:chExt cx="6226301" cy="518064"/>
            </a:xfrm>
            <a:grpFill/>
          </p:grpSpPr>
          <p:sp>
            <p:nvSpPr>
              <p:cNvPr id="6" name="Freeform: Shape 5">
                <a:extLst>
                  <a:ext uri="{FF2B5EF4-FFF2-40B4-BE49-F238E27FC236}">
                    <a16:creationId xmlns:a16="http://schemas.microsoft.com/office/drawing/2014/main" id="{4975FB12-3580-43B5-A933-24B3ED80925D}"/>
                  </a:ext>
                </a:extLst>
              </p:cNvPr>
              <p:cNvSpPr/>
              <p:nvPr/>
            </p:nvSpPr>
            <p:spPr>
              <a:xfrm>
                <a:off x="2697543" y="3198780"/>
                <a:ext cx="251269" cy="369665"/>
              </a:xfrm>
              <a:custGeom>
                <a:avLst/>
                <a:gdLst>
                  <a:gd name="connsiteX0" fmla="*/ 10097 w 251269"/>
                  <a:gd name="connsiteY0" fmla="*/ 369665 h 369665"/>
                  <a:gd name="connsiteX1" fmla="*/ 0 w 251269"/>
                  <a:gd name="connsiteY1" fmla="*/ 359569 h 369665"/>
                  <a:gd name="connsiteX2" fmla="*/ 0 w 251269"/>
                  <a:gd name="connsiteY2" fmla="*/ 10096 h 369665"/>
                  <a:gd name="connsiteX3" fmla="*/ 10097 w 251269"/>
                  <a:gd name="connsiteY3" fmla="*/ 0 h 369665"/>
                  <a:gd name="connsiteX4" fmla="*/ 108871 w 251269"/>
                  <a:gd name="connsiteY4" fmla="*/ 0 h 369665"/>
                  <a:gd name="connsiteX5" fmla="*/ 233934 w 251269"/>
                  <a:gd name="connsiteY5" fmla="*/ 96583 h 369665"/>
                  <a:gd name="connsiteX6" fmla="*/ 182023 w 251269"/>
                  <a:gd name="connsiteY6" fmla="*/ 178689 h 369665"/>
                  <a:gd name="connsiteX7" fmla="*/ 251270 w 251269"/>
                  <a:gd name="connsiteY7" fmla="*/ 269176 h 369665"/>
                  <a:gd name="connsiteX8" fmla="*/ 125063 w 251269"/>
                  <a:gd name="connsiteY8" fmla="*/ 369665 h 369665"/>
                  <a:gd name="connsiteX9" fmla="*/ 10097 w 251269"/>
                  <a:gd name="connsiteY9" fmla="*/ 369665 h 369665"/>
                  <a:gd name="connsiteX10" fmla="*/ 45815 w 251269"/>
                  <a:gd name="connsiteY10" fmla="*/ 163640 h 369665"/>
                  <a:gd name="connsiteX11" fmla="*/ 111157 w 251269"/>
                  <a:gd name="connsiteY11" fmla="*/ 163640 h 369665"/>
                  <a:gd name="connsiteX12" fmla="*/ 187071 w 251269"/>
                  <a:gd name="connsiteY12" fmla="*/ 100013 h 369665"/>
                  <a:gd name="connsiteX13" fmla="*/ 111728 w 251269"/>
                  <a:gd name="connsiteY13" fmla="*/ 38100 h 369665"/>
                  <a:gd name="connsiteX14" fmla="*/ 45815 w 251269"/>
                  <a:gd name="connsiteY14" fmla="*/ 38100 h 369665"/>
                  <a:gd name="connsiteX15" fmla="*/ 45815 w 251269"/>
                  <a:gd name="connsiteY15" fmla="*/ 163640 h 369665"/>
                  <a:gd name="connsiteX16" fmla="*/ 45815 w 251269"/>
                  <a:gd name="connsiteY16" fmla="*/ 331661 h 369665"/>
                  <a:gd name="connsiteX17" fmla="*/ 126778 w 251269"/>
                  <a:gd name="connsiteY17" fmla="*/ 331661 h 369665"/>
                  <a:gd name="connsiteX18" fmla="*/ 204407 w 251269"/>
                  <a:gd name="connsiteY18" fmla="*/ 266890 h 369665"/>
                  <a:gd name="connsiteX19" fmla="*/ 127921 w 251269"/>
                  <a:gd name="connsiteY19" fmla="*/ 200501 h 369665"/>
                  <a:gd name="connsiteX20" fmla="*/ 45815 w 251269"/>
                  <a:gd name="connsiteY20" fmla="*/ 200501 h 369665"/>
                  <a:gd name="connsiteX21" fmla="*/ 45815 w 251269"/>
                  <a:gd name="connsiteY21" fmla="*/ 331661 h 36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69" h="369665">
                    <a:moveTo>
                      <a:pt x="10097" y="369665"/>
                    </a:moveTo>
                    <a:cubicBezTo>
                      <a:pt x="2858" y="369665"/>
                      <a:pt x="0" y="366903"/>
                      <a:pt x="0" y="359569"/>
                    </a:cubicBezTo>
                    <a:lnTo>
                      <a:pt x="0" y="10096"/>
                    </a:lnTo>
                    <a:cubicBezTo>
                      <a:pt x="0" y="2857"/>
                      <a:pt x="2762" y="0"/>
                      <a:pt x="10097" y="0"/>
                    </a:cubicBezTo>
                    <a:lnTo>
                      <a:pt x="108871" y="0"/>
                    </a:lnTo>
                    <a:cubicBezTo>
                      <a:pt x="198787" y="0"/>
                      <a:pt x="233934" y="44101"/>
                      <a:pt x="233934" y="96583"/>
                    </a:cubicBezTo>
                    <a:cubicBezTo>
                      <a:pt x="233934" y="131731"/>
                      <a:pt x="218885" y="161925"/>
                      <a:pt x="182023" y="178689"/>
                    </a:cubicBezTo>
                    <a:cubicBezTo>
                      <a:pt x="230600" y="192691"/>
                      <a:pt x="251270" y="227267"/>
                      <a:pt x="251270" y="269176"/>
                    </a:cubicBezTo>
                    <a:cubicBezTo>
                      <a:pt x="251270" y="321659"/>
                      <a:pt x="215551" y="369665"/>
                      <a:pt x="125063" y="369665"/>
                    </a:cubicBezTo>
                    <a:lnTo>
                      <a:pt x="10097" y="369665"/>
                    </a:lnTo>
                    <a:close/>
                    <a:moveTo>
                      <a:pt x="45815" y="163640"/>
                    </a:moveTo>
                    <a:lnTo>
                      <a:pt x="111157" y="163640"/>
                    </a:lnTo>
                    <a:cubicBezTo>
                      <a:pt x="167545" y="163640"/>
                      <a:pt x="187071" y="134588"/>
                      <a:pt x="187071" y="100013"/>
                    </a:cubicBezTo>
                    <a:cubicBezTo>
                      <a:pt x="187071" y="66008"/>
                      <a:pt x="167545" y="38100"/>
                      <a:pt x="111728" y="38100"/>
                    </a:cubicBezTo>
                    <a:lnTo>
                      <a:pt x="45815" y="38100"/>
                    </a:lnTo>
                    <a:lnTo>
                      <a:pt x="45815" y="163640"/>
                    </a:lnTo>
                    <a:close/>
                    <a:moveTo>
                      <a:pt x="45815" y="331661"/>
                    </a:moveTo>
                    <a:lnTo>
                      <a:pt x="126778" y="331661"/>
                    </a:lnTo>
                    <a:cubicBezTo>
                      <a:pt x="183737" y="331661"/>
                      <a:pt x="204407" y="302038"/>
                      <a:pt x="204407" y="266890"/>
                    </a:cubicBezTo>
                    <a:cubicBezTo>
                      <a:pt x="204407" y="231172"/>
                      <a:pt x="184880" y="200501"/>
                      <a:pt x="127921" y="200501"/>
                    </a:cubicBezTo>
                    <a:lnTo>
                      <a:pt x="45815" y="200501"/>
                    </a:lnTo>
                    <a:lnTo>
                      <a:pt x="45815" y="331661"/>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8399F1A2-9760-4EFA-9912-3CE2BFB4AF89}"/>
                  </a:ext>
                </a:extLst>
              </p:cNvPr>
              <p:cNvSpPr/>
              <p:nvPr/>
            </p:nvSpPr>
            <p:spPr>
              <a:xfrm>
                <a:off x="3011297" y="3300412"/>
                <a:ext cx="212788" cy="273653"/>
              </a:xfrm>
              <a:custGeom>
                <a:avLst/>
                <a:gdLst>
                  <a:gd name="connsiteX0" fmla="*/ 90964 w 212788"/>
                  <a:gd name="connsiteY0" fmla="*/ 273653 h 273653"/>
                  <a:gd name="connsiteX1" fmla="*/ 0 w 212788"/>
                  <a:gd name="connsiteY1" fmla="*/ 172021 h 273653"/>
                  <a:gd name="connsiteX2" fmla="*/ 0 w 212788"/>
                  <a:gd name="connsiteY2" fmla="*/ 10096 h 273653"/>
                  <a:gd name="connsiteX3" fmla="*/ 10001 w 212788"/>
                  <a:gd name="connsiteY3" fmla="*/ 0 h 273653"/>
                  <a:gd name="connsiteX4" fmla="*/ 33433 w 212788"/>
                  <a:gd name="connsiteY4" fmla="*/ 0 h 273653"/>
                  <a:gd name="connsiteX5" fmla="*/ 43529 w 212788"/>
                  <a:gd name="connsiteY5" fmla="*/ 10096 h 273653"/>
                  <a:gd name="connsiteX6" fmla="*/ 43529 w 212788"/>
                  <a:gd name="connsiteY6" fmla="*/ 168021 h 273653"/>
                  <a:gd name="connsiteX7" fmla="*/ 99917 w 212788"/>
                  <a:gd name="connsiteY7" fmla="*/ 237268 h 273653"/>
                  <a:gd name="connsiteX8" fmla="*/ 169164 w 212788"/>
                  <a:gd name="connsiteY8" fmla="*/ 201549 h 273653"/>
                  <a:gd name="connsiteX9" fmla="*/ 169164 w 212788"/>
                  <a:gd name="connsiteY9" fmla="*/ 10096 h 273653"/>
                  <a:gd name="connsiteX10" fmla="*/ 179260 w 212788"/>
                  <a:gd name="connsiteY10" fmla="*/ 0 h 273653"/>
                  <a:gd name="connsiteX11" fmla="*/ 202692 w 212788"/>
                  <a:gd name="connsiteY11" fmla="*/ 0 h 273653"/>
                  <a:gd name="connsiteX12" fmla="*/ 212788 w 212788"/>
                  <a:gd name="connsiteY12" fmla="*/ 10096 h 273653"/>
                  <a:gd name="connsiteX13" fmla="*/ 212788 w 212788"/>
                  <a:gd name="connsiteY13" fmla="*/ 257937 h 273653"/>
                  <a:gd name="connsiteX14" fmla="*/ 202692 w 212788"/>
                  <a:gd name="connsiteY14" fmla="*/ 268034 h 273653"/>
                  <a:gd name="connsiteX15" fmla="*/ 182023 w 212788"/>
                  <a:gd name="connsiteY15" fmla="*/ 268034 h 273653"/>
                  <a:gd name="connsiteX16" fmla="*/ 171926 w 212788"/>
                  <a:gd name="connsiteY16" fmla="*/ 257937 h 273653"/>
                  <a:gd name="connsiteX17" fmla="*/ 171926 w 212788"/>
                  <a:gd name="connsiteY17" fmla="*/ 235553 h 273653"/>
                  <a:gd name="connsiteX18" fmla="*/ 90964 w 212788"/>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2788" h="273653">
                    <a:moveTo>
                      <a:pt x="90964" y="273653"/>
                    </a:moveTo>
                    <a:cubicBezTo>
                      <a:pt x="25622" y="273653"/>
                      <a:pt x="0" y="226790"/>
                      <a:pt x="0" y="172021"/>
                    </a:cubicBezTo>
                    <a:lnTo>
                      <a:pt x="0" y="10096"/>
                    </a:lnTo>
                    <a:cubicBezTo>
                      <a:pt x="0" y="2858"/>
                      <a:pt x="2762" y="0"/>
                      <a:pt x="10001" y="0"/>
                    </a:cubicBezTo>
                    <a:lnTo>
                      <a:pt x="33433" y="0"/>
                    </a:lnTo>
                    <a:cubicBezTo>
                      <a:pt x="40672" y="0"/>
                      <a:pt x="43529" y="2762"/>
                      <a:pt x="43529" y="10096"/>
                    </a:cubicBezTo>
                    <a:lnTo>
                      <a:pt x="43529" y="168021"/>
                    </a:lnTo>
                    <a:cubicBezTo>
                      <a:pt x="43529" y="199263"/>
                      <a:pt x="54673" y="237268"/>
                      <a:pt x="99917" y="237268"/>
                    </a:cubicBezTo>
                    <a:cubicBezTo>
                      <a:pt x="122777" y="237268"/>
                      <a:pt x="150209" y="228314"/>
                      <a:pt x="169164" y="201549"/>
                    </a:cubicBezTo>
                    <a:lnTo>
                      <a:pt x="169164" y="10096"/>
                    </a:lnTo>
                    <a:cubicBezTo>
                      <a:pt x="169164" y="2858"/>
                      <a:pt x="171926" y="0"/>
                      <a:pt x="179260" y="0"/>
                    </a:cubicBezTo>
                    <a:lnTo>
                      <a:pt x="202692" y="0"/>
                    </a:lnTo>
                    <a:cubicBezTo>
                      <a:pt x="209931" y="0"/>
                      <a:pt x="212788" y="2762"/>
                      <a:pt x="212788" y="10096"/>
                    </a:cubicBezTo>
                    <a:lnTo>
                      <a:pt x="212788" y="257937"/>
                    </a:lnTo>
                    <a:cubicBezTo>
                      <a:pt x="212788" y="265176"/>
                      <a:pt x="210026" y="268034"/>
                      <a:pt x="202692" y="268034"/>
                    </a:cubicBezTo>
                    <a:lnTo>
                      <a:pt x="182023" y="268034"/>
                    </a:lnTo>
                    <a:cubicBezTo>
                      <a:pt x="174784" y="268034"/>
                      <a:pt x="171926" y="265271"/>
                      <a:pt x="171926" y="257937"/>
                    </a:cubicBezTo>
                    <a:lnTo>
                      <a:pt x="171926" y="235553"/>
                    </a:lnTo>
                    <a:cubicBezTo>
                      <a:pt x="156781" y="254603"/>
                      <a:pt x="132779" y="273653"/>
                      <a:pt x="90964" y="273653"/>
                    </a:cubicBez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E8032747-5D30-4BD5-987A-E0CD8522095B}"/>
                  </a:ext>
                </a:extLst>
              </p:cNvPr>
              <p:cNvSpPr/>
              <p:nvPr/>
            </p:nvSpPr>
            <p:spPr>
              <a:xfrm>
                <a:off x="3299143"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0 w 59245"/>
                  <a:gd name="connsiteY6" fmla="*/ 384715 h 394811"/>
                  <a:gd name="connsiteX7" fmla="*/ 7810 w 59245"/>
                  <a:gd name="connsiteY7" fmla="*/ 136874 h 394811"/>
                  <a:gd name="connsiteX8" fmla="*/ 17907 w 59245"/>
                  <a:gd name="connsiteY8" fmla="*/ 126778 h 394811"/>
                  <a:gd name="connsiteX9" fmla="*/ 41338 w 59245"/>
                  <a:gd name="connsiteY9" fmla="*/ 126778 h 394811"/>
                  <a:gd name="connsiteX10" fmla="*/ 51435 w 59245"/>
                  <a:gd name="connsiteY10" fmla="*/ 136874 h 394811"/>
                  <a:gd name="connsiteX11" fmla="*/ 51435 w 59245"/>
                  <a:gd name="connsiteY11" fmla="*/ 384715 h 394811"/>
                  <a:gd name="connsiteX12" fmla="*/ 41338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239"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0" y="392049"/>
                      <a:pt x="7810" y="384715"/>
                    </a:cubicBezTo>
                    <a:lnTo>
                      <a:pt x="7810" y="136874"/>
                    </a:lnTo>
                    <a:cubicBezTo>
                      <a:pt x="7810" y="129635"/>
                      <a:pt x="10573" y="126778"/>
                      <a:pt x="17907" y="126778"/>
                    </a:cubicBezTo>
                    <a:lnTo>
                      <a:pt x="41338" y="126778"/>
                    </a:lnTo>
                    <a:cubicBezTo>
                      <a:pt x="48577" y="126778"/>
                      <a:pt x="51435" y="129540"/>
                      <a:pt x="51435" y="136874"/>
                    </a:cubicBezTo>
                    <a:lnTo>
                      <a:pt x="51435" y="384715"/>
                    </a:lnTo>
                    <a:cubicBezTo>
                      <a:pt x="51435" y="391954"/>
                      <a:pt x="48673" y="394811"/>
                      <a:pt x="41338" y="394811"/>
                    </a:cubicBezTo>
                    <a:lnTo>
                      <a:pt x="17907" y="394811"/>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34DF0B2-5649-4DDB-9049-35C47077597D}"/>
                  </a:ext>
                </a:extLst>
              </p:cNvPr>
              <p:cNvSpPr/>
              <p:nvPr/>
            </p:nvSpPr>
            <p:spPr>
              <a:xfrm>
                <a:off x="3433636"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4 w 43624"/>
                  <a:gd name="connsiteY5" fmla="*/ 10001 h 400907"/>
                  <a:gd name="connsiteX6" fmla="*/ 43624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390811"/>
                    </a:lnTo>
                    <a:cubicBezTo>
                      <a:pt x="43624" y="398050"/>
                      <a:pt x="40862" y="400907"/>
                      <a:pt x="33528" y="400907"/>
                    </a:cubicBezTo>
                    <a:lnTo>
                      <a:pt x="10096" y="400907"/>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196C52C-2867-4BA1-B059-AC4327A6E1D0}"/>
                  </a:ext>
                </a:extLst>
              </p:cNvPr>
              <p:cNvSpPr/>
              <p:nvPr/>
            </p:nvSpPr>
            <p:spPr>
              <a:xfrm>
                <a:off x="3541935" y="3167633"/>
                <a:ext cx="230600" cy="406336"/>
              </a:xfrm>
              <a:custGeom>
                <a:avLst/>
                <a:gdLst>
                  <a:gd name="connsiteX0" fmla="*/ 199930 w 230600"/>
                  <a:gd name="connsiteY0" fmla="*/ 400812 h 406336"/>
                  <a:gd name="connsiteX1" fmla="*/ 189833 w 230600"/>
                  <a:gd name="connsiteY1" fmla="*/ 390716 h 406336"/>
                  <a:gd name="connsiteX2" fmla="*/ 189833 w 230600"/>
                  <a:gd name="connsiteY2" fmla="*/ 368332 h 406336"/>
                  <a:gd name="connsiteX3" fmla="*/ 112204 w 230600"/>
                  <a:gd name="connsiteY3" fmla="*/ 406337 h 406336"/>
                  <a:gd name="connsiteX4" fmla="*/ 0 w 230600"/>
                  <a:gd name="connsiteY4" fmla="*/ 267367 h 406336"/>
                  <a:gd name="connsiteX5" fmla="*/ 112204 w 230600"/>
                  <a:gd name="connsiteY5" fmla="*/ 127254 h 406336"/>
                  <a:gd name="connsiteX6" fmla="*/ 187071 w 230600"/>
                  <a:gd name="connsiteY6" fmla="*/ 161354 h 406336"/>
                  <a:gd name="connsiteX7" fmla="*/ 187071 w 230600"/>
                  <a:gd name="connsiteY7" fmla="*/ 10001 h 406336"/>
                  <a:gd name="connsiteX8" fmla="*/ 197072 w 230600"/>
                  <a:gd name="connsiteY8" fmla="*/ 0 h 406336"/>
                  <a:gd name="connsiteX9" fmla="*/ 220504 w 230600"/>
                  <a:gd name="connsiteY9" fmla="*/ 0 h 406336"/>
                  <a:gd name="connsiteX10" fmla="*/ 230600 w 230600"/>
                  <a:gd name="connsiteY10" fmla="*/ 10001 h 406336"/>
                  <a:gd name="connsiteX11" fmla="*/ 230600 w 230600"/>
                  <a:gd name="connsiteY11" fmla="*/ 390811 h 406336"/>
                  <a:gd name="connsiteX12" fmla="*/ 220504 w 230600"/>
                  <a:gd name="connsiteY12" fmla="*/ 400907 h 406336"/>
                  <a:gd name="connsiteX13" fmla="*/ 199930 w 230600"/>
                  <a:gd name="connsiteY13" fmla="*/ 400907 h 406336"/>
                  <a:gd name="connsiteX14" fmla="*/ 120587 w 230600"/>
                  <a:gd name="connsiteY14" fmla="*/ 371285 h 406336"/>
                  <a:gd name="connsiteX15" fmla="*/ 186976 w 230600"/>
                  <a:gd name="connsiteY15" fmla="*/ 334423 h 406336"/>
                  <a:gd name="connsiteX16" fmla="*/ 186976 w 230600"/>
                  <a:gd name="connsiteY16" fmla="*/ 199263 h 406336"/>
                  <a:gd name="connsiteX17" fmla="*/ 120587 w 230600"/>
                  <a:gd name="connsiteY17" fmla="*/ 162401 h 406336"/>
                  <a:gd name="connsiteX18" fmla="*/ 45244 w 230600"/>
                  <a:gd name="connsiteY18" fmla="*/ 266795 h 406336"/>
                  <a:gd name="connsiteX19" fmla="*/ 120587 w 230600"/>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00"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481" y="127254"/>
                      <a:pt x="112204" y="127254"/>
                    </a:cubicBezTo>
                    <a:cubicBezTo>
                      <a:pt x="150781" y="127254"/>
                      <a:pt x="174212" y="142875"/>
                      <a:pt x="187071" y="161354"/>
                    </a:cubicBezTo>
                    <a:lnTo>
                      <a:pt x="187071" y="10001"/>
                    </a:lnTo>
                    <a:cubicBezTo>
                      <a:pt x="187071" y="2762"/>
                      <a:pt x="189833" y="0"/>
                      <a:pt x="197072" y="0"/>
                    </a:cubicBezTo>
                    <a:lnTo>
                      <a:pt x="220504" y="0"/>
                    </a:lnTo>
                    <a:cubicBezTo>
                      <a:pt x="227743" y="0"/>
                      <a:pt x="230600" y="2762"/>
                      <a:pt x="230600" y="10001"/>
                    </a:cubicBezTo>
                    <a:lnTo>
                      <a:pt x="230600" y="390811"/>
                    </a:lnTo>
                    <a:cubicBezTo>
                      <a:pt x="230600" y="398050"/>
                      <a:pt x="227838" y="400907"/>
                      <a:pt x="220504" y="400907"/>
                    </a:cubicBezTo>
                    <a:lnTo>
                      <a:pt x="199930" y="400907"/>
                    </a:lnTo>
                    <a:close/>
                    <a:moveTo>
                      <a:pt x="120587" y="371285"/>
                    </a:moveTo>
                    <a:cubicBezTo>
                      <a:pt x="146304" y="371285"/>
                      <a:pt x="170307" y="360617"/>
                      <a:pt x="186976" y="334423"/>
                    </a:cubicBezTo>
                    <a:lnTo>
                      <a:pt x="186976" y="199263"/>
                    </a:lnTo>
                    <a:cubicBezTo>
                      <a:pt x="170212" y="172974"/>
                      <a:pt x="146209" y="162401"/>
                      <a:pt x="120587" y="162401"/>
                    </a:cubicBezTo>
                    <a:cubicBezTo>
                      <a:pt x="75343" y="162401"/>
                      <a:pt x="45244" y="196977"/>
                      <a:pt x="45244" y="266795"/>
                    </a:cubicBezTo>
                    <a:cubicBezTo>
                      <a:pt x="45244" y="336614"/>
                      <a:pt x="75438" y="371285"/>
                      <a:pt x="120587" y="371285"/>
                    </a:cubicBez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07266B4-DF8F-45A5-8472-A1F4691953DD}"/>
                  </a:ext>
                </a:extLst>
              </p:cNvPr>
              <p:cNvSpPr/>
              <p:nvPr/>
            </p:nvSpPr>
            <p:spPr>
              <a:xfrm>
                <a:off x="3847782" y="3173634"/>
                <a:ext cx="59245" cy="394811"/>
              </a:xfrm>
              <a:custGeom>
                <a:avLst/>
                <a:gdLst>
                  <a:gd name="connsiteX0" fmla="*/ 29623 w 59245"/>
                  <a:gd name="connsiteY0" fmla="*/ 60388 h 394811"/>
                  <a:gd name="connsiteX1" fmla="*/ 0 w 59245"/>
                  <a:gd name="connsiteY1" fmla="*/ 30194 h 394811"/>
                  <a:gd name="connsiteX2" fmla="*/ 29623 w 59245"/>
                  <a:gd name="connsiteY2" fmla="*/ 0 h 394811"/>
                  <a:gd name="connsiteX3" fmla="*/ 59246 w 59245"/>
                  <a:gd name="connsiteY3" fmla="*/ 30194 h 394811"/>
                  <a:gd name="connsiteX4" fmla="*/ 29623 w 59245"/>
                  <a:gd name="connsiteY4" fmla="*/ 60388 h 394811"/>
                  <a:gd name="connsiteX5" fmla="*/ 17907 w 59245"/>
                  <a:gd name="connsiteY5" fmla="*/ 394811 h 394811"/>
                  <a:gd name="connsiteX6" fmla="*/ 7811 w 59245"/>
                  <a:gd name="connsiteY6" fmla="*/ 384715 h 394811"/>
                  <a:gd name="connsiteX7" fmla="*/ 7811 w 59245"/>
                  <a:gd name="connsiteY7" fmla="*/ 136874 h 394811"/>
                  <a:gd name="connsiteX8" fmla="*/ 17907 w 59245"/>
                  <a:gd name="connsiteY8" fmla="*/ 126778 h 394811"/>
                  <a:gd name="connsiteX9" fmla="*/ 41339 w 59245"/>
                  <a:gd name="connsiteY9" fmla="*/ 126778 h 394811"/>
                  <a:gd name="connsiteX10" fmla="*/ 51435 w 59245"/>
                  <a:gd name="connsiteY10" fmla="*/ 136874 h 394811"/>
                  <a:gd name="connsiteX11" fmla="*/ 51435 w 59245"/>
                  <a:gd name="connsiteY11" fmla="*/ 384715 h 394811"/>
                  <a:gd name="connsiteX12" fmla="*/ 41339 w 59245"/>
                  <a:gd name="connsiteY12" fmla="*/ 394811 h 394811"/>
                  <a:gd name="connsiteX13" fmla="*/ 17907 w 59245"/>
                  <a:gd name="connsiteY13" fmla="*/ 394811 h 394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45" h="394811">
                    <a:moveTo>
                      <a:pt x="29623" y="60388"/>
                    </a:moveTo>
                    <a:cubicBezTo>
                      <a:pt x="11144" y="60388"/>
                      <a:pt x="0" y="46958"/>
                      <a:pt x="0" y="30194"/>
                    </a:cubicBezTo>
                    <a:cubicBezTo>
                      <a:pt x="0" y="13430"/>
                      <a:pt x="11144" y="0"/>
                      <a:pt x="29623" y="0"/>
                    </a:cubicBezTo>
                    <a:cubicBezTo>
                      <a:pt x="48006" y="0"/>
                      <a:pt x="59246" y="13430"/>
                      <a:pt x="59246" y="30194"/>
                    </a:cubicBezTo>
                    <a:cubicBezTo>
                      <a:pt x="59246" y="46958"/>
                      <a:pt x="48006" y="60388"/>
                      <a:pt x="29623" y="60388"/>
                    </a:cubicBezTo>
                    <a:close/>
                    <a:moveTo>
                      <a:pt x="17907" y="394811"/>
                    </a:moveTo>
                    <a:cubicBezTo>
                      <a:pt x="10668" y="394811"/>
                      <a:pt x="7811" y="392049"/>
                      <a:pt x="7811" y="384715"/>
                    </a:cubicBezTo>
                    <a:lnTo>
                      <a:pt x="7811" y="136874"/>
                    </a:lnTo>
                    <a:cubicBezTo>
                      <a:pt x="7811" y="129635"/>
                      <a:pt x="10668" y="126778"/>
                      <a:pt x="17907" y="126778"/>
                    </a:cubicBezTo>
                    <a:lnTo>
                      <a:pt x="41339" y="126778"/>
                    </a:lnTo>
                    <a:cubicBezTo>
                      <a:pt x="48578" y="126778"/>
                      <a:pt x="51435" y="129540"/>
                      <a:pt x="51435" y="136874"/>
                    </a:cubicBezTo>
                    <a:lnTo>
                      <a:pt x="51435" y="384715"/>
                    </a:lnTo>
                    <a:cubicBezTo>
                      <a:pt x="51435" y="391954"/>
                      <a:pt x="48578" y="394811"/>
                      <a:pt x="41339" y="394811"/>
                    </a:cubicBezTo>
                    <a:lnTo>
                      <a:pt x="17907" y="394811"/>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D095DB20-5A6D-443E-980D-D96A827B18A4}"/>
                  </a:ext>
                </a:extLst>
              </p:cNvPr>
              <p:cNvSpPr/>
              <p:nvPr/>
            </p:nvSpPr>
            <p:spPr>
              <a:xfrm>
                <a:off x="3982276" y="3294792"/>
                <a:ext cx="216121" cy="273653"/>
              </a:xfrm>
              <a:custGeom>
                <a:avLst/>
                <a:gdLst>
                  <a:gd name="connsiteX0" fmla="*/ 10096 w 216121"/>
                  <a:gd name="connsiteY0" fmla="*/ 273653 h 273653"/>
                  <a:gd name="connsiteX1" fmla="*/ 0 w 216121"/>
                  <a:gd name="connsiteY1" fmla="*/ 263557 h 273653"/>
                  <a:gd name="connsiteX2" fmla="*/ 0 w 216121"/>
                  <a:gd name="connsiteY2" fmla="*/ 15716 h 273653"/>
                  <a:gd name="connsiteX3" fmla="*/ 10096 w 216121"/>
                  <a:gd name="connsiteY3" fmla="*/ 5620 h 273653"/>
                  <a:gd name="connsiteX4" fmla="*/ 30766 w 216121"/>
                  <a:gd name="connsiteY4" fmla="*/ 5620 h 273653"/>
                  <a:gd name="connsiteX5" fmla="*/ 40767 w 216121"/>
                  <a:gd name="connsiteY5" fmla="*/ 15716 h 273653"/>
                  <a:gd name="connsiteX6" fmla="*/ 40767 w 216121"/>
                  <a:gd name="connsiteY6" fmla="*/ 38005 h 273653"/>
                  <a:gd name="connsiteX7" fmla="*/ 123444 w 216121"/>
                  <a:gd name="connsiteY7" fmla="*/ 0 h 273653"/>
                  <a:gd name="connsiteX8" fmla="*/ 216122 w 216121"/>
                  <a:gd name="connsiteY8" fmla="*/ 101632 h 273653"/>
                  <a:gd name="connsiteX9" fmla="*/ 216122 w 216121"/>
                  <a:gd name="connsiteY9" fmla="*/ 263557 h 273653"/>
                  <a:gd name="connsiteX10" fmla="*/ 206026 w 216121"/>
                  <a:gd name="connsiteY10" fmla="*/ 273653 h 273653"/>
                  <a:gd name="connsiteX11" fmla="*/ 182594 w 216121"/>
                  <a:gd name="connsiteY11" fmla="*/ 273653 h 273653"/>
                  <a:gd name="connsiteX12" fmla="*/ 172498 w 216121"/>
                  <a:gd name="connsiteY12" fmla="*/ 263557 h 273653"/>
                  <a:gd name="connsiteX13" fmla="*/ 172498 w 216121"/>
                  <a:gd name="connsiteY13" fmla="*/ 105632 h 273653"/>
                  <a:gd name="connsiteX14" fmla="*/ 114395 w 216121"/>
                  <a:gd name="connsiteY14" fmla="*/ 36385 h 273653"/>
                  <a:gd name="connsiteX15" fmla="*/ 43529 w 216121"/>
                  <a:gd name="connsiteY15" fmla="*/ 72104 h 273653"/>
                  <a:gd name="connsiteX16" fmla="*/ 43529 w 216121"/>
                  <a:gd name="connsiteY16" fmla="*/ 263557 h 273653"/>
                  <a:gd name="connsiteX17" fmla="*/ 33433 w 216121"/>
                  <a:gd name="connsiteY17" fmla="*/ 273653 h 273653"/>
                  <a:gd name="connsiteX18" fmla="*/ 10096 w 216121"/>
                  <a:gd name="connsiteY18"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1" h="273653">
                    <a:moveTo>
                      <a:pt x="10096" y="273653"/>
                    </a:moveTo>
                    <a:cubicBezTo>
                      <a:pt x="2857" y="273653"/>
                      <a:pt x="0" y="270891"/>
                      <a:pt x="0" y="263557"/>
                    </a:cubicBezTo>
                    <a:lnTo>
                      <a:pt x="0" y="15716"/>
                    </a:lnTo>
                    <a:cubicBezTo>
                      <a:pt x="0" y="8477"/>
                      <a:pt x="2857" y="5620"/>
                      <a:pt x="10096" y="5620"/>
                    </a:cubicBezTo>
                    <a:lnTo>
                      <a:pt x="30766" y="5620"/>
                    </a:lnTo>
                    <a:cubicBezTo>
                      <a:pt x="38005" y="5620"/>
                      <a:pt x="40767" y="8382"/>
                      <a:pt x="40767" y="15716"/>
                    </a:cubicBezTo>
                    <a:lnTo>
                      <a:pt x="40767" y="38005"/>
                    </a:lnTo>
                    <a:cubicBezTo>
                      <a:pt x="55816" y="19050"/>
                      <a:pt x="80963" y="0"/>
                      <a:pt x="123444" y="0"/>
                    </a:cubicBezTo>
                    <a:cubicBezTo>
                      <a:pt x="189833" y="0"/>
                      <a:pt x="216122" y="46863"/>
                      <a:pt x="216122" y="101632"/>
                    </a:cubicBezTo>
                    <a:lnTo>
                      <a:pt x="216122" y="263557"/>
                    </a:lnTo>
                    <a:cubicBezTo>
                      <a:pt x="216122" y="270796"/>
                      <a:pt x="213360" y="273653"/>
                      <a:pt x="206026" y="273653"/>
                    </a:cubicBezTo>
                    <a:lnTo>
                      <a:pt x="182594" y="273653"/>
                    </a:lnTo>
                    <a:cubicBezTo>
                      <a:pt x="175355" y="273653"/>
                      <a:pt x="172498" y="270891"/>
                      <a:pt x="172498" y="263557"/>
                    </a:cubicBezTo>
                    <a:lnTo>
                      <a:pt x="172498" y="105632"/>
                    </a:lnTo>
                    <a:cubicBezTo>
                      <a:pt x="172498" y="74390"/>
                      <a:pt x="161830" y="36385"/>
                      <a:pt x="114395" y="36385"/>
                    </a:cubicBezTo>
                    <a:cubicBezTo>
                      <a:pt x="90964" y="36385"/>
                      <a:pt x="63055" y="45339"/>
                      <a:pt x="43529" y="72104"/>
                    </a:cubicBezTo>
                    <a:lnTo>
                      <a:pt x="43529" y="263557"/>
                    </a:lnTo>
                    <a:cubicBezTo>
                      <a:pt x="43529" y="270796"/>
                      <a:pt x="40672" y="273653"/>
                      <a:pt x="33433" y="273653"/>
                    </a:cubicBezTo>
                    <a:lnTo>
                      <a:pt x="10096" y="273653"/>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C0CD18E3-372E-4662-9A1B-FA076EFC92D8}"/>
                  </a:ext>
                </a:extLst>
              </p:cNvPr>
              <p:cNvSpPr/>
              <p:nvPr/>
            </p:nvSpPr>
            <p:spPr>
              <a:xfrm>
                <a:off x="4249642" y="3294887"/>
                <a:ext cx="247840" cy="390810"/>
              </a:xfrm>
              <a:custGeom>
                <a:avLst/>
                <a:gdLst>
                  <a:gd name="connsiteX0" fmla="*/ 116681 w 247840"/>
                  <a:gd name="connsiteY0" fmla="*/ 390811 h 390810"/>
                  <a:gd name="connsiteX1" fmla="*/ 0 w 247840"/>
                  <a:gd name="connsiteY1" fmla="*/ 317087 h 390810"/>
                  <a:gd name="connsiteX2" fmla="*/ 44101 w 247840"/>
                  <a:gd name="connsiteY2" fmla="*/ 258509 h 390810"/>
                  <a:gd name="connsiteX3" fmla="*/ 19526 w 247840"/>
                  <a:gd name="connsiteY3" fmla="*/ 221647 h 390810"/>
                  <a:gd name="connsiteX4" fmla="*/ 54674 w 247840"/>
                  <a:gd name="connsiteY4" fmla="*/ 172498 h 390810"/>
                  <a:gd name="connsiteX5" fmla="*/ 17812 w 247840"/>
                  <a:gd name="connsiteY5" fmla="*/ 95441 h 390810"/>
                  <a:gd name="connsiteX6" fmla="*/ 116110 w 247840"/>
                  <a:gd name="connsiteY6" fmla="*/ 0 h 390810"/>
                  <a:gd name="connsiteX7" fmla="*/ 152971 w 247840"/>
                  <a:gd name="connsiteY7" fmla="*/ 5620 h 390810"/>
                  <a:gd name="connsiteX8" fmla="*/ 234505 w 247840"/>
                  <a:gd name="connsiteY8" fmla="*/ 5620 h 390810"/>
                  <a:gd name="connsiteX9" fmla="*/ 244602 w 247840"/>
                  <a:gd name="connsiteY9" fmla="*/ 15716 h 390810"/>
                  <a:gd name="connsiteX10" fmla="*/ 244602 w 247840"/>
                  <a:gd name="connsiteY10" fmla="*/ 29718 h 390810"/>
                  <a:gd name="connsiteX11" fmla="*/ 234505 w 247840"/>
                  <a:gd name="connsiteY11" fmla="*/ 39719 h 390810"/>
                  <a:gd name="connsiteX12" fmla="*/ 192024 w 247840"/>
                  <a:gd name="connsiteY12" fmla="*/ 34671 h 390810"/>
                  <a:gd name="connsiteX13" fmla="*/ 218313 w 247840"/>
                  <a:gd name="connsiteY13" fmla="*/ 94393 h 390810"/>
                  <a:gd name="connsiteX14" fmla="*/ 117253 w 247840"/>
                  <a:gd name="connsiteY14" fmla="*/ 189833 h 390810"/>
                  <a:gd name="connsiteX15" fmla="*/ 74295 w 247840"/>
                  <a:gd name="connsiteY15" fmla="*/ 183166 h 390810"/>
                  <a:gd name="connsiteX16" fmla="*/ 57531 w 247840"/>
                  <a:gd name="connsiteY16" fmla="*/ 214408 h 390810"/>
                  <a:gd name="connsiteX17" fmla="*/ 93250 w 247840"/>
                  <a:gd name="connsiteY17" fmla="*/ 232315 h 390810"/>
                  <a:gd name="connsiteX18" fmla="*/ 160782 w 247840"/>
                  <a:gd name="connsiteY18" fmla="*/ 232315 h 390810"/>
                  <a:gd name="connsiteX19" fmla="*/ 247841 w 247840"/>
                  <a:gd name="connsiteY19" fmla="*/ 300419 h 390810"/>
                  <a:gd name="connsiteX20" fmla="*/ 116681 w 247840"/>
                  <a:gd name="connsiteY20" fmla="*/ 390811 h 390810"/>
                  <a:gd name="connsiteX21" fmla="*/ 117253 w 247840"/>
                  <a:gd name="connsiteY21" fmla="*/ 359569 h 390810"/>
                  <a:gd name="connsiteX22" fmla="*/ 204311 w 247840"/>
                  <a:gd name="connsiteY22" fmla="*/ 304895 h 390810"/>
                  <a:gd name="connsiteX23" fmla="*/ 151829 w 247840"/>
                  <a:gd name="connsiteY23" fmla="*/ 268034 h 390810"/>
                  <a:gd name="connsiteX24" fmla="*/ 73057 w 247840"/>
                  <a:gd name="connsiteY24" fmla="*/ 268034 h 390810"/>
                  <a:gd name="connsiteX25" fmla="*/ 42386 w 247840"/>
                  <a:gd name="connsiteY25" fmla="*/ 311563 h 390810"/>
                  <a:gd name="connsiteX26" fmla="*/ 117253 w 247840"/>
                  <a:gd name="connsiteY26" fmla="*/ 359569 h 390810"/>
                  <a:gd name="connsiteX27" fmla="*/ 118396 w 247840"/>
                  <a:gd name="connsiteY27" fmla="*/ 158591 h 390810"/>
                  <a:gd name="connsiteX28" fmla="*/ 175927 w 247840"/>
                  <a:gd name="connsiteY28" fmla="*/ 94964 h 390810"/>
                  <a:gd name="connsiteX29" fmla="*/ 118396 w 247840"/>
                  <a:gd name="connsiteY29" fmla="*/ 31337 h 390810"/>
                  <a:gd name="connsiteX30" fmla="*/ 60865 w 247840"/>
                  <a:gd name="connsiteY30" fmla="*/ 94964 h 390810"/>
                  <a:gd name="connsiteX31" fmla="*/ 118396 w 247840"/>
                  <a:gd name="connsiteY31" fmla="*/ 158591 h 3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47840" h="390810">
                    <a:moveTo>
                      <a:pt x="116681" y="390811"/>
                    </a:moveTo>
                    <a:cubicBezTo>
                      <a:pt x="46387" y="390811"/>
                      <a:pt x="0" y="364046"/>
                      <a:pt x="0" y="317087"/>
                    </a:cubicBezTo>
                    <a:cubicBezTo>
                      <a:pt x="0" y="288036"/>
                      <a:pt x="17907" y="269081"/>
                      <a:pt x="44101" y="258509"/>
                    </a:cubicBezTo>
                    <a:cubicBezTo>
                      <a:pt x="29623" y="252317"/>
                      <a:pt x="19526" y="240030"/>
                      <a:pt x="19526" y="221647"/>
                    </a:cubicBezTo>
                    <a:cubicBezTo>
                      <a:pt x="19526" y="197644"/>
                      <a:pt x="38005" y="182023"/>
                      <a:pt x="54674" y="172498"/>
                    </a:cubicBezTo>
                    <a:cubicBezTo>
                      <a:pt x="28385" y="154019"/>
                      <a:pt x="17812" y="124492"/>
                      <a:pt x="17812" y="95441"/>
                    </a:cubicBezTo>
                    <a:cubicBezTo>
                      <a:pt x="17812" y="47435"/>
                      <a:pt x="46292" y="0"/>
                      <a:pt x="116110" y="0"/>
                    </a:cubicBezTo>
                    <a:cubicBezTo>
                      <a:pt x="131159" y="0"/>
                      <a:pt x="142875" y="2286"/>
                      <a:pt x="152971" y="5620"/>
                    </a:cubicBezTo>
                    <a:lnTo>
                      <a:pt x="234505" y="5620"/>
                    </a:lnTo>
                    <a:cubicBezTo>
                      <a:pt x="241745" y="5620"/>
                      <a:pt x="244602" y="8382"/>
                      <a:pt x="244602" y="15716"/>
                    </a:cubicBezTo>
                    <a:lnTo>
                      <a:pt x="244602" y="29718"/>
                    </a:lnTo>
                    <a:cubicBezTo>
                      <a:pt x="244602" y="36957"/>
                      <a:pt x="241268" y="39719"/>
                      <a:pt x="234505" y="39719"/>
                    </a:cubicBezTo>
                    <a:cubicBezTo>
                      <a:pt x="219932" y="39148"/>
                      <a:pt x="204883" y="37529"/>
                      <a:pt x="192024" y="34671"/>
                    </a:cubicBezTo>
                    <a:cubicBezTo>
                      <a:pt x="210979" y="50864"/>
                      <a:pt x="218313" y="69818"/>
                      <a:pt x="218313" y="94393"/>
                    </a:cubicBezTo>
                    <a:cubicBezTo>
                      <a:pt x="218313" y="142399"/>
                      <a:pt x="190976" y="189833"/>
                      <a:pt x="117253" y="189833"/>
                    </a:cubicBezTo>
                    <a:cubicBezTo>
                      <a:pt x="101060" y="189833"/>
                      <a:pt x="86582" y="187547"/>
                      <a:pt x="74295" y="183166"/>
                    </a:cubicBezTo>
                    <a:cubicBezTo>
                      <a:pt x="63151" y="193739"/>
                      <a:pt x="57531" y="204406"/>
                      <a:pt x="57531" y="214408"/>
                    </a:cubicBezTo>
                    <a:cubicBezTo>
                      <a:pt x="57531" y="222790"/>
                      <a:pt x="60865" y="232315"/>
                      <a:pt x="93250" y="232315"/>
                    </a:cubicBezTo>
                    <a:lnTo>
                      <a:pt x="160782" y="232315"/>
                    </a:lnTo>
                    <a:cubicBezTo>
                      <a:pt x="209360" y="232315"/>
                      <a:pt x="247841" y="253556"/>
                      <a:pt x="247841" y="300419"/>
                    </a:cubicBezTo>
                    <a:cubicBezTo>
                      <a:pt x="247841" y="351758"/>
                      <a:pt x="202121" y="390811"/>
                      <a:pt x="116681" y="390811"/>
                    </a:cubicBezTo>
                    <a:close/>
                    <a:moveTo>
                      <a:pt x="117253" y="359569"/>
                    </a:moveTo>
                    <a:cubicBezTo>
                      <a:pt x="177546" y="359569"/>
                      <a:pt x="204311" y="334994"/>
                      <a:pt x="204311" y="304895"/>
                    </a:cubicBezTo>
                    <a:cubicBezTo>
                      <a:pt x="204311" y="284226"/>
                      <a:pt x="191453" y="268034"/>
                      <a:pt x="151829" y="268034"/>
                    </a:cubicBezTo>
                    <a:lnTo>
                      <a:pt x="73057" y="268034"/>
                    </a:lnTo>
                    <a:cubicBezTo>
                      <a:pt x="51245" y="278130"/>
                      <a:pt x="42386" y="293180"/>
                      <a:pt x="42386" y="311563"/>
                    </a:cubicBezTo>
                    <a:cubicBezTo>
                      <a:pt x="42386" y="336614"/>
                      <a:pt x="58579" y="359569"/>
                      <a:pt x="117253" y="359569"/>
                    </a:cubicBezTo>
                    <a:close/>
                    <a:moveTo>
                      <a:pt x="118396" y="158591"/>
                    </a:moveTo>
                    <a:cubicBezTo>
                      <a:pt x="155829" y="158591"/>
                      <a:pt x="175927" y="131826"/>
                      <a:pt x="175927" y="94964"/>
                    </a:cubicBezTo>
                    <a:cubicBezTo>
                      <a:pt x="175927" y="58674"/>
                      <a:pt x="155829" y="31337"/>
                      <a:pt x="118396" y="31337"/>
                    </a:cubicBezTo>
                    <a:cubicBezTo>
                      <a:pt x="80963" y="31337"/>
                      <a:pt x="60865" y="58674"/>
                      <a:pt x="60865" y="94964"/>
                    </a:cubicBezTo>
                    <a:cubicBezTo>
                      <a:pt x="60865" y="131731"/>
                      <a:pt x="80963" y="158591"/>
                      <a:pt x="118396" y="158591"/>
                    </a:cubicBez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F14A302-54D3-4025-84C6-1280785778FB}"/>
                  </a:ext>
                </a:extLst>
              </p:cNvPr>
              <p:cNvSpPr/>
              <p:nvPr/>
            </p:nvSpPr>
            <p:spPr>
              <a:xfrm>
                <a:off x="4647502" y="3294697"/>
                <a:ext cx="213264" cy="279272"/>
              </a:xfrm>
              <a:custGeom>
                <a:avLst/>
                <a:gdLst>
                  <a:gd name="connsiteX0" fmla="*/ 182594 w 213264"/>
                  <a:gd name="connsiteY0" fmla="*/ 273748 h 279272"/>
                  <a:gd name="connsiteX1" fmla="*/ 172498 w 213264"/>
                  <a:gd name="connsiteY1" fmla="*/ 263652 h 279272"/>
                  <a:gd name="connsiteX2" fmla="*/ 172498 w 213264"/>
                  <a:gd name="connsiteY2" fmla="*/ 239649 h 279272"/>
                  <a:gd name="connsiteX3" fmla="*/ 89345 w 213264"/>
                  <a:gd name="connsiteY3" fmla="*/ 279273 h 279272"/>
                  <a:gd name="connsiteX4" fmla="*/ 0 w 213264"/>
                  <a:gd name="connsiteY4" fmla="*/ 198311 h 279272"/>
                  <a:gd name="connsiteX5" fmla="*/ 106585 w 213264"/>
                  <a:gd name="connsiteY5" fmla="*/ 115633 h 279272"/>
                  <a:gd name="connsiteX6" fmla="*/ 169735 w 213264"/>
                  <a:gd name="connsiteY6" fmla="*/ 126206 h 279272"/>
                  <a:gd name="connsiteX7" fmla="*/ 169735 w 213264"/>
                  <a:gd name="connsiteY7" fmla="*/ 103918 h 279272"/>
                  <a:gd name="connsiteX8" fmla="*/ 106585 w 213264"/>
                  <a:gd name="connsiteY8" fmla="*/ 36862 h 279272"/>
                  <a:gd name="connsiteX9" fmla="*/ 36862 w 213264"/>
                  <a:gd name="connsiteY9" fmla="*/ 59246 h 279272"/>
                  <a:gd name="connsiteX10" fmla="*/ 22860 w 213264"/>
                  <a:gd name="connsiteY10" fmla="*/ 56959 h 279272"/>
                  <a:gd name="connsiteX11" fmla="*/ 13906 w 213264"/>
                  <a:gd name="connsiteY11" fmla="*/ 44101 h 279272"/>
                  <a:gd name="connsiteX12" fmla="*/ 16192 w 213264"/>
                  <a:gd name="connsiteY12" fmla="*/ 29623 h 279272"/>
                  <a:gd name="connsiteX13" fmla="*/ 110490 w 213264"/>
                  <a:gd name="connsiteY13" fmla="*/ 0 h 279272"/>
                  <a:gd name="connsiteX14" fmla="*/ 213265 w 213264"/>
                  <a:gd name="connsiteY14" fmla="*/ 97155 h 279272"/>
                  <a:gd name="connsiteX15" fmla="*/ 213265 w 213264"/>
                  <a:gd name="connsiteY15" fmla="*/ 263557 h 279272"/>
                  <a:gd name="connsiteX16" fmla="*/ 203168 w 213264"/>
                  <a:gd name="connsiteY16" fmla="*/ 273653 h 279272"/>
                  <a:gd name="connsiteX17" fmla="*/ 182594 w 213264"/>
                  <a:gd name="connsiteY17" fmla="*/ 273653 h 279272"/>
                  <a:gd name="connsiteX18" fmla="*/ 169831 w 213264"/>
                  <a:gd name="connsiteY18" fmla="*/ 205645 h 279272"/>
                  <a:gd name="connsiteX19" fmla="*/ 169831 w 213264"/>
                  <a:gd name="connsiteY19" fmla="*/ 158210 h 279272"/>
                  <a:gd name="connsiteX20" fmla="*/ 112300 w 213264"/>
                  <a:gd name="connsiteY20" fmla="*/ 149257 h 279272"/>
                  <a:gd name="connsiteX21" fmla="*/ 44196 w 213264"/>
                  <a:gd name="connsiteY21" fmla="*/ 197263 h 279272"/>
                  <a:gd name="connsiteX22" fmla="*/ 96679 w 213264"/>
                  <a:gd name="connsiteY22" fmla="*/ 244126 h 279272"/>
                  <a:gd name="connsiteX23" fmla="*/ 169831 w 213264"/>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264" h="279272">
                    <a:moveTo>
                      <a:pt x="182594" y="273748"/>
                    </a:moveTo>
                    <a:cubicBezTo>
                      <a:pt x="175355" y="273748"/>
                      <a:pt x="172498" y="270986"/>
                      <a:pt x="172498" y="263652"/>
                    </a:cubicBezTo>
                    <a:lnTo>
                      <a:pt x="172498" y="239649"/>
                    </a:lnTo>
                    <a:cubicBezTo>
                      <a:pt x="158020" y="258604"/>
                      <a:pt x="134017" y="279273"/>
                      <a:pt x="89345" y="279273"/>
                    </a:cubicBezTo>
                    <a:cubicBezTo>
                      <a:pt x="31242" y="279273"/>
                      <a:pt x="0" y="244697"/>
                      <a:pt x="0" y="198311"/>
                    </a:cubicBezTo>
                    <a:cubicBezTo>
                      <a:pt x="0" y="151448"/>
                      <a:pt x="32956" y="115633"/>
                      <a:pt x="106585" y="115633"/>
                    </a:cubicBezTo>
                    <a:cubicBezTo>
                      <a:pt x="132874" y="115633"/>
                      <a:pt x="155162" y="120110"/>
                      <a:pt x="169735" y="126206"/>
                    </a:cubicBezTo>
                    <a:lnTo>
                      <a:pt x="169735" y="103918"/>
                    </a:lnTo>
                    <a:cubicBezTo>
                      <a:pt x="169735" y="70961"/>
                      <a:pt x="159639" y="36862"/>
                      <a:pt x="106585" y="36862"/>
                    </a:cubicBezTo>
                    <a:cubicBezTo>
                      <a:pt x="82010" y="36862"/>
                      <a:pt x="55816" y="44101"/>
                      <a:pt x="36862" y="59246"/>
                    </a:cubicBezTo>
                    <a:cubicBezTo>
                      <a:pt x="30671" y="63722"/>
                      <a:pt x="27337" y="63151"/>
                      <a:pt x="22860" y="56959"/>
                    </a:cubicBezTo>
                    <a:lnTo>
                      <a:pt x="13906" y="44101"/>
                    </a:lnTo>
                    <a:cubicBezTo>
                      <a:pt x="10573" y="38576"/>
                      <a:pt x="11144" y="33528"/>
                      <a:pt x="16192" y="29623"/>
                    </a:cubicBezTo>
                    <a:cubicBezTo>
                      <a:pt x="39052" y="10668"/>
                      <a:pt x="73152" y="0"/>
                      <a:pt x="110490" y="0"/>
                    </a:cubicBezTo>
                    <a:cubicBezTo>
                      <a:pt x="183071" y="0"/>
                      <a:pt x="213265" y="39624"/>
                      <a:pt x="213265" y="97155"/>
                    </a:cubicBezTo>
                    <a:lnTo>
                      <a:pt x="213265" y="263557"/>
                    </a:lnTo>
                    <a:cubicBezTo>
                      <a:pt x="213265" y="270796"/>
                      <a:pt x="210502" y="273653"/>
                      <a:pt x="203168" y="273653"/>
                    </a:cubicBezTo>
                    <a:lnTo>
                      <a:pt x="182594" y="273653"/>
                    </a:lnTo>
                    <a:close/>
                    <a:moveTo>
                      <a:pt x="169831" y="205645"/>
                    </a:moveTo>
                    <a:lnTo>
                      <a:pt x="169831" y="158210"/>
                    </a:lnTo>
                    <a:cubicBezTo>
                      <a:pt x="155257" y="151543"/>
                      <a:pt x="129064" y="149257"/>
                      <a:pt x="112300" y="149257"/>
                    </a:cubicBezTo>
                    <a:cubicBezTo>
                      <a:pt x="62008" y="149257"/>
                      <a:pt x="44196" y="169354"/>
                      <a:pt x="44196" y="197263"/>
                    </a:cubicBezTo>
                    <a:cubicBezTo>
                      <a:pt x="44196" y="219551"/>
                      <a:pt x="55340" y="244126"/>
                      <a:pt x="96679" y="244126"/>
                    </a:cubicBezTo>
                    <a:cubicBezTo>
                      <a:pt x="124587" y="244221"/>
                      <a:pt x="150781" y="232981"/>
                      <a:pt x="169831" y="205645"/>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096E3B42-BE6A-45E9-AE30-CC8D6859D501}"/>
                  </a:ext>
                </a:extLst>
              </p:cNvPr>
              <p:cNvSpPr/>
              <p:nvPr/>
            </p:nvSpPr>
            <p:spPr>
              <a:xfrm>
                <a:off x="5031394" y="3300412"/>
                <a:ext cx="384544" cy="268033"/>
              </a:xfrm>
              <a:custGeom>
                <a:avLst/>
                <a:gdLst>
                  <a:gd name="connsiteX0" fmla="*/ 93977 w 384544"/>
                  <a:gd name="connsiteY0" fmla="*/ 268034 h 268033"/>
                  <a:gd name="connsiteX1" fmla="*/ 79499 w 384544"/>
                  <a:gd name="connsiteY1" fmla="*/ 259080 h 268033"/>
                  <a:gd name="connsiteX2" fmla="*/ 251 w 384544"/>
                  <a:gd name="connsiteY2" fmla="*/ 10096 h 268033"/>
                  <a:gd name="connsiteX3" fmla="*/ 8633 w 384544"/>
                  <a:gd name="connsiteY3" fmla="*/ 0 h 268033"/>
                  <a:gd name="connsiteX4" fmla="*/ 32636 w 384544"/>
                  <a:gd name="connsiteY4" fmla="*/ 0 h 268033"/>
                  <a:gd name="connsiteX5" fmla="*/ 44351 w 384544"/>
                  <a:gd name="connsiteY5" fmla="*/ 10096 h 268033"/>
                  <a:gd name="connsiteX6" fmla="*/ 105788 w 384544"/>
                  <a:gd name="connsiteY6" fmla="*/ 224504 h 268033"/>
                  <a:gd name="connsiteX7" fmla="*/ 171129 w 384544"/>
                  <a:gd name="connsiteY7" fmla="*/ 10096 h 268033"/>
                  <a:gd name="connsiteX8" fmla="*/ 182845 w 384544"/>
                  <a:gd name="connsiteY8" fmla="*/ 0 h 268033"/>
                  <a:gd name="connsiteX9" fmla="*/ 201800 w 384544"/>
                  <a:gd name="connsiteY9" fmla="*/ 0 h 268033"/>
                  <a:gd name="connsiteX10" fmla="*/ 213515 w 384544"/>
                  <a:gd name="connsiteY10" fmla="*/ 10096 h 268033"/>
                  <a:gd name="connsiteX11" fmla="*/ 279333 w 384544"/>
                  <a:gd name="connsiteY11" fmla="*/ 224504 h 268033"/>
                  <a:gd name="connsiteX12" fmla="*/ 340769 w 384544"/>
                  <a:gd name="connsiteY12" fmla="*/ 10096 h 268033"/>
                  <a:gd name="connsiteX13" fmla="*/ 352485 w 384544"/>
                  <a:gd name="connsiteY13" fmla="*/ 0 h 268033"/>
                  <a:gd name="connsiteX14" fmla="*/ 375917 w 384544"/>
                  <a:gd name="connsiteY14" fmla="*/ 0 h 268033"/>
                  <a:gd name="connsiteX15" fmla="*/ 384298 w 384544"/>
                  <a:gd name="connsiteY15" fmla="*/ 10096 h 268033"/>
                  <a:gd name="connsiteX16" fmla="*/ 305527 w 384544"/>
                  <a:gd name="connsiteY16" fmla="*/ 259080 h 268033"/>
                  <a:gd name="connsiteX17" fmla="*/ 291049 w 384544"/>
                  <a:gd name="connsiteY17" fmla="*/ 268034 h 268033"/>
                  <a:gd name="connsiteX18" fmla="*/ 269237 w 384544"/>
                  <a:gd name="connsiteY18" fmla="*/ 268034 h 268033"/>
                  <a:gd name="connsiteX19" fmla="*/ 255235 w 384544"/>
                  <a:gd name="connsiteY19" fmla="*/ 259080 h 268033"/>
                  <a:gd name="connsiteX20" fmla="*/ 192084 w 384544"/>
                  <a:gd name="connsiteY20" fmla="*/ 65913 h 268033"/>
                  <a:gd name="connsiteX21" fmla="*/ 129600 w 384544"/>
                  <a:gd name="connsiteY21" fmla="*/ 258509 h 268033"/>
                  <a:gd name="connsiteX22" fmla="*/ 115598 w 384544"/>
                  <a:gd name="connsiteY22" fmla="*/ 268034 h 268033"/>
                  <a:gd name="connsiteX23" fmla="*/ 93977 w 3845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544" h="268033">
                    <a:moveTo>
                      <a:pt x="93977" y="268034"/>
                    </a:moveTo>
                    <a:cubicBezTo>
                      <a:pt x="86738" y="268034"/>
                      <a:pt x="82832" y="265271"/>
                      <a:pt x="79499" y="259080"/>
                    </a:cubicBezTo>
                    <a:cubicBezTo>
                      <a:pt x="51019" y="197644"/>
                      <a:pt x="16348" y="96583"/>
                      <a:pt x="251" y="10096"/>
                    </a:cubicBezTo>
                    <a:cubicBezTo>
                      <a:pt x="-892" y="3334"/>
                      <a:pt x="1870" y="0"/>
                      <a:pt x="8633" y="0"/>
                    </a:cubicBezTo>
                    <a:lnTo>
                      <a:pt x="32636" y="0"/>
                    </a:lnTo>
                    <a:cubicBezTo>
                      <a:pt x="39875" y="0"/>
                      <a:pt x="43208" y="2762"/>
                      <a:pt x="44351" y="10096"/>
                    </a:cubicBezTo>
                    <a:cubicBezTo>
                      <a:pt x="57210" y="82677"/>
                      <a:pt x="82832" y="169736"/>
                      <a:pt x="105788" y="224504"/>
                    </a:cubicBezTo>
                    <a:cubicBezTo>
                      <a:pt x="130934" y="169831"/>
                      <a:pt x="158270" y="82677"/>
                      <a:pt x="171129" y="10096"/>
                    </a:cubicBezTo>
                    <a:cubicBezTo>
                      <a:pt x="172177" y="2858"/>
                      <a:pt x="175606" y="0"/>
                      <a:pt x="182845" y="0"/>
                    </a:cubicBezTo>
                    <a:lnTo>
                      <a:pt x="201800" y="0"/>
                    </a:lnTo>
                    <a:cubicBezTo>
                      <a:pt x="209039" y="0"/>
                      <a:pt x="212372" y="2762"/>
                      <a:pt x="213515" y="10096"/>
                    </a:cubicBezTo>
                    <a:cubicBezTo>
                      <a:pt x="226946" y="82677"/>
                      <a:pt x="254282" y="169736"/>
                      <a:pt x="279333" y="224504"/>
                    </a:cubicBezTo>
                    <a:cubicBezTo>
                      <a:pt x="302193" y="169831"/>
                      <a:pt x="327911" y="82677"/>
                      <a:pt x="340769" y="10096"/>
                    </a:cubicBezTo>
                    <a:cubicBezTo>
                      <a:pt x="341817" y="2858"/>
                      <a:pt x="345246" y="0"/>
                      <a:pt x="352485" y="0"/>
                    </a:cubicBezTo>
                    <a:lnTo>
                      <a:pt x="375917" y="0"/>
                    </a:lnTo>
                    <a:cubicBezTo>
                      <a:pt x="382584" y="0"/>
                      <a:pt x="385442" y="3334"/>
                      <a:pt x="384298" y="10096"/>
                    </a:cubicBezTo>
                    <a:cubicBezTo>
                      <a:pt x="368678" y="96583"/>
                      <a:pt x="334007" y="197072"/>
                      <a:pt x="305527" y="259080"/>
                    </a:cubicBezTo>
                    <a:cubicBezTo>
                      <a:pt x="302193" y="265271"/>
                      <a:pt x="298288" y="268034"/>
                      <a:pt x="291049" y="268034"/>
                    </a:cubicBezTo>
                    <a:lnTo>
                      <a:pt x="269237" y="268034"/>
                    </a:lnTo>
                    <a:cubicBezTo>
                      <a:pt x="261998"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598" y="268034"/>
                    </a:cubicBezTo>
                    <a:lnTo>
                      <a:pt x="93977" y="268034"/>
                    </a:ln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F3C046D0-9753-4230-B74B-EDA7B2E01E77}"/>
                  </a:ext>
                </a:extLst>
              </p:cNvPr>
              <p:cNvSpPr/>
              <p:nvPr/>
            </p:nvSpPr>
            <p:spPr>
              <a:xfrm>
                <a:off x="5451316" y="3294887"/>
                <a:ext cx="246697" cy="279177"/>
              </a:xfrm>
              <a:custGeom>
                <a:avLst/>
                <a:gdLst>
                  <a:gd name="connsiteX0" fmla="*/ 123348 w 246697"/>
                  <a:gd name="connsiteY0" fmla="*/ 279178 h 279177"/>
                  <a:gd name="connsiteX1" fmla="*/ 0 w 246697"/>
                  <a:gd name="connsiteY1" fmla="*/ 139637 h 279177"/>
                  <a:gd name="connsiteX2" fmla="*/ 123348 w 246697"/>
                  <a:gd name="connsiteY2" fmla="*/ 0 h 279177"/>
                  <a:gd name="connsiteX3" fmla="*/ 246697 w 246697"/>
                  <a:gd name="connsiteY3" fmla="*/ 139637 h 279177"/>
                  <a:gd name="connsiteX4" fmla="*/ 123348 w 246697"/>
                  <a:gd name="connsiteY4" fmla="*/ 279178 h 279177"/>
                  <a:gd name="connsiteX5" fmla="*/ 123348 w 246697"/>
                  <a:gd name="connsiteY5" fmla="*/ 244507 h 279177"/>
                  <a:gd name="connsiteX6" fmla="*/ 201453 w 246697"/>
                  <a:gd name="connsiteY6" fmla="*/ 139541 h 279177"/>
                  <a:gd name="connsiteX7" fmla="*/ 123348 w 246697"/>
                  <a:gd name="connsiteY7" fmla="*/ 34576 h 279177"/>
                  <a:gd name="connsiteX8" fmla="*/ 45244 w 246697"/>
                  <a:gd name="connsiteY8" fmla="*/ 139541 h 279177"/>
                  <a:gd name="connsiteX9" fmla="*/ 123348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8" y="279178"/>
                    </a:moveTo>
                    <a:cubicBezTo>
                      <a:pt x="35719" y="279178"/>
                      <a:pt x="0" y="211646"/>
                      <a:pt x="0" y="139637"/>
                    </a:cubicBezTo>
                    <a:cubicBezTo>
                      <a:pt x="0" y="67627"/>
                      <a:pt x="37433" y="0"/>
                      <a:pt x="123348" y="0"/>
                    </a:cubicBezTo>
                    <a:cubicBezTo>
                      <a:pt x="210978" y="0"/>
                      <a:pt x="246697" y="67532"/>
                      <a:pt x="246697" y="139637"/>
                    </a:cubicBezTo>
                    <a:cubicBezTo>
                      <a:pt x="246697" y="211550"/>
                      <a:pt x="209264" y="279178"/>
                      <a:pt x="123348" y="279178"/>
                    </a:cubicBezTo>
                    <a:close/>
                    <a:moveTo>
                      <a:pt x="123348" y="244507"/>
                    </a:moveTo>
                    <a:cubicBezTo>
                      <a:pt x="179165" y="244507"/>
                      <a:pt x="201453" y="194786"/>
                      <a:pt x="201453" y="139541"/>
                    </a:cubicBezTo>
                    <a:cubicBezTo>
                      <a:pt x="201453" y="84296"/>
                      <a:pt x="179165" y="34576"/>
                      <a:pt x="123348" y="34576"/>
                    </a:cubicBezTo>
                    <a:cubicBezTo>
                      <a:pt x="67532" y="34576"/>
                      <a:pt x="45244" y="84296"/>
                      <a:pt x="45244" y="139541"/>
                    </a:cubicBezTo>
                    <a:cubicBezTo>
                      <a:pt x="45148" y="194881"/>
                      <a:pt x="67437" y="244507"/>
                      <a:pt x="123348" y="244507"/>
                    </a:cubicBezTo>
                    <a:close/>
                  </a:path>
                </a:pathLst>
              </a:custGeom>
              <a:grp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307E501-818E-4E58-BA38-76B2316C0C8D}"/>
                  </a:ext>
                </a:extLst>
              </p:cNvPr>
              <p:cNvSpPr/>
              <p:nvPr/>
            </p:nvSpPr>
            <p:spPr>
              <a:xfrm>
                <a:off x="5762689" y="3294887"/>
                <a:ext cx="147946" cy="273653"/>
              </a:xfrm>
              <a:custGeom>
                <a:avLst/>
                <a:gdLst>
                  <a:gd name="connsiteX0" fmla="*/ 10096 w 147946"/>
                  <a:gd name="connsiteY0" fmla="*/ 273558 h 273653"/>
                  <a:gd name="connsiteX1" fmla="*/ 0 w 147946"/>
                  <a:gd name="connsiteY1" fmla="*/ 263462 h 273653"/>
                  <a:gd name="connsiteX2" fmla="*/ 0 w 147946"/>
                  <a:gd name="connsiteY2" fmla="*/ 15621 h 273653"/>
                  <a:gd name="connsiteX3" fmla="*/ 10096 w 147946"/>
                  <a:gd name="connsiteY3" fmla="*/ 5525 h 273653"/>
                  <a:gd name="connsiteX4" fmla="*/ 30766 w 147946"/>
                  <a:gd name="connsiteY4" fmla="*/ 5525 h 273653"/>
                  <a:gd name="connsiteX5" fmla="*/ 40862 w 147946"/>
                  <a:gd name="connsiteY5" fmla="*/ 15621 h 273653"/>
                  <a:gd name="connsiteX6" fmla="*/ 40862 w 147946"/>
                  <a:gd name="connsiteY6" fmla="*/ 40767 h 273653"/>
                  <a:gd name="connsiteX7" fmla="*/ 116776 w 147946"/>
                  <a:gd name="connsiteY7" fmla="*/ 0 h 273653"/>
                  <a:gd name="connsiteX8" fmla="*/ 140208 w 147946"/>
                  <a:gd name="connsiteY8" fmla="*/ 2858 h 273653"/>
                  <a:gd name="connsiteX9" fmla="*/ 147447 w 147946"/>
                  <a:gd name="connsiteY9" fmla="*/ 15145 h 273653"/>
                  <a:gd name="connsiteX10" fmla="*/ 142970 w 147946"/>
                  <a:gd name="connsiteY10" fmla="*/ 35814 h 273653"/>
                  <a:gd name="connsiteX11" fmla="*/ 131254 w 147946"/>
                  <a:gd name="connsiteY11" fmla="*/ 43053 h 273653"/>
                  <a:gd name="connsiteX12" fmla="*/ 107822 w 147946"/>
                  <a:gd name="connsiteY12" fmla="*/ 39719 h 273653"/>
                  <a:gd name="connsiteX13" fmla="*/ 43624 w 147946"/>
                  <a:gd name="connsiteY13" fmla="*/ 72104 h 273653"/>
                  <a:gd name="connsiteX14" fmla="*/ 43624 w 147946"/>
                  <a:gd name="connsiteY14" fmla="*/ 263557 h 273653"/>
                  <a:gd name="connsiteX15" fmla="*/ 33528 w 147946"/>
                  <a:gd name="connsiteY15" fmla="*/ 273653 h 273653"/>
                  <a:gd name="connsiteX16" fmla="*/ 10096 w 147946"/>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46"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6" y="0"/>
                    </a:cubicBezTo>
                    <a:cubicBezTo>
                      <a:pt x="124015" y="0"/>
                      <a:pt x="132397" y="572"/>
                      <a:pt x="140208" y="2858"/>
                    </a:cubicBezTo>
                    <a:cubicBezTo>
                      <a:pt x="146399" y="4477"/>
                      <a:pt x="149161" y="8954"/>
                      <a:pt x="147447" y="15145"/>
                    </a:cubicBezTo>
                    <a:lnTo>
                      <a:pt x="142970" y="35814"/>
                    </a:lnTo>
                    <a:cubicBezTo>
                      <a:pt x="141351" y="43053"/>
                      <a:pt x="138493" y="44768"/>
                      <a:pt x="131254" y="43053"/>
                    </a:cubicBezTo>
                    <a:cubicBezTo>
                      <a:pt x="123444" y="40767"/>
                      <a:pt x="115633" y="39719"/>
                      <a:pt x="107822" y="39719"/>
                    </a:cubicBezTo>
                    <a:cubicBezTo>
                      <a:pt x="86582" y="39719"/>
                      <a:pt x="60960" y="48101"/>
                      <a:pt x="43624" y="72104"/>
                    </a:cubicBezTo>
                    <a:lnTo>
                      <a:pt x="43624" y="263557"/>
                    </a:lnTo>
                    <a:cubicBezTo>
                      <a:pt x="43624"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31025F52-60D2-4920-87E0-85802A3A3905}"/>
                  </a:ext>
                </a:extLst>
              </p:cNvPr>
              <p:cNvSpPr/>
              <p:nvPr/>
            </p:nvSpPr>
            <p:spPr>
              <a:xfrm>
                <a:off x="5957475" y="3167633"/>
                <a:ext cx="43624" cy="400907"/>
              </a:xfrm>
              <a:custGeom>
                <a:avLst/>
                <a:gdLst>
                  <a:gd name="connsiteX0" fmla="*/ 10096 w 43624"/>
                  <a:gd name="connsiteY0" fmla="*/ 400812 h 400907"/>
                  <a:gd name="connsiteX1" fmla="*/ 0 w 43624"/>
                  <a:gd name="connsiteY1" fmla="*/ 390716 h 400907"/>
                  <a:gd name="connsiteX2" fmla="*/ 0 w 43624"/>
                  <a:gd name="connsiteY2" fmla="*/ 10001 h 400907"/>
                  <a:gd name="connsiteX3" fmla="*/ 10096 w 43624"/>
                  <a:gd name="connsiteY3" fmla="*/ 0 h 400907"/>
                  <a:gd name="connsiteX4" fmla="*/ 33528 w 43624"/>
                  <a:gd name="connsiteY4" fmla="*/ 0 h 400907"/>
                  <a:gd name="connsiteX5" fmla="*/ 43625 w 43624"/>
                  <a:gd name="connsiteY5" fmla="*/ 10001 h 400907"/>
                  <a:gd name="connsiteX6" fmla="*/ 43625 w 43624"/>
                  <a:gd name="connsiteY6" fmla="*/ 390811 h 400907"/>
                  <a:gd name="connsiteX7" fmla="*/ 33528 w 43624"/>
                  <a:gd name="connsiteY7" fmla="*/ 400907 h 400907"/>
                  <a:gd name="connsiteX8" fmla="*/ 10096 w 43624"/>
                  <a:gd name="connsiteY8"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24" h="400907">
                    <a:moveTo>
                      <a:pt x="10096" y="400812"/>
                    </a:moveTo>
                    <a:cubicBezTo>
                      <a:pt x="2858" y="400812"/>
                      <a:pt x="0" y="398050"/>
                      <a:pt x="0" y="390716"/>
                    </a:cubicBezTo>
                    <a:lnTo>
                      <a:pt x="0" y="10001"/>
                    </a:lnTo>
                    <a:cubicBezTo>
                      <a:pt x="0" y="2762"/>
                      <a:pt x="2763" y="0"/>
                      <a:pt x="10096" y="0"/>
                    </a:cubicBezTo>
                    <a:lnTo>
                      <a:pt x="33528" y="0"/>
                    </a:lnTo>
                    <a:cubicBezTo>
                      <a:pt x="40767" y="0"/>
                      <a:pt x="43625" y="2762"/>
                      <a:pt x="43625" y="10001"/>
                    </a:cubicBezTo>
                    <a:lnTo>
                      <a:pt x="43625" y="390811"/>
                    </a:lnTo>
                    <a:cubicBezTo>
                      <a:pt x="43625" y="398050"/>
                      <a:pt x="40863" y="400907"/>
                      <a:pt x="33528" y="400907"/>
                    </a:cubicBezTo>
                    <a:lnTo>
                      <a:pt x="10096" y="400907"/>
                    </a:lnTo>
                    <a:close/>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8E80837-B27C-49EC-BD0F-9E045C266BDA}"/>
                  </a:ext>
                </a:extLst>
              </p:cNvPr>
              <p:cNvSpPr/>
              <p:nvPr/>
            </p:nvSpPr>
            <p:spPr>
              <a:xfrm>
                <a:off x="6065679" y="3167633"/>
                <a:ext cx="230695" cy="406336"/>
              </a:xfrm>
              <a:custGeom>
                <a:avLst/>
                <a:gdLst>
                  <a:gd name="connsiteX0" fmla="*/ 199930 w 230695"/>
                  <a:gd name="connsiteY0" fmla="*/ 400812 h 406336"/>
                  <a:gd name="connsiteX1" fmla="*/ 189833 w 230695"/>
                  <a:gd name="connsiteY1" fmla="*/ 390716 h 406336"/>
                  <a:gd name="connsiteX2" fmla="*/ 189833 w 230695"/>
                  <a:gd name="connsiteY2" fmla="*/ 368332 h 406336"/>
                  <a:gd name="connsiteX3" fmla="*/ 112204 w 230695"/>
                  <a:gd name="connsiteY3" fmla="*/ 406337 h 406336"/>
                  <a:gd name="connsiteX4" fmla="*/ 0 w 230695"/>
                  <a:gd name="connsiteY4" fmla="*/ 267367 h 406336"/>
                  <a:gd name="connsiteX5" fmla="*/ 112204 w 230695"/>
                  <a:gd name="connsiteY5" fmla="*/ 127254 h 406336"/>
                  <a:gd name="connsiteX6" fmla="*/ 187071 w 230695"/>
                  <a:gd name="connsiteY6" fmla="*/ 161354 h 406336"/>
                  <a:gd name="connsiteX7" fmla="*/ 187071 w 230695"/>
                  <a:gd name="connsiteY7" fmla="*/ 10001 h 406336"/>
                  <a:gd name="connsiteX8" fmla="*/ 197167 w 230695"/>
                  <a:gd name="connsiteY8" fmla="*/ 0 h 406336"/>
                  <a:gd name="connsiteX9" fmla="*/ 220599 w 230695"/>
                  <a:gd name="connsiteY9" fmla="*/ 0 h 406336"/>
                  <a:gd name="connsiteX10" fmla="*/ 230695 w 230695"/>
                  <a:gd name="connsiteY10" fmla="*/ 10001 h 406336"/>
                  <a:gd name="connsiteX11" fmla="*/ 230695 w 230695"/>
                  <a:gd name="connsiteY11" fmla="*/ 390811 h 406336"/>
                  <a:gd name="connsiteX12" fmla="*/ 220599 w 230695"/>
                  <a:gd name="connsiteY12" fmla="*/ 400907 h 406336"/>
                  <a:gd name="connsiteX13" fmla="*/ 199930 w 230695"/>
                  <a:gd name="connsiteY13" fmla="*/ 400907 h 406336"/>
                  <a:gd name="connsiteX14" fmla="*/ 120682 w 230695"/>
                  <a:gd name="connsiteY14" fmla="*/ 371285 h 406336"/>
                  <a:gd name="connsiteX15" fmla="*/ 187071 w 230695"/>
                  <a:gd name="connsiteY15" fmla="*/ 334423 h 406336"/>
                  <a:gd name="connsiteX16" fmla="*/ 187071 w 230695"/>
                  <a:gd name="connsiteY16" fmla="*/ 199263 h 406336"/>
                  <a:gd name="connsiteX17" fmla="*/ 120682 w 230695"/>
                  <a:gd name="connsiteY17" fmla="*/ 162401 h 406336"/>
                  <a:gd name="connsiteX18" fmla="*/ 45339 w 230695"/>
                  <a:gd name="connsiteY18" fmla="*/ 266795 h 406336"/>
                  <a:gd name="connsiteX19" fmla="*/ 120682 w 230695"/>
                  <a:gd name="connsiteY19" fmla="*/ 371285 h 406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0695" h="406336">
                    <a:moveTo>
                      <a:pt x="199930" y="400812"/>
                    </a:moveTo>
                    <a:cubicBezTo>
                      <a:pt x="192691" y="400812"/>
                      <a:pt x="189833" y="398050"/>
                      <a:pt x="189833" y="390716"/>
                    </a:cubicBezTo>
                    <a:lnTo>
                      <a:pt x="189833" y="368332"/>
                    </a:lnTo>
                    <a:cubicBezTo>
                      <a:pt x="175831" y="389573"/>
                      <a:pt x="151829" y="406337"/>
                      <a:pt x="112204" y="406337"/>
                    </a:cubicBezTo>
                    <a:cubicBezTo>
                      <a:pt x="42386" y="406337"/>
                      <a:pt x="0" y="354997"/>
                      <a:pt x="0" y="267367"/>
                    </a:cubicBezTo>
                    <a:cubicBezTo>
                      <a:pt x="0" y="180308"/>
                      <a:pt x="42386" y="127254"/>
                      <a:pt x="112204" y="127254"/>
                    </a:cubicBezTo>
                    <a:cubicBezTo>
                      <a:pt x="150685" y="127254"/>
                      <a:pt x="174212" y="142875"/>
                      <a:pt x="187071" y="161354"/>
                    </a:cubicBezTo>
                    <a:lnTo>
                      <a:pt x="187071" y="10001"/>
                    </a:lnTo>
                    <a:cubicBezTo>
                      <a:pt x="187071" y="2762"/>
                      <a:pt x="189833" y="0"/>
                      <a:pt x="197167" y="0"/>
                    </a:cubicBezTo>
                    <a:lnTo>
                      <a:pt x="220599" y="0"/>
                    </a:lnTo>
                    <a:cubicBezTo>
                      <a:pt x="227838" y="0"/>
                      <a:pt x="230695" y="2762"/>
                      <a:pt x="230695" y="10001"/>
                    </a:cubicBezTo>
                    <a:lnTo>
                      <a:pt x="230695" y="390811"/>
                    </a:lnTo>
                    <a:cubicBezTo>
                      <a:pt x="230695" y="398050"/>
                      <a:pt x="227933" y="400907"/>
                      <a:pt x="220599" y="400907"/>
                    </a:cubicBezTo>
                    <a:lnTo>
                      <a:pt x="199930" y="400907"/>
                    </a:lnTo>
                    <a:close/>
                    <a:moveTo>
                      <a:pt x="120682" y="371285"/>
                    </a:moveTo>
                    <a:cubicBezTo>
                      <a:pt x="146399" y="371285"/>
                      <a:pt x="170402" y="360617"/>
                      <a:pt x="187071" y="334423"/>
                    </a:cubicBezTo>
                    <a:lnTo>
                      <a:pt x="187071" y="199263"/>
                    </a:lnTo>
                    <a:cubicBezTo>
                      <a:pt x="170307" y="172974"/>
                      <a:pt x="146304" y="162401"/>
                      <a:pt x="120682" y="162401"/>
                    </a:cubicBezTo>
                    <a:cubicBezTo>
                      <a:pt x="75438" y="162401"/>
                      <a:pt x="45339" y="196977"/>
                      <a:pt x="45339" y="266795"/>
                    </a:cubicBezTo>
                    <a:cubicBezTo>
                      <a:pt x="45244" y="336614"/>
                      <a:pt x="75438" y="371285"/>
                      <a:pt x="120682" y="371285"/>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4322C621-39E0-4502-8562-FFFD8297691C}"/>
                  </a:ext>
                </a:extLst>
              </p:cNvPr>
              <p:cNvSpPr/>
              <p:nvPr/>
            </p:nvSpPr>
            <p:spPr>
              <a:xfrm>
                <a:off x="6462014" y="3228403"/>
                <a:ext cx="176048" cy="345662"/>
              </a:xfrm>
              <a:custGeom>
                <a:avLst/>
                <a:gdLst>
                  <a:gd name="connsiteX0" fmla="*/ 10001 w 176048"/>
                  <a:gd name="connsiteY0" fmla="*/ 106108 h 345662"/>
                  <a:gd name="connsiteX1" fmla="*/ 0 w 176048"/>
                  <a:gd name="connsiteY1" fmla="*/ 96107 h 345662"/>
                  <a:gd name="connsiteX2" fmla="*/ 0 w 176048"/>
                  <a:gd name="connsiteY2" fmla="*/ 82105 h 345662"/>
                  <a:gd name="connsiteX3" fmla="*/ 10001 w 176048"/>
                  <a:gd name="connsiteY3" fmla="*/ 72009 h 345662"/>
                  <a:gd name="connsiteX4" fmla="*/ 45720 w 176048"/>
                  <a:gd name="connsiteY4" fmla="*/ 72009 h 345662"/>
                  <a:gd name="connsiteX5" fmla="*/ 45720 w 176048"/>
                  <a:gd name="connsiteY5" fmla="*/ 10096 h 345662"/>
                  <a:gd name="connsiteX6" fmla="*/ 55816 w 176048"/>
                  <a:gd name="connsiteY6" fmla="*/ 0 h 345662"/>
                  <a:gd name="connsiteX7" fmla="*/ 79248 w 176048"/>
                  <a:gd name="connsiteY7" fmla="*/ 0 h 345662"/>
                  <a:gd name="connsiteX8" fmla="*/ 89345 w 176048"/>
                  <a:gd name="connsiteY8" fmla="*/ 10096 h 345662"/>
                  <a:gd name="connsiteX9" fmla="*/ 89345 w 176048"/>
                  <a:gd name="connsiteY9" fmla="*/ 72104 h 345662"/>
                  <a:gd name="connsiteX10" fmla="*/ 165259 w 176048"/>
                  <a:gd name="connsiteY10" fmla="*/ 72104 h 345662"/>
                  <a:gd name="connsiteX11" fmla="*/ 175355 w 176048"/>
                  <a:gd name="connsiteY11" fmla="*/ 82201 h 345662"/>
                  <a:gd name="connsiteX12" fmla="*/ 175355 w 176048"/>
                  <a:gd name="connsiteY12" fmla="*/ 96202 h 345662"/>
                  <a:gd name="connsiteX13" fmla="*/ 165259 w 176048"/>
                  <a:gd name="connsiteY13" fmla="*/ 106204 h 345662"/>
                  <a:gd name="connsiteX14" fmla="*/ 89345 w 176048"/>
                  <a:gd name="connsiteY14" fmla="*/ 106204 h 345662"/>
                  <a:gd name="connsiteX15" fmla="*/ 89345 w 176048"/>
                  <a:gd name="connsiteY15" fmla="*/ 263652 h 345662"/>
                  <a:gd name="connsiteX16" fmla="*/ 124492 w 176048"/>
                  <a:gd name="connsiteY16" fmla="*/ 309467 h 345662"/>
                  <a:gd name="connsiteX17" fmla="*/ 156305 w 176048"/>
                  <a:gd name="connsiteY17" fmla="*/ 300514 h 345662"/>
                  <a:gd name="connsiteX18" fmla="*/ 168593 w 176048"/>
                  <a:gd name="connsiteY18" fmla="*/ 304419 h 345662"/>
                  <a:gd name="connsiteX19" fmla="*/ 174688 w 176048"/>
                  <a:gd name="connsiteY19" fmla="*/ 318897 h 345662"/>
                  <a:gd name="connsiteX20" fmla="*/ 170212 w 176048"/>
                  <a:gd name="connsiteY20" fmla="*/ 333375 h 345662"/>
                  <a:gd name="connsiteX21" fmla="*/ 118872 w 176048"/>
                  <a:gd name="connsiteY21" fmla="*/ 345662 h 345662"/>
                  <a:gd name="connsiteX22" fmla="*/ 45720 w 176048"/>
                  <a:gd name="connsiteY22" fmla="*/ 265271 h 345662"/>
                  <a:gd name="connsiteX23" fmla="*/ 45720 w 176048"/>
                  <a:gd name="connsiteY23" fmla="*/ 106108 h 345662"/>
                  <a:gd name="connsiteX24" fmla="*/ 10001 w 176048"/>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8" h="345662">
                    <a:moveTo>
                      <a:pt x="10001" y="106108"/>
                    </a:moveTo>
                    <a:cubicBezTo>
                      <a:pt x="2762" y="106108"/>
                      <a:pt x="0" y="103346"/>
                      <a:pt x="0" y="96107"/>
                    </a:cubicBezTo>
                    <a:lnTo>
                      <a:pt x="0" y="82105"/>
                    </a:lnTo>
                    <a:cubicBezTo>
                      <a:pt x="0" y="74867"/>
                      <a:pt x="2762" y="72009"/>
                      <a:pt x="10001" y="72009"/>
                    </a:cubicBezTo>
                    <a:lnTo>
                      <a:pt x="45720" y="72009"/>
                    </a:lnTo>
                    <a:lnTo>
                      <a:pt x="45720" y="10096"/>
                    </a:lnTo>
                    <a:cubicBezTo>
                      <a:pt x="45720" y="2857"/>
                      <a:pt x="48577" y="0"/>
                      <a:pt x="55816" y="0"/>
                    </a:cubicBezTo>
                    <a:lnTo>
                      <a:pt x="79248" y="0"/>
                    </a:lnTo>
                    <a:cubicBezTo>
                      <a:pt x="86487" y="0"/>
                      <a:pt x="89345" y="2762"/>
                      <a:pt x="89345" y="10096"/>
                    </a:cubicBezTo>
                    <a:lnTo>
                      <a:pt x="89345" y="72104"/>
                    </a:lnTo>
                    <a:lnTo>
                      <a:pt x="165259" y="72104"/>
                    </a:lnTo>
                    <a:cubicBezTo>
                      <a:pt x="172498" y="72104"/>
                      <a:pt x="175355" y="74867"/>
                      <a:pt x="175355" y="82201"/>
                    </a:cubicBezTo>
                    <a:lnTo>
                      <a:pt x="175355" y="96202"/>
                    </a:lnTo>
                    <a:cubicBezTo>
                      <a:pt x="175355" y="103442"/>
                      <a:pt x="172593" y="106204"/>
                      <a:pt x="165259" y="106204"/>
                    </a:cubicBezTo>
                    <a:lnTo>
                      <a:pt x="89345" y="106204"/>
                    </a:lnTo>
                    <a:lnTo>
                      <a:pt x="89345" y="263652"/>
                    </a:lnTo>
                    <a:cubicBezTo>
                      <a:pt x="89345" y="293275"/>
                      <a:pt x="98298" y="309467"/>
                      <a:pt x="124492" y="309467"/>
                    </a:cubicBezTo>
                    <a:cubicBezTo>
                      <a:pt x="136779" y="309467"/>
                      <a:pt x="146875" y="306134"/>
                      <a:pt x="156305" y="300514"/>
                    </a:cubicBezTo>
                    <a:cubicBezTo>
                      <a:pt x="162496" y="297180"/>
                      <a:pt x="165830" y="298228"/>
                      <a:pt x="168593" y="304419"/>
                    </a:cubicBezTo>
                    <a:lnTo>
                      <a:pt x="174688" y="318897"/>
                    </a:lnTo>
                    <a:cubicBezTo>
                      <a:pt x="177546" y="325565"/>
                      <a:pt x="175831" y="330041"/>
                      <a:pt x="170212" y="333375"/>
                    </a:cubicBezTo>
                    <a:cubicBezTo>
                      <a:pt x="154591" y="342328"/>
                      <a:pt x="137255"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27E1DA50-FC90-4046-8F6A-A1F49FE83ED5}"/>
                  </a:ext>
                </a:extLst>
              </p:cNvPr>
              <p:cNvSpPr/>
              <p:nvPr/>
            </p:nvSpPr>
            <p:spPr>
              <a:xfrm>
                <a:off x="6691948" y="3167633"/>
                <a:ext cx="216122" cy="400907"/>
              </a:xfrm>
              <a:custGeom>
                <a:avLst/>
                <a:gdLst>
                  <a:gd name="connsiteX0" fmla="*/ 10096 w 216122"/>
                  <a:gd name="connsiteY0" fmla="*/ 400812 h 400907"/>
                  <a:gd name="connsiteX1" fmla="*/ 0 w 216122"/>
                  <a:gd name="connsiteY1" fmla="*/ 390716 h 400907"/>
                  <a:gd name="connsiteX2" fmla="*/ 0 w 216122"/>
                  <a:gd name="connsiteY2" fmla="*/ 10001 h 400907"/>
                  <a:gd name="connsiteX3" fmla="*/ 10096 w 216122"/>
                  <a:gd name="connsiteY3" fmla="*/ 0 h 400907"/>
                  <a:gd name="connsiteX4" fmla="*/ 33528 w 216122"/>
                  <a:gd name="connsiteY4" fmla="*/ 0 h 400907"/>
                  <a:gd name="connsiteX5" fmla="*/ 43624 w 216122"/>
                  <a:gd name="connsiteY5" fmla="*/ 10001 h 400907"/>
                  <a:gd name="connsiteX6" fmla="*/ 43624 w 216122"/>
                  <a:gd name="connsiteY6" fmla="*/ 162401 h 400907"/>
                  <a:gd name="connsiteX7" fmla="*/ 122872 w 216122"/>
                  <a:gd name="connsiteY7" fmla="*/ 127254 h 400907"/>
                  <a:gd name="connsiteX8" fmla="*/ 216122 w 216122"/>
                  <a:gd name="connsiteY8" fmla="*/ 228886 h 400907"/>
                  <a:gd name="connsiteX9" fmla="*/ 216122 w 216122"/>
                  <a:gd name="connsiteY9" fmla="*/ 390811 h 400907"/>
                  <a:gd name="connsiteX10" fmla="*/ 206026 w 216122"/>
                  <a:gd name="connsiteY10" fmla="*/ 400907 h 400907"/>
                  <a:gd name="connsiteX11" fmla="*/ 182594 w 216122"/>
                  <a:gd name="connsiteY11" fmla="*/ 400907 h 400907"/>
                  <a:gd name="connsiteX12" fmla="*/ 172498 w 216122"/>
                  <a:gd name="connsiteY12" fmla="*/ 390811 h 400907"/>
                  <a:gd name="connsiteX13" fmla="*/ 172498 w 216122"/>
                  <a:gd name="connsiteY13" fmla="*/ 232791 h 400907"/>
                  <a:gd name="connsiteX14" fmla="*/ 114395 w 216122"/>
                  <a:gd name="connsiteY14" fmla="*/ 163544 h 400907"/>
                  <a:gd name="connsiteX15" fmla="*/ 43529 w 216122"/>
                  <a:gd name="connsiteY15" fmla="*/ 199263 h 400907"/>
                  <a:gd name="connsiteX16" fmla="*/ 43529 w 216122"/>
                  <a:gd name="connsiteY16" fmla="*/ 390716 h 400907"/>
                  <a:gd name="connsiteX17" fmla="*/ 33432 w 216122"/>
                  <a:gd name="connsiteY17" fmla="*/ 400812 h 400907"/>
                  <a:gd name="connsiteX18" fmla="*/ 10096 w 216122"/>
                  <a:gd name="connsiteY18" fmla="*/ 400812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6122" h="400907">
                    <a:moveTo>
                      <a:pt x="10096" y="400812"/>
                    </a:moveTo>
                    <a:cubicBezTo>
                      <a:pt x="2857" y="400812"/>
                      <a:pt x="0" y="398050"/>
                      <a:pt x="0" y="390716"/>
                    </a:cubicBezTo>
                    <a:lnTo>
                      <a:pt x="0" y="10001"/>
                    </a:lnTo>
                    <a:cubicBezTo>
                      <a:pt x="0" y="2762"/>
                      <a:pt x="2762" y="0"/>
                      <a:pt x="10096" y="0"/>
                    </a:cubicBezTo>
                    <a:lnTo>
                      <a:pt x="33528" y="0"/>
                    </a:lnTo>
                    <a:cubicBezTo>
                      <a:pt x="40767" y="0"/>
                      <a:pt x="43624" y="2762"/>
                      <a:pt x="43624" y="10001"/>
                    </a:cubicBezTo>
                    <a:lnTo>
                      <a:pt x="43624" y="162401"/>
                    </a:lnTo>
                    <a:cubicBezTo>
                      <a:pt x="59245" y="143923"/>
                      <a:pt x="83248" y="127254"/>
                      <a:pt x="122872" y="127254"/>
                    </a:cubicBezTo>
                    <a:cubicBezTo>
                      <a:pt x="189833" y="127254"/>
                      <a:pt x="216122" y="174689"/>
                      <a:pt x="216122" y="228886"/>
                    </a:cubicBezTo>
                    <a:lnTo>
                      <a:pt x="216122" y="390811"/>
                    </a:lnTo>
                    <a:cubicBezTo>
                      <a:pt x="216122" y="398050"/>
                      <a:pt x="213360" y="400907"/>
                      <a:pt x="206026" y="400907"/>
                    </a:cubicBezTo>
                    <a:lnTo>
                      <a:pt x="182594" y="400907"/>
                    </a:lnTo>
                    <a:cubicBezTo>
                      <a:pt x="175355" y="400907"/>
                      <a:pt x="172498" y="398145"/>
                      <a:pt x="172498" y="390811"/>
                    </a:cubicBezTo>
                    <a:lnTo>
                      <a:pt x="172498" y="232791"/>
                    </a:lnTo>
                    <a:cubicBezTo>
                      <a:pt x="172498" y="201549"/>
                      <a:pt x="161925" y="163544"/>
                      <a:pt x="114395" y="163544"/>
                    </a:cubicBezTo>
                    <a:cubicBezTo>
                      <a:pt x="90964" y="163544"/>
                      <a:pt x="63055" y="172498"/>
                      <a:pt x="43529" y="199263"/>
                    </a:cubicBezTo>
                    <a:lnTo>
                      <a:pt x="43529" y="390716"/>
                    </a:lnTo>
                    <a:cubicBezTo>
                      <a:pt x="43529" y="397955"/>
                      <a:pt x="40767" y="400812"/>
                      <a:pt x="33432" y="400812"/>
                    </a:cubicBezTo>
                    <a:lnTo>
                      <a:pt x="10096" y="400812"/>
                    </a:ln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EDA7DE4-6A1B-4A7E-A711-6E64C8A2B21D}"/>
                  </a:ext>
                </a:extLst>
              </p:cNvPr>
              <p:cNvSpPr/>
              <p:nvPr/>
            </p:nvSpPr>
            <p:spPr>
              <a:xfrm>
                <a:off x="6973221" y="3294697"/>
                <a:ext cx="213360" cy="279272"/>
              </a:xfrm>
              <a:custGeom>
                <a:avLst/>
                <a:gdLst>
                  <a:gd name="connsiteX0" fmla="*/ 182594 w 213360"/>
                  <a:gd name="connsiteY0" fmla="*/ 273748 h 279272"/>
                  <a:gd name="connsiteX1" fmla="*/ 172498 w 213360"/>
                  <a:gd name="connsiteY1" fmla="*/ 263652 h 279272"/>
                  <a:gd name="connsiteX2" fmla="*/ 172498 w 213360"/>
                  <a:gd name="connsiteY2" fmla="*/ 239649 h 279272"/>
                  <a:gd name="connsiteX3" fmla="*/ 89345 w 213360"/>
                  <a:gd name="connsiteY3" fmla="*/ 279273 h 279272"/>
                  <a:gd name="connsiteX4" fmla="*/ 0 w 213360"/>
                  <a:gd name="connsiteY4" fmla="*/ 198311 h 279272"/>
                  <a:gd name="connsiteX5" fmla="*/ 106585 w 213360"/>
                  <a:gd name="connsiteY5" fmla="*/ 115633 h 279272"/>
                  <a:gd name="connsiteX6" fmla="*/ 169736 w 213360"/>
                  <a:gd name="connsiteY6" fmla="*/ 126206 h 279272"/>
                  <a:gd name="connsiteX7" fmla="*/ 169736 w 213360"/>
                  <a:gd name="connsiteY7" fmla="*/ 103918 h 279272"/>
                  <a:gd name="connsiteX8" fmla="*/ 106585 w 213360"/>
                  <a:gd name="connsiteY8" fmla="*/ 36862 h 279272"/>
                  <a:gd name="connsiteX9" fmla="*/ 36766 w 213360"/>
                  <a:gd name="connsiteY9" fmla="*/ 59246 h 279272"/>
                  <a:gd name="connsiteX10" fmla="*/ 22860 w 213360"/>
                  <a:gd name="connsiteY10" fmla="*/ 56959 h 279272"/>
                  <a:gd name="connsiteX11" fmla="*/ 13907 w 213360"/>
                  <a:gd name="connsiteY11" fmla="*/ 44101 h 279272"/>
                  <a:gd name="connsiteX12" fmla="*/ 16193 w 213360"/>
                  <a:gd name="connsiteY12" fmla="*/ 29623 h 279272"/>
                  <a:gd name="connsiteX13" fmla="*/ 110585 w 213360"/>
                  <a:gd name="connsiteY13" fmla="*/ 0 h 279272"/>
                  <a:gd name="connsiteX14" fmla="*/ 213360 w 213360"/>
                  <a:gd name="connsiteY14" fmla="*/ 97155 h 279272"/>
                  <a:gd name="connsiteX15" fmla="*/ 213360 w 213360"/>
                  <a:gd name="connsiteY15" fmla="*/ 263557 h 279272"/>
                  <a:gd name="connsiteX16" fmla="*/ 203264 w 213360"/>
                  <a:gd name="connsiteY16" fmla="*/ 273653 h 279272"/>
                  <a:gd name="connsiteX17" fmla="*/ 182594 w 213360"/>
                  <a:gd name="connsiteY17" fmla="*/ 273653 h 279272"/>
                  <a:gd name="connsiteX18" fmla="*/ 169736 w 213360"/>
                  <a:gd name="connsiteY18" fmla="*/ 205645 h 279272"/>
                  <a:gd name="connsiteX19" fmla="*/ 169736 w 213360"/>
                  <a:gd name="connsiteY19" fmla="*/ 158210 h 279272"/>
                  <a:gd name="connsiteX20" fmla="*/ 112205 w 213360"/>
                  <a:gd name="connsiteY20" fmla="*/ 149257 h 279272"/>
                  <a:gd name="connsiteX21" fmla="*/ 44101 w 213360"/>
                  <a:gd name="connsiteY21" fmla="*/ 197263 h 279272"/>
                  <a:gd name="connsiteX22" fmla="*/ 96584 w 213360"/>
                  <a:gd name="connsiteY22" fmla="*/ 244126 h 279272"/>
                  <a:gd name="connsiteX23" fmla="*/ 169736 w 213360"/>
                  <a:gd name="connsiteY23" fmla="*/ 205645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3360" h="279272">
                    <a:moveTo>
                      <a:pt x="182594" y="273748"/>
                    </a:moveTo>
                    <a:cubicBezTo>
                      <a:pt x="175356" y="273748"/>
                      <a:pt x="172498" y="270986"/>
                      <a:pt x="172498" y="263652"/>
                    </a:cubicBezTo>
                    <a:lnTo>
                      <a:pt x="172498" y="239649"/>
                    </a:lnTo>
                    <a:cubicBezTo>
                      <a:pt x="157925" y="258604"/>
                      <a:pt x="134017" y="279273"/>
                      <a:pt x="89345" y="279273"/>
                    </a:cubicBezTo>
                    <a:cubicBezTo>
                      <a:pt x="31242" y="279273"/>
                      <a:pt x="0" y="244697"/>
                      <a:pt x="0" y="198311"/>
                    </a:cubicBezTo>
                    <a:cubicBezTo>
                      <a:pt x="0" y="151448"/>
                      <a:pt x="32957" y="115633"/>
                      <a:pt x="106585" y="115633"/>
                    </a:cubicBezTo>
                    <a:cubicBezTo>
                      <a:pt x="132874" y="115633"/>
                      <a:pt x="155162" y="120110"/>
                      <a:pt x="169736" y="126206"/>
                    </a:cubicBezTo>
                    <a:lnTo>
                      <a:pt x="169736" y="103918"/>
                    </a:lnTo>
                    <a:cubicBezTo>
                      <a:pt x="169736" y="70961"/>
                      <a:pt x="159639" y="36862"/>
                      <a:pt x="106585" y="36862"/>
                    </a:cubicBezTo>
                    <a:cubicBezTo>
                      <a:pt x="82010" y="36862"/>
                      <a:pt x="55816" y="44101"/>
                      <a:pt x="36766" y="59246"/>
                    </a:cubicBezTo>
                    <a:cubicBezTo>
                      <a:pt x="30671" y="63722"/>
                      <a:pt x="27241" y="63151"/>
                      <a:pt x="22860" y="56959"/>
                    </a:cubicBezTo>
                    <a:lnTo>
                      <a:pt x="13907" y="44101"/>
                    </a:lnTo>
                    <a:cubicBezTo>
                      <a:pt x="10573" y="38576"/>
                      <a:pt x="11144" y="33528"/>
                      <a:pt x="16193" y="29623"/>
                    </a:cubicBezTo>
                    <a:cubicBezTo>
                      <a:pt x="39053" y="10668"/>
                      <a:pt x="73152" y="0"/>
                      <a:pt x="110585" y="0"/>
                    </a:cubicBezTo>
                    <a:cubicBezTo>
                      <a:pt x="183166" y="0"/>
                      <a:pt x="213360" y="39624"/>
                      <a:pt x="213360" y="97155"/>
                    </a:cubicBezTo>
                    <a:lnTo>
                      <a:pt x="213360" y="263557"/>
                    </a:lnTo>
                    <a:cubicBezTo>
                      <a:pt x="213360" y="270796"/>
                      <a:pt x="210503" y="273653"/>
                      <a:pt x="203264" y="273653"/>
                    </a:cubicBezTo>
                    <a:lnTo>
                      <a:pt x="182594" y="273653"/>
                    </a:lnTo>
                    <a:close/>
                    <a:moveTo>
                      <a:pt x="169736" y="205645"/>
                    </a:moveTo>
                    <a:lnTo>
                      <a:pt x="169736" y="158210"/>
                    </a:lnTo>
                    <a:cubicBezTo>
                      <a:pt x="155162" y="151543"/>
                      <a:pt x="128968" y="149257"/>
                      <a:pt x="112205" y="149257"/>
                    </a:cubicBezTo>
                    <a:cubicBezTo>
                      <a:pt x="61913" y="149257"/>
                      <a:pt x="44101" y="169354"/>
                      <a:pt x="44101" y="197263"/>
                    </a:cubicBezTo>
                    <a:cubicBezTo>
                      <a:pt x="44101" y="219551"/>
                      <a:pt x="55245" y="244126"/>
                      <a:pt x="96584" y="244126"/>
                    </a:cubicBezTo>
                    <a:cubicBezTo>
                      <a:pt x="124492" y="244221"/>
                      <a:pt x="150781" y="232981"/>
                      <a:pt x="169736" y="205645"/>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7D0770C1-C595-4208-ABA6-A6E328A53740}"/>
                  </a:ext>
                </a:extLst>
              </p:cNvPr>
              <p:cNvSpPr/>
              <p:nvPr/>
            </p:nvSpPr>
            <p:spPr>
              <a:xfrm>
                <a:off x="7234491" y="3228403"/>
                <a:ext cx="176049" cy="345662"/>
              </a:xfrm>
              <a:custGeom>
                <a:avLst/>
                <a:gdLst>
                  <a:gd name="connsiteX0" fmla="*/ 10001 w 176049"/>
                  <a:gd name="connsiteY0" fmla="*/ 106108 h 345662"/>
                  <a:gd name="connsiteX1" fmla="*/ 0 w 176049"/>
                  <a:gd name="connsiteY1" fmla="*/ 96107 h 345662"/>
                  <a:gd name="connsiteX2" fmla="*/ 0 w 176049"/>
                  <a:gd name="connsiteY2" fmla="*/ 82105 h 345662"/>
                  <a:gd name="connsiteX3" fmla="*/ 10001 w 176049"/>
                  <a:gd name="connsiteY3" fmla="*/ 72009 h 345662"/>
                  <a:gd name="connsiteX4" fmla="*/ 45720 w 176049"/>
                  <a:gd name="connsiteY4" fmla="*/ 72009 h 345662"/>
                  <a:gd name="connsiteX5" fmla="*/ 45720 w 176049"/>
                  <a:gd name="connsiteY5" fmla="*/ 10096 h 345662"/>
                  <a:gd name="connsiteX6" fmla="*/ 55816 w 176049"/>
                  <a:gd name="connsiteY6" fmla="*/ 0 h 345662"/>
                  <a:gd name="connsiteX7" fmla="*/ 79248 w 176049"/>
                  <a:gd name="connsiteY7" fmla="*/ 0 h 345662"/>
                  <a:gd name="connsiteX8" fmla="*/ 89345 w 176049"/>
                  <a:gd name="connsiteY8" fmla="*/ 10096 h 345662"/>
                  <a:gd name="connsiteX9" fmla="*/ 89345 w 176049"/>
                  <a:gd name="connsiteY9" fmla="*/ 72104 h 345662"/>
                  <a:gd name="connsiteX10" fmla="*/ 165259 w 176049"/>
                  <a:gd name="connsiteY10" fmla="*/ 72104 h 345662"/>
                  <a:gd name="connsiteX11" fmla="*/ 175356 w 176049"/>
                  <a:gd name="connsiteY11" fmla="*/ 82201 h 345662"/>
                  <a:gd name="connsiteX12" fmla="*/ 175356 w 176049"/>
                  <a:gd name="connsiteY12" fmla="*/ 96202 h 345662"/>
                  <a:gd name="connsiteX13" fmla="*/ 165259 w 176049"/>
                  <a:gd name="connsiteY13" fmla="*/ 106204 h 345662"/>
                  <a:gd name="connsiteX14" fmla="*/ 89345 w 176049"/>
                  <a:gd name="connsiteY14" fmla="*/ 106204 h 345662"/>
                  <a:gd name="connsiteX15" fmla="*/ 89345 w 176049"/>
                  <a:gd name="connsiteY15" fmla="*/ 263652 h 345662"/>
                  <a:gd name="connsiteX16" fmla="*/ 124492 w 176049"/>
                  <a:gd name="connsiteY16" fmla="*/ 309467 h 345662"/>
                  <a:gd name="connsiteX17" fmla="*/ 156306 w 176049"/>
                  <a:gd name="connsiteY17" fmla="*/ 300514 h 345662"/>
                  <a:gd name="connsiteX18" fmla="*/ 168593 w 176049"/>
                  <a:gd name="connsiteY18" fmla="*/ 304419 h 345662"/>
                  <a:gd name="connsiteX19" fmla="*/ 174689 w 176049"/>
                  <a:gd name="connsiteY19" fmla="*/ 318897 h 345662"/>
                  <a:gd name="connsiteX20" fmla="*/ 170212 w 176049"/>
                  <a:gd name="connsiteY20" fmla="*/ 333375 h 345662"/>
                  <a:gd name="connsiteX21" fmla="*/ 118872 w 176049"/>
                  <a:gd name="connsiteY21" fmla="*/ 345662 h 345662"/>
                  <a:gd name="connsiteX22" fmla="*/ 45720 w 176049"/>
                  <a:gd name="connsiteY22" fmla="*/ 265271 h 345662"/>
                  <a:gd name="connsiteX23" fmla="*/ 45720 w 176049"/>
                  <a:gd name="connsiteY23" fmla="*/ 106108 h 345662"/>
                  <a:gd name="connsiteX24" fmla="*/ 10001 w 176049"/>
                  <a:gd name="connsiteY24" fmla="*/ 106108 h 34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049" h="345662">
                    <a:moveTo>
                      <a:pt x="10001" y="106108"/>
                    </a:moveTo>
                    <a:cubicBezTo>
                      <a:pt x="2763" y="106108"/>
                      <a:pt x="0" y="103346"/>
                      <a:pt x="0" y="96107"/>
                    </a:cubicBezTo>
                    <a:lnTo>
                      <a:pt x="0" y="82105"/>
                    </a:lnTo>
                    <a:cubicBezTo>
                      <a:pt x="0" y="74867"/>
                      <a:pt x="2763" y="72009"/>
                      <a:pt x="10001" y="72009"/>
                    </a:cubicBezTo>
                    <a:lnTo>
                      <a:pt x="45720" y="72009"/>
                    </a:lnTo>
                    <a:lnTo>
                      <a:pt x="45720" y="10096"/>
                    </a:lnTo>
                    <a:cubicBezTo>
                      <a:pt x="45720" y="2857"/>
                      <a:pt x="48578" y="0"/>
                      <a:pt x="55816" y="0"/>
                    </a:cubicBezTo>
                    <a:lnTo>
                      <a:pt x="79248" y="0"/>
                    </a:lnTo>
                    <a:cubicBezTo>
                      <a:pt x="86487" y="0"/>
                      <a:pt x="89345" y="2762"/>
                      <a:pt x="89345" y="10096"/>
                    </a:cubicBezTo>
                    <a:lnTo>
                      <a:pt x="89345" y="72104"/>
                    </a:lnTo>
                    <a:lnTo>
                      <a:pt x="165259" y="72104"/>
                    </a:lnTo>
                    <a:cubicBezTo>
                      <a:pt x="172498" y="72104"/>
                      <a:pt x="175356" y="74867"/>
                      <a:pt x="175356" y="82201"/>
                    </a:cubicBezTo>
                    <a:lnTo>
                      <a:pt x="175356" y="96202"/>
                    </a:lnTo>
                    <a:cubicBezTo>
                      <a:pt x="175356" y="103442"/>
                      <a:pt x="172593" y="106204"/>
                      <a:pt x="165259" y="106204"/>
                    </a:cubicBezTo>
                    <a:lnTo>
                      <a:pt x="89345" y="106204"/>
                    </a:lnTo>
                    <a:lnTo>
                      <a:pt x="89345" y="263652"/>
                    </a:lnTo>
                    <a:cubicBezTo>
                      <a:pt x="89345" y="293275"/>
                      <a:pt x="98298" y="309467"/>
                      <a:pt x="124492" y="309467"/>
                    </a:cubicBezTo>
                    <a:cubicBezTo>
                      <a:pt x="136779" y="309467"/>
                      <a:pt x="146876" y="306134"/>
                      <a:pt x="156306" y="300514"/>
                    </a:cubicBezTo>
                    <a:cubicBezTo>
                      <a:pt x="162496" y="297180"/>
                      <a:pt x="165831" y="298228"/>
                      <a:pt x="168593" y="304419"/>
                    </a:cubicBezTo>
                    <a:lnTo>
                      <a:pt x="174689" y="318897"/>
                    </a:lnTo>
                    <a:cubicBezTo>
                      <a:pt x="177546" y="325565"/>
                      <a:pt x="175832" y="330041"/>
                      <a:pt x="170212" y="333375"/>
                    </a:cubicBezTo>
                    <a:cubicBezTo>
                      <a:pt x="154591" y="342328"/>
                      <a:pt x="137256" y="345662"/>
                      <a:pt x="118872" y="345662"/>
                    </a:cubicBezTo>
                    <a:cubicBezTo>
                      <a:pt x="72009" y="345662"/>
                      <a:pt x="45720" y="324421"/>
                      <a:pt x="45720" y="265271"/>
                    </a:cubicBezTo>
                    <a:lnTo>
                      <a:pt x="45720" y="106108"/>
                    </a:lnTo>
                    <a:lnTo>
                      <a:pt x="10001" y="106108"/>
                    </a:ln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544DC65-BD28-420E-ABB8-529967970C39}"/>
                  </a:ext>
                </a:extLst>
              </p:cNvPr>
              <p:cNvSpPr/>
              <p:nvPr/>
            </p:nvSpPr>
            <p:spPr>
              <a:xfrm>
                <a:off x="7552376" y="3300412"/>
                <a:ext cx="384644" cy="268033"/>
              </a:xfrm>
              <a:custGeom>
                <a:avLst/>
                <a:gdLst>
                  <a:gd name="connsiteX0" fmla="*/ 93976 w 384644"/>
                  <a:gd name="connsiteY0" fmla="*/ 268034 h 268033"/>
                  <a:gd name="connsiteX1" fmla="*/ 79499 w 384644"/>
                  <a:gd name="connsiteY1" fmla="*/ 259080 h 268033"/>
                  <a:gd name="connsiteX2" fmla="*/ 251 w 384644"/>
                  <a:gd name="connsiteY2" fmla="*/ 10096 h 268033"/>
                  <a:gd name="connsiteX3" fmla="*/ 8633 w 384644"/>
                  <a:gd name="connsiteY3" fmla="*/ 0 h 268033"/>
                  <a:gd name="connsiteX4" fmla="*/ 32635 w 384644"/>
                  <a:gd name="connsiteY4" fmla="*/ 0 h 268033"/>
                  <a:gd name="connsiteX5" fmla="*/ 44351 w 384644"/>
                  <a:gd name="connsiteY5" fmla="*/ 10096 h 268033"/>
                  <a:gd name="connsiteX6" fmla="*/ 105788 w 384644"/>
                  <a:gd name="connsiteY6" fmla="*/ 224504 h 268033"/>
                  <a:gd name="connsiteX7" fmla="*/ 171129 w 384644"/>
                  <a:gd name="connsiteY7" fmla="*/ 10096 h 268033"/>
                  <a:gd name="connsiteX8" fmla="*/ 182845 w 384644"/>
                  <a:gd name="connsiteY8" fmla="*/ 0 h 268033"/>
                  <a:gd name="connsiteX9" fmla="*/ 201799 w 384644"/>
                  <a:gd name="connsiteY9" fmla="*/ 0 h 268033"/>
                  <a:gd name="connsiteX10" fmla="*/ 213515 w 384644"/>
                  <a:gd name="connsiteY10" fmla="*/ 10096 h 268033"/>
                  <a:gd name="connsiteX11" fmla="*/ 279428 w 384644"/>
                  <a:gd name="connsiteY11" fmla="*/ 224504 h 268033"/>
                  <a:gd name="connsiteX12" fmla="*/ 340865 w 384644"/>
                  <a:gd name="connsiteY12" fmla="*/ 10096 h 268033"/>
                  <a:gd name="connsiteX13" fmla="*/ 352580 w 384644"/>
                  <a:gd name="connsiteY13" fmla="*/ 0 h 268033"/>
                  <a:gd name="connsiteX14" fmla="*/ 376012 w 384644"/>
                  <a:gd name="connsiteY14" fmla="*/ 0 h 268033"/>
                  <a:gd name="connsiteX15" fmla="*/ 384394 w 384644"/>
                  <a:gd name="connsiteY15" fmla="*/ 10096 h 268033"/>
                  <a:gd name="connsiteX16" fmla="*/ 305622 w 384644"/>
                  <a:gd name="connsiteY16" fmla="*/ 259080 h 268033"/>
                  <a:gd name="connsiteX17" fmla="*/ 291144 w 384644"/>
                  <a:gd name="connsiteY17" fmla="*/ 268034 h 268033"/>
                  <a:gd name="connsiteX18" fmla="*/ 269237 w 384644"/>
                  <a:gd name="connsiteY18" fmla="*/ 268034 h 268033"/>
                  <a:gd name="connsiteX19" fmla="*/ 255235 w 384644"/>
                  <a:gd name="connsiteY19" fmla="*/ 259080 h 268033"/>
                  <a:gd name="connsiteX20" fmla="*/ 192084 w 384644"/>
                  <a:gd name="connsiteY20" fmla="*/ 65913 h 268033"/>
                  <a:gd name="connsiteX21" fmla="*/ 129600 w 384644"/>
                  <a:gd name="connsiteY21" fmla="*/ 258509 h 268033"/>
                  <a:gd name="connsiteX22" fmla="*/ 115694 w 384644"/>
                  <a:gd name="connsiteY22" fmla="*/ 268034 h 268033"/>
                  <a:gd name="connsiteX23" fmla="*/ 93976 w 384644"/>
                  <a:gd name="connsiteY23" fmla="*/ 268034 h 26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4644" h="268033">
                    <a:moveTo>
                      <a:pt x="93976" y="268034"/>
                    </a:moveTo>
                    <a:cubicBezTo>
                      <a:pt x="86738" y="268034"/>
                      <a:pt x="82832" y="265271"/>
                      <a:pt x="79499" y="259080"/>
                    </a:cubicBezTo>
                    <a:cubicBezTo>
                      <a:pt x="51019" y="197644"/>
                      <a:pt x="16443" y="96583"/>
                      <a:pt x="251" y="10096"/>
                    </a:cubicBezTo>
                    <a:cubicBezTo>
                      <a:pt x="-892" y="3334"/>
                      <a:pt x="1870" y="0"/>
                      <a:pt x="8633" y="0"/>
                    </a:cubicBezTo>
                    <a:lnTo>
                      <a:pt x="32635" y="0"/>
                    </a:lnTo>
                    <a:cubicBezTo>
                      <a:pt x="39874" y="0"/>
                      <a:pt x="43304" y="2762"/>
                      <a:pt x="44351" y="10096"/>
                    </a:cubicBezTo>
                    <a:cubicBezTo>
                      <a:pt x="57210" y="82677"/>
                      <a:pt x="82832" y="169736"/>
                      <a:pt x="105788" y="224504"/>
                    </a:cubicBezTo>
                    <a:cubicBezTo>
                      <a:pt x="130933" y="169831"/>
                      <a:pt x="158270" y="82677"/>
                      <a:pt x="171129" y="10096"/>
                    </a:cubicBezTo>
                    <a:cubicBezTo>
                      <a:pt x="172272" y="2858"/>
                      <a:pt x="175606" y="0"/>
                      <a:pt x="182845" y="0"/>
                    </a:cubicBezTo>
                    <a:lnTo>
                      <a:pt x="201799" y="0"/>
                    </a:lnTo>
                    <a:cubicBezTo>
                      <a:pt x="209038" y="0"/>
                      <a:pt x="212373" y="2762"/>
                      <a:pt x="213515" y="10096"/>
                    </a:cubicBezTo>
                    <a:cubicBezTo>
                      <a:pt x="226945" y="82677"/>
                      <a:pt x="254282" y="169736"/>
                      <a:pt x="279428" y="224504"/>
                    </a:cubicBezTo>
                    <a:cubicBezTo>
                      <a:pt x="302288" y="169831"/>
                      <a:pt x="328006" y="82677"/>
                      <a:pt x="340865" y="10096"/>
                    </a:cubicBezTo>
                    <a:cubicBezTo>
                      <a:pt x="342008" y="2858"/>
                      <a:pt x="345341" y="0"/>
                      <a:pt x="352580" y="0"/>
                    </a:cubicBezTo>
                    <a:lnTo>
                      <a:pt x="376012" y="0"/>
                    </a:lnTo>
                    <a:cubicBezTo>
                      <a:pt x="382774" y="0"/>
                      <a:pt x="385537" y="3334"/>
                      <a:pt x="384394" y="10096"/>
                    </a:cubicBezTo>
                    <a:cubicBezTo>
                      <a:pt x="368773" y="96583"/>
                      <a:pt x="334197" y="197072"/>
                      <a:pt x="305622" y="259080"/>
                    </a:cubicBezTo>
                    <a:cubicBezTo>
                      <a:pt x="302288" y="265271"/>
                      <a:pt x="298383" y="268034"/>
                      <a:pt x="291144" y="268034"/>
                    </a:cubicBezTo>
                    <a:lnTo>
                      <a:pt x="269237" y="268034"/>
                    </a:lnTo>
                    <a:cubicBezTo>
                      <a:pt x="261997" y="268034"/>
                      <a:pt x="258092" y="265271"/>
                      <a:pt x="255235" y="259080"/>
                    </a:cubicBezTo>
                    <a:cubicBezTo>
                      <a:pt x="223421" y="184880"/>
                      <a:pt x="203324" y="124015"/>
                      <a:pt x="192084" y="65913"/>
                    </a:cubicBezTo>
                    <a:cubicBezTo>
                      <a:pt x="181511" y="124015"/>
                      <a:pt x="160842" y="184880"/>
                      <a:pt x="129600" y="258509"/>
                    </a:cubicBezTo>
                    <a:cubicBezTo>
                      <a:pt x="126838" y="265271"/>
                      <a:pt x="122933" y="268034"/>
                      <a:pt x="115694" y="268034"/>
                    </a:cubicBezTo>
                    <a:lnTo>
                      <a:pt x="93976" y="268034"/>
                    </a:ln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510A2C75-2CE3-413A-B20E-2ADCBCD9B4E7}"/>
                  </a:ext>
                </a:extLst>
              </p:cNvPr>
              <p:cNvSpPr/>
              <p:nvPr/>
            </p:nvSpPr>
            <p:spPr>
              <a:xfrm>
                <a:off x="7972298" y="3294887"/>
                <a:ext cx="246697" cy="279177"/>
              </a:xfrm>
              <a:custGeom>
                <a:avLst/>
                <a:gdLst>
                  <a:gd name="connsiteX0" fmla="*/ 123349 w 246697"/>
                  <a:gd name="connsiteY0" fmla="*/ 279178 h 279177"/>
                  <a:gd name="connsiteX1" fmla="*/ 0 w 246697"/>
                  <a:gd name="connsiteY1" fmla="*/ 139637 h 279177"/>
                  <a:gd name="connsiteX2" fmla="*/ 123349 w 246697"/>
                  <a:gd name="connsiteY2" fmla="*/ 0 h 279177"/>
                  <a:gd name="connsiteX3" fmla="*/ 246697 w 246697"/>
                  <a:gd name="connsiteY3" fmla="*/ 139637 h 279177"/>
                  <a:gd name="connsiteX4" fmla="*/ 123349 w 246697"/>
                  <a:gd name="connsiteY4" fmla="*/ 279178 h 279177"/>
                  <a:gd name="connsiteX5" fmla="*/ 123349 w 246697"/>
                  <a:gd name="connsiteY5" fmla="*/ 244507 h 279177"/>
                  <a:gd name="connsiteX6" fmla="*/ 201453 w 246697"/>
                  <a:gd name="connsiteY6" fmla="*/ 139541 h 279177"/>
                  <a:gd name="connsiteX7" fmla="*/ 123349 w 246697"/>
                  <a:gd name="connsiteY7" fmla="*/ 34576 h 279177"/>
                  <a:gd name="connsiteX8" fmla="*/ 45244 w 246697"/>
                  <a:gd name="connsiteY8" fmla="*/ 139541 h 279177"/>
                  <a:gd name="connsiteX9" fmla="*/ 123349 w 246697"/>
                  <a:gd name="connsiteY9" fmla="*/ 244507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697" h="279177">
                    <a:moveTo>
                      <a:pt x="123349" y="279178"/>
                    </a:moveTo>
                    <a:cubicBezTo>
                      <a:pt x="35719" y="279178"/>
                      <a:pt x="0" y="211646"/>
                      <a:pt x="0" y="139637"/>
                    </a:cubicBezTo>
                    <a:cubicBezTo>
                      <a:pt x="0" y="67627"/>
                      <a:pt x="37433" y="0"/>
                      <a:pt x="123349" y="0"/>
                    </a:cubicBezTo>
                    <a:cubicBezTo>
                      <a:pt x="210978" y="0"/>
                      <a:pt x="246697" y="67532"/>
                      <a:pt x="246697" y="139637"/>
                    </a:cubicBezTo>
                    <a:cubicBezTo>
                      <a:pt x="246697" y="211550"/>
                      <a:pt x="209264" y="279178"/>
                      <a:pt x="123349" y="279178"/>
                    </a:cubicBezTo>
                    <a:close/>
                    <a:moveTo>
                      <a:pt x="123349" y="244507"/>
                    </a:moveTo>
                    <a:cubicBezTo>
                      <a:pt x="179165" y="244507"/>
                      <a:pt x="201453" y="194786"/>
                      <a:pt x="201453" y="139541"/>
                    </a:cubicBezTo>
                    <a:cubicBezTo>
                      <a:pt x="201453" y="84296"/>
                      <a:pt x="179165" y="34576"/>
                      <a:pt x="123349" y="34576"/>
                    </a:cubicBezTo>
                    <a:cubicBezTo>
                      <a:pt x="67532" y="34576"/>
                      <a:pt x="45244" y="84296"/>
                      <a:pt x="45244" y="139541"/>
                    </a:cubicBezTo>
                    <a:cubicBezTo>
                      <a:pt x="45148" y="194881"/>
                      <a:pt x="67532" y="244507"/>
                      <a:pt x="123349" y="244507"/>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F824209F-4644-45FB-B8F0-BD54E6636602}"/>
                  </a:ext>
                </a:extLst>
              </p:cNvPr>
              <p:cNvSpPr/>
              <p:nvPr/>
            </p:nvSpPr>
            <p:spPr>
              <a:xfrm>
                <a:off x="8283670" y="3294887"/>
                <a:ext cx="147902" cy="273653"/>
              </a:xfrm>
              <a:custGeom>
                <a:avLst/>
                <a:gdLst>
                  <a:gd name="connsiteX0" fmla="*/ 10096 w 147902"/>
                  <a:gd name="connsiteY0" fmla="*/ 273558 h 273653"/>
                  <a:gd name="connsiteX1" fmla="*/ 0 w 147902"/>
                  <a:gd name="connsiteY1" fmla="*/ 263462 h 273653"/>
                  <a:gd name="connsiteX2" fmla="*/ 0 w 147902"/>
                  <a:gd name="connsiteY2" fmla="*/ 15621 h 273653"/>
                  <a:gd name="connsiteX3" fmla="*/ 10096 w 147902"/>
                  <a:gd name="connsiteY3" fmla="*/ 5525 h 273653"/>
                  <a:gd name="connsiteX4" fmla="*/ 30766 w 147902"/>
                  <a:gd name="connsiteY4" fmla="*/ 5525 h 273653"/>
                  <a:gd name="connsiteX5" fmla="*/ 40862 w 147902"/>
                  <a:gd name="connsiteY5" fmla="*/ 15621 h 273653"/>
                  <a:gd name="connsiteX6" fmla="*/ 40862 w 147902"/>
                  <a:gd name="connsiteY6" fmla="*/ 40767 h 273653"/>
                  <a:gd name="connsiteX7" fmla="*/ 116777 w 147902"/>
                  <a:gd name="connsiteY7" fmla="*/ 0 h 273653"/>
                  <a:gd name="connsiteX8" fmla="*/ 140208 w 147902"/>
                  <a:gd name="connsiteY8" fmla="*/ 2858 h 273653"/>
                  <a:gd name="connsiteX9" fmla="*/ 147447 w 147902"/>
                  <a:gd name="connsiteY9" fmla="*/ 15145 h 273653"/>
                  <a:gd name="connsiteX10" fmla="*/ 142970 w 147902"/>
                  <a:gd name="connsiteY10" fmla="*/ 35814 h 273653"/>
                  <a:gd name="connsiteX11" fmla="*/ 131254 w 147902"/>
                  <a:gd name="connsiteY11" fmla="*/ 43053 h 273653"/>
                  <a:gd name="connsiteX12" fmla="*/ 107823 w 147902"/>
                  <a:gd name="connsiteY12" fmla="*/ 39719 h 273653"/>
                  <a:gd name="connsiteX13" fmla="*/ 43625 w 147902"/>
                  <a:gd name="connsiteY13" fmla="*/ 72104 h 273653"/>
                  <a:gd name="connsiteX14" fmla="*/ 43625 w 147902"/>
                  <a:gd name="connsiteY14" fmla="*/ 263557 h 273653"/>
                  <a:gd name="connsiteX15" fmla="*/ 33528 w 147902"/>
                  <a:gd name="connsiteY15" fmla="*/ 273653 h 273653"/>
                  <a:gd name="connsiteX16" fmla="*/ 10096 w 147902"/>
                  <a:gd name="connsiteY16" fmla="*/ 273653 h 273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7902" h="273653">
                    <a:moveTo>
                      <a:pt x="10096" y="273558"/>
                    </a:moveTo>
                    <a:cubicBezTo>
                      <a:pt x="2857" y="273558"/>
                      <a:pt x="0" y="270796"/>
                      <a:pt x="0" y="263462"/>
                    </a:cubicBezTo>
                    <a:lnTo>
                      <a:pt x="0" y="15621"/>
                    </a:lnTo>
                    <a:cubicBezTo>
                      <a:pt x="0" y="8382"/>
                      <a:pt x="2762" y="5525"/>
                      <a:pt x="10096" y="5525"/>
                    </a:cubicBezTo>
                    <a:lnTo>
                      <a:pt x="30766" y="5525"/>
                    </a:lnTo>
                    <a:cubicBezTo>
                      <a:pt x="38005" y="5525"/>
                      <a:pt x="40862" y="8287"/>
                      <a:pt x="40862" y="15621"/>
                    </a:cubicBezTo>
                    <a:lnTo>
                      <a:pt x="40862" y="40767"/>
                    </a:lnTo>
                    <a:cubicBezTo>
                      <a:pt x="55912" y="21241"/>
                      <a:pt x="77724" y="0"/>
                      <a:pt x="116777" y="0"/>
                    </a:cubicBezTo>
                    <a:cubicBezTo>
                      <a:pt x="124016" y="0"/>
                      <a:pt x="132397" y="572"/>
                      <a:pt x="140208" y="2858"/>
                    </a:cubicBezTo>
                    <a:cubicBezTo>
                      <a:pt x="146304" y="4477"/>
                      <a:pt x="149066" y="8954"/>
                      <a:pt x="147447" y="15145"/>
                    </a:cubicBezTo>
                    <a:lnTo>
                      <a:pt x="142970" y="35814"/>
                    </a:lnTo>
                    <a:cubicBezTo>
                      <a:pt x="141256" y="43053"/>
                      <a:pt x="138493" y="44768"/>
                      <a:pt x="131254" y="43053"/>
                    </a:cubicBezTo>
                    <a:cubicBezTo>
                      <a:pt x="123444" y="40767"/>
                      <a:pt x="115634" y="39719"/>
                      <a:pt x="107823" y="39719"/>
                    </a:cubicBezTo>
                    <a:cubicBezTo>
                      <a:pt x="86582" y="39719"/>
                      <a:pt x="60960" y="48101"/>
                      <a:pt x="43625" y="72104"/>
                    </a:cubicBezTo>
                    <a:lnTo>
                      <a:pt x="43625" y="263557"/>
                    </a:lnTo>
                    <a:cubicBezTo>
                      <a:pt x="43625" y="270796"/>
                      <a:pt x="40862" y="273653"/>
                      <a:pt x="33528" y="273653"/>
                    </a:cubicBezTo>
                    <a:lnTo>
                      <a:pt x="10096" y="273653"/>
                    </a:ln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15A5A6C0-B92D-4FEC-9896-6AFECFE62D19}"/>
                  </a:ext>
                </a:extLst>
              </p:cNvPr>
              <p:cNvSpPr/>
              <p:nvPr/>
            </p:nvSpPr>
            <p:spPr>
              <a:xfrm>
                <a:off x="8478361" y="3167633"/>
                <a:ext cx="214021" cy="400907"/>
              </a:xfrm>
              <a:custGeom>
                <a:avLst/>
                <a:gdLst>
                  <a:gd name="connsiteX0" fmla="*/ 180404 w 214021"/>
                  <a:gd name="connsiteY0" fmla="*/ 400812 h 400907"/>
                  <a:gd name="connsiteX1" fmla="*/ 165925 w 214021"/>
                  <a:gd name="connsiteY1" fmla="*/ 391859 h 400907"/>
                  <a:gd name="connsiteX2" fmla="*/ 76581 w 214021"/>
                  <a:gd name="connsiteY2" fmla="*/ 271844 h 400907"/>
                  <a:gd name="connsiteX3" fmla="*/ 43625 w 214021"/>
                  <a:gd name="connsiteY3" fmla="*/ 295275 h 400907"/>
                  <a:gd name="connsiteX4" fmla="*/ 43625 w 214021"/>
                  <a:gd name="connsiteY4" fmla="*/ 390716 h 400907"/>
                  <a:gd name="connsiteX5" fmla="*/ 33528 w 214021"/>
                  <a:gd name="connsiteY5" fmla="*/ 400812 h 400907"/>
                  <a:gd name="connsiteX6" fmla="*/ 10096 w 214021"/>
                  <a:gd name="connsiteY6" fmla="*/ 400812 h 400907"/>
                  <a:gd name="connsiteX7" fmla="*/ 0 w 214021"/>
                  <a:gd name="connsiteY7" fmla="*/ 390716 h 400907"/>
                  <a:gd name="connsiteX8" fmla="*/ 0 w 214021"/>
                  <a:gd name="connsiteY8" fmla="*/ 10001 h 400907"/>
                  <a:gd name="connsiteX9" fmla="*/ 10096 w 214021"/>
                  <a:gd name="connsiteY9" fmla="*/ 0 h 400907"/>
                  <a:gd name="connsiteX10" fmla="*/ 33528 w 214021"/>
                  <a:gd name="connsiteY10" fmla="*/ 0 h 400907"/>
                  <a:gd name="connsiteX11" fmla="*/ 43625 w 214021"/>
                  <a:gd name="connsiteY11" fmla="*/ 10001 h 400907"/>
                  <a:gd name="connsiteX12" fmla="*/ 43625 w 214021"/>
                  <a:gd name="connsiteY12" fmla="*/ 253460 h 400907"/>
                  <a:gd name="connsiteX13" fmla="*/ 151352 w 214021"/>
                  <a:gd name="connsiteY13" fmla="*/ 141256 h 400907"/>
                  <a:gd name="connsiteX14" fmla="*/ 167544 w 214021"/>
                  <a:gd name="connsiteY14" fmla="*/ 132874 h 400907"/>
                  <a:gd name="connsiteX15" fmla="*/ 194881 w 214021"/>
                  <a:gd name="connsiteY15" fmla="*/ 132874 h 400907"/>
                  <a:gd name="connsiteX16" fmla="*/ 199358 w 214021"/>
                  <a:gd name="connsiteY16" fmla="*/ 141256 h 400907"/>
                  <a:gd name="connsiteX17" fmla="*/ 105537 w 214021"/>
                  <a:gd name="connsiteY17" fmla="*/ 248412 h 400907"/>
                  <a:gd name="connsiteX18" fmla="*/ 212693 w 214021"/>
                  <a:gd name="connsiteY18" fmla="*/ 391954 h 400907"/>
                  <a:gd name="connsiteX19" fmla="*/ 207169 w 214021"/>
                  <a:gd name="connsiteY19" fmla="*/ 400907 h 400907"/>
                  <a:gd name="connsiteX20" fmla="*/ 180404 w 214021"/>
                  <a:gd name="connsiteY20" fmla="*/ 400907 h 400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4021" h="400907">
                    <a:moveTo>
                      <a:pt x="180404" y="400812"/>
                    </a:moveTo>
                    <a:cubicBezTo>
                      <a:pt x="173164" y="400812"/>
                      <a:pt x="169259" y="398526"/>
                      <a:pt x="165925" y="391859"/>
                    </a:cubicBezTo>
                    <a:cubicBezTo>
                      <a:pt x="144685" y="352806"/>
                      <a:pt x="111728" y="305276"/>
                      <a:pt x="76581" y="271844"/>
                    </a:cubicBezTo>
                    <a:cubicBezTo>
                      <a:pt x="65913" y="280226"/>
                      <a:pt x="54769" y="288036"/>
                      <a:pt x="43625" y="295275"/>
                    </a:cubicBezTo>
                    <a:lnTo>
                      <a:pt x="43625" y="390716"/>
                    </a:lnTo>
                    <a:cubicBezTo>
                      <a:pt x="43625" y="397955"/>
                      <a:pt x="40862" y="400812"/>
                      <a:pt x="33528" y="400812"/>
                    </a:cubicBezTo>
                    <a:lnTo>
                      <a:pt x="10096" y="400812"/>
                    </a:lnTo>
                    <a:cubicBezTo>
                      <a:pt x="2857" y="400812"/>
                      <a:pt x="0" y="398050"/>
                      <a:pt x="0" y="390716"/>
                    </a:cubicBezTo>
                    <a:lnTo>
                      <a:pt x="0" y="10001"/>
                    </a:lnTo>
                    <a:cubicBezTo>
                      <a:pt x="0" y="2762"/>
                      <a:pt x="2762" y="0"/>
                      <a:pt x="10096" y="0"/>
                    </a:cubicBezTo>
                    <a:lnTo>
                      <a:pt x="33528" y="0"/>
                    </a:lnTo>
                    <a:cubicBezTo>
                      <a:pt x="40767" y="0"/>
                      <a:pt x="43625" y="2762"/>
                      <a:pt x="43625" y="10001"/>
                    </a:cubicBezTo>
                    <a:lnTo>
                      <a:pt x="43625" y="253460"/>
                    </a:lnTo>
                    <a:cubicBezTo>
                      <a:pt x="84391" y="224409"/>
                      <a:pt x="127349" y="176975"/>
                      <a:pt x="151352" y="141256"/>
                    </a:cubicBezTo>
                    <a:cubicBezTo>
                      <a:pt x="155829" y="135065"/>
                      <a:pt x="159734" y="132874"/>
                      <a:pt x="167544" y="132874"/>
                    </a:cubicBezTo>
                    <a:lnTo>
                      <a:pt x="194881" y="132874"/>
                    </a:lnTo>
                    <a:cubicBezTo>
                      <a:pt x="201073" y="132874"/>
                      <a:pt x="202692" y="136208"/>
                      <a:pt x="199358" y="141256"/>
                    </a:cubicBezTo>
                    <a:cubicBezTo>
                      <a:pt x="175355" y="178118"/>
                      <a:pt x="142399" y="215456"/>
                      <a:pt x="105537" y="248412"/>
                    </a:cubicBezTo>
                    <a:cubicBezTo>
                      <a:pt x="146875" y="286893"/>
                      <a:pt x="190405" y="344996"/>
                      <a:pt x="212693" y="391954"/>
                    </a:cubicBezTo>
                    <a:cubicBezTo>
                      <a:pt x="215551" y="397478"/>
                      <a:pt x="213836" y="400907"/>
                      <a:pt x="207169" y="400907"/>
                    </a:cubicBezTo>
                    <a:lnTo>
                      <a:pt x="180404" y="400907"/>
                    </a:ln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6930C084-B623-484C-A754-34B411C78A76}"/>
                  </a:ext>
                </a:extLst>
              </p:cNvPr>
              <p:cNvSpPr/>
              <p:nvPr/>
            </p:nvSpPr>
            <p:spPr>
              <a:xfrm>
                <a:off x="8725417" y="3294792"/>
                <a:ext cx="198427" cy="279272"/>
              </a:xfrm>
              <a:custGeom>
                <a:avLst/>
                <a:gdLst>
                  <a:gd name="connsiteX0" fmla="*/ 96320 w 198427"/>
                  <a:gd name="connsiteY0" fmla="*/ 279273 h 279272"/>
                  <a:gd name="connsiteX1" fmla="*/ 4213 w 198427"/>
                  <a:gd name="connsiteY1" fmla="*/ 250222 h 279272"/>
                  <a:gd name="connsiteX2" fmla="*/ 2594 w 198427"/>
                  <a:gd name="connsiteY2" fmla="*/ 236220 h 279272"/>
                  <a:gd name="connsiteX3" fmla="*/ 13167 w 198427"/>
                  <a:gd name="connsiteY3" fmla="*/ 222218 h 279272"/>
                  <a:gd name="connsiteX4" fmla="*/ 27168 w 198427"/>
                  <a:gd name="connsiteY4" fmla="*/ 220027 h 279272"/>
                  <a:gd name="connsiteX5" fmla="*/ 96987 w 198427"/>
                  <a:gd name="connsiteY5" fmla="*/ 243459 h 279272"/>
                  <a:gd name="connsiteX6" fmla="*/ 154994 w 198427"/>
                  <a:gd name="connsiteY6" fmla="*/ 203263 h 279272"/>
                  <a:gd name="connsiteX7" fmla="*/ 94129 w 198427"/>
                  <a:gd name="connsiteY7" fmla="*/ 156877 h 279272"/>
                  <a:gd name="connsiteX8" fmla="*/ 3070 w 198427"/>
                  <a:gd name="connsiteY8" fmla="*/ 78200 h 279272"/>
                  <a:gd name="connsiteX9" fmla="*/ 104702 w 198427"/>
                  <a:gd name="connsiteY9" fmla="*/ 0 h 279272"/>
                  <a:gd name="connsiteX10" fmla="*/ 187379 w 198427"/>
                  <a:gd name="connsiteY10" fmla="*/ 22384 h 279272"/>
                  <a:gd name="connsiteX11" fmla="*/ 190141 w 198427"/>
                  <a:gd name="connsiteY11" fmla="*/ 36385 h 279272"/>
                  <a:gd name="connsiteX12" fmla="*/ 180045 w 198427"/>
                  <a:gd name="connsiteY12" fmla="*/ 50863 h 279272"/>
                  <a:gd name="connsiteX13" fmla="*/ 166615 w 198427"/>
                  <a:gd name="connsiteY13" fmla="*/ 53626 h 279272"/>
                  <a:gd name="connsiteX14" fmla="*/ 104131 w 198427"/>
                  <a:gd name="connsiteY14" fmla="*/ 35719 h 279272"/>
                  <a:gd name="connsiteX15" fmla="*/ 46600 w 198427"/>
                  <a:gd name="connsiteY15" fmla="*/ 76486 h 279272"/>
                  <a:gd name="connsiteX16" fmla="*/ 106893 w 198427"/>
                  <a:gd name="connsiteY16" fmla="*/ 120015 h 279272"/>
                  <a:gd name="connsiteX17" fmla="*/ 198428 w 198427"/>
                  <a:gd name="connsiteY17" fmla="*/ 200406 h 279272"/>
                  <a:gd name="connsiteX18" fmla="*/ 96320 w 198427"/>
                  <a:gd name="connsiteY18" fmla="*/ 279273 h 27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8427" h="279272">
                    <a:moveTo>
                      <a:pt x="96320" y="279273"/>
                    </a:moveTo>
                    <a:cubicBezTo>
                      <a:pt x="53934" y="279273"/>
                      <a:pt x="22692" y="265843"/>
                      <a:pt x="4213" y="250222"/>
                    </a:cubicBezTo>
                    <a:cubicBezTo>
                      <a:pt x="-835" y="246316"/>
                      <a:pt x="-1311" y="241268"/>
                      <a:pt x="2594" y="236220"/>
                    </a:cubicBezTo>
                    <a:lnTo>
                      <a:pt x="13167" y="222218"/>
                    </a:lnTo>
                    <a:cubicBezTo>
                      <a:pt x="17643" y="216694"/>
                      <a:pt x="21549" y="216122"/>
                      <a:pt x="27168" y="220027"/>
                    </a:cubicBezTo>
                    <a:cubicBezTo>
                      <a:pt x="45647" y="234505"/>
                      <a:pt x="67936" y="243459"/>
                      <a:pt x="96987" y="243459"/>
                    </a:cubicBezTo>
                    <a:cubicBezTo>
                      <a:pt x="128800" y="243459"/>
                      <a:pt x="154994" y="230029"/>
                      <a:pt x="154994" y="203263"/>
                    </a:cubicBezTo>
                    <a:cubicBezTo>
                      <a:pt x="154994" y="173641"/>
                      <a:pt x="127657" y="165259"/>
                      <a:pt x="94129" y="156877"/>
                    </a:cubicBezTo>
                    <a:cubicBezTo>
                      <a:pt x="56125" y="147352"/>
                      <a:pt x="3070" y="138493"/>
                      <a:pt x="3070" y="78200"/>
                    </a:cubicBezTo>
                    <a:cubicBezTo>
                      <a:pt x="3070" y="30194"/>
                      <a:pt x="44980" y="0"/>
                      <a:pt x="104702" y="0"/>
                    </a:cubicBezTo>
                    <a:cubicBezTo>
                      <a:pt x="141564" y="0"/>
                      <a:pt x="169472" y="9525"/>
                      <a:pt x="187379" y="22384"/>
                    </a:cubicBezTo>
                    <a:cubicBezTo>
                      <a:pt x="192904" y="26289"/>
                      <a:pt x="193570" y="30766"/>
                      <a:pt x="190141" y="36385"/>
                    </a:cubicBezTo>
                    <a:lnTo>
                      <a:pt x="180045" y="50863"/>
                    </a:lnTo>
                    <a:cubicBezTo>
                      <a:pt x="176140" y="57055"/>
                      <a:pt x="172806" y="57531"/>
                      <a:pt x="166615" y="53626"/>
                    </a:cubicBezTo>
                    <a:cubicBezTo>
                      <a:pt x="150993" y="43053"/>
                      <a:pt x="130324" y="35719"/>
                      <a:pt x="104131" y="35719"/>
                    </a:cubicBezTo>
                    <a:cubicBezTo>
                      <a:pt x="66126" y="35719"/>
                      <a:pt x="46600" y="53626"/>
                      <a:pt x="46600" y="76486"/>
                    </a:cubicBezTo>
                    <a:cubicBezTo>
                      <a:pt x="46600" y="107156"/>
                      <a:pt x="74508" y="112204"/>
                      <a:pt x="106893" y="120015"/>
                    </a:cubicBezTo>
                    <a:cubicBezTo>
                      <a:pt x="149279" y="130111"/>
                      <a:pt x="198428" y="144018"/>
                      <a:pt x="198428" y="200406"/>
                    </a:cubicBezTo>
                    <a:cubicBezTo>
                      <a:pt x="198523" y="250222"/>
                      <a:pt x="153851" y="279273"/>
                      <a:pt x="96320" y="279273"/>
                    </a:cubicBezTo>
                    <a:close/>
                  </a:path>
                </a:pathLst>
              </a:custGeom>
              <a:grpFill/>
              <a:ln w="9525" cap="flat">
                <a:noFill/>
                <a:prstDash val="solid"/>
                <a:miter/>
              </a:ln>
            </p:spPr>
            <p:txBody>
              <a:bodyPr rtlCol="0" anchor="ctr"/>
              <a:lstStyle/>
              <a:p>
                <a:endParaRPr lang="en-US"/>
              </a:p>
            </p:txBody>
          </p:sp>
        </p:grpSp>
        <p:sp>
          <p:nvSpPr>
            <p:cNvPr id="5" name="Freeform: Shape 4">
              <a:extLst>
                <a:ext uri="{FF2B5EF4-FFF2-40B4-BE49-F238E27FC236}">
                  <a16:creationId xmlns:a16="http://schemas.microsoft.com/office/drawing/2014/main" id="{7311DA80-C769-4D42-B18A-E62A2F278AAF}"/>
                </a:ext>
              </a:extLst>
            </p:cNvPr>
            <p:cNvSpPr/>
            <p:nvPr/>
          </p:nvSpPr>
          <p:spPr>
            <a:xfrm>
              <a:off x="515938" y="2471737"/>
              <a:ext cx="1909857" cy="1909857"/>
            </a:xfrm>
            <a:custGeom>
              <a:avLst/>
              <a:gdLst>
                <a:gd name="connsiteX0" fmla="*/ 1169194 w 1909857"/>
                <a:gd name="connsiteY0" fmla="*/ 706279 h 1909857"/>
                <a:gd name="connsiteX1" fmla="*/ 1282732 w 1909857"/>
                <a:gd name="connsiteY1" fmla="*/ 512350 h 1909857"/>
                <a:gd name="connsiteX2" fmla="*/ 1169194 w 1909857"/>
                <a:gd name="connsiteY2" fmla="*/ 706279 h 1909857"/>
                <a:gd name="connsiteX3" fmla="*/ 669227 w 1909857"/>
                <a:gd name="connsiteY3" fmla="*/ 745998 h 1909857"/>
                <a:gd name="connsiteX4" fmla="*/ 808101 w 1909857"/>
                <a:gd name="connsiteY4" fmla="*/ 510254 h 1909857"/>
                <a:gd name="connsiteX5" fmla="*/ 669227 w 1909857"/>
                <a:gd name="connsiteY5" fmla="*/ 745998 h 1909857"/>
                <a:gd name="connsiteX6" fmla="*/ 581978 w 1909857"/>
                <a:gd name="connsiteY6" fmla="*/ 1370267 h 1909857"/>
                <a:gd name="connsiteX7" fmla="*/ 515874 w 1909857"/>
                <a:gd name="connsiteY7" fmla="*/ 1304354 h 1909857"/>
                <a:gd name="connsiteX8" fmla="*/ 792575 w 1909857"/>
                <a:gd name="connsiteY8" fmla="*/ 1023842 h 1909857"/>
                <a:gd name="connsiteX9" fmla="*/ 581978 w 1909857"/>
                <a:gd name="connsiteY9" fmla="*/ 1370267 h 1909857"/>
                <a:gd name="connsiteX10" fmla="*/ 1309402 w 1909857"/>
                <a:gd name="connsiteY10" fmla="*/ 999935 h 1909857"/>
                <a:gd name="connsiteX11" fmla="*/ 1150715 w 1909857"/>
                <a:gd name="connsiteY11" fmla="*/ 1145381 h 1909857"/>
                <a:gd name="connsiteX12" fmla="*/ 1243298 w 1909857"/>
                <a:gd name="connsiteY12" fmla="*/ 1264349 h 1909857"/>
                <a:gd name="connsiteX13" fmla="*/ 1280255 w 1909857"/>
                <a:gd name="connsiteY13" fmla="*/ 1229963 h 1909857"/>
                <a:gd name="connsiteX14" fmla="*/ 1238250 w 1909857"/>
                <a:gd name="connsiteY14" fmla="*/ 1135761 h 1909857"/>
                <a:gd name="connsiteX15" fmla="*/ 1304163 w 1909857"/>
                <a:gd name="connsiteY15" fmla="*/ 1079183 h 1909857"/>
                <a:gd name="connsiteX16" fmla="*/ 1397318 w 1909857"/>
                <a:gd name="connsiteY16" fmla="*/ 1204151 h 1909857"/>
                <a:gd name="connsiteX17" fmla="*/ 1238060 w 1909857"/>
                <a:gd name="connsiteY17" fmla="*/ 1370171 h 1909857"/>
                <a:gd name="connsiteX18" fmla="*/ 1055561 w 1909857"/>
                <a:gd name="connsiteY18" fmla="*/ 1150525 h 1909857"/>
                <a:gd name="connsiteX19" fmla="*/ 1224820 w 1909857"/>
                <a:gd name="connsiteY19" fmla="*/ 899255 h 1909857"/>
                <a:gd name="connsiteX20" fmla="*/ 1372172 w 1909857"/>
                <a:gd name="connsiteY20" fmla="*/ 859441 h 1909857"/>
                <a:gd name="connsiteX21" fmla="*/ 1294733 w 1909857"/>
                <a:gd name="connsiteY21" fmla="*/ 817531 h 1909857"/>
                <a:gd name="connsiteX22" fmla="*/ 1224343 w 1909857"/>
                <a:gd name="connsiteY22" fmla="*/ 828770 h 1909857"/>
                <a:gd name="connsiteX23" fmla="*/ 1185196 w 1909857"/>
                <a:gd name="connsiteY23" fmla="*/ 780193 h 1909857"/>
                <a:gd name="connsiteX24" fmla="*/ 1370362 w 1909857"/>
                <a:gd name="connsiteY24" fmla="*/ 528923 h 1909857"/>
                <a:gd name="connsiteX25" fmla="*/ 1277779 w 1909857"/>
                <a:gd name="connsiteY25" fmla="*/ 438912 h 1909857"/>
                <a:gd name="connsiteX26" fmla="*/ 1087279 w 1909857"/>
                <a:gd name="connsiteY26" fmla="*/ 700754 h 1909857"/>
                <a:gd name="connsiteX27" fmla="*/ 1092613 w 1909857"/>
                <a:gd name="connsiteY27" fmla="*/ 761619 h 1909857"/>
                <a:gd name="connsiteX28" fmla="*/ 880110 w 1909857"/>
                <a:gd name="connsiteY28" fmla="*/ 898588 h 1909857"/>
                <a:gd name="connsiteX29" fmla="*/ 890302 w 1909857"/>
                <a:gd name="connsiteY29" fmla="*/ 818388 h 1909857"/>
                <a:gd name="connsiteX30" fmla="*/ 965645 w 1909857"/>
                <a:gd name="connsiteY30" fmla="*/ 692849 h 1909857"/>
                <a:gd name="connsiteX31" fmla="*/ 933926 w 1909857"/>
                <a:gd name="connsiteY31" fmla="*/ 658463 h 1909857"/>
                <a:gd name="connsiteX32" fmla="*/ 830771 w 1909857"/>
                <a:gd name="connsiteY32" fmla="*/ 793337 h 1909857"/>
                <a:gd name="connsiteX33" fmla="*/ 719709 w 1909857"/>
                <a:gd name="connsiteY33" fmla="*/ 859536 h 1909857"/>
                <a:gd name="connsiteX34" fmla="*/ 674751 w 1909857"/>
                <a:gd name="connsiteY34" fmla="*/ 819817 h 1909857"/>
                <a:gd name="connsiteX35" fmla="*/ 899636 w 1909857"/>
                <a:gd name="connsiteY35" fmla="*/ 523494 h 1909857"/>
                <a:gd name="connsiteX36" fmla="*/ 809720 w 1909857"/>
                <a:gd name="connsiteY36" fmla="*/ 438817 h 1909857"/>
                <a:gd name="connsiteX37" fmla="*/ 590169 w 1909857"/>
                <a:gd name="connsiteY37" fmla="*/ 753618 h 1909857"/>
                <a:gd name="connsiteX38" fmla="*/ 531971 w 1909857"/>
                <a:gd name="connsiteY38" fmla="*/ 674275 h 1909857"/>
                <a:gd name="connsiteX39" fmla="*/ 545211 w 1909857"/>
                <a:gd name="connsiteY39" fmla="*/ 594932 h 1909857"/>
                <a:gd name="connsiteX40" fmla="*/ 524066 w 1909857"/>
                <a:gd name="connsiteY40" fmla="*/ 571119 h 1909857"/>
                <a:gd name="connsiteX41" fmla="*/ 460534 w 1909857"/>
                <a:gd name="connsiteY41" fmla="*/ 684848 h 1909857"/>
                <a:gd name="connsiteX42" fmla="*/ 592836 w 1909857"/>
                <a:gd name="connsiteY42" fmla="*/ 827723 h 1909857"/>
                <a:gd name="connsiteX43" fmla="*/ 703898 w 1909857"/>
                <a:gd name="connsiteY43" fmla="*/ 925544 h 1909857"/>
                <a:gd name="connsiteX44" fmla="*/ 809720 w 1909857"/>
                <a:gd name="connsiteY44" fmla="*/ 888587 h 1909857"/>
                <a:gd name="connsiteX45" fmla="*/ 801719 w 1909857"/>
                <a:gd name="connsiteY45" fmla="*/ 938879 h 1909857"/>
                <a:gd name="connsiteX46" fmla="*/ 523970 w 1909857"/>
                <a:gd name="connsiteY46" fmla="*/ 1110806 h 1909857"/>
                <a:gd name="connsiteX47" fmla="*/ 428720 w 1909857"/>
                <a:gd name="connsiteY47" fmla="*/ 1298639 h 1909857"/>
                <a:gd name="connsiteX48" fmla="*/ 582168 w 1909857"/>
                <a:gd name="connsiteY48" fmla="*/ 1451991 h 1909857"/>
                <a:gd name="connsiteX49" fmla="*/ 841438 w 1909857"/>
                <a:gd name="connsiteY49" fmla="*/ 1219200 h 1909857"/>
                <a:gd name="connsiteX50" fmla="*/ 876395 w 1909857"/>
                <a:gd name="connsiteY50" fmla="*/ 978694 h 1909857"/>
                <a:gd name="connsiteX51" fmla="*/ 1119188 w 1909857"/>
                <a:gd name="connsiteY51" fmla="*/ 825151 h 1909857"/>
                <a:gd name="connsiteX52" fmla="*/ 1145667 w 1909857"/>
                <a:gd name="connsiteY52" fmla="*/ 856869 h 1909857"/>
                <a:gd name="connsiteX53" fmla="*/ 957929 w 1909857"/>
                <a:gd name="connsiteY53" fmla="*/ 1161002 h 1909857"/>
                <a:gd name="connsiteX54" fmla="*/ 1233011 w 1909857"/>
                <a:gd name="connsiteY54" fmla="*/ 1451991 h 1909857"/>
                <a:gd name="connsiteX55" fmla="*/ 1487043 w 1909857"/>
                <a:gd name="connsiteY55" fmla="*/ 1208723 h 1909857"/>
                <a:gd name="connsiteX56" fmla="*/ 1309402 w 1909857"/>
                <a:gd name="connsiteY56" fmla="*/ 999935 h 1909857"/>
                <a:gd name="connsiteX57" fmla="*/ 1764125 w 1909857"/>
                <a:gd name="connsiteY57" fmla="*/ 1227106 h 1909857"/>
                <a:gd name="connsiteX58" fmla="*/ 1759268 w 1909857"/>
                <a:gd name="connsiteY58" fmla="*/ 1228154 h 1909857"/>
                <a:gd name="connsiteX59" fmla="*/ 1756410 w 1909857"/>
                <a:gd name="connsiteY59" fmla="*/ 1224725 h 1909857"/>
                <a:gd name="connsiteX60" fmla="*/ 1788224 w 1909857"/>
                <a:gd name="connsiteY60" fmla="*/ 1021080 h 1909857"/>
                <a:gd name="connsiteX61" fmla="*/ 1679829 w 1909857"/>
                <a:gd name="connsiteY61" fmla="*/ 833247 h 1909857"/>
                <a:gd name="connsiteX62" fmla="*/ 1616297 w 1909857"/>
                <a:gd name="connsiteY62" fmla="*/ 899351 h 1909857"/>
                <a:gd name="connsiteX63" fmla="*/ 1703546 w 1909857"/>
                <a:gd name="connsiteY63" fmla="*/ 1132142 h 1909857"/>
                <a:gd name="connsiteX64" fmla="*/ 1669161 w 1909857"/>
                <a:gd name="connsiteY64" fmla="*/ 1322546 h 1909857"/>
                <a:gd name="connsiteX65" fmla="*/ 954977 w 1909857"/>
                <a:gd name="connsiteY65" fmla="*/ 1806512 h 1909857"/>
                <a:gd name="connsiteX66" fmla="*/ 685419 w 1909857"/>
                <a:gd name="connsiteY66" fmla="*/ 1764411 h 1909857"/>
                <a:gd name="connsiteX67" fmla="*/ 684181 w 1909857"/>
                <a:gd name="connsiteY67" fmla="*/ 1759172 h 1909857"/>
                <a:gd name="connsiteX68" fmla="*/ 688086 w 1909857"/>
                <a:gd name="connsiteY68" fmla="*/ 1756505 h 1909857"/>
                <a:gd name="connsiteX69" fmla="*/ 891540 w 1909857"/>
                <a:gd name="connsiteY69" fmla="*/ 1788128 h 1909857"/>
                <a:gd name="connsiteX70" fmla="*/ 1076706 w 1909857"/>
                <a:gd name="connsiteY70" fmla="*/ 1682210 h 1909857"/>
                <a:gd name="connsiteX71" fmla="*/ 1010507 w 1909857"/>
                <a:gd name="connsiteY71" fmla="*/ 1616202 h 1909857"/>
                <a:gd name="connsiteX72" fmla="*/ 780383 w 1909857"/>
                <a:gd name="connsiteY72" fmla="*/ 1706118 h 1909857"/>
                <a:gd name="connsiteX73" fmla="*/ 587312 w 1909857"/>
                <a:gd name="connsiteY73" fmla="*/ 1671733 h 1909857"/>
                <a:gd name="connsiteX74" fmla="*/ 103251 w 1909857"/>
                <a:gd name="connsiteY74" fmla="*/ 954881 h 1909857"/>
                <a:gd name="connsiteX75" fmla="*/ 145923 w 1909857"/>
                <a:gd name="connsiteY75" fmla="*/ 685324 h 1909857"/>
                <a:gd name="connsiteX76" fmla="*/ 150590 w 1909857"/>
                <a:gd name="connsiteY76" fmla="*/ 684562 h 1909857"/>
                <a:gd name="connsiteX77" fmla="*/ 153353 w 1909857"/>
                <a:gd name="connsiteY77" fmla="*/ 687991 h 1909857"/>
                <a:gd name="connsiteX78" fmla="*/ 121730 w 1909857"/>
                <a:gd name="connsiteY78" fmla="*/ 891445 h 1909857"/>
                <a:gd name="connsiteX79" fmla="*/ 230124 w 1909857"/>
                <a:gd name="connsiteY79" fmla="*/ 1076611 h 1909857"/>
                <a:gd name="connsiteX80" fmla="*/ 293656 w 1909857"/>
                <a:gd name="connsiteY80" fmla="*/ 1013174 h 1909857"/>
                <a:gd name="connsiteX81" fmla="*/ 206407 w 1909857"/>
                <a:gd name="connsiteY81" fmla="*/ 780383 h 1909857"/>
                <a:gd name="connsiteX82" fmla="*/ 240792 w 1909857"/>
                <a:gd name="connsiteY82" fmla="*/ 587216 h 1909857"/>
                <a:gd name="connsiteX83" fmla="*/ 955072 w 1909857"/>
                <a:gd name="connsiteY83" fmla="*/ 103156 h 1909857"/>
                <a:gd name="connsiteX84" fmla="*/ 1224820 w 1909857"/>
                <a:gd name="connsiteY84" fmla="*/ 148114 h 1909857"/>
                <a:gd name="connsiteX85" fmla="*/ 1225582 w 1909857"/>
                <a:gd name="connsiteY85" fmla="*/ 152876 h 1909857"/>
                <a:gd name="connsiteX86" fmla="*/ 1222153 w 1909857"/>
                <a:gd name="connsiteY86" fmla="*/ 155543 h 1909857"/>
                <a:gd name="connsiteX87" fmla="*/ 1018413 w 1909857"/>
                <a:gd name="connsiteY87" fmla="*/ 121730 h 1909857"/>
                <a:gd name="connsiteX88" fmla="*/ 833342 w 1909857"/>
                <a:gd name="connsiteY88" fmla="*/ 230219 h 1909857"/>
                <a:gd name="connsiteX89" fmla="*/ 899446 w 1909857"/>
                <a:gd name="connsiteY89" fmla="*/ 293656 h 1909857"/>
                <a:gd name="connsiteX90" fmla="*/ 1129570 w 1909857"/>
                <a:gd name="connsiteY90" fmla="*/ 206407 h 1909857"/>
                <a:gd name="connsiteX91" fmla="*/ 1322642 w 1909857"/>
                <a:gd name="connsiteY91" fmla="*/ 240792 h 1909857"/>
                <a:gd name="connsiteX92" fmla="*/ 1806702 w 1909857"/>
                <a:gd name="connsiteY92" fmla="*/ 954977 h 1909857"/>
                <a:gd name="connsiteX93" fmla="*/ 1764125 w 1909857"/>
                <a:gd name="connsiteY93" fmla="*/ 1227106 h 1909857"/>
                <a:gd name="connsiteX94" fmla="*/ 954977 w 1909857"/>
                <a:gd name="connsiteY94" fmla="*/ 44958 h 1909857"/>
                <a:gd name="connsiteX95" fmla="*/ 44958 w 1909857"/>
                <a:gd name="connsiteY95" fmla="*/ 954881 h 1909857"/>
                <a:gd name="connsiteX96" fmla="*/ 954977 w 1909857"/>
                <a:gd name="connsiteY96" fmla="*/ 1864805 h 1909857"/>
                <a:gd name="connsiteX97" fmla="*/ 1864805 w 1909857"/>
                <a:gd name="connsiteY97" fmla="*/ 954881 h 1909857"/>
                <a:gd name="connsiteX98" fmla="*/ 954977 w 1909857"/>
                <a:gd name="connsiteY98" fmla="*/ 44958 h 1909857"/>
                <a:gd name="connsiteX99" fmla="*/ 954977 w 1909857"/>
                <a:gd name="connsiteY99" fmla="*/ 1909858 h 1909857"/>
                <a:gd name="connsiteX100" fmla="*/ 0 w 1909857"/>
                <a:gd name="connsiteY100" fmla="*/ 954881 h 1909857"/>
                <a:gd name="connsiteX101" fmla="*/ 954977 w 1909857"/>
                <a:gd name="connsiteY101" fmla="*/ 0 h 1909857"/>
                <a:gd name="connsiteX102" fmla="*/ 1909858 w 1909857"/>
                <a:gd name="connsiteY102" fmla="*/ 954881 h 1909857"/>
                <a:gd name="connsiteX103" fmla="*/ 954977 w 1909857"/>
                <a:gd name="connsiteY103" fmla="*/ 1909858 h 190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09857" h="1909857">
                  <a:moveTo>
                    <a:pt x="1169194" y="706279"/>
                  </a:moveTo>
                  <a:cubicBezTo>
                    <a:pt x="1169194" y="597789"/>
                    <a:pt x="1242536" y="492347"/>
                    <a:pt x="1282732" y="512350"/>
                  </a:cubicBezTo>
                  <a:cubicBezTo>
                    <a:pt x="1328452" y="535210"/>
                    <a:pt x="1248632" y="637508"/>
                    <a:pt x="1169194" y="706279"/>
                  </a:cubicBezTo>
                  <a:moveTo>
                    <a:pt x="669227" y="745998"/>
                  </a:moveTo>
                  <a:cubicBezTo>
                    <a:pt x="669227" y="658749"/>
                    <a:pt x="755428" y="492728"/>
                    <a:pt x="808101" y="510254"/>
                  </a:cubicBezTo>
                  <a:cubicBezTo>
                    <a:pt x="870204" y="530924"/>
                    <a:pt x="756571" y="698278"/>
                    <a:pt x="669227" y="745998"/>
                  </a:cubicBezTo>
                  <a:close/>
                  <a:moveTo>
                    <a:pt x="581978" y="1370267"/>
                  </a:moveTo>
                  <a:cubicBezTo>
                    <a:pt x="542354" y="1372076"/>
                    <a:pt x="515874" y="1346740"/>
                    <a:pt x="515874" y="1304354"/>
                  </a:cubicBezTo>
                  <a:cubicBezTo>
                    <a:pt x="515874" y="1190625"/>
                    <a:pt x="673513" y="1082040"/>
                    <a:pt x="792575" y="1023842"/>
                  </a:cubicBezTo>
                  <a:cubicBezTo>
                    <a:pt x="771430" y="1182529"/>
                    <a:pt x="717899" y="1364075"/>
                    <a:pt x="581978" y="1370267"/>
                  </a:cubicBezTo>
                  <a:close/>
                  <a:moveTo>
                    <a:pt x="1309402" y="999935"/>
                  </a:moveTo>
                  <a:cubicBezTo>
                    <a:pt x="1219581" y="999935"/>
                    <a:pt x="1150715" y="1066133"/>
                    <a:pt x="1150715" y="1145381"/>
                  </a:cubicBezTo>
                  <a:cubicBezTo>
                    <a:pt x="1150715" y="1211580"/>
                    <a:pt x="1190339" y="1264349"/>
                    <a:pt x="1243298" y="1264349"/>
                  </a:cubicBezTo>
                  <a:cubicBezTo>
                    <a:pt x="1261872" y="1264349"/>
                    <a:pt x="1280255" y="1253776"/>
                    <a:pt x="1280255" y="1229963"/>
                  </a:cubicBezTo>
                  <a:cubicBezTo>
                    <a:pt x="1280255" y="1195578"/>
                    <a:pt x="1234726" y="1187196"/>
                    <a:pt x="1238250" y="1135761"/>
                  </a:cubicBezTo>
                  <a:cubicBezTo>
                    <a:pt x="1240441" y="1101852"/>
                    <a:pt x="1272445" y="1079183"/>
                    <a:pt x="1304163" y="1079183"/>
                  </a:cubicBezTo>
                  <a:cubicBezTo>
                    <a:pt x="1367695" y="1079183"/>
                    <a:pt x="1397318" y="1140714"/>
                    <a:pt x="1397318" y="1204151"/>
                  </a:cubicBezTo>
                  <a:cubicBezTo>
                    <a:pt x="1394651" y="1302068"/>
                    <a:pt x="1322642" y="1370171"/>
                    <a:pt x="1238060" y="1370171"/>
                  </a:cubicBezTo>
                  <a:cubicBezTo>
                    <a:pt x="1126903" y="1370171"/>
                    <a:pt x="1055561" y="1264349"/>
                    <a:pt x="1055561" y="1150525"/>
                  </a:cubicBezTo>
                  <a:cubicBezTo>
                    <a:pt x="1055561" y="981265"/>
                    <a:pt x="1166622" y="915067"/>
                    <a:pt x="1224820" y="899255"/>
                  </a:cubicBezTo>
                  <a:cubicBezTo>
                    <a:pt x="1225391" y="899160"/>
                    <a:pt x="1377029" y="926306"/>
                    <a:pt x="1372172" y="859441"/>
                  </a:cubicBezTo>
                  <a:cubicBezTo>
                    <a:pt x="1370171" y="830104"/>
                    <a:pt x="1326356" y="818864"/>
                    <a:pt x="1294733" y="817531"/>
                  </a:cubicBezTo>
                  <a:cubicBezTo>
                    <a:pt x="1259586" y="816102"/>
                    <a:pt x="1224343" y="828770"/>
                    <a:pt x="1224343" y="828770"/>
                  </a:cubicBezTo>
                  <a:cubicBezTo>
                    <a:pt x="1205865" y="819436"/>
                    <a:pt x="1193102" y="801243"/>
                    <a:pt x="1185196" y="780193"/>
                  </a:cubicBezTo>
                  <a:cubicBezTo>
                    <a:pt x="1293590" y="698183"/>
                    <a:pt x="1370362" y="618839"/>
                    <a:pt x="1370362" y="528923"/>
                  </a:cubicBezTo>
                  <a:cubicBezTo>
                    <a:pt x="1370362" y="481298"/>
                    <a:pt x="1338643" y="438912"/>
                    <a:pt x="1277779" y="438912"/>
                  </a:cubicBezTo>
                  <a:cubicBezTo>
                    <a:pt x="1169384" y="438912"/>
                    <a:pt x="1087279" y="576453"/>
                    <a:pt x="1087279" y="700754"/>
                  </a:cubicBezTo>
                  <a:cubicBezTo>
                    <a:pt x="1087279" y="721900"/>
                    <a:pt x="1087279" y="743140"/>
                    <a:pt x="1092613" y="761619"/>
                  </a:cubicBezTo>
                  <a:cubicBezTo>
                    <a:pt x="1023842" y="811911"/>
                    <a:pt x="972693" y="843058"/>
                    <a:pt x="880110" y="898588"/>
                  </a:cubicBezTo>
                  <a:cubicBezTo>
                    <a:pt x="880110" y="886968"/>
                    <a:pt x="882491" y="857155"/>
                    <a:pt x="890302" y="818388"/>
                  </a:cubicBezTo>
                  <a:cubicBezTo>
                    <a:pt x="922020" y="784003"/>
                    <a:pt x="965645" y="732568"/>
                    <a:pt x="965645" y="692849"/>
                  </a:cubicBezTo>
                  <a:cubicBezTo>
                    <a:pt x="965645" y="674370"/>
                    <a:pt x="955167" y="658463"/>
                    <a:pt x="933926" y="658463"/>
                  </a:cubicBezTo>
                  <a:cubicBezTo>
                    <a:pt x="881063" y="658463"/>
                    <a:pt x="841343" y="737807"/>
                    <a:pt x="830771" y="793337"/>
                  </a:cubicBezTo>
                  <a:cubicBezTo>
                    <a:pt x="806958" y="822388"/>
                    <a:pt x="759333" y="859536"/>
                    <a:pt x="719709" y="859536"/>
                  </a:cubicBezTo>
                  <a:cubicBezTo>
                    <a:pt x="687991" y="859536"/>
                    <a:pt x="677418" y="830390"/>
                    <a:pt x="674751" y="819817"/>
                  </a:cubicBezTo>
                  <a:cubicBezTo>
                    <a:pt x="775335" y="785336"/>
                    <a:pt x="899636" y="647890"/>
                    <a:pt x="899636" y="523494"/>
                  </a:cubicBezTo>
                  <a:cubicBezTo>
                    <a:pt x="899636" y="497015"/>
                    <a:pt x="889063" y="438817"/>
                    <a:pt x="809720" y="438817"/>
                  </a:cubicBezTo>
                  <a:cubicBezTo>
                    <a:pt x="690658" y="438817"/>
                    <a:pt x="590169" y="616077"/>
                    <a:pt x="590169" y="753618"/>
                  </a:cubicBezTo>
                  <a:cubicBezTo>
                    <a:pt x="547783" y="753618"/>
                    <a:pt x="531971" y="708660"/>
                    <a:pt x="531971" y="674275"/>
                  </a:cubicBezTo>
                  <a:cubicBezTo>
                    <a:pt x="531971" y="639890"/>
                    <a:pt x="545211" y="605504"/>
                    <a:pt x="545211" y="594932"/>
                  </a:cubicBezTo>
                  <a:cubicBezTo>
                    <a:pt x="545211" y="584359"/>
                    <a:pt x="539877" y="571119"/>
                    <a:pt x="524066" y="571119"/>
                  </a:cubicBezTo>
                  <a:cubicBezTo>
                    <a:pt x="484346" y="571119"/>
                    <a:pt x="460534" y="624078"/>
                    <a:pt x="460534" y="684848"/>
                  </a:cubicBezTo>
                  <a:cubicBezTo>
                    <a:pt x="463201" y="769525"/>
                    <a:pt x="518732" y="822388"/>
                    <a:pt x="592836" y="827723"/>
                  </a:cubicBezTo>
                  <a:cubicBezTo>
                    <a:pt x="603409" y="878015"/>
                    <a:pt x="648367" y="925544"/>
                    <a:pt x="703898" y="925544"/>
                  </a:cubicBezTo>
                  <a:cubicBezTo>
                    <a:pt x="738378" y="925544"/>
                    <a:pt x="780574" y="914972"/>
                    <a:pt x="809720" y="888587"/>
                  </a:cubicBezTo>
                  <a:cubicBezTo>
                    <a:pt x="807053" y="907161"/>
                    <a:pt x="804482" y="922973"/>
                    <a:pt x="801719" y="938879"/>
                  </a:cubicBezTo>
                  <a:cubicBezTo>
                    <a:pt x="685324" y="999744"/>
                    <a:pt x="600742" y="1042035"/>
                    <a:pt x="523970" y="1110806"/>
                  </a:cubicBezTo>
                  <a:cubicBezTo>
                    <a:pt x="463106" y="1166432"/>
                    <a:pt x="428720" y="1240441"/>
                    <a:pt x="428720" y="1298639"/>
                  </a:cubicBezTo>
                  <a:cubicBezTo>
                    <a:pt x="428720" y="1377982"/>
                    <a:pt x="479012" y="1451991"/>
                    <a:pt x="582168" y="1451991"/>
                  </a:cubicBezTo>
                  <a:cubicBezTo>
                    <a:pt x="703802" y="1451991"/>
                    <a:pt x="796481" y="1354169"/>
                    <a:pt x="841438" y="1219200"/>
                  </a:cubicBezTo>
                  <a:cubicBezTo>
                    <a:pt x="862679" y="1155764"/>
                    <a:pt x="871061" y="1063371"/>
                    <a:pt x="876395" y="978694"/>
                  </a:cubicBezTo>
                  <a:cubicBezTo>
                    <a:pt x="998125" y="909923"/>
                    <a:pt x="1055751" y="870109"/>
                    <a:pt x="1119188" y="825151"/>
                  </a:cubicBezTo>
                  <a:cubicBezTo>
                    <a:pt x="1127093" y="838390"/>
                    <a:pt x="1135190" y="848963"/>
                    <a:pt x="1145667" y="856869"/>
                  </a:cubicBezTo>
                  <a:cubicBezTo>
                    <a:pt x="1090136" y="886015"/>
                    <a:pt x="957929" y="968026"/>
                    <a:pt x="957929" y="1161002"/>
                  </a:cubicBezTo>
                  <a:cubicBezTo>
                    <a:pt x="957929" y="1298639"/>
                    <a:pt x="1050512" y="1451991"/>
                    <a:pt x="1233011" y="1451991"/>
                  </a:cubicBezTo>
                  <a:cubicBezTo>
                    <a:pt x="1383792" y="1451991"/>
                    <a:pt x="1487043" y="1327785"/>
                    <a:pt x="1487043" y="1208723"/>
                  </a:cubicBezTo>
                  <a:cubicBezTo>
                    <a:pt x="1486662" y="1100423"/>
                    <a:pt x="1425797" y="999935"/>
                    <a:pt x="1309402" y="999935"/>
                  </a:cubicBezTo>
                  <a:close/>
                  <a:moveTo>
                    <a:pt x="1764125" y="1227106"/>
                  </a:moveTo>
                  <a:cubicBezTo>
                    <a:pt x="1763649" y="1227963"/>
                    <a:pt x="1762125" y="1229201"/>
                    <a:pt x="1759268" y="1228154"/>
                  </a:cubicBezTo>
                  <a:cubicBezTo>
                    <a:pt x="1757077" y="1227296"/>
                    <a:pt x="1756315" y="1226153"/>
                    <a:pt x="1756410" y="1224725"/>
                  </a:cubicBezTo>
                  <a:cubicBezTo>
                    <a:pt x="1756601" y="1223201"/>
                    <a:pt x="1788414" y="1129094"/>
                    <a:pt x="1788224" y="1021080"/>
                  </a:cubicBezTo>
                  <a:cubicBezTo>
                    <a:pt x="1787843" y="904685"/>
                    <a:pt x="1740599" y="833247"/>
                    <a:pt x="1679829" y="833247"/>
                  </a:cubicBezTo>
                  <a:cubicBezTo>
                    <a:pt x="1642777" y="833247"/>
                    <a:pt x="1616297" y="859727"/>
                    <a:pt x="1616297" y="899351"/>
                  </a:cubicBezTo>
                  <a:cubicBezTo>
                    <a:pt x="1616297" y="970788"/>
                    <a:pt x="1703546" y="976027"/>
                    <a:pt x="1703546" y="1132142"/>
                  </a:cubicBezTo>
                  <a:cubicBezTo>
                    <a:pt x="1703546" y="1195578"/>
                    <a:pt x="1690307" y="1256348"/>
                    <a:pt x="1669161" y="1322546"/>
                  </a:cubicBezTo>
                  <a:cubicBezTo>
                    <a:pt x="1571244" y="1653159"/>
                    <a:pt x="1259110" y="1806512"/>
                    <a:pt x="954977" y="1806512"/>
                  </a:cubicBezTo>
                  <a:cubicBezTo>
                    <a:pt x="814769" y="1806512"/>
                    <a:pt x="715137" y="1777746"/>
                    <a:pt x="685419" y="1764411"/>
                  </a:cubicBezTo>
                  <a:cubicBezTo>
                    <a:pt x="684181" y="1763839"/>
                    <a:pt x="683228" y="1761458"/>
                    <a:pt x="684181" y="1759172"/>
                  </a:cubicBezTo>
                  <a:cubicBezTo>
                    <a:pt x="684848" y="1757267"/>
                    <a:pt x="686943" y="1755934"/>
                    <a:pt x="688086" y="1756505"/>
                  </a:cubicBezTo>
                  <a:cubicBezTo>
                    <a:pt x="700183" y="1761268"/>
                    <a:pt x="785717" y="1788128"/>
                    <a:pt x="891540" y="1788128"/>
                  </a:cubicBezTo>
                  <a:cubicBezTo>
                    <a:pt x="1007936" y="1788128"/>
                    <a:pt x="1076706" y="1740599"/>
                    <a:pt x="1076706" y="1682210"/>
                  </a:cubicBezTo>
                  <a:cubicBezTo>
                    <a:pt x="1076706" y="1645253"/>
                    <a:pt x="1047655" y="1616202"/>
                    <a:pt x="1010507" y="1616202"/>
                  </a:cubicBezTo>
                  <a:cubicBezTo>
                    <a:pt x="939070" y="1616202"/>
                    <a:pt x="933736" y="1706118"/>
                    <a:pt x="780383" y="1706118"/>
                  </a:cubicBezTo>
                  <a:cubicBezTo>
                    <a:pt x="714280" y="1706118"/>
                    <a:pt x="656082" y="1692974"/>
                    <a:pt x="587312" y="1671733"/>
                  </a:cubicBezTo>
                  <a:cubicBezTo>
                    <a:pt x="259271" y="1571244"/>
                    <a:pt x="102965" y="1261682"/>
                    <a:pt x="103251" y="954881"/>
                  </a:cubicBezTo>
                  <a:cubicBezTo>
                    <a:pt x="103346" y="805529"/>
                    <a:pt x="145256" y="686467"/>
                    <a:pt x="145923" y="685324"/>
                  </a:cubicBezTo>
                  <a:cubicBezTo>
                    <a:pt x="146399" y="684562"/>
                    <a:pt x="148304" y="683705"/>
                    <a:pt x="150590" y="684562"/>
                  </a:cubicBezTo>
                  <a:cubicBezTo>
                    <a:pt x="152972" y="685324"/>
                    <a:pt x="153638" y="687419"/>
                    <a:pt x="153353" y="687991"/>
                  </a:cubicBezTo>
                  <a:cubicBezTo>
                    <a:pt x="149447" y="700373"/>
                    <a:pt x="121730" y="785717"/>
                    <a:pt x="121730" y="891445"/>
                  </a:cubicBezTo>
                  <a:cubicBezTo>
                    <a:pt x="121730" y="1007936"/>
                    <a:pt x="169355" y="1076611"/>
                    <a:pt x="230124" y="1076611"/>
                  </a:cubicBezTo>
                  <a:cubicBezTo>
                    <a:pt x="264509" y="1076611"/>
                    <a:pt x="293656" y="1050131"/>
                    <a:pt x="293656" y="1013174"/>
                  </a:cubicBezTo>
                  <a:cubicBezTo>
                    <a:pt x="293656" y="941737"/>
                    <a:pt x="206407" y="933831"/>
                    <a:pt x="206407" y="780383"/>
                  </a:cubicBezTo>
                  <a:cubicBezTo>
                    <a:pt x="206407" y="714185"/>
                    <a:pt x="219647" y="655987"/>
                    <a:pt x="240792" y="587216"/>
                  </a:cubicBezTo>
                  <a:cubicBezTo>
                    <a:pt x="341281" y="259175"/>
                    <a:pt x="650843" y="105442"/>
                    <a:pt x="955072" y="103156"/>
                  </a:cubicBezTo>
                  <a:cubicBezTo>
                    <a:pt x="1096423" y="102108"/>
                    <a:pt x="1220153" y="144399"/>
                    <a:pt x="1224820" y="148114"/>
                  </a:cubicBezTo>
                  <a:cubicBezTo>
                    <a:pt x="1225582" y="148781"/>
                    <a:pt x="1226534" y="150686"/>
                    <a:pt x="1225582" y="152876"/>
                  </a:cubicBezTo>
                  <a:cubicBezTo>
                    <a:pt x="1224629" y="155353"/>
                    <a:pt x="1223010" y="155639"/>
                    <a:pt x="1222153" y="155543"/>
                  </a:cubicBezTo>
                  <a:cubicBezTo>
                    <a:pt x="1220629" y="155353"/>
                    <a:pt x="1140238" y="121730"/>
                    <a:pt x="1018413" y="121730"/>
                  </a:cubicBezTo>
                  <a:cubicBezTo>
                    <a:pt x="904780" y="121634"/>
                    <a:pt x="833342" y="169259"/>
                    <a:pt x="833342" y="230219"/>
                  </a:cubicBezTo>
                  <a:cubicBezTo>
                    <a:pt x="833342" y="264605"/>
                    <a:pt x="859727" y="293656"/>
                    <a:pt x="899446" y="293656"/>
                  </a:cubicBezTo>
                  <a:cubicBezTo>
                    <a:pt x="970883" y="293656"/>
                    <a:pt x="976217" y="206407"/>
                    <a:pt x="1129570" y="206407"/>
                  </a:cubicBezTo>
                  <a:cubicBezTo>
                    <a:pt x="1195769" y="206407"/>
                    <a:pt x="1253871" y="219647"/>
                    <a:pt x="1322642" y="240792"/>
                  </a:cubicBezTo>
                  <a:cubicBezTo>
                    <a:pt x="1653350" y="341281"/>
                    <a:pt x="1803940" y="653510"/>
                    <a:pt x="1806702" y="954977"/>
                  </a:cubicBezTo>
                  <a:cubicBezTo>
                    <a:pt x="1808131" y="1109377"/>
                    <a:pt x="1764602" y="1226344"/>
                    <a:pt x="1764125" y="1227106"/>
                  </a:cubicBezTo>
                  <a:close/>
                  <a:moveTo>
                    <a:pt x="954977" y="44958"/>
                  </a:moveTo>
                  <a:cubicBezTo>
                    <a:pt x="452342" y="44958"/>
                    <a:pt x="44958" y="452342"/>
                    <a:pt x="44958" y="954881"/>
                  </a:cubicBezTo>
                  <a:cubicBezTo>
                    <a:pt x="44958" y="1457516"/>
                    <a:pt x="452438" y="1864805"/>
                    <a:pt x="954977" y="1864805"/>
                  </a:cubicBezTo>
                  <a:cubicBezTo>
                    <a:pt x="1457516" y="1864805"/>
                    <a:pt x="1864805" y="1457516"/>
                    <a:pt x="1864805" y="954881"/>
                  </a:cubicBezTo>
                  <a:cubicBezTo>
                    <a:pt x="1864805" y="455009"/>
                    <a:pt x="1457516" y="44958"/>
                    <a:pt x="954977" y="44958"/>
                  </a:cubicBezTo>
                  <a:close/>
                  <a:moveTo>
                    <a:pt x="954977" y="1909858"/>
                  </a:moveTo>
                  <a:cubicBezTo>
                    <a:pt x="428530" y="1909858"/>
                    <a:pt x="0" y="1483995"/>
                    <a:pt x="0" y="954881"/>
                  </a:cubicBezTo>
                  <a:cubicBezTo>
                    <a:pt x="0" y="428530"/>
                    <a:pt x="428530" y="0"/>
                    <a:pt x="954977" y="0"/>
                  </a:cubicBezTo>
                  <a:cubicBezTo>
                    <a:pt x="1481233" y="0"/>
                    <a:pt x="1909858" y="428530"/>
                    <a:pt x="1909858" y="954881"/>
                  </a:cubicBezTo>
                  <a:cubicBezTo>
                    <a:pt x="1909858" y="1483995"/>
                    <a:pt x="1481233" y="1909858"/>
                    <a:pt x="954977" y="1909858"/>
                  </a:cubicBez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030617320"/>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Monogram">
    <p:bg>
      <p:bgPr>
        <a:solidFill>
          <a:schemeClr val="accent1"/>
        </a:solidFill>
        <a:effectLst/>
      </p:bgPr>
    </p:bg>
    <p:spTree>
      <p:nvGrpSpPr>
        <p:cNvPr id="1" name=""/>
        <p:cNvGrpSpPr/>
        <p:nvPr/>
      </p:nvGrpSpPr>
      <p:grpSpPr>
        <a:xfrm>
          <a:off x="0" y="0"/>
          <a:ext cx="0" cy="0"/>
          <a:chOff x="0" y="0"/>
          <a:chExt cx="0" cy="0"/>
        </a:xfrm>
      </p:grpSpPr>
      <p:sp>
        <p:nvSpPr>
          <p:cNvPr id="4" name="Freeform 5">
            <a:extLst>
              <a:ext uri="{FF2B5EF4-FFF2-40B4-BE49-F238E27FC236}">
                <a16:creationId xmlns:a16="http://schemas.microsoft.com/office/drawing/2014/main" id="{2BCCCB42-DBB6-4C8E-828D-6493684B0843}"/>
              </a:ext>
            </a:extLst>
          </p:cNvPr>
          <p:cNvSpPr>
            <a:spLocks noEditPoints="1"/>
          </p:cNvSpPr>
          <p:nvPr userDrawn="1"/>
        </p:nvSpPr>
        <p:spPr bwMode="auto">
          <a:xfrm>
            <a:off x="4734718" y="2068512"/>
            <a:ext cx="2722563" cy="2720975"/>
          </a:xfrm>
          <a:custGeom>
            <a:avLst/>
            <a:gdLst>
              <a:gd name="T0" fmla="*/ 2386 w 5760"/>
              <a:gd name="T1" fmla="*/ 3095 h 5760"/>
              <a:gd name="T2" fmla="*/ 1754 w 5760"/>
              <a:gd name="T3" fmla="*/ 4131 h 5760"/>
              <a:gd name="T4" fmla="*/ 2386 w 5760"/>
              <a:gd name="T5" fmla="*/ 3095 h 5760"/>
              <a:gd name="T6" fmla="*/ 2480 w 5760"/>
              <a:gd name="T7" fmla="*/ 1601 h 5760"/>
              <a:gd name="T8" fmla="*/ 2019 w 5760"/>
              <a:gd name="T9" fmla="*/ 2248 h 5760"/>
              <a:gd name="T10" fmla="*/ 2480 w 5760"/>
              <a:gd name="T11" fmla="*/ 1601 h 5760"/>
              <a:gd name="T12" fmla="*/ 3894 w 5760"/>
              <a:gd name="T13" fmla="*/ 1634 h 5760"/>
              <a:gd name="T14" fmla="*/ 3527 w 5760"/>
              <a:gd name="T15" fmla="*/ 2129 h 5760"/>
              <a:gd name="T16" fmla="*/ 3894 w 5760"/>
              <a:gd name="T17" fmla="*/ 1634 h 5760"/>
              <a:gd name="T18" fmla="*/ 4482 w 5760"/>
              <a:gd name="T19" fmla="*/ 3645 h 5760"/>
              <a:gd name="T20" fmla="*/ 2889 w 5760"/>
              <a:gd name="T21" fmla="*/ 3501 h 5760"/>
              <a:gd name="T22" fmla="*/ 3375 w 5760"/>
              <a:gd name="T23" fmla="*/ 2488 h 5760"/>
              <a:gd name="T24" fmla="*/ 2536 w 5760"/>
              <a:gd name="T25" fmla="*/ 3678 h 5760"/>
              <a:gd name="T26" fmla="*/ 1293 w 5760"/>
              <a:gd name="T27" fmla="*/ 3916 h 5760"/>
              <a:gd name="T28" fmla="*/ 2417 w 5760"/>
              <a:gd name="T29" fmla="*/ 2830 h 5760"/>
              <a:gd name="T30" fmla="*/ 2121 w 5760"/>
              <a:gd name="T31" fmla="*/ 2791 h 5760"/>
              <a:gd name="T32" fmla="*/ 1387 w 5760"/>
              <a:gd name="T33" fmla="*/ 2065 h 5760"/>
              <a:gd name="T34" fmla="*/ 1643 w 5760"/>
              <a:gd name="T35" fmla="*/ 1794 h 5760"/>
              <a:gd name="T36" fmla="*/ 1779 w 5760"/>
              <a:gd name="T37" fmla="*/ 2272 h 5760"/>
              <a:gd name="T38" fmla="*/ 2712 w 5760"/>
              <a:gd name="T39" fmla="*/ 1579 h 5760"/>
              <a:gd name="T40" fmla="*/ 2170 w 5760"/>
              <a:gd name="T41" fmla="*/ 2592 h 5760"/>
              <a:gd name="T42" fmla="*/ 2817 w 5760"/>
              <a:gd name="T43" fmla="*/ 1985 h 5760"/>
              <a:gd name="T44" fmla="*/ 2688 w 5760"/>
              <a:gd name="T45" fmla="*/ 2463 h 5760"/>
              <a:gd name="T46" fmla="*/ 3295 w 5760"/>
              <a:gd name="T47" fmla="*/ 2297 h 5760"/>
              <a:gd name="T48" fmla="*/ 3853 w 5760"/>
              <a:gd name="T49" fmla="*/ 1322 h 5760"/>
              <a:gd name="T50" fmla="*/ 3574 w 5760"/>
              <a:gd name="T51" fmla="*/ 2352 h 5760"/>
              <a:gd name="T52" fmla="*/ 3900 w 5760"/>
              <a:gd name="T53" fmla="*/ 2471 h 5760"/>
              <a:gd name="T54" fmla="*/ 3861 w 5760"/>
              <a:gd name="T55" fmla="*/ 2728 h 5760"/>
              <a:gd name="T56" fmla="*/ 3182 w 5760"/>
              <a:gd name="T57" fmla="*/ 3468 h 5760"/>
              <a:gd name="T58" fmla="*/ 4203 w 5760"/>
              <a:gd name="T59" fmla="*/ 3645 h 5760"/>
              <a:gd name="T60" fmla="*/ 3750 w 5760"/>
              <a:gd name="T61" fmla="*/ 3429 h 5760"/>
              <a:gd name="T62" fmla="*/ 3750 w 5760"/>
              <a:gd name="T63" fmla="*/ 3813 h 5760"/>
              <a:gd name="T64" fmla="*/ 3949 w 5760"/>
              <a:gd name="T65" fmla="*/ 3015 h 5760"/>
              <a:gd name="T66" fmla="*/ 4482 w 5760"/>
              <a:gd name="T67" fmla="*/ 3645 h 5760"/>
              <a:gd name="T68" fmla="*/ 5449 w 5760"/>
              <a:gd name="T69" fmla="*/ 2880 h 5760"/>
              <a:gd name="T70" fmla="*/ 3406 w 5760"/>
              <a:gd name="T71" fmla="*/ 621 h 5760"/>
              <a:gd name="T72" fmla="*/ 2513 w 5760"/>
              <a:gd name="T73" fmla="*/ 693 h 5760"/>
              <a:gd name="T74" fmla="*/ 3685 w 5760"/>
              <a:gd name="T75" fmla="*/ 469 h 5760"/>
              <a:gd name="T76" fmla="*/ 2880 w 5760"/>
              <a:gd name="T77" fmla="*/ 309 h 5760"/>
              <a:gd name="T78" fmla="*/ 622 w 5760"/>
              <a:gd name="T79" fmla="*/ 2352 h 5760"/>
              <a:gd name="T80" fmla="*/ 694 w 5760"/>
              <a:gd name="T81" fmla="*/ 3247 h 5760"/>
              <a:gd name="T82" fmla="*/ 462 w 5760"/>
              <a:gd name="T83" fmla="*/ 2073 h 5760"/>
              <a:gd name="T84" fmla="*/ 310 w 5760"/>
              <a:gd name="T85" fmla="*/ 2880 h 5760"/>
              <a:gd name="T86" fmla="*/ 2353 w 5760"/>
              <a:gd name="T87" fmla="*/ 5144 h 5760"/>
              <a:gd name="T88" fmla="*/ 3248 w 5760"/>
              <a:gd name="T89" fmla="*/ 5072 h 5760"/>
              <a:gd name="T90" fmla="*/ 2074 w 5760"/>
              <a:gd name="T91" fmla="*/ 5296 h 5760"/>
              <a:gd name="T92" fmla="*/ 2880 w 5760"/>
              <a:gd name="T93" fmla="*/ 5448 h 5760"/>
              <a:gd name="T94" fmla="*/ 5137 w 5760"/>
              <a:gd name="T95" fmla="*/ 3413 h 5760"/>
              <a:gd name="T96" fmla="*/ 5065 w 5760"/>
              <a:gd name="T97" fmla="*/ 2512 h 5760"/>
              <a:gd name="T98" fmla="*/ 5297 w 5760"/>
              <a:gd name="T99" fmla="*/ 3692 h 5760"/>
              <a:gd name="T100" fmla="*/ 5449 w 5760"/>
              <a:gd name="T101" fmla="*/ 2880 h 5760"/>
              <a:gd name="T102" fmla="*/ 5623 w 5760"/>
              <a:gd name="T103" fmla="*/ 2880 h 5760"/>
              <a:gd name="T104" fmla="*/ 2880 w 5760"/>
              <a:gd name="T105" fmla="*/ 5622 h 5760"/>
              <a:gd name="T106" fmla="*/ 2880 w 5760"/>
              <a:gd name="T107" fmla="*/ 135 h 5760"/>
              <a:gd name="T108" fmla="*/ 5623 w 5760"/>
              <a:gd name="T109" fmla="*/ 2880 h 5760"/>
              <a:gd name="T110" fmla="*/ 5760 w 5760"/>
              <a:gd name="T111" fmla="*/ 2880 h 5760"/>
              <a:gd name="T112" fmla="*/ 0 w 5760"/>
              <a:gd name="T113" fmla="*/ 2880 h 5760"/>
              <a:gd name="T114" fmla="*/ 5760 w 5760"/>
              <a:gd name="T115" fmla="*/ 2880 h 5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60" h="5760">
                <a:moveTo>
                  <a:pt x="2386" y="3095"/>
                </a:moveTo>
                <a:lnTo>
                  <a:pt x="2386" y="3095"/>
                </a:lnTo>
                <a:cubicBezTo>
                  <a:pt x="2027" y="3269"/>
                  <a:pt x="1572" y="3581"/>
                  <a:pt x="1572" y="3924"/>
                </a:cubicBezTo>
                <a:cubicBezTo>
                  <a:pt x="1572" y="4051"/>
                  <a:pt x="1635" y="4131"/>
                  <a:pt x="1754" y="4131"/>
                </a:cubicBezTo>
                <a:cubicBezTo>
                  <a:pt x="2105" y="4131"/>
                  <a:pt x="2320" y="3573"/>
                  <a:pt x="2386" y="3095"/>
                </a:cubicBezTo>
                <a:lnTo>
                  <a:pt x="2386" y="3095"/>
                </a:lnTo>
                <a:close/>
                <a:moveTo>
                  <a:pt x="2480" y="1601"/>
                </a:moveTo>
                <a:lnTo>
                  <a:pt x="2480" y="1601"/>
                </a:lnTo>
                <a:cubicBezTo>
                  <a:pt x="2480" y="1563"/>
                  <a:pt x="2458" y="1546"/>
                  <a:pt x="2425" y="1546"/>
                </a:cubicBezTo>
                <a:cubicBezTo>
                  <a:pt x="2257" y="1546"/>
                  <a:pt x="2019" y="1985"/>
                  <a:pt x="2019" y="2248"/>
                </a:cubicBezTo>
                <a:cubicBezTo>
                  <a:pt x="2281" y="2104"/>
                  <a:pt x="2480" y="1778"/>
                  <a:pt x="2480" y="1601"/>
                </a:cubicBezTo>
                <a:lnTo>
                  <a:pt x="2480" y="1601"/>
                </a:lnTo>
                <a:close/>
                <a:moveTo>
                  <a:pt x="3894" y="1634"/>
                </a:moveTo>
                <a:lnTo>
                  <a:pt x="3894" y="1634"/>
                </a:lnTo>
                <a:cubicBezTo>
                  <a:pt x="3894" y="1595"/>
                  <a:pt x="3885" y="1546"/>
                  <a:pt x="3836" y="1546"/>
                </a:cubicBezTo>
                <a:cubicBezTo>
                  <a:pt x="3717" y="1546"/>
                  <a:pt x="3527" y="1803"/>
                  <a:pt x="3527" y="2129"/>
                </a:cubicBezTo>
                <a:cubicBezTo>
                  <a:pt x="3765" y="1921"/>
                  <a:pt x="3894" y="1745"/>
                  <a:pt x="3894" y="1634"/>
                </a:cubicBezTo>
                <a:lnTo>
                  <a:pt x="3894" y="1634"/>
                </a:lnTo>
                <a:close/>
                <a:moveTo>
                  <a:pt x="4482" y="3645"/>
                </a:moveTo>
                <a:lnTo>
                  <a:pt x="4482" y="3645"/>
                </a:lnTo>
                <a:cubicBezTo>
                  <a:pt x="4482" y="4004"/>
                  <a:pt x="4173" y="4379"/>
                  <a:pt x="3717" y="4379"/>
                </a:cubicBezTo>
                <a:cubicBezTo>
                  <a:pt x="3168" y="4379"/>
                  <a:pt x="2889" y="3916"/>
                  <a:pt x="2889" y="3501"/>
                </a:cubicBezTo>
                <a:cubicBezTo>
                  <a:pt x="2889" y="2919"/>
                  <a:pt x="3287" y="2672"/>
                  <a:pt x="3455" y="2584"/>
                </a:cubicBezTo>
                <a:cubicBezTo>
                  <a:pt x="3422" y="2559"/>
                  <a:pt x="3397" y="2529"/>
                  <a:pt x="3375" y="2488"/>
                </a:cubicBezTo>
                <a:cubicBezTo>
                  <a:pt x="3182" y="2623"/>
                  <a:pt x="3008" y="2744"/>
                  <a:pt x="2640" y="2951"/>
                </a:cubicBezTo>
                <a:cubicBezTo>
                  <a:pt x="2624" y="3206"/>
                  <a:pt x="2601" y="3485"/>
                  <a:pt x="2536" y="3678"/>
                </a:cubicBezTo>
                <a:cubicBezTo>
                  <a:pt x="2400" y="4084"/>
                  <a:pt x="2121" y="4379"/>
                  <a:pt x="1754" y="4379"/>
                </a:cubicBezTo>
                <a:cubicBezTo>
                  <a:pt x="1444" y="4379"/>
                  <a:pt x="1293" y="4155"/>
                  <a:pt x="1293" y="3916"/>
                </a:cubicBezTo>
                <a:cubicBezTo>
                  <a:pt x="1293" y="3741"/>
                  <a:pt x="1395" y="3518"/>
                  <a:pt x="1580" y="3349"/>
                </a:cubicBezTo>
                <a:cubicBezTo>
                  <a:pt x="1812" y="3142"/>
                  <a:pt x="2066" y="3015"/>
                  <a:pt x="2417" y="2830"/>
                </a:cubicBezTo>
                <a:cubicBezTo>
                  <a:pt x="2425" y="2783"/>
                  <a:pt x="2433" y="2736"/>
                  <a:pt x="2442" y="2678"/>
                </a:cubicBezTo>
                <a:cubicBezTo>
                  <a:pt x="2353" y="2758"/>
                  <a:pt x="2226" y="2791"/>
                  <a:pt x="2121" y="2791"/>
                </a:cubicBezTo>
                <a:cubicBezTo>
                  <a:pt x="1955" y="2791"/>
                  <a:pt x="1818" y="2648"/>
                  <a:pt x="1787" y="2496"/>
                </a:cubicBezTo>
                <a:cubicBezTo>
                  <a:pt x="1563" y="2480"/>
                  <a:pt x="1395" y="2320"/>
                  <a:pt x="1387" y="2065"/>
                </a:cubicBezTo>
                <a:cubicBezTo>
                  <a:pt x="1387" y="1882"/>
                  <a:pt x="1459" y="1723"/>
                  <a:pt x="1580" y="1723"/>
                </a:cubicBezTo>
                <a:cubicBezTo>
                  <a:pt x="1627" y="1723"/>
                  <a:pt x="1643" y="1762"/>
                  <a:pt x="1643" y="1794"/>
                </a:cubicBezTo>
                <a:cubicBezTo>
                  <a:pt x="1643" y="1825"/>
                  <a:pt x="1602" y="1930"/>
                  <a:pt x="1602" y="2032"/>
                </a:cubicBezTo>
                <a:cubicBezTo>
                  <a:pt x="1602" y="2137"/>
                  <a:pt x="1652" y="2272"/>
                  <a:pt x="1779" y="2272"/>
                </a:cubicBezTo>
                <a:cubicBezTo>
                  <a:pt x="1779" y="1858"/>
                  <a:pt x="2082" y="1322"/>
                  <a:pt x="2442" y="1322"/>
                </a:cubicBezTo>
                <a:cubicBezTo>
                  <a:pt x="2680" y="1322"/>
                  <a:pt x="2712" y="1499"/>
                  <a:pt x="2712" y="1579"/>
                </a:cubicBezTo>
                <a:cubicBezTo>
                  <a:pt x="2712" y="1954"/>
                  <a:pt x="2337" y="2369"/>
                  <a:pt x="2033" y="2471"/>
                </a:cubicBezTo>
                <a:cubicBezTo>
                  <a:pt x="2042" y="2504"/>
                  <a:pt x="2074" y="2592"/>
                  <a:pt x="2170" y="2592"/>
                </a:cubicBezTo>
                <a:cubicBezTo>
                  <a:pt x="2290" y="2592"/>
                  <a:pt x="2433" y="2480"/>
                  <a:pt x="2505" y="2391"/>
                </a:cubicBezTo>
                <a:cubicBezTo>
                  <a:pt x="2536" y="2225"/>
                  <a:pt x="2657" y="1985"/>
                  <a:pt x="2817" y="1985"/>
                </a:cubicBezTo>
                <a:cubicBezTo>
                  <a:pt x="2880" y="1985"/>
                  <a:pt x="2911" y="2032"/>
                  <a:pt x="2911" y="2090"/>
                </a:cubicBezTo>
                <a:cubicBezTo>
                  <a:pt x="2911" y="2209"/>
                  <a:pt x="2784" y="2361"/>
                  <a:pt x="2688" y="2463"/>
                </a:cubicBezTo>
                <a:cubicBezTo>
                  <a:pt x="2673" y="2543"/>
                  <a:pt x="2665" y="2631"/>
                  <a:pt x="2665" y="2703"/>
                </a:cubicBezTo>
                <a:cubicBezTo>
                  <a:pt x="2944" y="2535"/>
                  <a:pt x="3088" y="2449"/>
                  <a:pt x="3295" y="2297"/>
                </a:cubicBezTo>
                <a:cubicBezTo>
                  <a:pt x="3279" y="2242"/>
                  <a:pt x="3279" y="2176"/>
                  <a:pt x="3279" y="2112"/>
                </a:cubicBezTo>
                <a:cubicBezTo>
                  <a:pt x="3279" y="1739"/>
                  <a:pt x="3527" y="1322"/>
                  <a:pt x="3853" y="1322"/>
                </a:cubicBezTo>
                <a:cubicBezTo>
                  <a:pt x="4037" y="1322"/>
                  <a:pt x="4131" y="1452"/>
                  <a:pt x="4131" y="1595"/>
                </a:cubicBezTo>
                <a:cubicBezTo>
                  <a:pt x="4131" y="1866"/>
                  <a:pt x="3900" y="2104"/>
                  <a:pt x="3574" y="2352"/>
                </a:cubicBezTo>
                <a:cubicBezTo>
                  <a:pt x="3599" y="2416"/>
                  <a:pt x="3637" y="2471"/>
                  <a:pt x="3701" y="2504"/>
                </a:cubicBezTo>
                <a:cubicBezTo>
                  <a:pt x="3709" y="2488"/>
                  <a:pt x="3813" y="2471"/>
                  <a:pt x="3900" y="2471"/>
                </a:cubicBezTo>
                <a:cubicBezTo>
                  <a:pt x="3996" y="2471"/>
                  <a:pt x="4131" y="2496"/>
                  <a:pt x="4131" y="2592"/>
                </a:cubicBezTo>
                <a:cubicBezTo>
                  <a:pt x="4131" y="2703"/>
                  <a:pt x="3980" y="2728"/>
                  <a:pt x="3861" y="2728"/>
                </a:cubicBezTo>
                <a:cubicBezTo>
                  <a:pt x="3797" y="2736"/>
                  <a:pt x="3693" y="2711"/>
                  <a:pt x="3693" y="2711"/>
                </a:cubicBezTo>
                <a:cubicBezTo>
                  <a:pt x="3518" y="2758"/>
                  <a:pt x="3182" y="2959"/>
                  <a:pt x="3182" y="3468"/>
                </a:cubicBezTo>
                <a:cubicBezTo>
                  <a:pt x="3182" y="3813"/>
                  <a:pt x="3397" y="4131"/>
                  <a:pt x="3734" y="4131"/>
                </a:cubicBezTo>
                <a:cubicBezTo>
                  <a:pt x="3988" y="4131"/>
                  <a:pt x="4195" y="3940"/>
                  <a:pt x="4203" y="3645"/>
                </a:cubicBezTo>
                <a:cubicBezTo>
                  <a:pt x="4204" y="3454"/>
                  <a:pt x="4123" y="3253"/>
                  <a:pt x="3933" y="3253"/>
                </a:cubicBezTo>
                <a:cubicBezTo>
                  <a:pt x="3836" y="3253"/>
                  <a:pt x="3750" y="3325"/>
                  <a:pt x="3750" y="3429"/>
                </a:cubicBezTo>
                <a:cubicBezTo>
                  <a:pt x="3742" y="3589"/>
                  <a:pt x="3861" y="3606"/>
                  <a:pt x="3861" y="3708"/>
                </a:cubicBezTo>
                <a:cubicBezTo>
                  <a:pt x="3861" y="3780"/>
                  <a:pt x="3806" y="3813"/>
                  <a:pt x="3750" y="3813"/>
                </a:cubicBezTo>
                <a:cubicBezTo>
                  <a:pt x="3590" y="3813"/>
                  <a:pt x="3469" y="3653"/>
                  <a:pt x="3469" y="3454"/>
                </a:cubicBezTo>
                <a:cubicBezTo>
                  <a:pt x="3469" y="3214"/>
                  <a:pt x="3678" y="3015"/>
                  <a:pt x="3949" y="3015"/>
                </a:cubicBezTo>
                <a:cubicBezTo>
                  <a:pt x="4300" y="3015"/>
                  <a:pt x="4482" y="3319"/>
                  <a:pt x="4482" y="3645"/>
                </a:cubicBezTo>
                <a:lnTo>
                  <a:pt x="4482" y="3645"/>
                </a:lnTo>
                <a:close/>
                <a:moveTo>
                  <a:pt x="5449" y="2880"/>
                </a:moveTo>
                <a:lnTo>
                  <a:pt x="5449" y="2880"/>
                </a:lnTo>
                <a:cubicBezTo>
                  <a:pt x="5449" y="1969"/>
                  <a:pt x="4985" y="1027"/>
                  <a:pt x="3988" y="726"/>
                </a:cubicBezTo>
                <a:cubicBezTo>
                  <a:pt x="3781" y="662"/>
                  <a:pt x="3607" y="621"/>
                  <a:pt x="3406" y="621"/>
                </a:cubicBezTo>
                <a:cubicBezTo>
                  <a:pt x="2944" y="621"/>
                  <a:pt x="2928" y="884"/>
                  <a:pt x="2712" y="884"/>
                </a:cubicBezTo>
                <a:cubicBezTo>
                  <a:pt x="2593" y="884"/>
                  <a:pt x="2513" y="798"/>
                  <a:pt x="2513" y="693"/>
                </a:cubicBezTo>
                <a:cubicBezTo>
                  <a:pt x="2513" y="510"/>
                  <a:pt x="2729" y="367"/>
                  <a:pt x="3071" y="367"/>
                </a:cubicBezTo>
                <a:cubicBezTo>
                  <a:pt x="3391" y="367"/>
                  <a:pt x="3637" y="447"/>
                  <a:pt x="3685" y="469"/>
                </a:cubicBezTo>
                <a:lnTo>
                  <a:pt x="3693" y="447"/>
                </a:lnTo>
                <a:cubicBezTo>
                  <a:pt x="3607" y="414"/>
                  <a:pt x="3303" y="309"/>
                  <a:pt x="2880" y="309"/>
                </a:cubicBezTo>
                <a:cubicBezTo>
                  <a:pt x="1961" y="309"/>
                  <a:pt x="1028" y="781"/>
                  <a:pt x="727" y="1770"/>
                </a:cubicBezTo>
                <a:cubicBezTo>
                  <a:pt x="663" y="1977"/>
                  <a:pt x="622" y="2154"/>
                  <a:pt x="622" y="2352"/>
                </a:cubicBezTo>
                <a:cubicBezTo>
                  <a:pt x="622" y="2816"/>
                  <a:pt x="885" y="2838"/>
                  <a:pt x="885" y="3054"/>
                </a:cubicBezTo>
                <a:cubicBezTo>
                  <a:pt x="885" y="3167"/>
                  <a:pt x="798" y="3247"/>
                  <a:pt x="694" y="3247"/>
                </a:cubicBezTo>
                <a:cubicBezTo>
                  <a:pt x="511" y="3247"/>
                  <a:pt x="368" y="3037"/>
                  <a:pt x="368" y="2687"/>
                </a:cubicBezTo>
                <a:cubicBezTo>
                  <a:pt x="368" y="2369"/>
                  <a:pt x="448" y="2121"/>
                  <a:pt x="462" y="2073"/>
                </a:cubicBezTo>
                <a:lnTo>
                  <a:pt x="440" y="2065"/>
                </a:lnTo>
                <a:cubicBezTo>
                  <a:pt x="415" y="2161"/>
                  <a:pt x="310" y="2457"/>
                  <a:pt x="310" y="2880"/>
                </a:cubicBezTo>
                <a:cubicBezTo>
                  <a:pt x="310" y="3805"/>
                  <a:pt x="782" y="4738"/>
                  <a:pt x="1771" y="5041"/>
                </a:cubicBezTo>
                <a:cubicBezTo>
                  <a:pt x="1978" y="5105"/>
                  <a:pt x="2154" y="5144"/>
                  <a:pt x="2353" y="5144"/>
                </a:cubicBezTo>
                <a:cubicBezTo>
                  <a:pt x="2817" y="5144"/>
                  <a:pt x="2831" y="4873"/>
                  <a:pt x="3047" y="4873"/>
                </a:cubicBezTo>
                <a:cubicBezTo>
                  <a:pt x="3160" y="4873"/>
                  <a:pt x="3248" y="4961"/>
                  <a:pt x="3248" y="5072"/>
                </a:cubicBezTo>
                <a:cubicBezTo>
                  <a:pt x="3248" y="5249"/>
                  <a:pt x="3038" y="5392"/>
                  <a:pt x="2688" y="5392"/>
                </a:cubicBezTo>
                <a:cubicBezTo>
                  <a:pt x="2370" y="5392"/>
                  <a:pt x="2113" y="5312"/>
                  <a:pt x="2074" y="5296"/>
                </a:cubicBezTo>
                <a:lnTo>
                  <a:pt x="2066" y="5320"/>
                </a:lnTo>
                <a:cubicBezTo>
                  <a:pt x="2154" y="5359"/>
                  <a:pt x="2458" y="5448"/>
                  <a:pt x="2880" y="5448"/>
                </a:cubicBezTo>
                <a:cubicBezTo>
                  <a:pt x="3797" y="5448"/>
                  <a:pt x="4739" y="4984"/>
                  <a:pt x="5034" y="3987"/>
                </a:cubicBezTo>
                <a:cubicBezTo>
                  <a:pt x="5098" y="3788"/>
                  <a:pt x="5137" y="3606"/>
                  <a:pt x="5137" y="3413"/>
                </a:cubicBezTo>
                <a:cubicBezTo>
                  <a:pt x="5137" y="2943"/>
                  <a:pt x="4874" y="2927"/>
                  <a:pt x="4874" y="2711"/>
                </a:cubicBezTo>
                <a:cubicBezTo>
                  <a:pt x="4874" y="2592"/>
                  <a:pt x="4954" y="2512"/>
                  <a:pt x="5065" y="2512"/>
                </a:cubicBezTo>
                <a:cubicBezTo>
                  <a:pt x="5250" y="2512"/>
                  <a:pt x="5393" y="2728"/>
                  <a:pt x="5393" y="3079"/>
                </a:cubicBezTo>
                <a:cubicBezTo>
                  <a:pt x="5393" y="3390"/>
                  <a:pt x="5313" y="3637"/>
                  <a:pt x="5297" y="3692"/>
                </a:cubicBezTo>
                <a:lnTo>
                  <a:pt x="5322" y="3700"/>
                </a:lnTo>
                <a:cubicBezTo>
                  <a:pt x="5352" y="3606"/>
                  <a:pt x="5449" y="3310"/>
                  <a:pt x="5449" y="2880"/>
                </a:cubicBezTo>
                <a:lnTo>
                  <a:pt x="5449" y="2880"/>
                </a:lnTo>
                <a:close/>
                <a:moveTo>
                  <a:pt x="5623" y="2880"/>
                </a:moveTo>
                <a:lnTo>
                  <a:pt x="5623" y="2880"/>
                </a:lnTo>
                <a:cubicBezTo>
                  <a:pt x="5623" y="4395"/>
                  <a:pt x="4396" y="5622"/>
                  <a:pt x="2880" y="5622"/>
                </a:cubicBezTo>
                <a:cubicBezTo>
                  <a:pt x="1364" y="5622"/>
                  <a:pt x="136" y="4395"/>
                  <a:pt x="136" y="2880"/>
                </a:cubicBezTo>
                <a:cubicBezTo>
                  <a:pt x="136" y="1363"/>
                  <a:pt x="1364" y="135"/>
                  <a:pt x="2880" y="135"/>
                </a:cubicBezTo>
                <a:cubicBezTo>
                  <a:pt x="4396" y="135"/>
                  <a:pt x="5623" y="1372"/>
                  <a:pt x="5623" y="2880"/>
                </a:cubicBezTo>
                <a:lnTo>
                  <a:pt x="5623" y="2880"/>
                </a:lnTo>
                <a:close/>
                <a:moveTo>
                  <a:pt x="5760" y="2880"/>
                </a:moveTo>
                <a:lnTo>
                  <a:pt x="5760" y="2880"/>
                </a:lnTo>
                <a:cubicBezTo>
                  <a:pt x="5760" y="1292"/>
                  <a:pt x="4468" y="0"/>
                  <a:pt x="2880" y="0"/>
                </a:cubicBezTo>
                <a:cubicBezTo>
                  <a:pt x="1293" y="0"/>
                  <a:pt x="0" y="1292"/>
                  <a:pt x="0" y="2880"/>
                </a:cubicBezTo>
                <a:cubicBezTo>
                  <a:pt x="0" y="4473"/>
                  <a:pt x="1293" y="5760"/>
                  <a:pt x="2880" y="5760"/>
                </a:cubicBezTo>
                <a:cubicBezTo>
                  <a:pt x="4468" y="5760"/>
                  <a:pt x="5760" y="4473"/>
                  <a:pt x="5760" y="2880"/>
                </a:cubicBezTo>
                <a:close/>
              </a:path>
            </a:pathLst>
          </a:custGeom>
          <a:solidFill>
            <a:srgbClr val="FEFEFE"/>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466912003"/>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2832AEA2-27C2-AA42-AE6D-1C53A6556137}"/>
              </a:ext>
            </a:extLst>
          </p:cNvPr>
          <p:cNvSpPr txBox="1"/>
          <p:nvPr userDrawn="1"/>
        </p:nvSpPr>
        <p:spPr>
          <a:xfrm>
            <a:off x="8017844" y="1116531"/>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1726208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extBox 1">
            <a:extLst>
              <a:ext uri="{FF2B5EF4-FFF2-40B4-BE49-F238E27FC236}">
                <a16:creationId xmlns:a16="http://schemas.microsoft.com/office/drawing/2014/main" id="{27F64F9D-B13B-7546-A906-7086C1D8232C}"/>
              </a:ext>
            </a:extLst>
          </p:cNvPr>
          <p:cNvSpPr txBox="1"/>
          <p:nvPr userDrawn="1"/>
        </p:nvSpPr>
        <p:spPr>
          <a:xfrm>
            <a:off x="962526" y="1318661"/>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897675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372862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8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a:p>
        </p:txBody>
      </p:sp>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7340600" y="6125384"/>
            <a:ext cx="3124200" cy="365125"/>
          </a:xfrm>
          <a:prstGeom prst="rect">
            <a:avLst/>
          </a:prstGeom>
        </p:spPr>
        <p:txBody>
          <a:bodyPr vert="horz" lIns="18288" tIns="0" rIns="0" bIns="0" rtlCol="0" anchor="ctr"/>
          <a:lstStyle>
            <a:lvl1pPr algn="l">
              <a:defRPr sz="1100" b="1" i="0" cap="none" spc="200" baseline="0">
                <a:solidFill>
                  <a:srgbClr val="005CB9"/>
                </a:solidFill>
                <a:latin typeface="GE Inspira Sans" panose="020B0503060000000003" pitchFamily="34" charset="77"/>
              </a:defRPr>
            </a:lvl1pPr>
          </a:lstStyle>
          <a:p>
            <a:endParaRPr lang="en-GB"/>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685800" y="2331720"/>
            <a:ext cx="6654800" cy="2686539"/>
          </a:xfrm>
        </p:spPr>
        <p:txBody>
          <a:bodyPr wrap="square" lIns="18288" rIns="457200" anchor="t">
            <a:noAutofit/>
          </a:bodyPr>
          <a:lstStyle>
            <a:lvl1pPr algn="l">
              <a:lnSpc>
                <a:spcPct val="100000"/>
              </a:lnSpc>
              <a:defRPr sz="4600" b="0" i="0" spc="0" baseline="0">
                <a:solidFill>
                  <a:srgbClr val="002D5D"/>
                </a:solidFill>
                <a:latin typeface="GE Inspira Sans" panose="020B0503060000000003" pitchFamily="34" charset="77"/>
              </a:defRPr>
            </a:lvl1pPr>
          </a:lstStyle>
          <a:p>
            <a:r>
              <a:rPr lang="en-US"/>
              <a:t>GE’s presentation</a:t>
            </a:r>
            <a:br>
              <a:rPr lang="en-US"/>
            </a:br>
            <a:r>
              <a:rPr lang="en-US"/>
              <a:t>template title example</a:t>
            </a:r>
            <a:endParaRPr lang="en-GB"/>
          </a:p>
        </p:txBody>
      </p:sp>
      <p:sp>
        <p:nvSpPr>
          <p:cNvPr id="14" name="Text Placeholder 11">
            <a:extLst>
              <a:ext uri="{FF2B5EF4-FFF2-40B4-BE49-F238E27FC236}">
                <a16:creationId xmlns:a16="http://schemas.microsoft.com/office/drawing/2014/main" id="{F23FB371-010F-3F48-A088-7E87BEE55B4B}"/>
              </a:ext>
            </a:extLst>
          </p:cNvPr>
          <p:cNvSpPr>
            <a:spLocks noGrp="1"/>
          </p:cNvSpPr>
          <p:nvPr>
            <p:ph type="body" sz="quarter" idx="14" hasCustomPrompt="1"/>
          </p:nvPr>
        </p:nvSpPr>
        <p:spPr>
          <a:xfrm>
            <a:off x="9960864" y="6553200"/>
            <a:ext cx="2231136" cy="304800"/>
          </a:xfrm>
          <a:prstGeom prst="rect">
            <a:avLst/>
          </a:prstGeom>
        </p:spPr>
        <p:txBody>
          <a:bodyPr lIns="0" rIns="90000">
            <a:noAutofit/>
          </a:bodyPr>
          <a:lstStyle>
            <a:lvl1pPr marL="0" marR="0" indent="0" algn="l" defTabSz="914400" rtl="0" eaLnBrk="1" fontAlgn="auto" latinLnBrk="0" hangingPunct="1">
              <a:lnSpc>
                <a:spcPct val="100000"/>
              </a:lnSpc>
              <a:spcBef>
                <a:spcPts val="0"/>
              </a:spcBef>
              <a:spcAft>
                <a:spcPts val="0"/>
              </a:spcAft>
              <a:buClrTx/>
              <a:buSzPct val="100000"/>
              <a:buFontTx/>
              <a:buNone/>
              <a:tabLst/>
              <a:defRPr lang="en-GB" sz="850" smtClean="0">
                <a:solidFill>
                  <a:srgbClr val="FFFFFF">
                    <a:alpha val="73000"/>
                  </a:srgbClr>
                </a:solidFill>
                <a:effectLst/>
              </a:defRPr>
            </a:lvl1pPr>
            <a:lvl2pPr>
              <a:defRPr sz="950">
                <a:solidFill>
                  <a:schemeClr val="bg1"/>
                </a:solidFill>
                <a:latin typeface="GE Inspira Sans" panose="020B0503060000000003" pitchFamily="34" charset="77"/>
              </a:defRPr>
            </a:lvl2pPr>
            <a:lvl3pPr>
              <a:defRPr sz="950">
                <a:solidFill>
                  <a:schemeClr val="bg1"/>
                </a:solidFill>
                <a:latin typeface="GE Inspira Sans" panose="020B0503060000000003" pitchFamily="34" charset="77"/>
              </a:defRPr>
            </a:lvl3pPr>
            <a:lvl4pPr>
              <a:defRPr sz="950">
                <a:solidFill>
                  <a:schemeClr val="bg1"/>
                </a:solidFill>
                <a:latin typeface="GE Inspira Sans" panose="020B0503060000000003" pitchFamily="34" charset="77"/>
              </a:defRPr>
            </a:lvl4pPr>
            <a:lvl5pPr>
              <a:defRPr sz="950">
                <a:solidFill>
                  <a:schemeClr val="bg1"/>
                </a:solidFill>
                <a:latin typeface="GE Inspira Sans" panose="020B0503060000000003" pitchFamily="34" charset="77"/>
              </a:defRPr>
            </a:lvl5pPr>
          </a:lstStyle>
          <a:p>
            <a:r>
              <a:rPr lang="en-GB">
                <a:solidFill>
                  <a:srgbClr val="FFFFFF"/>
                </a:solidFill>
                <a:effectLst/>
                <a:latin typeface="GE Inspira Sans" panose="020B0503060000000003" pitchFamily="34" charset="77"/>
              </a:rPr>
              <a:t>Placeholder confidentiality disclosure. </a:t>
            </a:r>
          </a:p>
        </p:txBody>
      </p:sp>
      <p:sp>
        <p:nvSpPr>
          <p:cNvPr id="6" name="Freeform 5">
            <a:extLst>
              <a:ext uri="{FF2B5EF4-FFF2-40B4-BE49-F238E27FC236}">
                <a16:creationId xmlns:a16="http://schemas.microsoft.com/office/drawing/2014/main" id="{BD4A227A-44EA-684D-9C39-C73C559FFEFC}"/>
              </a:ext>
            </a:extLst>
          </p:cNvPr>
          <p:cNvSpPr>
            <a:spLocks/>
          </p:cNvSpPr>
          <p:nvPr userDrawn="1"/>
        </p:nvSpPr>
        <p:spPr bwMode="auto">
          <a:xfrm>
            <a:off x="661931" y="2202895"/>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290906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jpe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8">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ADD9F9-1BB4-D046-9F22-670879F39EC0}"/>
              </a:ext>
            </a:extLst>
          </p:cNvPr>
          <p:cNvSpPr>
            <a:spLocks noGrp="1"/>
          </p:cNvSpPr>
          <p:nvPr>
            <p:ph type="title"/>
          </p:nvPr>
        </p:nvSpPr>
        <p:spPr>
          <a:xfrm>
            <a:off x="515939" y="403351"/>
            <a:ext cx="10436080" cy="974622"/>
          </a:xfrm>
          <a:prstGeom prst="rect">
            <a:avLst/>
          </a:prstGeom>
        </p:spPr>
        <p:txBody>
          <a:bodyPr vert="horz" lIns="0" tIns="0" rIns="0" bIns="0" rtlCol="0" anchor="t">
            <a:noAutofit/>
          </a:bodyPr>
          <a:lstStyle/>
          <a:p>
            <a:r>
              <a:rPr lang="en-US"/>
              <a:t>Click to edit Master title style</a:t>
            </a:r>
            <a:endParaRPr lang="en-GB"/>
          </a:p>
        </p:txBody>
      </p:sp>
      <p:sp>
        <p:nvSpPr>
          <p:cNvPr id="9" name="Text Placeholder 8">
            <a:extLst>
              <a:ext uri="{FF2B5EF4-FFF2-40B4-BE49-F238E27FC236}">
                <a16:creationId xmlns:a16="http://schemas.microsoft.com/office/drawing/2014/main" id="{62F3E5F1-D8A5-204C-9DE2-35C6F5AFDB53}"/>
              </a:ext>
            </a:extLst>
          </p:cNvPr>
          <p:cNvSpPr>
            <a:spLocks noGrp="1"/>
          </p:cNvSpPr>
          <p:nvPr>
            <p:ph type="body" idx="1"/>
          </p:nvPr>
        </p:nvSpPr>
        <p:spPr>
          <a:xfrm>
            <a:off x="515939" y="1805592"/>
            <a:ext cx="11160124" cy="41009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68598EF-0FB1-374D-BC33-2853AB3BDD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a:p>
        </p:txBody>
      </p:sp>
      <p:sp>
        <p:nvSpPr>
          <p:cNvPr id="3" name="TextBox 2">
            <a:extLst>
              <a:ext uri="{FF2B5EF4-FFF2-40B4-BE49-F238E27FC236}">
                <a16:creationId xmlns:a16="http://schemas.microsoft.com/office/drawing/2014/main" id="{9B2A5A1B-D032-6244-AC65-57A137C1798F}"/>
              </a:ext>
            </a:extLst>
          </p:cNvPr>
          <p:cNvSpPr txBox="1"/>
          <p:nvPr userDrawn="1"/>
        </p:nvSpPr>
        <p:spPr>
          <a:xfrm>
            <a:off x="10111409" y="6334539"/>
            <a:ext cx="0" cy="0"/>
          </a:xfrm>
          <a:prstGeom prst="rect">
            <a:avLst/>
          </a:prstGeom>
          <a:noFill/>
        </p:spPr>
        <p:txBody>
          <a:bodyPr wrap="none" rtlCol="0">
            <a:noAutofit/>
          </a:bodyPr>
          <a:lstStyle/>
          <a:p>
            <a:pPr algn="l">
              <a:spcBef>
                <a:spcPts val="1200"/>
              </a:spcBef>
            </a:pPr>
            <a:endParaRPr lang="en-US"/>
          </a:p>
        </p:txBody>
      </p:sp>
      <p:sp>
        <p:nvSpPr>
          <p:cNvPr id="5" name="TextBox 4">
            <a:extLst>
              <a:ext uri="{FF2B5EF4-FFF2-40B4-BE49-F238E27FC236}">
                <a16:creationId xmlns:a16="http://schemas.microsoft.com/office/drawing/2014/main" id="{92D28735-628E-5440-957F-C78207DF011C}"/>
              </a:ext>
            </a:extLst>
          </p:cNvPr>
          <p:cNvSpPr txBox="1"/>
          <p:nvPr userDrawn="1"/>
        </p:nvSpPr>
        <p:spPr>
          <a:xfrm>
            <a:off x="2133600" y="6745357"/>
            <a:ext cx="0" cy="0"/>
          </a:xfrm>
          <a:prstGeom prst="rect">
            <a:avLst/>
          </a:prstGeom>
          <a:noFill/>
        </p:spPr>
        <p:txBody>
          <a:bodyPr wrap="none" rtlCol="0">
            <a:noAutofit/>
          </a:bodyPr>
          <a:lstStyle/>
          <a:p>
            <a:pPr algn="l">
              <a:spcBef>
                <a:spcPts val="1200"/>
              </a:spcBef>
            </a:pPr>
            <a:endParaRPr lang="en-US"/>
          </a:p>
        </p:txBody>
      </p:sp>
      <p:sp>
        <p:nvSpPr>
          <p:cNvPr id="6" name="TextBox 5">
            <a:extLst>
              <a:ext uri="{FF2B5EF4-FFF2-40B4-BE49-F238E27FC236}">
                <a16:creationId xmlns:a16="http://schemas.microsoft.com/office/drawing/2014/main" id="{B10EB3BD-E9B7-7147-9867-6D5D7D49D8EC}"/>
              </a:ext>
            </a:extLst>
          </p:cNvPr>
          <p:cNvSpPr txBox="1"/>
          <p:nvPr userDrawn="1"/>
        </p:nvSpPr>
        <p:spPr>
          <a:xfrm>
            <a:off x="251791" y="6440557"/>
            <a:ext cx="0" cy="0"/>
          </a:xfrm>
          <a:prstGeom prst="rect">
            <a:avLst/>
          </a:prstGeom>
          <a:noFill/>
        </p:spPr>
        <p:txBody>
          <a:bodyPr wrap="none" rtlCol="0">
            <a:noAutofit/>
          </a:bodyPr>
          <a:lstStyle/>
          <a:p>
            <a:pPr algn="l">
              <a:spcBef>
                <a:spcPts val="1200"/>
              </a:spcBef>
            </a:pPr>
            <a:endParaRPr lang="en-US"/>
          </a:p>
        </p:txBody>
      </p:sp>
      <p:sp>
        <p:nvSpPr>
          <p:cNvPr id="7" name="TextBox 6">
            <a:extLst>
              <a:ext uri="{FF2B5EF4-FFF2-40B4-BE49-F238E27FC236}">
                <a16:creationId xmlns:a16="http://schemas.microsoft.com/office/drawing/2014/main" id="{C3DD8821-94EE-CE4C-9A9A-BB459CF858E8}"/>
              </a:ext>
            </a:extLst>
          </p:cNvPr>
          <p:cNvSpPr txBox="1"/>
          <p:nvPr userDrawn="1"/>
        </p:nvSpPr>
        <p:spPr>
          <a:xfrm>
            <a:off x="10508974" y="6440557"/>
            <a:ext cx="0" cy="0"/>
          </a:xfrm>
          <a:prstGeom prst="rect">
            <a:avLst/>
          </a:prstGeom>
          <a:noFill/>
        </p:spPr>
        <p:txBody>
          <a:bodyPr wrap="none" rtlCol="0">
            <a:noAutofit/>
          </a:bodyPr>
          <a:lstStyle/>
          <a:p>
            <a:pPr algn="l">
              <a:spcBef>
                <a:spcPts val="1200"/>
              </a:spcBef>
            </a:pPr>
            <a:endParaRPr lang="en-US"/>
          </a:p>
        </p:txBody>
      </p:sp>
    </p:spTree>
    <p:extLst>
      <p:ext uri="{BB962C8B-B14F-4D97-AF65-F5344CB8AC3E}">
        <p14:creationId xmlns:p14="http://schemas.microsoft.com/office/powerpoint/2010/main" val="367479083"/>
      </p:ext>
    </p:extLst>
  </p:cSld>
  <p:clrMap bg1="lt1" tx1="dk1" bg2="lt2" tx2="dk2" accent1="accent1" accent2="accent2" accent3="accent3" accent4="accent4" accent5="accent5" accent6="accent6" hlink="hlink" folHlink="folHlink"/>
  <p:sldLayoutIdLst>
    <p:sldLayoutId id="2147483667" r:id="rId1"/>
    <p:sldLayoutId id="2147483712" r:id="rId2"/>
    <p:sldLayoutId id="2147483710" r:id="rId3"/>
    <p:sldLayoutId id="2147483711" r:id="rId4"/>
    <p:sldLayoutId id="2147483713" r:id="rId5"/>
    <p:sldLayoutId id="2147483714" r:id="rId6"/>
    <p:sldLayoutId id="2147483715" r:id="rId7"/>
    <p:sldLayoutId id="2147483716" r:id="rId8"/>
    <p:sldLayoutId id="2147483717" r:id="rId9"/>
    <p:sldLayoutId id="2147483650" r:id="rId10"/>
    <p:sldLayoutId id="2147483705" r:id="rId11"/>
    <p:sldLayoutId id="2147483706" r:id="rId12"/>
    <p:sldLayoutId id="2147483707" r:id="rId13"/>
    <p:sldLayoutId id="2147483709" r:id="rId14"/>
    <p:sldLayoutId id="2147483708" r:id="rId15"/>
    <p:sldLayoutId id="2147483669" r:id="rId16"/>
    <p:sldLayoutId id="2147483697" r:id="rId17"/>
    <p:sldLayoutId id="2147483651" r:id="rId18"/>
    <p:sldLayoutId id="2147483683" r:id="rId19"/>
    <p:sldLayoutId id="2147483678" r:id="rId20"/>
    <p:sldLayoutId id="2147483691" r:id="rId21"/>
    <p:sldLayoutId id="2147483690" r:id="rId22"/>
    <p:sldLayoutId id="2147483692" r:id="rId23"/>
    <p:sldLayoutId id="2147483662" r:id="rId24"/>
    <p:sldLayoutId id="2147483675" r:id="rId25"/>
    <p:sldLayoutId id="2147483698" r:id="rId26"/>
    <p:sldLayoutId id="2147483674" r:id="rId27"/>
    <p:sldLayoutId id="2147483680" r:id="rId28"/>
    <p:sldLayoutId id="2147483677" r:id="rId29"/>
    <p:sldLayoutId id="2147483682" r:id="rId30"/>
    <p:sldLayoutId id="2147483664" r:id="rId31"/>
    <p:sldLayoutId id="2147483718" r:id="rId32"/>
    <p:sldLayoutId id="2147483720" r:id="rId33"/>
    <p:sldLayoutId id="2147483719" r:id="rId34"/>
    <p:sldLayoutId id="2147483663" r:id="rId35"/>
    <p:sldLayoutId id="2147483670" r:id="rId36"/>
    <p:sldLayoutId id="2147483721" r:id="rId37"/>
    <p:sldLayoutId id="2147483672" r:id="rId38"/>
    <p:sldLayoutId id="2147483722" r:id="rId39"/>
    <p:sldLayoutId id="2147483673" r:id="rId40"/>
    <p:sldLayoutId id="2147483723" r:id="rId41"/>
    <p:sldLayoutId id="2147483666" r:id="rId42"/>
    <p:sldLayoutId id="2147483693" r:id="rId43"/>
    <p:sldLayoutId id="2147483676" r:id="rId44"/>
    <p:sldLayoutId id="2147483687" r:id="rId45"/>
    <p:sldLayoutId id="2147483699" r:id="rId46"/>
    <p:sldLayoutId id="2147483724" r:id="rId47"/>
    <p:sldLayoutId id="2147483725" r:id="rId48"/>
    <p:sldLayoutId id="2147483655" r:id="rId49"/>
    <p:sldLayoutId id="2147483652" r:id="rId50"/>
    <p:sldLayoutId id="2147483696" r:id="rId51"/>
    <p:sldLayoutId id="2147483685" r:id="rId52"/>
    <p:sldLayoutId id="2147483701" r:id="rId53"/>
    <p:sldLayoutId id="2147483700" r:id="rId54"/>
    <p:sldLayoutId id="2147483702" r:id="rId55"/>
    <p:sldLayoutId id="2147483694" r:id="rId56"/>
  </p:sldLayoutIdLst>
  <p:hf hdr="0"/>
  <p:txStyles>
    <p:title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p:titleStyle>
    <p:body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5" orient="horz" pos="323">
          <p15:clr>
            <a:srgbClr val="F26B43"/>
          </p15:clr>
        </p15:guide>
        <p15:guide id="6" orient="horz" pos="3997">
          <p15:clr>
            <a:srgbClr val="F26B43"/>
          </p15:clr>
        </p15:guide>
        <p15:guide id="8" orient="horz" pos="4156">
          <p15:clr>
            <a:srgbClr val="F26B43"/>
          </p15:clr>
        </p15:guide>
        <p15:guide id="9" orient="horz" pos="1185">
          <p15:clr>
            <a:srgbClr val="F26B43"/>
          </p15:clr>
        </p15:guide>
        <p15:guide id="11" orient="horz" pos="1502">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www.nextengineers.org/resource/working-youth-facilitation-tips" TargetMode="External"/><Relationship Id="rId13" Type="http://schemas.openxmlformats.org/officeDocument/2006/relationships/hyperlink" Target="https://www.nextengineers.org/locations/global" TargetMode="External"/><Relationship Id="rId3" Type="http://schemas.openxmlformats.org/officeDocument/2006/relationships/hyperlink" Target="https://www.nextengineers.org/" TargetMode="External"/><Relationship Id="rId7" Type="http://schemas.openxmlformats.org/officeDocument/2006/relationships/hyperlink" Target="https://www.nextengineers.org/resource/what-engineering" TargetMode="External"/><Relationship Id="rId12" Type="http://schemas.openxmlformats.org/officeDocument/2006/relationships/hyperlink" Target="https://www.nextengineers.org/resource/global-discovery-volunteer-activation-kit" TargetMode="External"/><Relationship Id="rId2" Type="http://schemas.openxmlformats.org/officeDocument/2006/relationships/image" Target="../media/image31.png"/><Relationship Id="rId1" Type="http://schemas.openxmlformats.org/officeDocument/2006/relationships/slideLayout" Target="../slideLayouts/slideLayout52.xml"/><Relationship Id="rId6" Type="http://schemas.openxmlformats.org/officeDocument/2006/relationships/hyperlink" Target="https://www.nextengineers.org/resource/ten-guidelines-building-new-engineers" TargetMode="External"/><Relationship Id="rId11" Type="http://schemas.openxmlformats.org/officeDocument/2006/relationships/hyperlink" Target="https://www.nextengineers.org/resources?f%5B0%5D=topic%3A18" TargetMode="External"/><Relationship Id="rId5" Type="http://schemas.openxmlformats.org/officeDocument/2006/relationships/hyperlink" Target="https://www.nextengineers.org/resource/frequently-asked-student-questions" TargetMode="External"/><Relationship Id="rId10" Type="http://schemas.openxmlformats.org/officeDocument/2006/relationships/hyperlink" Target="https://www.nextengineers.org/resource/i-work-great-engineers-storytelling-worksheet" TargetMode="External"/><Relationship Id="rId4" Type="http://schemas.openxmlformats.org/officeDocument/2006/relationships/hyperlink" Target="https://www.nextengineers.org/resource/engineering-design-process" TargetMode="External"/><Relationship Id="rId9" Type="http://schemas.openxmlformats.org/officeDocument/2006/relationships/hyperlink" Target="https://www.nextengineers.org/resource/im-engineer-storytelling-worksheet"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fhi360.org/" TargetMode="External"/><Relationship Id="rId2" Type="http://schemas.openxmlformats.org/officeDocument/2006/relationships/hyperlink" Target="https://www.ge.com/sustainability/ourphilanthropy" TargetMode="External"/><Relationship Id="rId1" Type="http://schemas.openxmlformats.org/officeDocument/2006/relationships/slideLayout" Target="../slideLayouts/slideLayout52.xml"/><Relationship Id="rId4" Type="http://schemas.openxmlformats.org/officeDocument/2006/relationships/hyperlink" Target="mailto:nextengineers@fhi360.org?subject=Volunteer%20Activation%20Ques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nextengineers.org/" TargetMode="External"/><Relationship Id="rId1" Type="http://schemas.openxmlformats.org/officeDocument/2006/relationships/slideLayout" Target="../slideLayouts/slideLayout52.xml"/><Relationship Id="rId6" Type="http://schemas.openxmlformats.org/officeDocument/2006/relationships/hyperlink" Target="https://www.nextengineers.org/" TargetMode="External"/><Relationship Id="rId5" Type="http://schemas.openxmlformats.org/officeDocument/2006/relationships/slide" Target="slide4.xml"/><Relationship Id="rId4" Type="http://schemas.openxmlformats.org/officeDocument/2006/relationships/hyperlink" Target="https://www.nextengineers.org/resource/global-discovery-volunteer-activation-ki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nextengineers.org/" TargetMode="External"/><Relationship Id="rId1" Type="http://schemas.openxmlformats.org/officeDocument/2006/relationships/slideLayout" Target="../slideLayouts/slideLayout52.xml"/><Relationship Id="rId5" Type="http://schemas.openxmlformats.org/officeDocument/2006/relationships/image" Target="../media/image24.sv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6.png"/><Relationship Id="rId1" Type="http://schemas.openxmlformats.org/officeDocument/2006/relationships/slideLayout" Target="../slideLayouts/slideLayout5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E215C3-7BF1-484F-9FF7-F4307DD861D4}"/>
              </a:ext>
            </a:extLst>
          </p:cNvPr>
          <p:cNvSpPr>
            <a:spLocks noGrp="1"/>
          </p:cNvSpPr>
          <p:nvPr>
            <p:ph type="dt" sz="half" idx="2"/>
          </p:nvPr>
        </p:nvSpPr>
        <p:spPr/>
        <p:txBody>
          <a:bodyPr/>
          <a:lstStyle/>
          <a:p>
            <a:r>
              <a:rPr lang="en-GB"/>
              <a:t>November 2023</a:t>
            </a:r>
          </a:p>
        </p:txBody>
      </p:sp>
      <p:sp>
        <p:nvSpPr>
          <p:cNvPr id="3" name="Title 2">
            <a:extLst>
              <a:ext uri="{FF2B5EF4-FFF2-40B4-BE49-F238E27FC236}">
                <a16:creationId xmlns:a16="http://schemas.microsoft.com/office/drawing/2014/main" id="{C0FA20E0-E73C-CD4A-927E-7C347E2815AC}"/>
              </a:ext>
            </a:extLst>
          </p:cNvPr>
          <p:cNvSpPr>
            <a:spLocks noGrp="1"/>
          </p:cNvSpPr>
          <p:nvPr>
            <p:ph type="ctrTitle"/>
          </p:nvPr>
        </p:nvSpPr>
        <p:spPr/>
        <p:txBody>
          <a:bodyPr/>
          <a:lstStyle/>
          <a:p>
            <a:r>
              <a:rPr lang="en-US"/>
              <a:t>Global Engineering Discovery</a:t>
            </a:r>
            <a:br>
              <a:rPr lang="en-US"/>
            </a:br>
            <a:r>
              <a:rPr lang="en-US" sz="3200"/>
              <a:t>Volunteer Quickstart Guide</a:t>
            </a:r>
            <a:br>
              <a:rPr lang="en-US"/>
            </a:br>
            <a:endParaRPr lang="en-US"/>
          </a:p>
        </p:txBody>
      </p:sp>
    </p:spTree>
    <p:extLst>
      <p:ext uri="{BB962C8B-B14F-4D97-AF65-F5344CB8AC3E}">
        <p14:creationId xmlns:p14="http://schemas.microsoft.com/office/powerpoint/2010/main" val="3698904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10</a:t>
            </a:fld>
            <a:endParaRPr lang="en-GB"/>
          </a:p>
        </p:txBody>
      </p:sp>
      <p:pic>
        <p:nvPicPr>
          <p:cNvPr id="10" name="Picture 9">
            <a:extLst>
              <a:ext uri="{FF2B5EF4-FFF2-40B4-BE49-F238E27FC236}">
                <a16:creationId xmlns:a16="http://schemas.microsoft.com/office/drawing/2014/main" id="{FF1A3108-57CF-9F40-8ABB-68617356850D}"/>
              </a:ext>
            </a:extLst>
          </p:cNvPr>
          <p:cNvPicPr>
            <a:picLocks noChangeAspect="1"/>
          </p:cNvPicPr>
          <p:nvPr/>
        </p:nvPicPr>
        <p:blipFill rotWithShape="1">
          <a:blip r:embed="rId2"/>
          <a:srcRect r="7238"/>
          <a:stretch/>
        </p:blipFill>
        <p:spPr>
          <a:xfrm>
            <a:off x="6859603" y="0"/>
            <a:ext cx="4754880" cy="6024954"/>
          </a:xfrm>
          <a:prstGeom prst="rect">
            <a:avLst/>
          </a:prstGeom>
        </p:spPr>
      </p:pic>
      <p:sp>
        <p:nvSpPr>
          <p:cNvPr id="15" name="Text Placeholder 3">
            <a:extLst>
              <a:ext uri="{FF2B5EF4-FFF2-40B4-BE49-F238E27FC236}">
                <a16:creationId xmlns:a16="http://schemas.microsoft.com/office/drawing/2014/main" id="{A37B502C-3837-1746-B712-D832FBA06703}"/>
              </a:ext>
            </a:extLst>
          </p:cNvPr>
          <p:cNvSpPr txBox="1">
            <a:spLocks/>
          </p:cNvSpPr>
          <p:nvPr/>
        </p:nvSpPr>
        <p:spPr>
          <a:xfrm>
            <a:off x="685800" y="1602140"/>
            <a:ext cx="6515100" cy="4398609"/>
          </a:xfrm>
          <a:prstGeom prst="rect">
            <a:avLst/>
          </a:prstGeom>
        </p:spPr>
        <p:txBody>
          <a:bodyPr lIns="91440" tIns="45720" rIns="91440" bIns="45720" anchor="t"/>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400">
                <a:latin typeface="GE Inspira Sans"/>
              </a:rPr>
              <a:t>Whatever Engineering Discovery opportunity you choose, an engaging, interactive, and fun session is no accident. It is the result of solid preparation, planning, and </a:t>
            </a:r>
            <a:r>
              <a:rPr lang="en-US" sz="1400" b="1">
                <a:latin typeface="GE Inspira Sans"/>
              </a:rPr>
              <a:t>practice</a:t>
            </a:r>
            <a:r>
              <a:rPr lang="en-US" sz="1400">
                <a:latin typeface="GE Inspira Sans"/>
              </a:rPr>
              <a:t>. </a:t>
            </a:r>
            <a:endParaRPr lang="en-US" sz="1400"/>
          </a:p>
          <a:p>
            <a:r>
              <a:rPr lang="en-US" sz="1400">
                <a:latin typeface="GE Inspira Sans"/>
              </a:rPr>
              <a:t>Our resources, trainings, and tips get you ready to implement Engineering Discovery: </a:t>
            </a:r>
            <a:endParaRPr lang="en-US" sz="1400"/>
          </a:p>
          <a:p>
            <a:pPr marL="285750" indent="-285750">
              <a:buFont typeface="Arial" panose="020B0604020202020204" pitchFamily="34" charset="0"/>
              <a:buChar char="•"/>
            </a:pPr>
            <a:r>
              <a:rPr lang="en-US" sz="1400" b="1">
                <a:solidFill>
                  <a:schemeClr val="accent1"/>
                </a:solidFill>
                <a:latin typeface="GE Inspira Sans"/>
                <a:hlinkClick r:id="rId3">
                  <a:extLst>
                    <a:ext uri="{A12FA001-AC4F-418D-AE19-62706E023703}">
                      <ahyp:hlinkClr xmlns:ahyp="http://schemas.microsoft.com/office/drawing/2018/hyperlinkcolor" val="tx"/>
                    </a:ext>
                  </a:extLst>
                </a:hlinkClick>
              </a:rPr>
              <a:t>NextEngineers.org</a:t>
            </a:r>
            <a:r>
              <a:rPr lang="en-US" sz="1400" b="1">
                <a:solidFill>
                  <a:schemeClr val="accent1"/>
                </a:solidFill>
                <a:latin typeface="GE Inspira Sans"/>
              </a:rPr>
              <a:t> </a:t>
            </a:r>
            <a:r>
              <a:rPr lang="en-US" sz="1400">
                <a:latin typeface="GE Inspira Sans"/>
              </a:rPr>
              <a:t>– Find all Activity Guides and Tip Sheets under “Resources” after you log in.</a:t>
            </a:r>
          </a:p>
          <a:p>
            <a:pPr marL="285750" indent="-285750">
              <a:buFont typeface="Arial" panose="020B0604020202020204" pitchFamily="34" charset="0"/>
              <a:buChar char="•"/>
            </a:pPr>
            <a:r>
              <a:rPr lang="en-US" sz="1400" b="1">
                <a:latin typeface="GE Inspira Sans"/>
              </a:rPr>
              <a:t>Volunteer Tips </a:t>
            </a:r>
            <a:r>
              <a:rPr lang="en-US" sz="1400">
                <a:latin typeface="GE Inspira Sans"/>
              </a:rPr>
              <a:t>– Including </a:t>
            </a:r>
            <a:r>
              <a:rPr lang="en-US" sz="1400" baseline="0">
                <a:solidFill>
                  <a:schemeClr val="accent1"/>
                </a:solidFill>
                <a:latin typeface="GE Inspira Sans"/>
                <a:hlinkClick r:id="rId4">
                  <a:extLst>
                    <a:ext uri="{A12FA001-AC4F-418D-AE19-62706E023703}">
                      <ahyp:hlinkClr xmlns:ahyp="http://schemas.microsoft.com/office/drawing/2018/hyperlinkcolor" val="tx"/>
                    </a:ext>
                  </a:extLst>
                </a:hlinkClick>
              </a:rPr>
              <a:t>The Engineering Design Process</a:t>
            </a:r>
            <a:r>
              <a:rPr lang="en-US" sz="1400" baseline="0">
                <a:solidFill>
                  <a:schemeClr val="accent1"/>
                </a:solidFill>
                <a:latin typeface="GE Inspira Sans"/>
              </a:rPr>
              <a:t>, </a:t>
            </a:r>
            <a:r>
              <a:rPr lang="en-US" sz="1400" baseline="0">
                <a:solidFill>
                  <a:schemeClr val="accent1"/>
                </a:solidFill>
                <a:latin typeface="GE Inspira Sans"/>
                <a:hlinkClick r:id="rId5">
                  <a:extLst>
                    <a:ext uri="{A12FA001-AC4F-418D-AE19-62706E023703}">
                      <ahyp:hlinkClr xmlns:ahyp="http://schemas.microsoft.com/office/drawing/2018/hyperlinkcolor" val="tx"/>
                    </a:ext>
                  </a:extLst>
                </a:hlinkClick>
              </a:rPr>
              <a:t>Frequently Asked Student Questions</a:t>
            </a:r>
            <a:r>
              <a:rPr lang="en-US" sz="1400" baseline="0">
                <a:solidFill>
                  <a:schemeClr val="accent1"/>
                </a:solidFill>
                <a:latin typeface="GE Inspira Sans"/>
              </a:rPr>
              <a:t>, </a:t>
            </a:r>
            <a:r>
              <a:rPr lang="en-US" sz="1400" baseline="0">
                <a:solidFill>
                  <a:schemeClr val="accent1"/>
                </a:solidFill>
                <a:latin typeface="GE Inspira Sans"/>
                <a:hlinkClick r:id="rId6">
                  <a:extLst>
                    <a:ext uri="{A12FA001-AC4F-418D-AE19-62706E023703}">
                      <ahyp:hlinkClr xmlns:ahyp="http://schemas.microsoft.com/office/drawing/2018/hyperlinkcolor" val="tx"/>
                    </a:ext>
                  </a:extLst>
                </a:hlinkClick>
              </a:rPr>
              <a:t>Ten Guidelines for Building New Engineers</a:t>
            </a:r>
            <a:r>
              <a:rPr lang="en-US" sz="1400" baseline="0">
                <a:solidFill>
                  <a:schemeClr val="accent1"/>
                </a:solidFill>
                <a:latin typeface="GE Inspira Sans"/>
              </a:rPr>
              <a:t>, </a:t>
            </a:r>
            <a:r>
              <a:rPr lang="en-US" sz="1400" baseline="0">
                <a:solidFill>
                  <a:schemeClr val="accent1"/>
                </a:solidFill>
                <a:latin typeface="GE Inspira Sans"/>
                <a:hlinkClick r:id="rId7">
                  <a:extLst>
                    <a:ext uri="{A12FA001-AC4F-418D-AE19-62706E023703}">
                      <ahyp:hlinkClr xmlns:ahyp="http://schemas.microsoft.com/office/drawing/2018/hyperlinkcolor" val="tx"/>
                    </a:ext>
                  </a:extLst>
                </a:hlinkClick>
              </a:rPr>
              <a:t>What is Engineering?</a:t>
            </a:r>
            <a:r>
              <a:rPr lang="en-US" sz="1400" baseline="0">
                <a:solidFill>
                  <a:schemeClr val="accent1"/>
                </a:solidFill>
                <a:latin typeface="GE Inspira Sans"/>
              </a:rPr>
              <a:t>, </a:t>
            </a:r>
            <a:r>
              <a:rPr lang="en-US" sz="1400" baseline="0">
                <a:latin typeface="GE Inspira Sans"/>
              </a:rPr>
              <a:t>&amp;</a:t>
            </a:r>
            <a:r>
              <a:rPr lang="en-US" sz="1400" baseline="0">
                <a:solidFill>
                  <a:schemeClr val="accent1"/>
                </a:solidFill>
                <a:latin typeface="GE Inspira Sans"/>
              </a:rPr>
              <a:t> </a:t>
            </a:r>
            <a:r>
              <a:rPr lang="en-US" sz="1400" baseline="0">
                <a:solidFill>
                  <a:schemeClr val="accent1"/>
                </a:solidFill>
                <a:latin typeface="GE Inspira Sans"/>
                <a:hlinkClick r:id="rId8">
                  <a:extLst>
                    <a:ext uri="{A12FA001-AC4F-418D-AE19-62706E023703}">
                      <ahyp:hlinkClr xmlns:ahyp="http://schemas.microsoft.com/office/drawing/2018/hyperlinkcolor" val="tx"/>
                    </a:ext>
                  </a:extLst>
                </a:hlinkClick>
              </a:rPr>
              <a:t>Working With Youth: Facilitation Tips</a:t>
            </a:r>
            <a:r>
              <a:rPr lang="en-US" sz="1400">
                <a:solidFill>
                  <a:schemeClr val="accent1"/>
                </a:solidFill>
                <a:latin typeface="GE Inspira Sans"/>
                <a:hlinkClick r:id="rId8">
                  <a:extLst>
                    <a:ext uri="{A12FA001-AC4F-418D-AE19-62706E023703}">
                      <ahyp:hlinkClr xmlns:ahyp="http://schemas.microsoft.com/office/drawing/2018/hyperlinkcolor" val="tx"/>
                    </a:ext>
                  </a:extLst>
                </a:hlinkClick>
              </a:rPr>
              <a:t> </a:t>
            </a:r>
            <a:endParaRPr lang="en-US" sz="1400" u="sng">
              <a:solidFill>
                <a:schemeClr val="accent1"/>
              </a:solidFill>
            </a:endParaRPr>
          </a:p>
          <a:p>
            <a:pPr marL="285750" indent="-285750">
              <a:buFont typeface="Arial" panose="020B0604020202020204" pitchFamily="34" charset="0"/>
              <a:buChar char="•"/>
            </a:pPr>
            <a:r>
              <a:rPr lang="en-US" sz="1400" b="1">
                <a:latin typeface="GE Inspira Sans"/>
              </a:rPr>
              <a:t>Templates</a:t>
            </a:r>
            <a:r>
              <a:rPr lang="en-US" sz="1400">
                <a:latin typeface="GE Inspira Sans"/>
              </a:rPr>
              <a:t> to help you share your story – </a:t>
            </a:r>
            <a:r>
              <a:rPr lang="en-US" sz="1400" u="sng">
                <a:solidFill>
                  <a:srgbClr val="005CB9"/>
                </a:solidFill>
                <a:latin typeface="GE Inspira Sans"/>
                <a:hlinkClick r:id="rId9">
                  <a:extLst>
                    <a:ext uri="{A12FA001-AC4F-418D-AE19-62706E023703}">
                      <ahyp:hlinkClr xmlns:ahyp="http://schemas.microsoft.com/office/drawing/2018/hyperlinkcolor" val="tx"/>
                    </a:ext>
                  </a:extLst>
                </a:hlinkClick>
              </a:rPr>
              <a:t>Engineers</a:t>
            </a:r>
            <a:r>
              <a:rPr lang="en-US" sz="1400" u="sng">
                <a:solidFill>
                  <a:schemeClr val="accent1"/>
                </a:solidFill>
                <a:latin typeface="GE Inspira Sans"/>
              </a:rPr>
              <a:t> </a:t>
            </a:r>
            <a:r>
              <a:rPr lang="en-US" sz="1400">
                <a:latin typeface="GE Inspira Sans"/>
              </a:rPr>
              <a:t>and</a:t>
            </a:r>
            <a:r>
              <a:rPr lang="en-US" sz="1400" u="sng">
                <a:solidFill>
                  <a:schemeClr val="accent1"/>
                </a:solidFill>
                <a:latin typeface="GE Inspira Sans"/>
              </a:rPr>
              <a:t> </a:t>
            </a:r>
            <a:r>
              <a:rPr lang="en-US" sz="1400" u="sng">
                <a:solidFill>
                  <a:srgbClr val="005CB9"/>
                </a:solidFill>
                <a:latin typeface="GE Inspira Sans"/>
                <a:hlinkClick r:id="rId10">
                  <a:extLst>
                    <a:ext uri="{A12FA001-AC4F-418D-AE19-62706E023703}">
                      <ahyp:hlinkClr xmlns:ahyp="http://schemas.microsoft.com/office/drawing/2018/hyperlinkcolor" val="tx"/>
                    </a:ext>
                  </a:extLst>
                </a:hlinkClick>
              </a:rPr>
              <a:t>Other</a:t>
            </a:r>
            <a:r>
              <a:rPr lang="en-US" sz="1400" u="sng">
                <a:solidFill>
                  <a:srgbClr val="005CB9"/>
                </a:solidFill>
                <a:latin typeface="GE Inspira Sans"/>
              </a:rPr>
              <a:t>s</a:t>
            </a:r>
          </a:p>
          <a:p>
            <a:pPr marL="285750" indent="-285750">
              <a:buFont typeface="Arial" panose="020B0604020202020204" pitchFamily="34" charset="0"/>
              <a:buChar char="•"/>
            </a:pPr>
            <a:r>
              <a:rPr lang="en-US" sz="1400" b="1">
                <a:solidFill>
                  <a:schemeClr val="accent1"/>
                </a:solidFill>
                <a:latin typeface="GE Inspira Sans"/>
                <a:hlinkClick r:id="rId11">
                  <a:extLst>
                    <a:ext uri="{A12FA001-AC4F-418D-AE19-62706E023703}">
                      <ahyp:hlinkClr xmlns:ahyp="http://schemas.microsoft.com/office/drawing/2018/hyperlinkcolor" val="tx"/>
                    </a:ext>
                  </a:extLst>
                </a:hlinkClick>
              </a:rPr>
              <a:t>Outreach &amp; Engagement Materials </a:t>
            </a:r>
            <a:r>
              <a:rPr lang="en-US" sz="1400">
                <a:latin typeface="GE Inspira Sans"/>
              </a:rPr>
              <a:t>– Under Resources, select Activity Type “Volunteer Engagement.” </a:t>
            </a:r>
            <a:endParaRPr lang="en-US" sz="1400"/>
          </a:p>
          <a:p>
            <a:pPr marL="285750" indent="-285750">
              <a:buFont typeface="Arial" panose="020B0604020202020204" pitchFamily="34" charset="0"/>
              <a:buChar char="•"/>
            </a:pPr>
            <a:r>
              <a:rPr lang="en-US" sz="1400" b="1">
                <a:solidFill>
                  <a:srgbClr val="005CB9"/>
                </a:solidFill>
                <a:latin typeface="GE Inspira Sans"/>
                <a:hlinkClick r:id="rId12">
                  <a:extLst>
                    <a:ext uri="{A12FA001-AC4F-418D-AE19-62706E023703}">
                      <ahyp:hlinkClr xmlns:ahyp="http://schemas.microsoft.com/office/drawing/2018/hyperlinkcolor" val="tx"/>
                    </a:ext>
                  </a:extLst>
                </a:hlinkClick>
              </a:rPr>
              <a:t>Global Engineering Discovery Volunteer Activation Kit </a:t>
            </a:r>
            <a:r>
              <a:rPr lang="en-US" sz="1400">
                <a:latin typeface="GE Inspira Sans"/>
              </a:rPr>
              <a:t>– Contains more detailed information about Next Engineers, Engineering Discovery, and the Volunteer Code of Conduct.</a:t>
            </a:r>
          </a:p>
          <a:p>
            <a:pPr marL="285750" indent="-285750">
              <a:buFont typeface="Arial" panose="020B0604020202020204" pitchFamily="34" charset="0"/>
              <a:buChar char="•"/>
            </a:pPr>
            <a:r>
              <a:rPr lang="en-US" sz="1400" b="1">
                <a:solidFill>
                  <a:srgbClr val="005CB9"/>
                </a:solidFill>
                <a:latin typeface="GE Inspira Sans"/>
                <a:hlinkClick r:id="rId13">
                  <a:extLst>
                    <a:ext uri="{A12FA001-AC4F-418D-AE19-62706E023703}">
                      <ahyp:hlinkClr xmlns:ahyp="http://schemas.microsoft.com/office/drawing/2018/hyperlinkcolor" val="tx"/>
                    </a:ext>
                  </a:extLst>
                </a:hlinkClick>
              </a:rPr>
              <a:t>Global Engineering Discovery web page</a:t>
            </a:r>
            <a:r>
              <a:rPr lang="en-US" sz="1400" b="1">
                <a:latin typeface="GE Inspira Sans"/>
              </a:rPr>
              <a:t> </a:t>
            </a:r>
            <a:r>
              <a:rPr lang="en-US" sz="1400">
                <a:latin typeface="GE Inspira Sans"/>
              </a:rPr>
              <a:t>–</a:t>
            </a:r>
            <a:r>
              <a:rPr lang="en-US" sz="1400" b="1">
                <a:latin typeface="GE Inspira Sans"/>
              </a:rPr>
              <a:t> </a:t>
            </a:r>
            <a:r>
              <a:rPr lang="en-US" sz="1400">
                <a:latin typeface="GE Inspira Sans"/>
              </a:rPr>
              <a:t>This page is a great resource to share with colleagues and schools so they can learn more about Engineering Discovery in your community!</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endParaRPr lang="en-US" sz="1400"/>
          </a:p>
        </p:txBody>
      </p:sp>
      <p:sp>
        <p:nvSpPr>
          <p:cNvPr id="16" name="Title 1">
            <a:extLst>
              <a:ext uri="{FF2B5EF4-FFF2-40B4-BE49-F238E27FC236}">
                <a16:creationId xmlns:a16="http://schemas.microsoft.com/office/drawing/2014/main" id="{DC1FF53F-9748-A349-BCBA-0DA6E20CDC4A}"/>
              </a:ext>
            </a:extLst>
          </p:cNvPr>
          <p:cNvSpPr>
            <a:spLocks noGrp="1"/>
          </p:cNvSpPr>
          <p:nvPr>
            <p:ph type="title"/>
          </p:nvPr>
        </p:nvSpPr>
        <p:spPr>
          <a:xfrm>
            <a:off x="685800" y="404115"/>
            <a:ext cx="10515599" cy="1037502"/>
          </a:xfrm>
        </p:spPr>
        <p:txBody>
          <a:bodyPr/>
          <a:lstStyle/>
          <a:p>
            <a:br>
              <a:rPr lang="en-US" sz="2000" b="1"/>
            </a:br>
            <a:r>
              <a:rPr lang="en-US" b="1">
                <a:solidFill>
                  <a:schemeClr val="accent1"/>
                </a:solidFill>
              </a:rPr>
              <a:t>Get Prepared</a:t>
            </a:r>
            <a:br>
              <a:rPr lang="en-US" b="1"/>
            </a:br>
            <a:br>
              <a:rPr lang="en-US" sz="1000" b="1"/>
            </a:br>
            <a:r>
              <a:rPr lang="en-US" sz="2000" b="1"/>
              <a:t>Resources to support you</a:t>
            </a:r>
            <a:endParaRPr lang="en-US" sz="1400"/>
          </a:p>
        </p:txBody>
      </p:sp>
    </p:spTree>
    <p:extLst>
      <p:ext uri="{BB962C8B-B14F-4D97-AF65-F5344CB8AC3E}">
        <p14:creationId xmlns:p14="http://schemas.microsoft.com/office/powerpoint/2010/main" val="263011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11</a:t>
            </a:fld>
            <a:endParaRPr lang="en-GB"/>
          </a:p>
        </p:txBody>
      </p:sp>
      <p:sp>
        <p:nvSpPr>
          <p:cNvPr id="9" name="Title 1">
            <a:extLst>
              <a:ext uri="{FF2B5EF4-FFF2-40B4-BE49-F238E27FC236}">
                <a16:creationId xmlns:a16="http://schemas.microsoft.com/office/drawing/2014/main" id="{E71E0ED6-A157-EF41-8A23-2C50C730EC01}"/>
              </a:ext>
            </a:extLst>
          </p:cNvPr>
          <p:cNvSpPr>
            <a:spLocks noGrp="1"/>
          </p:cNvSpPr>
          <p:nvPr>
            <p:ph type="title"/>
          </p:nvPr>
        </p:nvSpPr>
        <p:spPr>
          <a:xfrm>
            <a:off x="685800" y="265215"/>
            <a:ext cx="10515599" cy="1037502"/>
          </a:xfrm>
        </p:spPr>
        <p:txBody>
          <a:bodyPr/>
          <a:lstStyle/>
          <a:p>
            <a:br>
              <a:rPr lang="en-US" sz="2000" b="1"/>
            </a:br>
            <a:r>
              <a:rPr lang="en-US" b="1"/>
              <a:t>Acknowledgements</a:t>
            </a:r>
            <a:br>
              <a:rPr lang="en-US" b="1"/>
            </a:br>
            <a:br>
              <a:rPr lang="en-US" sz="1000" b="1"/>
            </a:br>
            <a:r>
              <a:rPr lang="en-US" sz="2000" b="1"/>
              <a:t> </a:t>
            </a:r>
            <a:br>
              <a:rPr lang="en-US" sz="2000" b="1"/>
            </a:br>
            <a:r>
              <a:rPr lang="en-US" sz="1400"/>
              <a:t>The  Next Engineers: Engineering Discovery </a:t>
            </a:r>
            <a:r>
              <a:rPr lang="en-US" sz="1400" err="1"/>
              <a:t>Quickstart</a:t>
            </a:r>
            <a:r>
              <a:rPr lang="en-US" sz="1400"/>
              <a:t> Guide was developed by FHI 360 to provide volunteers with the information needed to successfully plan and implement events to excite and ignite youth about engineering.</a:t>
            </a:r>
            <a:br>
              <a:rPr lang="en-US" sz="1400"/>
            </a:br>
            <a:br>
              <a:rPr lang="en-US" sz="1400"/>
            </a:br>
            <a:r>
              <a:rPr lang="en-US" sz="1400" b="1"/>
              <a:t>GE Foundation</a:t>
            </a:r>
            <a:br>
              <a:rPr lang="en-US" sz="1400" b="1"/>
            </a:br>
            <a:r>
              <a:rPr lang="en-US" sz="1400"/>
              <a:t>The </a:t>
            </a:r>
            <a:r>
              <a:rPr lang="en-US" sz="1400">
                <a:solidFill>
                  <a:schemeClr val="accent1"/>
                </a:solidFill>
                <a:hlinkClick r:id="rId2">
                  <a:extLst>
                    <a:ext uri="{A12FA001-AC4F-418D-AE19-62706E023703}">
                      <ahyp:hlinkClr xmlns:ahyp="http://schemas.microsoft.com/office/drawing/2018/hyperlinkcolor" val="tx"/>
                    </a:ext>
                  </a:extLst>
                </a:hlinkClick>
              </a:rPr>
              <a:t>GE Foundation</a:t>
            </a:r>
            <a:r>
              <a:rPr lang="en-US" sz="1400"/>
              <a:t>, an independent charitable organization funded by GE, is committed to transforming our communities and shaping the diverse workforce of tomorrow by leveraging the power of GE. Through Next Engineers, we are committed to increasing the diversity of young people in engineering. We are also inspiring others to act by connecting GE people with communities through our Matching Gifts Program and Disaster Relief. GE STAR awards provide financial support to children of eligible children of GE employees for their achievements.</a:t>
            </a:r>
            <a:br>
              <a:rPr lang="en-US" sz="1400"/>
            </a:br>
            <a:br>
              <a:rPr lang="en-US" sz="1400"/>
            </a:br>
            <a:r>
              <a:rPr lang="en-US" sz="1400" b="1"/>
              <a:t>About FHI 360 </a:t>
            </a:r>
            <a:br>
              <a:rPr lang="en-US" sz="1400"/>
            </a:br>
            <a:r>
              <a:rPr lang="en-US" sz="1400">
                <a:solidFill>
                  <a:srgbClr val="005CB9"/>
                </a:solidFill>
                <a:hlinkClick r:id="rId3">
                  <a:extLst>
                    <a:ext uri="{A12FA001-AC4F-418D-AE19-62706E023703}">
                      <ahyp:hlinkClr xmlns:ahyp="http://schemas.microsoft.com/office/drawing/2018/hyperlinkcolor" val="tx"/>
                    </a:ext>
                  </a:extLst>
                </a:hlinkClick>
              </a:rPr>
              <a:t>FHI 360 </a:t>
            </a:r>
            <a:r>
              <a:rPr lang="en-US" sz="1400"/>
              <a:t>is a global organization that mobilizes research, resources and relationships so people everywhere have access to the opportunities they need to lead full and healthy lives. With collaborations in over 60 countries, we work directly with local leaders to advance social and economic equity, improve health and well-being, respond to humanitarian crises and strengthen community resilience. We share data-driven insights and scalable tools that expand access and equity so communities can effectively address complex challenges, respond to shocks and achieve thriving futures.</a:t>
            </a:r>
            <a:br>
              <a:rPr lang="en-US" sz="1400"/>
            </a:br>
            <a:br>
              <a:rPr lang="en-US" sz="1400"/>
            </a:br>
            <a:r>
              <a:rPr lang="en-US" sz="1400"/>
              <a:t>FHI 360 staff members provide management support for Next Engineers and develop and disseminate essential resources. A separate team of FHI 360 researchers conducts the ongoing evaluation of Next Engineers activities. </a:t>
            </a:r>
            <a:br>
              <a:rPr lang="en-US" sz="1400"/>
            </a:br>
            <a:br>
              <a:rPr lang="en-US" sz="1400"/>
            </a:br>
            <a:r>
              <a:rPr lang="en-US" sz="1400" b="1"/>
              <a:t>Contact FHI 360</a:t>
            </a:r>
            <a:br>
              <a:rPr lang="en-US" sz="1400" b="1"/>
            </a:br>
            <a:r>
              <a:rPr lang="en-US" sz="1400">
                <a:solidFill>
                  <a:schemeClr val="accent1"/>
                </a:solidFill>
                <a:cs typeface="Lato Light"/>
                <a:hlinkClick r:id="rId4">
                  <a:extLst>
                    <a:ext uri="{A12FA001-AC4F-418D-AE19-62706E023703}">
                      <ahyp:hlinkClr xmlns:ahyp="http://schemas.microsoft.com/office/drawing/2018/hyperlinkcolor" val="tx"/>
                    </a:ext>
                  </a:extLst>
                </a:hlinkClick>
              </a:rPr>
              <a:t>NextEngineers@fhi360.org</a:t>
            </a:r>
            <a:br>
              <a:rPr lang="en-US" sz="1400">
                <a:solidFill>
                  <a:schemeClr val="accent1"/>
                </a:solidFill>
                <a:hlinkClick r:id="rId4">
                  <a:extLst>
                    <a:ext uri="{A12FA001-AC4F-418D-AE19-62706E023703}">
                      <ahyp:hlinkClr xmlns:ahyp="http://schemas.microsoft.com/office/drawing/2018/hyperlinkcolor" val="tx"/>
                    </a:ext>
                  </a:extLst>
                </a:hlinkClick>
              </a:rPr>
            </a:br>
            <a:endParaRPr lang="en-US" sz="1400">
              <a:solidFill>
                <a:schemeClr val="accent1"/>
              </a:solidFill>
            </a:endParaRPr>
          </a:p>
        </p:txBody>
      </p:sp>
    </p:spTree>
    <p:extLst>
      <p:ext uri="{BB962C8B-B14F-4D97-AF65-F5344CB8AC3E}">
        <p14:creationId xmlns:p14="http://schemas.microsoft.com/office/powerpoint/2010/main" val="970775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F1D38D1-0AAF-48A3-A2CD-204DE40728F5}"/>
              </a:ext>
            </a:extLst>
          </p:cNvPr>
          <p:cNvSpPr/>
          <p:nvPr/>
        </p:nvSpPr>
        <p:spPr>
          <a:xfrm>
            <a:off x="5520664" y="3703320"/>
            <a:ext cx="6245751" cy="9624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1"/>
                </a:solidFill>
              </a:rPr>
              <a:t>To use this Quickstart Guide and access the associated resources and links you </a:t>
            </a:r>
            <a:r>
              <a:rPr lang="en-US" sz="1400" b="1">
                <a:solidFill>
                  <a:schemeClr val="tx1"/>
                </a:solidFill>
              </a:rPr>
              <a:t>MUST </a:t>
            </a:r>
            <a:r>
              <a:rPr lang="en-US" sz="1400">
                <a:solidFill>
                  <a:schemeClr val="tx1"/>
                </a:solidFill>
              </a:rPr>
              <a:t>have an account with </a:t>
            </a:r>
            <a:r>
              <a:rPr lang="en-US" sz="1400" b="1" u="sng">
                <a:solidFill>
                  <a:schemeClr val="accent1"/>
                </a:solidFill>
                <a:hlinkClick r:id="rId2">
                  <a:extLst>
                    <a:ext uri="{A12FA001-AC4F-418D-AE19-62706E023703}">
                      <ahyp:hlinkClr xmlns:ahyp="http://schemas.microsoft.com/office/drawing/2018/hyperlinkcolor" val="tx"/>
                    </a:ext>
                  </a:extLst>
                </a:hlinkClick>
              </a:rPr>
              <a:t>NextEngineers.org; </a:t>
            </a:r>
            <a:r>
              <a:rPr lang="en-US" sz="1400">
                <a:solidFill>
                  <a:schemeClr val="tx1"/>
                </a:solidFill>
              </a:rPr>
              <a:t>click on the login button of the home page to create an account.</a:t>
            </a:r>
          </a:p>
        </p:txBody>
      </p:sp>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2</a:t>
            </a:fld>
            <a:endParaRPr lang="en-GB"/>
          </a:p>
        </p:txBody>
      </p:sp>
      <p:sp>
        <p:nvSpPr>
          <p:cNvPr id="17" name="TextBox 16">
            <a:extLst>
              <a:ext uri="{FF2B5EF4-FFF2-40B4-BE49-F238E27FC236}">
                <a16:creationId xmlns:a16="http://schemas.microsoft.com/office/drawing/2014/main" id="{E47C23B4-94FA-DC46-A4A7-671C54D90F07}"/>
              </a:ext>
            </a:extLst>
          </p:cNvPr>
          <p:cNvSpPr txBox="1">
            <a:spLocks noChangeAspect="1"/>
          </p:cNvSpPr>
          <p:nvPr/>
        </p:nvSpPr>
        <p:spPr>
          <a:xfrm>
            <a:off x="4883507" y="2748687"/>
            <a:ext cx="731520" cy="731520"/>
          </a:xfrm>
          <a:prstGeom prst="rect">
            <a:avLst/>
          </a:prstGeom>
          <a:noFill/>
        </p:spPr>
        <p:txBody>
          <a:bodyPr wrap="square" anchor="ctr" anchorCtr="0">
            <a:noAutofit/>
          </a:bodyPr>
          <a:lstStyle/>
          <a:p>
            <a:pPr algn="ctr"/>
            <a:r>
              <a:rPr lang="en-US" b="1">
                <a:solidFill>
                  <a:schemeClr val="bg1"/>
                </a:solidFill>
              </a:rPr>
              <a:t>1</a:t>
            </a:r>
          </a:p>
        </p:txBody>
      </p:sp>
      <p:pic>
        <p:nvPicPr>
          <p:cNvPr id="10" name="Picture Placeholder 9">
            <a:extLst>
              <a:ext uri="{FF2B5EF4-FFF2-40B4-BE49-F238E27FC236}">
                <a16:creationId xmlns:a16="http://schemas.microsoft.com/office/drawing/2014/main" id="{A375E4C5-D9AF-4F43-82CB-2AD665A8331F}"/>
              </a:ext>
            </a:extLst>
          </p:cNvPr>
          <p:cNvPicPr>
            <a:picLocks noChangeAspect="1"/>
          </p:cNvPicPr>
          <p:nvPr/>
        </p:nvPicPr>
        <p:blipFill rotWithShape="1">
          <a:blip r:embed="rId3"/>
          <a:srcRect l="18830" t="7905" r="27379" b="23176"/>
          <a:stretch/>
        </p:blipFill>
        <p:spPr>
          <a:xfrm>
            <a:off x="0" y="740954"/>
            <a:ext cx="5128591" cy="4726397"/>
          </a:xfrm>
          <a:prstGeom prst="rect">
            <a:avLst/>
          </a:prstGeom>
        </p:spPr>
      </p:pic>
      <p:sp>
        <p:nvSpPr>
          <p:cNvPr id="11" name="Title 2">
            <a:extLst>
              <a:ext uri="{FF2B5EF4-FFF2-40B4-BE49-F238E27FC236}">
                <a16:creationId xmlns:a16="http://schemas.microsoft.com/office/drawing/2014/main" id="{9D73FCDD-4A1F-BF4B-9768-50E12B68F69B}"/>
              </a:ext>
            </a:extLst>
          </p:cNvPr>
          <p:cNvSpPr txBox="1">
            <a:spLocks/>
          </p:cNvSpPr>
          <p:nvPr/>
        </p:nvSpPr>
        <p:spPr>
          <a:xfrm>
            <a:off x="5443485" y="836483"/>
            <a:ext cx="6245751" cy="843279"/>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r>
              <a:rPr lang="en-US" sz="2400" b="1"/>
              <a:t>Global Engineering Discovery</a:t>
            </a:r>
          </a:p>
          <a:p>
            <a:r>
              <a:rPr lang="en-US" sz="2400" b="1"/>
              <a:t>Volunteer Quickstart Guide</a:t>
            </a:r>
          </a:p>
        </p:txBody>
      </p:sp>
      <p:sp>
        <p:nvSpPr>
          <p:cNvPr id="12" name="Text Placeholder 3">
            <a:extLst>
              <a:ext uri="{FF2B5EF4-FFF2-40B4-BE49-F238E27FC236}">
                <a16:creationId xmlns:a16="http://schemas.microsoft.com/office/drawing/2014/main" id="{A9B8029A-FB3D-EF4D-91D4-8023563FE2E2}"/>
              </a:ext>
            </a:extLst>
          </p:cNvPr>
          <p:cNvSpPr txBox="1">
            <a:spLocks/>
          </p:cNvSpPr>
          <p:nvPr/>
        </p:nvSpPr>
        <p:spPr>
          <a:xfrm>
            <a:off x="5443485" y="2146157"/>
            <a:ext cx="6322930" cy="1235666"/>
          </a:xfrm>
          <a:prstGeom prst="rect">
            <a:avLst/>
          </a:prstGeom>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a:spcBef>
                <a:spcPts val="0"/>
              </a:spcBef>
            </a:pPr>
            <a:r>
              <a:rPr lang="en-US" sz="1400"/>
              <a:t>This guide highlights how GE employees worldwide can engage in Next Engineers through Engineering Discovery.* It is a quick resource to help you get started. For more detailed information, see the </a:t>
            </a:r>
            <a:r>
              <a:rPr lang="en-US" sz="1400" b="1">
                <a:solidFill>
                  <a:srgbClr val="005CB9"/>
                </a:solidFill>
                <a:hlinkClick r:id="rId4">
                  <a:extLst>
                    <a:ext uri="{A12FA001-AC4F-418D-AE19-62706E023703}">
                      <ahyp:hlinkClr xmlns:ahyp="http://schemas.microsoft.com/office/drawing/2018/hyperlinkcolor" val="tx"/>
                    </a:ext>
                  </a:extLst>
                </a:hlinkClick>
              </a:rPr>
              <a:t>Global Engineering Discovery</a:t>
            </a:r>
            <a:r>
              <a:rPr lang="en-US" sz="1400">
                <a:solidFill>
                  <a:srgbClr val="005CB9"/>
                </a:solidFill>
                <a:hlinkClick r:id="rId4">
                  <a:extLst>
                    <a:ext uri="{A12FA001-AC4F-418D-AE19-62706E023703}">
                      <ahyp:hlinkClr xmlns:ahyp="http://schemas.microsoft.com/office/drawing/2018/hyperlinkcolor" val="tx"/>
                    </a:ext>
                  </a:extLst>
                </a:hlinkClick>
              </a:rPr>
              <a:t> </a:t>
            </a:r>
            <a:r>
              <a:rPr lang="en-US" sz="1400" b="1">
                <a:solidFill>
                  <a:srgbClr val="005CB9"/>
                </a:solidFill>
                <a:hlinkClick r:id="rId4">
                  <a:extLst>
                    <a:ext uri="{A12FA001-AC4F-418D-AE19-62706E023703}">
                      <ahyp:hlinkClr xmlns:ahyp="http://schemas.microsoft.com/office/drawing/2018/hyperlinkcolor" val="tx"/>
                    </a:ext>
                  </a:extLst>
                </a:hlinkClick>
              </a:rPr>
              <a:t>Volunteer Activation Kit</a:t>
            </a:r>
            <a:r>
              <a:rPr lang="en-US" sz="1400" b="1">
                <a:solidFill>
                  <a:srgbClr val="005CB9"/>
                </a:solidFill>
              </a:rPr>
              <a:t>.</a:t>
            </a:r>
            <a:endParaRPr lang="en-US" sz="1400"/>
          </a:p>
          <a:p>
            <a:pPr>
              <a:spcBef>
                <a:spcPts val="0"/>
              </a:spcBef>
            </a:pPr>
            <a:endParaRPr lang="en-US" sz="1400"/>
          </a:p>
          <a:p>
            <a:pPr>
              <a:spcBef>
                <a:spcPts val="0"/>
              </a:spcBef>
            </a:pPr>
            <a:r>
              <a:rPr lang="en-US" sz="1400"/>
              <a:t>Follow our </a:t>
            </a:r>
            <a:r>
              <a:rPr lang="en-US" sz="1400" b="1">
                <a:solidFill>
                  <a:schemeClr val="accent1"/>
                </a:solidFill>
                <a:hlinkClick r:id="rId5" action="ppaction://hlinksldjump">
                  <a:extLst>
                    <a:ext uri="{A12FA001-AC4F-418D-AE19-62706E023703}">
                      <ahyp:hlinkClr xmlns:ahyp="http://schemas.microsoft.com/office/drawing/2018/hyperlinkcolor" val="tx"/>
                    </a:ext>
                  </a:extLst>
                </a:hlinkClick>
              </a:rPr>
              <a:t>6 QUICK STEPS</a:t>
            </a:r>
            <a:r>
              <a:rPr lang="en-US" sz="1400"/>
              <a:t> to volunteer with Global Engineering Discovery.</a:t>
            </a:r>
            <a:br>
              <a:rPr lang="en-US" sz="1400"/>
            </a:br>
            <a:endParaRPr lang="en-US" sz="1400"/>
          </a:p>
        </p:txBody>
      </p:sp>
      <p:sp>
        <p:nvSpPr>
          <p:cNvPr id="13" name="Text Placeholder 4">
            <a:extLst>
              <a:ext uri="{FF2B5EF4-FFF2-40B4-BE49-F238E27FC236}">
                <a16:creationId xmlns:a16="http://schemas.microsoft.com/office/drawing/2014/main" id="{31748A00-34CA-8D4D-9264-03F3D2B1B58D}"/>
              </a:ext>
            </a:extLst>
          </p:cNvPr>
          <p:cNvSpPr txBox="1">
            <a:spLocks/>
          </p:cNvSpPr>
          <p:nvPr/>
        </p:nvSpPr>
        <p:spPr>
          <a:xfrm>
            <a:off x="5431032" y="1620968"/>
            <a:ext cx="5078606" cy="297995"/>
          </a:xfrm>
          <a:prstGeom prst="rect">
            <a:avLst/>
          </a:prstGeom>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b="1">
                <a:solidFill>
                  <a:schemeClr val="accent1"/>
                </a:solidFill>
              </a:rPr>
              <a:t>Are you ready to excite and ignite?</a:t>
            </a:r>
          </a:p>
          <a:p>
            <a:endParaRPr lang="en-US" sz="1400" b="1">
              <a:solidFill>
                <a:schemeClr val="accent1"/>
              </a:solidFill>
            </a:endParaRPr>
          </a:p>
        </p:txBody>
      </p:sp>
      <p:sp>
        <p:nvSpPr>
          <p:cNvPr id="2" name="TextBox 1">
            <a:extLst>
              <a:ext uri="{FF2B5EF4-FFF2-40B4-BE49-F238E27FC236}">
                <a16:creationId xmlns:a16="http://schemas.microsoft.com/office/drawing/2014/main" id="{47836B6A-DBDC-8F9E-4606-ED92A9AF2BF4}"/>
              </a:ext>
            </a:extLst>
          </p:cNvPr>
          <p:cNvSpPr txBox="1"/>
          <p:nvPr/>
        </p:nvSpPr>
        <p:spPr>
          <a:xfrm>
            <a:off x="5520664" y="4891642"/>
            <a:ext cx="6245751" cy="764865"/>
          </a:xfrm>
          <a:prstGeom prst="rect">
            <a:avLst/>
          </a:prstGeom>
          <a:noFill/>
        </p:spPr>
        <p:txBody>
          <a:bodyPr wrap="square" rtlCol="0">
            <a:noAutofit/>
          </a:bodyPr>
          <a:lstStyle/>
          <a:p>
            <a:pPr>
              <a:spcBef>
                <a:spcPts val="1200"/>
              </a:spcBef>
            </a:pPr>
            <a:r>
              <a:rPr lang="en-US" sz="1100"/>
              <a:t>*If you are in Cincinnati, OH, Greenville, SC (USA), Johannesburg (SA), or Staffordshire (UK), please visit your location page on </a:t>
            </a:r>
            <a:r>
              <a:rPr lang="en-US" sz="1100">
                <a:solidFill>
                  <a:srgbClr val="005CB9"/>
                </a:solidFill>
                <a:hlinkClick r:id="rId6">
                  <a:extLst>
                    <a:ext uri="{A12FA001-AC4F-418D-AE19-62706E023703}">
                      <ahyp:hlinkClr xmlns:ahyp="http://schemas.microsoft.com/office/drawing/2018/hyperlinkcolor" val="tx"/>
                    </a:ext>
                  </a:extLst>
                </a:hlinkClick>
              </a:rPr>
              <a:t>NextEngineers.org</a:t>
            </a:r>
            <a:r>
              <a:rPr lang="en-US" sz="1100"/>
              <a:t> for more information about Next Engineers in your community.</a:t>
            </a:r>
          </a:p>
        </p:txBody>
      </p:sp>
    </p:spTree>
    <p:extLst>
      <p:ext uri="{BB962C8B-B14F-4D97-AF65-F5344CB8AC3E}">
        <p14:creationId xmlns:p14="http://schemas.microsoft.com/office/powerpoint/2010/main" val="539962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2D4AF-0819-9344-ACC9-E1884925160C}"/>
              </a:ext>
            </a:extLst>
          </p:cNvPr>
          <p:cNvSpPr>
            <a:spLocks noGrp="1"/>
          </p:cNvSpPr>
          <p:nvPr>
            <p:ph type="title"/>
          </p:nvPr>
        </p:nvSpPr>
        <p:spPr>
          <a:xfrm>
            <a:off x="685800" y="404115"/>
            <a:ext cx="6821423" cy="1037502"/>
          </a:xfrm>
        </p:spPr>
        <p:txBody>
          <a:bodyPr/>
          <a:lstStyle/>
          <a:p>
            <a:br>
              <a:rPr lang="en-US" b="1"/>
            </a:br>
            <a:r>
              <a:rPr lang="en-US" b="1"/>
              <a:t>NextEngineers.org</a:t>
            </a:r>
            <a:br>
              <a:rPr lang="en-US" sz="1400" b="1"/>
            </a:br>
            <a:r>
              <a:rPr lang="en-US" sz="1400"/>
              <a:t>The Next Engineers website provides valuable information and resources for volunteers. </a:t>
            </a:r>
          </a:p>
        </p:txBody>
      </p:sp>
      <p:sp>
        <p:nvSpPr>
          <p:cNvPr id="4" name="Slide Number Placeholder 3">
            <a:extLst>
              <a:ext uri="{FF2B5EF4-FFF2-40B4-BE49-F238E27FC236}">
                <a16:creationId xmlns:a16="http://schemas.microsoft.com/office/drawing/2014/main" id="{138ACD81-0C64-DD44-AE47-94CB39153C4C}"/>
              </a:ext>
            </a:extLst>
          </p:cNvPr>
          <p:cNvSpPr>
            <a:spLocks noGrp="1"/>
          </p:cNvSpPr>
          <p:nvPr>
            <p:ph type="sldNum" sz="quarter" idx="4"/>
          </p:nvPr>
        </p:nvSpPr>
        <p:spPr/>
        <p:txBody>
          <a:bodyPr/>
          <a:lstStyle/>
          <a:p>
            <a:fld id="{14719505-AD43-774F-936C-A3AE71DD4EEA}" type="slidenum">
              <a:rPr lang="en-GB" smtClean="0"/>
              <a:pPr/>
              <a:t>3</a:t>
            </a:fld>
            <a:endParaRPr lang="en-GB"/>
          </a:p>
        </p:txBody>
      </p:sp>
      <p:sp>
        <p:nvSpPr>
          <p:cNvPr id="12" name="Text Placeholder 3">
            <a:extLst>
              <a:ext uri="{FF2B5EF4-FFF2-40B4-BE49-F238E27FC236}">
                <a16:creationId xmlns:a16="http://schemas.microsoft.com/office/drawing/2014/main" id="{63C4663E-311A-9740-985F-ED0A3FB3D395}"/>
              </a:ext>
            </a:extLst>
          </p:cNvPr>
          <p:cNvSpPr txBox="1">
            <a:spLocks/>
          </p:cNvSpPr>
          <p:nvPr/>
        </p:nvSpPr>
        <p:spPr>
          <a:xfrm>
            <a:off x="8553987" y="1614078"/>
            <a:ext cx="3135249" cy="3999322"/>
          </a:xfrm>
          <a:prstGeom prst="rect">
            <a:avLst/>
          </a:prstGeom>
          <a:solidFill>
            <a:schemeClr val="bg1">
              <a:lumMod val="95000"/>
            </a:schemeClr>
          </a:solidFill>
        </p:spPr>
        <p:txBody>
          <a:bodyPr vert="horz" lIns="0" tIns="0" rIns="0" bIns="0" rtlCol="0">
            <a:noAutofit/>
          </a:bodyPr>
          <a:lstStyle>
            <a:lvl1pPr marL="0" marR="0" indent="0" algn="l" defTabSz="914400" rtl="0" eaLnBrk="1" fontAlgn="auto" latinLnBrk="0" hangingPunct="1">
              <a:lnSpc>
                <a:spcPct val="100000"/>
              </a:lnSpc>
              <a:spcBef>
                <a:spcPts val="600"/>
              </a:spcBef>
              <a:spcAft>
                <a:spcPts val="0"/>
              </a:spcAft>
              <a:buClrTx/>
              <a:buSzTx/>
              <a:buFontTx/>
              <a:buNone/>
              <a:tabLst/>
              <a:defRPr lang="en-GB" sz="1600" kern="1200" smtClean="0">
                <a:solidFill>
                  <a:schemeClr val="tx1"/>
                </a:solidFill>
                <a:effectLst/>
                <a:latin typeface="GE Inspira Sans" panose="020B0503060000000003" pitchFamily="34" charset="77"/>
                <a:ea typeface="+mn-ea"/>
                <a:cs typeface="+mn-cs"/>
              </a:defRPr>
            </a:lvl1pPr>
            <a:lvl2pPr marL="457200" indent="0" algn="l" defTabSz="914400" rtl="0" eaLnBrk="1" latinLnBrk="0" hangingPunct="1">
              <a:lnSpc>
                <a:spcPct val="100000"/>
              </a:lnSpc>
              <a:spcBef>
                <a:spcPts val="600"/>
              </a:spcBef>
              <a:spcAft>
                <a:spcPts val="0"/>
              </a:spcAft>
              <a:buClr>
                <a:schemeClr val="bg2"/>
              </a:buClr>
              <a:buSzPct val="100000"/>
              <a:buFontTx/>
              <a:buNone/>
              <a:tabLst/>
              <a:defRPr sz="1800" kern="1200">
                <a:solidFill>
                  <a:schemeClr val="tx1"/>
                </a:solidFill>
                <a:latin typeface="GE Inspira Sans" panose="020B0503060000000003" pitchFamily="34" charset="77"/>
                <a:ea typeface="+mn-ea"/>
                <a:cs typeface="+mn-cs"/>
              </a:defRPr>
            </a:lvl2pPr>
            <a:lvl3pPr marL="914400" indent="0" algn="l" defTabSz="914400" rtl="0" eaLnBrk="1" latinLnBrk="0" hangingPunct="1">
              <a:lnSpc>
                <a:spcPct val="100000"/>
              </a:lnSpc>
              <a:spcBef>
                <a:spcPts val="400"/>
              </a:spcBef>
              <a:spcAft>
                <a:spcPts val="0"/>
              </a:spcAft>
              <a:buClr>
                <a:schemeClr val="bg2"/>
              </a:buClr>
              <a:buSzPct val="46000"/>
              <a:buFontTx/>
              <a:buNone/>
              <a:tabLst/>
              <a:defRPr sz="1600" kern="1200">
                <a:solidFill>
                  <a:schemeClr val="tx1"/>
                </a:solidFill>
                <a:latin typeface="GE Inspira Sans" panose="020B0503060000000003" pitchFamily="34" charset="77"/>
                <a:ea typeface="+mn-ea"/>
                <a:cs typeface="+mn-cs"/>
              </a:defRPr>
            </a:lvl3pPr>
            <a:lvl4pPr marL="1371600" indent="0" algn="l" defTabSz="914400" rtl="0" eaLnBrk="1" latinLnBrk="0" hangingPunct="1">
              <a:lnSpc>
                <a:spcPct val="100000"/>
              </a:lnSpc>
              <a:spcBef>
                <a:spcPts val="300"/>
              </a:spcBef>
              <a:spcAft>
                <a:spcPts val="0"/>
              </a:spcAft>
              <a:buSzPct val="100000"/>
              <a:buFontTx/>
              <a:buNone/>
              <a:tabLst/>
              <a:defRPr sz="1400" b="0" kern="1200">
                <a:solidFill>
                  <a:schemeClr val="tx1"/>
                </a:solidFill>
                <a:latin typeface="GE Inspira Sans" panose="020B0503060000000003" pitchFamily="34" charset="77"/>
                <a:ea typeface="+mn-ea"/>
                <a:cs typeface="+mn-cs"/>
              </a:defRPr>
            </a:lvl4pPr>
            <a:lvl5pPr marL="1828800" indent="0" algn="l" defTabSz="914400" rtl="0" eaLnBrk="1" latinLnBrk="0" hangingPunct="1">
              <a:lnSpc>
                <a:spcPct val="100000"/>
              </a:lnSpc>
              <a:spcBef>
                <a:spcPts val="200"/>
              </a:spcBef>
              <a:spcAft>
                <a:spcPts val="0"/>
              </a:spcAft>
              <a:buSzPct val="46000"/>
              <a:buFontTx/>
              <a:buNone/>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342900" indent="-227013">
              <a:tabLst>
                <a:tab pos="571500" algn="l"/>
              </a:tabLst>
            </a:pPr>
            <a:r>
              <a:rPr lang="en-US" b="1"/>
              <a:t>		</a:t>
            </a:r>
            <a:r>
              <a:rPr lang="en-US" sz="2400" b="1"/>
              <a:t>Tip!</a:t>
            </a:r>
            <a:endParaRPr lang="en-US" sz="2400"/>
          </a:p>
          <a:p>
            <a:pPr marL="115888"/>
            <a:endParaRPr lang="en-US" sz="600"/>
          </a:p>
          <a:p>
            <a:pPr marL="115888"/>
            <a:r>
              <a:rPr lang="en-US"/>
              <a:t>You must create a Next Engineers website account to access the volunteer resources referenced and hyperlinked in this guide.</a:t>
            </a:r>
          </a:p>
          <a:p>
            <a:pPr marL="342900" indent="-227013"/>
            <a:endParaRPr lang="en-US" sz="200"/>
          </a:p>
          <a:p>
            <a:pPr marL="342900" indent="-227013"/>
            <a:r>
              <a:rPr lang="en-US"/>
              <a:t>Follow these simple steps:</a:t>
            </a:r>
          </a:p>
          <a:p>
            <a:pPr marL="342900" indent="-227013">
              <a:buFont typeface="+mj-lt"/>
              <a:buAutoNum type="arabicPeriod"/>
            </a:pPr>
            <a:r>
              <a:rPr lang="en-US"/>
              <a:t>Go to </a:t>
            </a:r>
            <a:r>
              <a:rPr lang="en-US" b="1">
                <a:solidFill>
                  <a:schemeClr val="accent1"/>
                </a:solidFill>
                <a:hlinkClick r:id="rId2">
                  <a:extLst>
                    <a:ext uri="{A12FA001-AC4F-418D-AE19-62706E023703}">
                      <ahyp:hlinkClr xmlns:ahyp="http://schemas.microsoft.com/office/drawing/2018/hyperlinkcolor" val="tx"/>
                    </a:ext>
                  </a:extLst>
                </a:hlinkClick>
              </a:rPr>
              <a:t>NextEngineers.org</a:t>
            </a:r>
            <a:endParaRPr lang="en-US" b="1">
              <a:solidFill>
                <a:schemeClr val="accent1"/>
              </a:solidFill>
            </a:endParaRPr>
          </a:p>
          <a:p>
            <a:pPr marL="342900" indent="-227013">
              <a:buFont typeface="+mj-lt"/>
              <a:buAutoNum type="arabicPeriod"/>
            </a:pPr>
            <a:r>
              <a:rPr lang="en-US"/>
              <a:t>Click “LOG IN”</a:t>
            </a:r>
          </a:p>
          <a:p>
            <a:pPr marL="342900" indent="-227013">
              <a:buFont typeface="+mj-lt"/>
              <a:buAutoNum type="arabicPeriod"/>
            </a:pPr>
            <a:r>
              <a:rPr lang="en-US"/>
              <a:t>Choose “CREATE NEW ACCOUNT”</a:t>
            </a:r>
          </a:p>
          <a:p>
            <a:pPr marL="342900" indent="-227013">
              <a:buFont typeface="+mj-lt"/>
              <a:buAutoNum type="arabicPeriod"/>
            </a:pPr>
            <a:r>
              <a:rPr lang="en-US"/>
              <a:t>Log in and begin using the resources!</a:t>
            </a:r>
          </a:p>
          <a:p>
            <a:endParaRPr lang="en-US"/>
          </a:p>
        </p:txBody>
      </p:sp>
      <p:pic>
        <p:nvPicPr>
          <p:cNvPr id="13" name="Picture 12">
            <a:extLst>
              <a:ext uri="{FF2B5EF4-FFF2-40B4-BE49-F238E27FC236}">
                <a16:creationId xmlns:a16="http://schemas.microsoft.com/office/drawing/2014/main" id="{6E85377A-220B-7A44-9064-1A1B042FA30C}"/>
              </a:ext>
            </a:extLst>
          </p:cNvPr>
          <p:cNvPicPr>
            <a:picLocks noChangeAspect="1"/>
          </p:cNvPicPr>
          <p:nvPr/>
        </p:nvPicPr>
        <p:blipFill>
          <a:blip r:embed="rId3"/>
          <a:stretch>
            <a:fillRect/>
          </a:stretch>
        </p:blipFill>
        <p:spPr>
          <a:xfrm>
            <a:off x="685801" y="1792616"/>
            <a:ext cx="7341972" cy="3650672"/>
          </a:xfrm>
          <a:prstGeom prst="rect">
            <a:avLst/>
          </a:prstGeom>
        </p:spPr>
      </p:pic>
      <p:pic>
        <p:nvPicPr>
          <p:cNvPr id="8" name="Graphic 7" descr="Badge Tick1 with solid fill">
            <a:extLst>
              <a:ext uri="{FF2B5EF4-FFF2-40B4-BE49-F238E27FC236}">
                <a16:creationId xmlns:a16="http://schemas.microsoft.com/office/drawing/2014/main" id="{26AF42AC-BF34-B54E-B1FB-D467BD1D93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26238" y="1335416"/>
            <a:ext cx="914400" cy="914400"/>
          </a:xfrm>
          <a:prstGeom prst="rect">
            <a:avLst/>
          </a:prstGeom>
        </p:spPr>
      </p:pic>
      <p:sp>
        <p:nvSpPr>
          <p:cNvPr id="3" name="Oval 2">
            <a:extLst>
              <a:ext uri="{FF2B5EF4-FFF2-40B4-BE49-F238E27FC236}">
                <a16:creationId xmlns:a16="http://schemas.microsoft.com/office/drawing/2014/main" id="{DD0B6934-81D5-DE39-1715-38A734C142BE}"/>
              </a:ext>
            </a:extLst>
          </p:cNvPr>
          <p:cNvSpPr/>
          <p:nvPr/>
        </p:nvSpPr>
        <p:spPr>
          <a:xfrm>
            <a:off x="7507223" y="1614078"/>
            <a:ext cx="583040" cy="432436"/>
          </a:xfrm>
          <a:prstGeom prst="ellipse">
            <a:avLst/>
          </a:prstGeom>
          <a:noFill/>
          <a:ln w="38100">
            <a:solidFill>
              <a:srgbClr val="FE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60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9188FECB-10D9-1D4C-A29C-DA7F5C4471BC}"/>
              </a:ext>
            </a:extLst>
          </p:cNvPr>
          <p:cNvSpPr/>
          <p:nvPr/>
        </p:nvSpPr>
        <p:spPr>
          <a:xfrm>
            <a:off x="1403577" y="1983447"/>
            <a:ext cx="1920240" cy="457200"/>
          </a:xfrm>
          <a:custGeom>
            <a:avLst/>
            <a:gdLst>
              <a:gd name="connsiteX0" fmla="*/ 0 w 1639553"/>
              <a:gd name="connsiteY0" fmla="*/ 51207 h 307238"/>
              <a:gd name="connsiteX1" fmla="*/ 51207 w 1639553"/>
              <a:gd name="connsiteY1" fmla="*/ 0 h 307238"/>
              <a:gd name="connsiteX2" fmla="*/ 1588346 w 1639553"/>
              <a:gd name="connsiteY2" fmla="*/ 0 h 307238"/>
              <a:gd name="connsiteX3" fmla="*/ 1639553 w 1639553"/>
              <a:gd name="connsiteY3" fmla="*/ 51207 h 307238"/>
              <a:gd name="connsiteX4" fmla="*/ 1639553 w 1639553"/>
              <a:gd name="connsiteY4" fmla="*/ 256031 h 307238"/>
              <a:gd name="connsiteX5" fmla="*/ 1588346 w 1639553"/>
              <a:gd name="connsiteY5" fmla="*/ 307238 h 307238"/>
              <a:gd name="connsiteX6" fmla="*/ 51207 w 1639553"/>
              <a:gd name="connsiteY6" fmla="*/ 307238 h 307238"/>
              <a:gd name="connsiteX7" fmla="*/ 0 w 1639553"/>
              <a:gd name="connsiteY7" fmla="*/ 256031 h 307238"/>
              <a:gd name="connsiteX8" fmla="*/ 0 w 1639553"/>
              <a:gd name="connsiteY8" fmla="*/ 51207 h 307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553" h="307238">
                <a:moveTo>
                  <a:pt x="0" y="51207"/>
                </a:moveTo>
                <a:cubicBezTo>
                  <a:pt x="0" y="22926"/>
                  <a:pt x="22926" y="0"/>
                  <a:pt x="51207" y="0"/>
                </a:cubicBezTo>
                <a:lnTo>
                  <a:pt x="1588346" y="0"/>
                </a:lnTo>
                <a:cubicBezTo>
                  <a:pt x="1616627" y="0"/>
                  <a:pt x="1639553" y="22926"/>
                  <a:pt x="1639553" y="51207"/>
                </a:cubicBezTo>
                <a:lnTo>
                  <a:pt x="1639553" y="256031"/>
                </a:lnTo>
                <a:cubicBezTo>
                  <a:pt x="1639553" y="284312"/>
                  <a:pt x="1616627" y="307238"/>
                  <a:pt x="1588346" y="307238"/>
                </a:cubicBezTo>
                <a:lnTo>
                  <a:pt x="51207" y="307238"/>
                </a:lnTo>
                <a:cubicBezTo>
                  <a:pt x="22926" y="307238"/>
                  <a:pt x="0" y="284312"/>
                  <a:pt x="0" y="256031"/>
                </a:cubicBezTo>
                <a:lnTo>
                  <a:pt x="0" y="51207"/>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2037" tIns="60718" rIns="60718" bIns="60718" numCol="1" spcCol="1270" anchor="ctr" anchorCtr="0">
            <a:noAutofit/>
          </a:bodyPr>
          <a:lstStyle/>
          <a:p>
            <a:pPr marL="0" lvl="0" indent="0" algn="l" defTabSz="533400">
              <a:lnSpc>
                <a:spcPct val="90000"/>
              </a:lnSpc>
              <a:spcBef>
                <a:spcPct val="0"/>
              </a:spcBef>
              <a:spcAft>
                <a:spcPct val="35000"/>
              </a:spcAft>
              <a:buNone/>
            </a:pPr>
            <a:r>
              <a:rPr lang="en-US" sz="1500" b="1" kern="1200"/>
              <a:t>Get Ready</a:t>
            </a:r>
          </a:p>
        </p:txBody>
      </p:sp>
      <p:sp>
        <p:nvSpPr>
          <p:cNvPr id="25" name="Oval 24">
            <a:extLst>
              <a:ext uri="{FF2B5EF4-FFF2-40B4-BE49-F238E27FC236}">
                <a16:creationId xmlns:a16="http://schemas.microsoft.com/office/drawing/2014/main" id="{0A61B500-96F8-B640-8392-F6AA4BB28AF4}"/>
              </a:ext>
            </a:extLst>
          </p:cNvPr>
          <p:cNvSpPr/>
          <p:nvPr/>
        </p:nvSpPr>
        <p:spPr>
          <a:xfrm>
            <a:off x="468594" y="1769669"/>
            <a:ext cx="778052" cy="795716"/>
          </a:xfrm>
          <a:prstGeom prst="ellipse">
            <a:avLst/>
          </a:prstGeom>
          <a:solidFill>
            <a:schemeClr val="accent2">
              <a:lumMod val="75000"/>
            </a:schemeClr>
          </a:solidFill>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1</a:t>
            </a:r>
          </a:p>
        </p:txBody>
      </p:sp>
      <p:sp>
        <p:nvSpPr>
          <p:cNvPr id="26" name="Freeform 25">
            <a:extLst>
              <a:ext uri="{FF2B5EF4-FFF2-40B4-BE49-F238E27FC236}">
                <a16:creationId xmlns:a16="http://schemas.microsoft.com/office/drawing/2014/main" id="{87D116F2-CA1F-C441-99D7-98DF49B59BD8}"/>
              </a:ext>
            </a:extLst>
          </p:cNvPr>
          <p:cNvSpPr/>
          <p:nvPr/>
        </p:nvSpPr>
        <p:spPr>
          <a:xfrm>
            <a:off x="5431043" y="1983447"/>
            <a:ext cx="1920240" cy="457200"/>
          </a:xfrm>
          <a:custGeom>
            <a:avLst/>
            <a:gdLst>
              <a:gd name="connsiteX0" fmla="*/ 0 w 1639553"/>
              <a:gd name="connsiteY0" fmla="*/ 73244 h 439453"/>
              <a:gd name="connsiteX1" fmla="*/ 73244 w 1639553"/>
              <a:gd name="connsiteY1" fmla="*/ 0 h 439453"/>
              <a:gd name="connsiteX2" fmla="*/ 1566309 w 1639553"/>
              <a:gd name="connsiteY2" fmla="*/ 0 h 439453"/>
              <a:gd name="connsiteX3" fmla="*/ 1639553 w 1639553"/>
              <a:gd name="connsiteY3" fmla="*/ 73244 h 439453"/>
              <a:gd name="connsiteX4" fmla="*/ 1639553 w 1639553"/>
              <a:gd name="connsiteY4" fmla="*/ 366209 h 439453"/>
              <a:gd name="connsiteX5" fmla="*/ 1566309 w 1639553"/>
              <a:gd name="connsiteY5" fmla="*/ 439453 h 439453"/>
              <a:gd name="connsiteX6" fmla="*/ 73244 w 1639553"/>
              <a:gd name="connsiteY6" fmla="*/ 439453 h 439453"/>
              <a:gd name="connsiteX7" fmla="*/ 0 w 1639553"/>
              <a:gd name="connsiteY7" fmla="*/ 366209 h 439453"/>
              <a:gd name="connsiteX8" fmla="*/ 0 w 1639553"/>
              <a:gd name="connsiteY8" fmla="*/ 73244 h 4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553" h="439453">
                <a:moveTo>
                  <a:pt x="0" y="73244"/>
                </a:moveTo>
                <a:cubicBezTo>
                  <a:pt x="0" y="32792"/>
                  <a:pt x="32792" y="0"/>
                  <a:pt x="73244" y="0"/>
                </a:cubicBezTo>
                <a:lnTo>
                  <a:pt x="1566309" y="0"/>
                </a:lnTo>
                <a:cubicBezTo>
                  <a:pt x="1606761" y="0"/>
                  <a:pt x="1639553" y="32792"/>
                  <a:pt x="1639553" y="73244"/>
                </a:cubicBezTo>
                <a:lnTo>
                  <a:pt x="1639553" y="366209"/>
                </a:lnTo>
                <a:cubicBezTo>
                  <a:pt x="1639553" y="406661"/>
                  <a:pt x="1606761" y="439453"/>
                  <a:pt x="1566309" y="439453"/>
                </a:cubicBezTo>
                <a:lnTo>
                  <a:pt x="73244" y="439453"/>
                </a:lnTo>
                <a:cubicBezTo>
                  <a:pt x="32792" y="439453"/>
                  <a:pt x="0" y="406661"/>
                  <a:pt x="0" y="366209"/>
                </a:cubicBezTo>
                <a:lnTo>
                  <a:pt x="0" y="73244"/>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368491" tIns="67172" rIns="67172" bIns="67172" numCol="1" spcCol="1270" anchor="ctr" anchorCtr="0">
            <a:noAutofit/>
          </a:bodyPr>
          <a:lstStyle/>
          <a:p>
            <a:pPr marL="0" lvl="0" indent="0" algn="l" defTabSz="533400">
              <a:lnSpc>
                <a:spcPct val="90000"/>
              </a:lnSpc>
              <a:spcBef>
                <a:spcPct val="0"/>
              </a:spcBef>
              <a:spcAft>
                <a:spcPct val="35000"/>
              </a:spcAft>
              <a:buNone/>
            </a:pPr>
            <a:r>
              <a:rPr lang="en-US" sz="1500" b="1" kern="1200"/>
              <a:t> Get Connected</a:t>
            </a:r>
          </a:p>
        </p:txBody>
      </p:sp>
      <p:sp>
        <p:nvSpPr>
          <p:cNvPr id="28" name="Oval 27">
            <a:extLst>
              <a:ext uri="{FF2B5EF4-FFF2-40B4-BE49-F238E27FC236}">
                <a16:creationId xmlns:a16="http://schemas.microsoft.com/office/drawing/2014/main" id="{362B8520-D07F-0540-8824-D9C43F920CBB}"/>
              </a:ext>
            </a:extLst>
          </p:cNvPr>
          <p:cNvSpPr/>
          <p:nvPr/>
        </p:nvSpPr>
        <p:spPr>
          <a:xfrm>
            <a:off x="4497279" y="1806132"/>
            <a:ext cx="778052" cy="795716"/>
          </a:xfrm>
          <a:prstGeom prst="ellipse">
            <a:avLst/>
          </a:prstGeom>
          <a:solidFill>
            <a:schemeClr val="accent3">
              <a:lumMod val="75000"/>
            </a:schemeClr>
          </a:solidFill>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2</a:t>
            </a:r>
          </a:p>
        </p:txBody>
      </p:sp>
      <p:sp>
        <p:nvSpPr>
          <p:cNvPr id="29" name="Freeform 28">
            <a:extLst>
              <a:ext uri="{FF2B5EF4-FFF2-40B4-BE49-F238E27FC236}">
                <a16:creationId xmlns:a16="http://schemas.microsoft.com/office/drawing/2014/main" id="{DC1ED356-3014-E744-BCB2-57D0C705B75D}"/>
              </a:ext>
            </a:extLst>
          </p:cNvPr>
          <p:cNvSpPr/>
          <p:nvPr/>
        </p:nvSpPr>
        <p:spPr>
          <a:xfrm>
            <a:off x="9297775" y="1921543"/>
            <a:ext cx="1920240" cy="457200"/>
          </a:xfrm>
          <a:custGeom>
            <a:avLst/>
            <a:gdLst>
              <a:gd name="connsiteX0" fmla="*/ 0 w 1639553"/>
              <a:gd name="connsiteY0" fmla="*/ 73244 h 439453"/>
              <a:gd name="connsiteX1" fmla="*/ 73244 w 1639553"/>
              <a:gd name="connsiteY1" fmla="*/ 0 h 439453"/>
              <a:gd name="connsiteX2" fmla="*/ 1566309 w 1639553"/>
              <a:gd name="connsiteY2" fmla="*/ 0 h 439453"/>
              <a:gd name="connsiteX3" fmla="*/ 1639553 w 1639553"/>
              <a:gd name="connsiteY3" fmla="*/ 73244 h 439453"/>
              <a:gd name="connsiteX4" fmla="*/ 1639553 w 1639553"/>
              <a:gd name="connsiteY4" fmla="*/ 366209 h 439453"/>
              <a:gd name="connsiteX5" fmla="*/ 1566309 w 1639553"/>
              <a:gd name="connsiteY5" fmla="*/ 439453 h 439453"/>
              <a:gd name="connsiteX6" fmla="*/ 73244 w 1639553"/>
              <a:gd name="connsiteY6" fmla="*/ 439453 h 439453"/>
              <a:gd name="connsiteX7" fmla="*/ 0 w 1639553"/>
              <a:gd name="connsiteY7" fmla="*/ 366209 h 439453"/>
              <a:gd name="connsiteX8" fmla="*/ 0 w 1639553"/>
              <a:gd name="connsiteY8" fmla="*/ 73244 h 4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553" h="439453">
                <a:moveTo>
                  <a:pt x="0" y="73244"/>
                </a:moveTo>
                <a:cubicBezTo>
                  <a:pt x="0" y="32792"/>
                  <a:pt x="32792" y="0"/>
                  <a:pt x="73244" y="0"/>
                </a:cubicBezTo>
                <a:lnTo>
                  <a:pt x="1566309" y="0"/>
                </a:lnTo>
                <a:cubicBezTo>
                  <a:pt x="1606761" y="0"/>
                  <a:pt x="1639553" y="32792"/>
                  <a:pt x="1639553" y="73244"/>
                </a:cubicBezTo>
                <a:lnTo>
                  <a:pt x="1639553" y="366209"/>
                </a:lnTo>
                <a:cubicBezTo>
                  <a:pt x="1639553" y="406661"/>
                  <a:pt x="1606761" y="439453"/>
                  <a:pt x="1566309" y="439453"/>
                </a:cubicBezTo>
                <a:lnTo>
                  <a:pt x="73244" y="439453"/>
                </a:lnTo>
                <a:cubicBezTo>
                  <a:pt x="32792" y="439453"/>
                  <a:pt x="0" y="406661"/>
                  <a:pt x="0" y="366209"/>
                </a:cubicBezTo>
                <a:lnTo>
                  <a:pt x="0" y="73244"/>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368491" tIns="55742" rIns="55742" bIns="55742" numCol="1" spcCol="1270" anchor="ctr" anchorCtr="0">
            <a:noAutofit/>
          </a:bodyPr>
          <a:lstStyle/>
          <a:p>
            <a:pPr marL="0" lvl="0" indent="0" algn="l" defTabSz="400050">
              <a:lnSpc>
                <a:spcPct val="90000"/>
              </a:lnSpc>
              <a:spcBef>
                <a:spcPct val="0"/>
              </a:spcBef>
              <a:spcAft>
                <a:spcPct val="35000"/>
              </a:spcAft>
              <a:buNone/>
            </a:pPr>
            <a:r>
              <a:rPr lang="en-US" sz="1500" b="1" kern="1200"/>
              <a:t> Get Set</a:t>
            </a:r>
          </a:p>
        </p:txBody>
      </p:sp>
      <p:sp>
        <p:nvSpPr>
          <p:cNvPr id="31" name="Oval 30">
            <a:extLst>
              <a:ext uri="{FF2B5EF4-FFF2-40B4-BE49-F238E27FC236}">
                <a16:creationId xmlns:a16="http://schemas.microsoft.com/office/drawing/2014/main" id="{765C777E-7203-3D48-BB47-C752BD28DB45}"/>
              </a:ext>
            </a:extLst>
          </p:cNvPr>
          <p:cNvSpPr/>
          <p:nvPr/>
        </p:nvSpPr>
        <p:spPr>
          <a:xfrm>
            <a:off x="8362792" y="1752285"/>
            <a:ext cx="778052" cy="795716"/>
          </a:xfrm>
          <a:prstGeom prst="ellipse">
            <a:avLst/>
          </a:prstGeom>
          <a:solidFill>
            <a:schemeClr val="bg2">
              <a:lumMod val="75000"/>
              <a:lumOff val="25000"/>
            </a:schemeClr>
          </a:solidFill>
        </p:spPr>
        <p:style>
          <a:lnRef idx="2">
            <a:schemeClr val="lt1">
              <a:hueOff val="0"/>
              <a:satOff val="0"/>
              <a:lumOff val="0"/>
              <a:alphaOff val="0"/>
            </a:schemeClr>
          </a:lnRef>
          <a:fillRef idx="1">
            <a:schemeClr val="accent4">
              <a:tint val="50000"/>
              <a:hueOff val="0"/>
              <a:satOff val="0"/>
              <a:lumOff val="0"/>
              <a:alphaOff val="0"/>
            </a:schemeClr>
          </a:fillRef>
          <a:effectRef idx="0">
            <a:schemeClr val="accent4">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3</a:t>
            </a:r>
          </a:p>
        </p:txBody>
      </p:sp>
      <p:sp>
        <p:nvSpPr>
          <p:cNvPr id="32" name="Freeform 31">
            <a:extLst>
              <a:ext uri="{FF2B5EF4-FFF2-40B4-BE49-F238E27FC236}">
                <a16:creationId xmlns:a16="http://schemas.microsoft.com/office/drawing/2014/main" id="{1AF320CE-790E-634B-878B-978BA008AAA0}"/>
              </a:ext>
            </a:extLst>
          </p:cNvPr>
          <p:cNvSpPr/>
          <p:nvPr/>
        </p:nvSpPr>
        <p:spPr>
          <a:xfrm>
            <a:off x="1350208" y="3987041"/>
            <a:ext cx="1920240" cy="457200"/>
          </a:xfrm>
          <a:custGeom>
            <a:avLst/>
            <a:gdLst>
              <a:gd name="connsiteX0" fmla="*/ 0 w 1639553"/>
              <a:gd name="connsiteY0" fmla="*/ 73244 h 439453"/>
              <a:gd name="connsiteX1" fmla="*/ 73244 w 1639553"/>
              <a:gd name="connsiteY1" fmla="*/ 0 h 439453"/>
              <a:gd name="connsiteX2" fmla="*/ 1566309 w 1639553"/>
              <a:gd name="connsiteY2" fmla="*/ 0 h 439453"/>
              <a:gd name="connsiteX3" fmla="*/ 1639553 w 1639553"/>
              <a:gd name="connsiteY3" fmla="*/ 73244 h 439453"/>
              <a:gd name="connsiteX4" fmla="*/ 1639553 w 1639553"/>
              <a:gd name="connsiteY4" fmla="*/ 366209 h 439453"/>
              <a:gd name="connsiteX5" fmla="*/ 1566309 w 1639553"/>
              <a:gd name="connsiteY5" fmla="*/ 439453 h 439453"/>
              <a:gd name="connsiteX6" fmla="*/ 73244 w 1639553"/>
              <a:gd name="connsiteY6" fmla="*/ 439453 h 439453"/>
              <a:gd name="connsiteX7" fmla="*/ 0 w 1639553"/>
              <a:gd name="connsiteY7" fmla="*/ 366209 h 439453"/>
              <a:gd name="connsiteX8" fmla="*/ 0 w 1639553"/>
              <a:gd name="connsiteY8" fmla="*/ 73244 h 4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553" h="439453">
                <a:moveTo>
                  <a:pt x="0" y="73244"/>
                </a:moveTo>
                <a:cubicBezTo>
                  <a:pt x="0" y="32792"/>
                  <a:pt x="32792" y="0"/>
                  <a:pt x="73244" y="0"/>
                </a:cubicBezTo>
                <a:lnTo>
                  <a:pt x="1566309" y="0"/>
                </a:lnTo>
                <a:cubicBezTo>
                  <a:pt x="1606761" y="0"/>
                  <a:pt x="1639553" y="32792"/>
                  <a:pt x="1639553" y="73244"/>
                </a:cubicBezTo>
                <a:lnTo>
                  <a:pt x="1639553" y="366209"/>
                </a:lnTo>
                <a:cubicBezTo>
                  <a:pt x="1639553" y="406661"/>
                  <a:pt x="1606761" y="439453"/>
                  <a:pt x="1566309" y="439453"/>
                </a:cubicBezTo>
                <a:lnTo>
                  <a:pt x="73244" y="439453"/>
                </a:lnTo>
                <a:cubicBezTo>
                  <a:pt x="32792" y="439453"/>
                  <a:pt x="0" y="406661"/>
                  <a:pt x="0" y="366209"/>
                </a:cubicBezTo>
                <a:lnTo>
                  <a:pt x="0" y="73244"/>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68491" tIns="55742" rIns="55742" bIns="55742" numCol="1" spcCol="1270" anchor="ctr" anchorCtr="0">
            <a:noAutofit/>
          </a:bodyPr>
          <a:lstStyle/>
          <a:p>
            <a:pPr marL="0" lvl="0" indent="0" algn="l" defTabSz="400050">
              <a:lnSpc>
                <a:spcPct val="90000"/>
              </a:lnSpc>
              <a:spcBef>
                <a:spcPct val="0"/>
              </a:spcBef>
              <a:spcAft>
                <a:spcPct val="35000"/>
              </a:spcAft>
              <a:buNone/>
            </a:pPr>
            <a:r>
              <a:rPr lang="en-US" sz="1500" b="1" kern="1200"/>
              <a:t> Go!</a:t>
            </a:r>
          </a:p>
        </p:txBody>
      </p:sp>
      <p:sp>
        <p:nvSpPr>
          <p:cNvPr id="34" name="Oval 33">
            <a:extLst>
              <a:ext uri="{FF2B5EF4-FFF2-40B4-BE49-F238E27FC236}">
                <a16:creationId xmlns:a16="http://schemas.microsoft.com/office/drawing/2014/main" id="{8C006351-9E5F-4F4D-B5A3-08D6CCFC8F15}"/>
              </a:ext>
            </a:extLst>
          </p:cNvPr>
          <p:cNvSpPr/>
          <p:nvPr/>
        </p:nvSpPr>
        <p:spPr>
          <a:xfrm>
            <a:off x="468594" y="3835167"/>
            <a:ext cx="778052" cy="795716"/>
          </a:xfrm>
          <a:prstGeom prst="ellipse">
            <a:avLst/>
          </a:prstGeom>
          <a:solidFill>
            <a:schemeClr val="accent5">
              <a:lumMod val="75000"/>
            </a:schemeClr>
          </a:solidFill>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4</a:t>
            </a:r>
          </a:p>
        </p:txBody>
      </p:sp>
      <p:sp>
        <p:nvSpPr>
          <p:cNvPr id="35" name="Freeform 34">
            <a:extLst>
              <a:ext uri="{FF2B5EF4-FFF2-40B4-BE49-F238E27FC236}">
                <a16:creationId xmlns:a16="http://schemas.microsoft.com/office/drawing/2014/main" id="{385AC5CA-9FE2-A842-9771-2A5B29B2FB7C}"/>
              </a:ext>
            </a:extLst>
          </p:cNvPr>
          <p:cNvSpPr/>
          <p:nvPr/>
        </p:nvSpPr>
        <p:spPr>
          <a:xfrm>
            <a:off x="5483490" y="4004425"/>
            <a:ext cx="1920240" cy="457200"/>
          </a:xfrm>
          <a:custGeom>
            <a:avLst/>
            <a:gdLst>
              <a:gd name="connsiteX0" fmla="*/ 0 w 1639553"/>
              <a:gd name="connsiteY0" fmla="*/ 73244 h 439453"/>
              <a:gd name="connsiteX1" fmla="*/ 73244 w 1639553"/>
              <a:gd name="connsiteY1" fmla="*/ 0 h 439453"/>
              <a:gd name="connsiteX2" fmla="*/ 1566309 w 1639553"/>
              <a:gd name="connsiteY2" fmla="*/ 0 h 439453"/>
              <a:gd name="connsiteX3" fmla="*/ 1639553 w 1639553"/>
              <a:gd name="connsiteY3" fmla="*/ 73244 h 439453"/>
              <a:gd name="connsiteX4" fmla="*/ 1639553 w 1639553"/>
              <a:gd name="connsiteY4" fmla="*/ 366209 h 439453"/>
              <a:gd name="connsiteX5" fmla="*/ 1566309 w 1639553"/>
              <a:gd name="connsiteY5" fmla="*/ 439453 h 439453"/>
              <a:gd name="connsiteX6" fmla="*/ 73244 w 1639553"/>
              <a:gd name="connsiteY6" fmla="*/ 439453 h 439453"/>
              <a:gd name="connsiteX7" fmla="*/ 0 w 1639553"/>
              <a:gd name="connsiteY7" fmla="*/ 366209 h 439453"/>
              <a:gd name="connsiteX8" fmla="*/ 0 w 1639553"/>
              <a:gd name="connsiteY8" fmla="*/ 73244 h 4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553" h="439453">
                <a:moveTo>
                  <a:pt x="0" y="73244"/>
                </a:moveTo>
                <a:cubicBezTo>
                  <a:pt x="0" y="32792"/>
                  <a:pt x="32792" y="0"/>
                  <a:pt x="73244" y="0"/>
                </a:cubicBezTo>
                <a:lnTo>
                  <a:pt x="1566309" y="0"/>
                </a:lnTo>
                <a:cubicBezTo>
                  <a:pt x="1606761" y="0"/>
                  <a:pt x="1639553" y="32792"/>
                  <a:pt x="1639553" y="73244"/>
                </a:cubicBezTo>
                <a:lnTo>
                  <a:pt x="1639553" y="366209"/>
                </a:lnTo>
                <a:cubicBezTo>
                  <a:pt x="1639553" y="406661"/>
                  <a:pt x="1606761" y="439453"/>
                  <a:pt x="1566309" y="439453"/>
                </a:cubicBezTo>
                <a:lnTo>
                  <a:pt x="73244" y="439453"/>
                </a:lnTo>
                <a:cubicBezTo>
                  <a:pt x="32792" y="439453"/>
                  <a:pt x="0" y="406661"/>
                  <a:pt x="0" y="366209"/>
                </a:cubicBezTo>
                <a:lnTo>
                  <a:pt x="0" y="73244"/>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368491" tIns="67172" rIns="67172" bIns="67172" numCol="1" spcCol="1270" anchor="ctr" anchorCtr="0">
            <a:noAutofit/>
          </a:bodyPr>
          <a:lstStyle/>
          <a:p>
            <a:pPr marL="0" lvl="0" indent="0" algn="l" defTabSz="533400">
              <a:lnSpc>
                <a:spcPct val="90000"/>
              </a:lnSpc>
              <a:spcBef>
                <a:spcPct val="0"/>
              </a:spcBef>
              <a:spcAft>
                <a:spcPct val="35000"/>
              </a:spcAft>
              <a:buNone/>
            </a:pPr>
            <a:r>
              <a:rPr lang="en-US" sz="1500" b="1" kern="1200"/>
              <a:t>Make it Count</a:t>
            </a:r>
          </a:p>
        </p:txBody>
      </p:sp>
      <p:sp>
        <p:nvSpPr>
          <p:cNvPr id="37" name="Oval 36">
            <a:extLst>
              <a:ext uri="{FF2B5EF4-FFF2-40B4-BE49-F238E27FC236}">
                <a16:creationId xmlns:a16="http://schemas.microsoft.com/office/drawing/2014/main" id="{3D88DBA1-957C-6B48-B148-D5166E570825}"/>
              </a:ext>
            </a:extLst>
          </p:cNvPr>
          <p:cNvSpPr/>
          <p:nvPr/>
        </p:nvSpPr>
        <p:spPr>
          <a:xfrm>
            <a:off x="4497279" y="3835167"/>
            <a:ext cx="778052" cy="795716"/>
          </a:xfrm>
          <a:prstGeom prst="ellipse">
            <a:avLst/>
          </a:prstGeom>
          <a:solidFill>
            <a:schemeClr val="tx2">
              <a:lumMod val="60000"/>
              <a:lumOff val="40000"/>
            </a:schemeClr>
          </a:solidFill>
        </p:spPr>
        <p:style>
          <a:lnRef idx="2">
            <a:schemeClr val="lt1">
              <a:hueOff val="0"/>
              <a:satOff val="0"/>
              <a:lumOff val="0"/>
              <a:alphaOff val="0"/>
            </a:schemeClr>
          </a:lnRef>
          <a:fillRef idx="1">
            <a:schemeClr val="accent6">
              <a:tint val="50000"/>
              <a:hueOff val="0"/>
              <a:satOff val="0"/>
              <a:lumOff val="0"/>
              <a:alphaOff val="0"/>
            </a:schemeClr>
          </a:fillRef>
          <a:effectRef idx="0">
            <a:schemeClr val="accent6">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5</a:t>
            </a:r>
          </a:p>
        </p:txBody>
      </p:sp>
      <p:sp>
        <p:nvSpPr>
          <p:cNvPr id="38" name="Freeform 37">
            <a:extLst>
              <a:ext uri="{FF2B5EF4-FFF2-40B4-BE49-F238E27FC236}">
                <a16:creationId xmlns:a16="http://schemas.microsoft.com/office/drawing/2014/main" id="{46A3033B-88C3-2740-9CBB-7D89205C8A26}"/>
              </a:ext>
            </a:extLst>
          </p:cNvPr>
          <p:cNvSpPr/>
          <p:nvPr/>
        </p:nvSpPr>
        <p:spPr>
          <a:xfrm>
            <a:off x="9285384" y="4004425"/>
            <a:ext cx="1945020" cy="457200"/>
          </a:xfrm>
          <a:custGeom>
            <a:avLst/>
            <a:gdLst>
              <a:gd name="connsiteX0" fmla="*/ 0 w 1639553"/>
              <a:gd name="connsiteY0" fmla="*/ 73244 h 439453"/>
              <a:gd name="connsiteX1" fmla="*/ 73244 w 1639553"/>
              <a:gd name="connsiteY1" fmla="*/ 0 h 439453"/>
              <a:gd name="connsiteX2" fmla="*/ 1566309 w 1639553"/>
              <a:gd name="connsiteY2" fmla="*/ 0 h 439453"/>
              <a:gd name="connsiteX3" fmla="*/ 1639553 w 1639553"/>
              <a:gd name="connsiteY3" fmla="*/ 73244 h 439453"/>
              <a:gd name="connsiteX4" fmla="*/ 1639553 w 1639553"/>
              <a:gd name="connsiteY4" fmla="*/ 366209 h 439453"/>
              <a:gd name="connsiteX5" fmla="*/ 1566309 w 1639553"/>
              <a:gd name="connsiteY5" fmla="*/ 439453 h 439453"/>
              <a:gd name="connsiteX6" fmla="*/ 73244 w 1639553"/>
              <a:gd name="connsiteY6" fmla="*/ 439453 h 439453"/>
              <a:gd name="connsiteX7" fmla="*/ 0 w 1639553"/>
              <a:gd name="connsiteY7" fmla="*/ 366209 h 439453"/>
              <a:gd name="connsiteX8" fmla="*/ 0 w 1639553"/>
              <a:gd name="connsiteY8" fmla="*/ 73244 h 43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9553" h="439453">
                <a:moveTo>
                  <a:pt x="0" y="73244"/>
                </a:moveTo>
                <a:cubicBezTo>
                  <a:pt x="0" y="32792"/>
                  <a:pt x="32792" y="0"/>
                  <a:pt x="73244" y="0"/>
                </a:cubicBezTo>
                <a:lnTo>
                  <a:pt x="1566309" y="0"/>
                </a:lnTo>
                <a:cubicBezTo>
                  <a:pt x="1606761" y="0"/>
                  <a:pt x="1639553" y="32792"/>
                  <a:pt x="1639553" y="73244"/>
                </a:cubicBezTo>
                <a:lnTo>
                  <a:pt x="1639553" y="366209"/>
                </a:lnTo>
                <a:cubicBezTo>
                  <a:pt x="1639553" y="406661"/>
                  <a:pt x="1606761" y="439453"/>
                  <a:pt x="1566309" y="439453"/>
                </a:cubicBezTo>
                <a:lnTo>
                  <a:pt x="73244" y="439453"/>
                </a:lnTo>
                <a:cubicBezTo>
                  <a:pt x="32792" y="439453"/>
                  <a:pt x="0" y="406661"/>
                  <a:pt x="0" y="366209"/>
                </a:cubicBezTo>
                <a:lnTo>
                  <a:pt x="0" y="7324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368491" tIns="67172" rIns="67172" bIns="67172" numCol="1" spcCol="1270" anchor="ctr" anchorCtr="0">
            <a:noAutofit/>
          </a:bodyPr>
          <a:lstStyle/>
          <a:p>
            <a:pPr marL="0" lvl="0" indent="0" defTabSz="533400">
              <a:lnSpc>
                <a:spcPct val="90000"/>
              </a:lnSpc>
              <a:spcBef>
                <a:spcPct val="0"/>
              </a:spcBef>
              <a:spcAft>
                <a:spcPct val="35000"/>
              </a:spcAft>
              <a:buNone/>
            </a:pPr>
            <a:r>
              <a:rPr lang="en-US" sz="1500" b="1" kern="1200"/>
              <a:t>Spread the Word</a:t>
            </a:r>
          </a:p>
        </p:txBody>
      </p:sp>
      <p:sp>
        <p:nvSpPr>
          <p:cNvPr id="40" name="Oval 39">
            <a:extLst>
              <a:ext uri="{FF2B5EF4-FFF2-40B4-BE49-F238E27FC236}">
                <a16:creationId xmlns:a16="http://schemas.microsoft.com/office/drawing/2014/main" id="{23EA7CEA-5AE6-3E4C-A023-7B331518F245}"/>
              </a:ext>
            </a:extLst>
          </p:cNvPr>
          <p:cNvSpPr/>
          <p:nvPr/>
        </p:nvSpPr>
        <p:spPr>
          <a:xfrm>
            <a:off x="8362792" y="3835167"/>
            <a:ext cx="778052" cy="795716"/>
          </a:xfrm>
          <a:prstGeom prst="ellipse">
            <a:avLst/>
          </a:prstGeom>
          <a:solidFill>
            <a:schemeClr val="accent2">
              <a:lumMod val="75000"/>
            </a:schemeClr>
          </a:solidFill>
        </p:spPr>
        <p:style>
          <a:lnRef idx="2">
            <a:schemeClr val="lt1">
              <a:hueOff val="0"/>
              <a:satOff val="0"/>
              <a:lumOff val="0"/>
              <a:alphaOff val="0"/>
            </a:schemeClr>
          </a:lnRef>
          <a:fillRef idx="1">
            <a:schemeClr val="accent2">
              <a:tint val="50000"/>
              <a:hueOff val="0"/>
              <a:satOff val="0"/>
              <a:lumOff val="0"/>
              <a:alphaOff val="0"/>
            </a:schemeClr>
          </a:fillRef>
          <a:effectRef idx="0">
            <a:schemeClr val="accent2">
              <a:tint val="50000"/>
              <a:hueOff val="0"/>
              <a:satOff val="0"/>
              <a:lumOff val="0"/>
              <a:alphaOff val="0"/>
            </a:schemeClr>
          </a:effectRef>
          <a:fontRef idx="minor">
            <a:schemeClr val="lt1">
              <a:hueOff val="0"/>
              <a:satOff val="0"/>
              <a:lumOff val="0"/>
              <a:alphaOff val="0"/>
            </a:schemeClr>
          </a:fontRef>
        </p:style>
        <p:txBody>
          <a:bodyPr anchor="ctr"/>
          <a:lstStyle/>
          <a:p>
            <a:pPr algn="ctr"/>
            <a:r>
              <a:rPr lang="en-US" b="1"/>
              <a:t>6</a:t>
            </a:r>
          </a:p>
        </p:txBody>
      </p:sp>
      <p:sp>
        <p:nvSpPr>
          <p:cNvPr id="41" name="Title 1">
            <a:extLst>
              <a:ext uri="{FF2B5EF4-FFF2-40B4-BE49-F238E27FC236}">
                <a16:creationId xmlns:a16="http://schemas.microsoft.com/office/drawing/2014/main" id="{38EC34F7-4E40-864E-8ECC-C43557F420F8}"/>
              </a:ext>
            </a:extLst>
          </p:cNvPr>
          <p:cNvSpPr>
            <a:spLocks noGrp="1"/>
          </p:cNvSpPr>
          <p:nvPr>
            <p:ph type="title"/>
          </p:nvPr>
        </p:nvSpPr>
        <p:spPr>
          <a:xfrm>
            <a:off x="685801" y="404115"/>
            <a:ext cx="5276032" cy="1037502"/>
          </a:xfrm>
        </p:spPr>
        <p:txBody>
          <a:bodyPr/>
          <a:lstStyle/>
          <a:p>
            <a:r>
              <a:rPr lang="en-US" b="1"/>
              <a:t>6 Quick Steps to Get Started</a:t>
            </a:r>
            <a:br>
              <a:rPr lang="en-US" sz="2000" b="1"/>
            </a:br>
            <a:br>
              <a:rPr lang="en-US" sz="1400" b="1"/>
            </a:br>
            <a:r>
              <a:rPr lang="en-US" sz="1400"/>
              <a:t>Ready to get started? Follow these quick steps to volunteer with Engineering Discovery:</a:t>
            </a:r>
            <a:br>
              <a:rPr lang="en-US" sz="1400"/>
            </a:br>
            <a:endParaRPr lang="en-US" sz="1400"/>
          </a:p>
        </p:txBody>
      </p:sp>
      <p:sp>
        <p:nvSpPr>
          <p:cNvPr id="39" name="Slide Number Placeholder 4">
            <a:extLst>
              <a:ext uri="{FF2B5EF4-FFF2-40B4-BE49-F238E27FC236}">
                <a16:creationId xmlns:a16="http://schemas.microsoft.com/office/drawing/2014/main" id="{13CDA374-9D27-412B-8F7D-924E44B42B15}"/>
              </a:ext>
            </a:extLst>
          </p:cNvPr>
          <p:cNvSpPr>
            <a:spLocks noGrp="1"/>
          </p:cNvSpPr>
          <p:nvPr>
            <p:ph type="sldNum" sz="quarter" idx="4"/>
          </p:nvPr>
        </p:nvSpPr>
        <p:spPr>
          <a:xfrm>
            <a:off x="10950513" y="6221330"/>
            <a:ext cx="738723" cy="365125"/>
          </a:xfrm>
        </p:spPr>
        <p:txBody>
          <a:bodyPr/>
          <a:lstStyle/>
          <a:p>
            <a:fld id="{14719505-AD43-774F-936C-A3AE71DD4EEA}" type="slidenum">
              <a:rPr lang="en-GB" smtClean="0"/>
              <a:pPr/>
              <a:t>4</a:t>
            </a:fld>
            <a:endParaRPr lang="en-GB"/>
          </a:p>
        </p:txBody>
      </p:sp>
      <p:sp>
        <p:nvSpPr>
          <p:cNvPr id="2" name="TextBox 1">
            <a:extLst>
              <a:ext uri="{FF2B5EF4-FFF2-40B4-BE49-F238E27FC236}">
                <a16:creationId xmlns:a16="http://schemas.microsoft.com/office/drawing/2014/main" id="{17D7B8E3-20BC-4C22-B8DA-A7D833318483}"/>
              </a:ext>
            </a:extLst>
          </p:cNvPr>
          <p:cNvSpPr txBox="1"/>
          <p:nvPr/>
        </p:nvSpPr>
        <p:spPr>
          <a:xfrm>
            <a:off x="1246646" y="2519656"/>
            <a:ext cx="2387587" cy="1233319"/>
          </a:xfrm>
          <a:prstGeom prst="rect">
            <a:avLst/>
          </a:prstGeom>
          <a:noFill/>
        </p:spPr>
        <p:txBody>
          <a:bodyPr wrap="square" rtlCol="0">
            <a:noAutofit/>
          </a:bodyPr>
          <a:lstStyle/>
          <a:p>
            <a:pPr marL="285750" indent="-285750" algn="l">
              <a:spcBef>
                <a:spcPts val="600"/>
              </a:spcBef>
              <a:buFont typeface="Arial" panose="020B0604020202020204" pitchFamily="34" charset="0"/>
              <a:buChar char="•"/>
            </a:pPr>
            <a:r>
              <a:rPr lang="en-US" sz="1400"/>
              <a:t>Learn about Engineering Discovery and how you can volunteer</a:t>
            </a:r>
          </a:p>
        </p:txBody>
      </p:sp>
      <p:sp>
        <p:nvSpPr>
          <p:cNvPr id="42" name="TextBox 41">
            <a:extLst>
              <a:ext uri="{FF2B5EF4-FFF2-40B4-BE49-F238E27FC236}">
                <a16:creationId xmlns:a16="http://schemas.microsoft.com/office/drawing/2014/main" id="{06686F78-1245-439F-B8B2-4FE8DE869E79}"/>
              </a:ext>
            </a:extLst>
          </p:cNvPr>
          <p:cNvSpPr txBox="1"/>
          <p:nvPr/>
        </p:nvSpPr>
        <p:spPr>
          <a:xfrm>
            <a:off x="5197369" y="2565385"/>
            <a:ext cx="2387587" cy="1233319"/>
          </a:xfrm>
          <a:prstGeom prst="rect">
            <a:avLst/>
          </a:prstGeom>
          <a:noFill/>
        </p:spPr>
        <p:txBody>
          <a:bodyPr wrap="square" rtlCol="0">
            <a:noAutofit/>
          </a:bodyPr>
          <a:lstStyle/>
          <a:p>
            <a:pPr marL="285750" indent="-285750" algn="l">
              <a:spcBef>
                <a:spcPts val="600"/>
              </a:spcBef>
              <a:buFont typeface="Arial" panose="020B0604020202020204" pitchFamily="34" charset="0"/>
              <a:buChar char="•"/>
            </a:pPr>
            <a:r>
              <a:rPr lang="en-US" sz="1400"/>
              <a:t>Contact potential schools/partners</a:t>
            </a:r>
          </a:p>
          <a:p>
            <a:pPr marL="285750" indent="-285750" algn="l">
              <a:spcBef>
                <a:spcPts val="600"/>
              </a:spcBef>
              <a:buFont typeface="Arial" panose="020B0604020202020204" pitchFamily="34" charset="0"/>
              <a:buChar char="•"/>
            </a:pPr>
            <a:r>
              <a:rPr lang="en-US" sz="1400"/>
              <a:t>Determine the event date/place/time, etc.</a:t>
            </a:r>
          </a:p>
        </p:txBody>
      </p:sp>
      <p:sp>
        <p:nvSpPr>
          <p:cNvPr id="43" name="TextBox 42">
            <a:extLst>
              <a:ext uri="{FF2B5EF4-FFF2-40B4-BE49-F238E27FC236}">
                <a16:creationId xmlns:a16="http://schemas.microsoft.com/office/drawing/2014/main" id="{36FD4FCD-F11D-46CF-A728-E45ADDB6F8FB}"/>
              </a:ext>
            </a:extLst>
          </p:cNvPr>
          <p:cNvSpPr txBox="1"/>
          <p:nvPr/>
        </p:nvSpPr>
        <p:spPr>
          <a:xfrm>
            <a:off x="9064101" y="2548001"/>
            <a:ext cx="2387587" cy="1233319"/>
          </a:xfrm>
          <a:prstGeom prst="rect">
            <a:avLst/>
          </a:prstGeom>
          <a:noFill/>
        </p:spPr>
        <p:txBody>
          <a:bodyPr wrap="square" rtlCol="0">
            <a:noAutofit/>
          </a:bodyPr>
          <a:lstStyle/>
          <a:p>
            <a:pPr marL="285750" indent="-285750" algn="l">
              <a:spcBef>
                <a:spcPts val="600"/>
              </a:spcBef>
              <a:buFont typeface="Arial" panose="020B0604020202020204" pitchFamily="34" charset="0"/>
              <a:buChar char="•"/>
            </a:pPr>
            <a:r>
              <a:rPr lang="en-US" sz="1400"/>
              <a:t>Participate in Volunteer Training</a:t>
            </a:r>
          </a:p>
          <a:p>
            <a:pPr marL="285750" indent="-285750" algn="l">
              <a:spcBef>
                <a:spcPts val="600"/>
              </a:spcBef>
              <a:buFont typeface="Arial" panose="020B0604020202020204" pitchFamily="34" charset="0"/>
              <a:buChar char="•"/>
            </a:pPr>
            <a:r>
              <a:rPr lang="en-US" sz="1400"/>
              <a:t>Finalize logistics with partners</a:t>
            </a:r>
          </a:p>
          <a:p>
            <a:pPr marL="285750" indent="-285750" algn="l">
              <a:spcBef>
                <a:spcPts val="600"/>
              </a:spcBef>
              <a:buFont typeface="Arial" panose="020B0604020202020204" pitchFamily="34" charset="0"/>
              <a:buChar char="•"/>
            </a:pPr>
            <a:r>
              <a:rPr lang="en-US" sz="1400"/>
              <a:t>PRACTICE!</a:t>
            </a:r>
          </a:p>
        </p:txBody>
      </p:sp>
      <p:sp>
        <p:nvSpPr>
          <p:cNvPr id="44" name="TextBox 43">
            <a:extLst>
              <a:ext uri="{FF2B5EF4-FFF2-40B4-BE49-F238E27FC236}">
                <a16:creationId xmlns:a16="http://schemas.microsoft.com/office/drawing/2014/main" id="{12D3BCBC-E975-4531-B381-95B0F186770B}"/>
              </a:ext>
            </a:extLst>
          </p:cNvPr>
          <p:cNvSpPr txBox="1"/>
          <p:nvPr/>
        </p:nvSpPr>
        <p:spPr>
          <a:xfrm>
            <a:off x="1246645" y="4502962"/>
            <a:ext cx="2387587" cy="1233319"/>
          </a:xfrm>
          <a:prstGeom prst="rect">
            <a:avLst/>
          </a:prstGeom>
          <a:noFill/>
        </p:spPr>
        <p:txBody>
          <a:bodyPr wrap="square" rtlCol="0">
            <a:noAutofit/>
          </a:bodyPr>
          <a:lstStyle/>
          <a:p>
            <a:pPr marL="285750" indent="-285750" algn="l">
              <a:spcBef>
                <a:spcPts val="600"/>
              </a:spcBef>
              <a:buFont typeface="Arial" panose="020B0604020202020204" pitchFamily="34" charset="0"/>
              <a:buChar char="•"/>
            </a:pPr>
            <a:r>
              <a:rPr lang="en-US" sz="1400"/>
              <a:t>Arrive early with all supplies</a:t>
            </a:r>
          </a:p>
          <a:p>
            <a:pPr marL="285750" indent="-285750" algn="l">
              <a:spcBef>
                <a:spcPts val="600"/>
              </a:spcBef>
              <a:buFont typeface="Arial" panose="020B0604020202020204" pitchFamily="34" charset="0"/>
              <a:buChar char="•"/>
            </a:pPr>
            <a:r>
              <a:rPr lang="en-US" sz="1400"/>
              <a:t>Run the activity!</a:t>
            </a:r>
          </a:p>
        </p:txBody>
      </p:sp>
      <p:sp>
        <p:nvSpPr>
          <p:cNvPr id="45" name="TextBox 44">
            <a:extLst>
              <a:ext uri="{FF2B5EF4-FFF2-40B4-BE49-F238E27FC236}">
                <a16:creationId xmlns:a16="http://schemas.microsoft.com/office/drawing/2014/main" id="{B1EB13A7-48DD-41C7-AF08-3AD49AE1BD75}"/>
              </a:ext>
            </a:extLst>
          </p:cNvPr>
          <p:cNvSpPr txBox="1"/>
          <p:nvPr/>
        </p:nvSpPr>
        <p:spPr>
          <a:xfrm>
            <a:off x="5197368" y="4667346"/>
            <a:ext cx="2387587" cy="1233319"/>
          </a:xfrm>
          <a:prstGeom prst="rect">
            <a:avLst/>
          </a:prstGeom>
          <a:noFill/>
        </p:spPr>
        <p:txBody>
          <a:bodyPr wrap="square" rtlCol="0">
            <a:noAutofit/>
          </a:bodyPr>
          <a:lstStyle/>
          <a:p>
            <a:pPr marL="285750" indent="-285750" algn="l">
              <a:spcBef>
                <a:spcPts val="600"/>
              </a:spcBef>
              <a:buFont typeface="Arial" panose="020B0604020202020204" pitchFamily="34" charset="0"/>
              <a:buChar char="•"/>
            </a:pPr>
            <a:r>
              <a:rPr lang="en-US" sz="1400"/>
              <a:t>Scan the QR code to report your Next Engineers activity</a:t>
            </a:r>
          </a:p>
        </p:txBody>
      </p:sp>
      <p:sp>
        <p:nvSpPr>
          <p:cNvPr id="46" name="TextBox 45">
            <a:extLst>
              <a:ext uri="{FF2B5EF4-FFF2-40B4-BE49-F238E27FC236}">
                <a16:creationId xmlns:a16="http://schemas.microsoft.com/office/drawing/2014/main" id="{27DFF4C4-07EB-4235-8244-449825017D47}"/>
              </a:ext>
            </a:extLst>
          </p:cNvPr>
          <p:cNvSpPr txBox="1"/>
          <p:nvPr/>
        </p:nvSpPr>
        <p:spPr>
          <a:xfrm>
            <a:off x="9192800" y="4630883"/>
            <a:ext cx="2387587" cy="1482534"/>
          </a:xfrm>
          <a:prstGeom prst="rect">
            <a:avLst/>
          </a:prstGeom>
          <a:noFill/>
        </p:spPr>
        <p:txBody>
          <a:bodyPr wrap="square" rtlCol="0">
            <a:noAutofit/>
          </a:bodyPr>
          <a:lstStyle/>
          <a:p>
            <a:pPr marL="285750" indent="-285750" algn="l">
              <a:spcBef>
                <a:spcPts val="600"/>
              </a:spcBef>
              <a:buFont typeface="Arial" panose="020B0604020202020204" pitchFamily="34" charset="0"/>
              <a:buChar char="•"/>
            </a:pPr>
            <a:r>
              <a:rPr lang="en-US" sz="1400"/>
              <a:t>Share your successful event! #NextEngineers</a:t>
            </a:r>
          </a:p>
          <a:p>
            <a:pPr marL="285750" indent="-285750" algn="l">
              <a:spcBef>
                <a:spcPts val="600"/>
              </a:spcBef>
              <a:buFont typeface="Arial" panose="020B0604020202020204" pitchFamily="34" charset="0"/>
              <a:buChar char="•"/>
            </a:pPr>
            <a:r>
              <a:rPr lang="en-US" sz="1400"/>
              <a:t>Only share photos of students if parents were able to sign Consent Forms</a:t>
            </a:r>
          </a:p>
        </p:txBody>
      </p:sp>
      <p:pic>
        <p:nvPicPr>
          <p:cNvPr id="3" name="Picture 2" descr="Qr code&#10;&#10;Description automatically generated">
            <a:extLst>
              <a:ext uri="{FF2B5EF4-FFF2-40B4-BE49-F238E27FC236}">
                <a16:creationId xmlns:a16="http://schemas.microsoft.com/office/drawing/2014/main" id="{59BC5549-A28C-41C8-BF80-6146117E2661}"/>
              </a:ext>
            </a:extLst>
          </p:cNvPr>
          <p:cNvPicPr>
            <a:picLocks noChangeAspect="1"/>
          </p:cNvPicPr>
          <p:nvPr/>
        </p:nvPicPr>
        <p:blipFill>
          <a:blip r:embed="rId2"/>
          <a:stretch>
            <a:fillRect/>
          </a:stretch>
        </p:blipFill>
        <p:spPr>
          <a:xfrm>
            <a:off x="5660042" y="5431844"/>
            <a:ext cx="1197958" cy="1197958"/>
          </a:xfrm>
          <a:prstGeom prst="rect">
            <a:avLst/>
          </a:prstGeom>
        </p:spPr>
      </p:pic>
    </p:spTree>
    <p:extLst>
      <p:ext uri="{BB962C8B-B14F-4D97-AF65-F5344CB8AC3E}">
        <p14:creationId xmlns:p14="http://schemas.microsoft.com/office/powerpoint/2010/main" val="948947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0C4A240D-F2CB-4A55-B756-9804BAC7C2E3}"/>
              </a:ext>
            </a:extLst>
          </p:cNvPr>
          <p:cNvSpPr/>
          <p:nvPr/>
        </p:nvSpPr>
        <p:spPr>
          <a:xfrm>
            <a:off x="1244692" y="3959352"/>
            <a:ext cx="483524" cy="47555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id="{00D1F234-9EC0-4640-BFA6-7A416E28E226}"/>
              </a:ext>
            </a:extLst>
          </p:cNvPr>
          <p:cNvPicPr>
            <a:picLocks noChangeAspect="1"/>
          </p:cNvPicPr>
          <p:nvPr/>
        </p:nvPicPr>
        <p:blipFill>
          <a:blip r:embed="rId2"/>
          <a:stretch>
            <a:fillRect/>
          </a:stretch>
        </p:blipFill>
        <p:spPr>
          <a:xfrm>
            <a:off x="1208116" y="3294125"/>
            <a:ext cx="1168215" cy="1168215"/>
          </a:xfrm>
          <a:prstGeom prst="rect">
            <a:avLst/>
          </a:prstGeom>
        </p:spPr>
      </p:pic>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5</a:t>
            </a:fld>
            <a:endParaRPr lang="en-GB"/>
          </a:p>
        </p:txBody>
      </p:sp>
      <p:sp>
        <p:nvSpPr>
          <p:cNvPr id="7" name="Title 1">
            <a:extLst>
              <a:ext uri="{FF2B5EF4-FFF2-40B4-BE49-F238E27FC236}">
                <a16:creationId xmlns:a16="http://schemas.microsoft.com/office/drawing/2014/main" id="{4537477C-8FA8-124C-9BC3-FB9445CCCA4A}"/>
              </a:ext>
            </a:extLst>
          </p:cNvPr>
          <p:cNvSpPr>
            <a:spLocks noGrp="1"/>
          </p:cNvSpPr>
          <p:nvPr>
            <p:ph type="title"/>
          </p:nvPr>
        </p:nvSpPr>
        <p:spPr>
          <a:xfrm>
            <a:off x="685800" y="404115"/>
            <a:ext cx="10515599" cy="1037502"/>
          </a:xfrm>
        </p:spPr>
        <p:txBody>
          <a:bodyPr/>
          <a:lstStyle/>
          <a:p>
            <a:br>
              <a:rPr lang="en-US" b="1"/>
            </a:br>
            <a:r>
              <a:rPr lang="en-US" b="1"/>
              <a:t>What is Engineering Discovery? How can I get involved? </a:t>
            </a:r>
            <a:endParaRPr lang="en-US"/>
          </a:p>
        </p:txBody>
      </p:sp>
      <p:sp>
        <p:nvSpPr>
          <p:cNvPr id="5" name="Text Placeholder 2">
            <a:extLst>
              <a:ext uri="{FF2B5EF4-FFF2-40B4-BE49-F238E27FC236}">
                <a16:creationId xmlns:a16="http://schemas.microsoft.com/office/drawing/2014/main" id="{5C78DFD4-8AEB-4C4C-8C9A-0567619D46BA}"/>
              </a:ext>
            </a:extLst>
          </p:cNvPr>
          <p:cNvSpPr txBox="1">
            <a:spLocks/>
          </p:cNvSpPr>
          <p:nvPr/>
        </p:nvSpPr>
        <p:spPr>
          <a:xfrm>
            <a:off x="594282" y="1422806"/>
            <a:ext cx="11003436" cy="4292193"/>
          </a:xfrm>
          <a:prstGeom prst="rect">
            <a:avLst/>
          </a:prstGeom>
        </p:spPr>
        <p:txBody>
          <a:bodyPr>
            <a:normAutofit/>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400" b="1">
                <a:solidFill>
                  <a:schemeClr val="accent1"/>
                </a:solidFill>
              </a:rPr>
              <a:t>Engineering Discovery </a:t>
            </a:r>
            <a:r>
              <a:rPr lang="en-US" sz="1400"/>
              <a:t>provides opportunities for young people to explore and discover. Students (ages 13 to 14) around the globe build awareness about what engineers do through a variety of short, exploratory sessions led by GE volunteers. All GE employees can engage with Engineering Discovery! Volunteers share their story, show a demonstration, or deliver creative, hands-on activities in the classroom or community to inspire young people and expand their understanding of what engineering is all about. Learn More:</a:t>
            </a:r>
          </a:p>
        </p:txBody>
      </p:sp>
      <p:graphicFrame>
        <p:nvGraphicFramePr>
          <p:cNvPr id="9" name="Diagram 8">
            <a:extLst>
              <a:ext uri="{FF2B5EF4-FFF2-40B4-BE49-F238E27FC236}">
                <a16:creationId xmlns:a16="http://schemas.microsoft.com/office/drawing/2014/main" id="{523CD5EE-AB74-E54B-894E-C8FD871927D8}"/>
              </a:ext>
            </a:extLst>
          </p:cNvPr>
          <p:cNvGraphicFramePr/>
          <p:nvPr>
            <p:extLst>
              <p:ext uri="{D42A27DB-BD31-4B8C-83A1-F6EECF244321}">
                <p14:modId xmlns:p14="http://schemas.microsoft.com/office/powerpoint/2010/main" val="4126493784"/>
              </p:ext>
            </p:extLst>
          </p:nvPr>
        </p:nvGraphicFramePr>
        <p:xfrm>
          <a:off x="4848338" y="2520727"/>
          <a:ext cx="5915456" cy="31181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916460E2-83EB-AA4A-BE0F-872CC8BB4E5A}"/>
              </a:ext>
            </a:extLst>
          </p:cNvPr>
          <p:cNvSpPr txBox="1"/>
          <p:nvPr/>
        </p:nvSpPr>
        <p:spPr>
          <a:xfrm>
            <a:off x="5105227" y="5454218"/>
            <a:ext cx="813563" cy="369332"/>
          </a:xfrm>
          <a:prstGeom prst="rect">
            <a:avLst/>
          </a:prstGeom>
          <a:noFill/>
        </p:spPr>
        <p:txBody>
          <a:bodyPr wrap="square">
            <a:spAutoFit/>
          </a:bodyPr>
          <a:lstStyle/>
          <a:p>
            <a:pPr algn="ctr"/>
            <a:r>
              <a:rPr lang="en-US" b="1">
                <a:solidFill>
                  <a:schemeClr val="bg1"/>
                </a:solidFill>
              </a:rPr>
              <a:t>3</a:t>
            </a:r>
          </a:p>
        </p:txBody>
      </p:sp>
      <p:sp>
        <p:nvSpPr>
          <p:cNvPr id="17" name="TextBox 16">
            <a:extLst>
              <a:ext uri="{FF2B5EF4-FFF2-40B4-BE49-F238E27FC236}">
                <a16:creationId xmlns:a16="http://schemas.microsoft.com/office/drawing/2014/main" id="{E47C23B4-94FA-DC46-A4A7-671C54D90F07}"/>
              </a:ext>
            </a:extLst>
          </p:cNvPr>
          <p:cNvSpPr txBox="1">
            <a:spLocks noChangeAspect="1"/>
          </p:cNvSpPr>
          <p:nvPr/>
        </p:nvSpPr>
        <p:spPr>
          <a:xfrm>
            <a:off x="4883507" y="2748687"/>
            <a:ext cx="731520" cy="731520"/>
          </a:xfrm>
          <a:prstGeom prst="rect">
            <a:avLst/>
          </a:prstGeom>
          <a:noFill/>
        </p:spPr>
        <p:txBody>
          <a:bodyPr wrap="square" anchor="ctr" anchorCtr="0">
            <a:noAutofit/>
          </a:bodyPr>
          <a:lstStyle/>
          <a:p>
            <a:pPr algn="ctr"/>
            <a:r>
              <a:rPr lang="en-US" b="1">
                <a:solidFill>
                  <a:schemeClr val="bg1"/>
                </a:solidFill>
              </a:rPr>
              <a:t>1</a:t>
            </a:r>
          </a:p>
        </p:txBody>
      </p:sp>
      <p:sp>
        <p:nvSpPr>
          <p:cNvPr id="18" name="TextBox 17">
            <a:extLst>
              <a:ext uri="{FF2B5EF4-FFF2-40B4-BE49-F238E27FC236}">
                <a16:creationId xmlns:a16="http://schemas.microsoft.com/office/drawing/2014/main" id="{3CFB65F7-EEE1-8348-956F-AB6EEEB940FB}"/>
              </a:ext>
            </a:extLst>
          </p:cNvPr>
          <p:cNvSpPr txBox="1">
            <a:spLocks noChangeAspect="1"/>
          </p:cNvSpPr>
          <p:nvPr/>
        </p:nvSpPr>
        <p:spPr>
          <a:xfrm>
            <a:off x="5129692" y="3696326"/>
            <a:ext cx="731520" cy="731520"/>
          </a:xfrm>
          <a:prstGeom prst="rect">
            <a:avLst/>
          </a:prstGeom>
          <a:noFill/>
        </p:spPr>
        <p:txBody>
          <a:bodyPr wrap="square" anchor="ctr" anchorCtr="0">
            <a:noAutofit/>
          </a:bodyPr>
          <a:lstStyle/>
          <a:p>
            <a:pPr algn="ctr"/>
            <a:r>
              <a:rPr lang="en-US" b="1">
                <a:solidFill>
                  <a:schemeClr val="bg1"/>
                </a:solidFill>
              </a:rPr>
              <a:t>2</a:t>
            </a:r>
          </a:p>
        </p:txBody>
      </p:sp>
      <p:sp>
        <p:nvSpPr>
          <p:cNvPr id="19" name="TextBox 18">
            <a:extLst>
              <a:ext uri="{FF2B5EF4-FFF2-40B4-BE49-F238E27FC236}">
                <a16:creationId xmlns:a16="http://schemas.microsoft.com/office/drawing/2014/main" id="{154C8AE2-E7FA-5D4A-B607-05E596B55A03}"/>
              </a:ext>
            </a:extLst>
          </p:cNvPr>
          <p:cNvSpPr txBox="1">
            <a:spLocks noChangeAspect="1"/>
          </p:cNvSpPr>
          <p:nvPr/>
        </p:nvSpPr>
        <p:spPr>
          <a:xfrm>
            <a:off x="4918676" y="4639757"/>
            <a:ext cx="731520" cy="731520"/>
          </a:xfrm>
          <a:prstGeom prst="rect">
            <a:avLst/>
          </a:prstGeom>
          <a:noFill/>
        </p:spPr>
        <p:txBody>
          <a:bodyPr wrap="square" anchor="ctr" anchorCtr="0">
            <a:noAutofit/>
          </a:bodyPr>
          <a:lstStyle/>
          <a:p>
            <a:pPr algn="ctr"/>
            <a:r>
              <a:rPr lang="en-US" b="1">
                <a:solidFill>
                  <a:schemeClr val="bg1"/>
                </a:solidFill>
              </a:rPr>
              <a:t>3</a:t>
            </a:r>
          </a:p>
        </p:txBody>
      </p:sp>
      <p:sp>
        <p:nvSpPr>
          <p:cNvPr id="20" name="Title 10">
            <a:extLst>
              <a:ext uri="{FF2B5EF4-FFF2-40B4-BE49-F238E27FC236}">
                <a16:creationId xmlns:a16="http://schemas.microsoft.com/office/drawing/2014/main" id="{05D2F9F7-C8A7-D74B-931E-497EF6DD1223}"/>
              </a:ext>
            </a:extLst>
          </p:cNvPr>
          <p:cNvSpPr txBox="1">
            <a:spLocks/>
          </p:cNvSpPr>
          <p:nvPr/>
        </p:nvSpPr>
        <p:spPr>
          <a:xfrm>
            <a:off x="2316375" y="3480207"/>
            <a:ext cx="2306572" cy="858291"/>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pPr algn="ctr"/>
            <a:r>
              <a:rPr lang="en-US" sz="1400" b="1">
                <a:solidFill>
                  <a:schemeClr val="accent1"/>
                </a:solidFill>
              </a:rPr>
              <a:t>VOLUNTEER </a:t>
            </a:r>
          </a:p>
          <a:p>
            <a:pPr algn="ctr"/>
            <a:r>
              <a:rPr lang="en-US" sz="1400" b="1">
                <a:solidFill>
                  <a:schemeClr val="accent1"/>
                </a:solidFill>
              </a:rPr>
              <a:t>OPPORTUNITIES</a:t>
            </a:r>
          </a:p>
        </p:txBody>
      </p:sp>
    </p:spTree>
    <p:extLst>
      <p:ext uri="{BB962C8B-B14F-4D97-AF65-F5344CB8AC3E}">
        <p14:creationId xmlns:p14="http://schemas.microsoft.com/office/powerpoint/2010/main" val="792981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FE6ABB0-87C4-CF4A-BD84-2AA10BB0D1B4}"/>
              </a:ext>
            </a:extLst>
          </p:cNvPr>
          <p:cNvSpPr>
            <a:spLocks noGrp="1"/>
          </p:cNvSpPr>
          <p:nvPr>
            <p:ph type="sldNum" sz="quarter" idx="4"/>
          </p:nvPr>
        </p:nvSpPr>
        <p:spPr/>
        <p:txBody>
          <a:bodyPr/>
          <a:lstStyle/>
          <a:p>
            <a:fld id="{14719505-AD43-774F-936C-A3AE71DD4EEA}" type="slidenum">
              <a:rPr lang="en-GB" smtClean="0"/>
              <a:pPr/>
              <a:t>6</a:t>
            </a:fld>
            <a:endParaRPr lang="en-GB"/>
          </a:p>
        </p:txBody>
      </p:sp>
      <p:sp>
        <p:nvSpPr>
          <p:cNvPr id="16" name="TextBox 15">
            <a:extLst>
              <a:ext uri="{FF2B5EF4-FFF2-40B4-BE49-F238E27FC236}">
                <a16:creationId xmlns:a16="http://schemas.microsoft.com/office/drawing/2014/main" id="{916460E2-83EB-AA4A-BE0F-872CC8BB4E5A}"/>
              </a:ext>
            </a:extLst>
          </p:cNvPr>
          <p:cNvSpPr txBox="1"/>
          <p:nvPr/>
        </p:nvSpPr>
        <p:spPr>
          <a:xfrm>
            <a:off x="5105227" y="5454218"/>
            <a:ext cx="813563" cy="369332"/>
          </a:xfrm>
          <a:prstGeom prst="rect">
            <a:avLst/>
          </a:prstGeom>
          <a:noFill/>
        </p:spPr>
        <p:txBody>
          <a:bodyPr wrap="square">
            <a:spAutoFit/>
          </a:bodyPr>
          <a:lstStyle/>
          <a:p>
            <a:pPr algn="ctr"/>
            <a:r>
              <a:rPr lang="en-US" b="1">
                <a:solidFill>
                  <a:schemeClr val="bg1"/>
                </a:solidFill>
              </a:rPr>
              <a:t>3</a:t>
            </a:r>
          </a:p>
        </p:txBody>
      </p:sp>
      <p:sp>
        <p:nvSpPr>
          <p:cNvPr id="17" name="TextBox 16">
            <a:extLst>
              <a:ext uri="{FF2B5EF4-FFF2-40B4-BE49-F238E27FC236}">
                <a16:creationId xmlns:a16="http://schemas.microsoft.com/office/drawing/2014/main" id="{E47C23B4-94FA-DC46-A4A7-671C54D90F07}"/>
              </a:ext>
            </a:extLst>
          </p:cNvPr>
          <p:cNvSpPr txBox="1">
            <a:spLocks noChangeAspect="1"/>
          </p:cNvSpPr>
          <p:nvPr/>
        </p:nvSpPr>
        <p:spPr>
          <a:xfrm>
            <a:off x="4883507" y="2748687"/>
            <a:ext cx="731520" cy="731520"/>
          </a:xfrm>
          <a:prstGeom prst="rect">
            <a:avLst/>
          </a:prstGeom>
          <a:noFill/>
        </p:spPr>
        <p:txBody>
          <a:bodyPr wrap="square" anchor="ctr" anchorCtr="0">
            <a:noAutofit/>
          </a:bodyPr>
          <a:lstStyle/>
          <a:p>
            <a:pPr algn="ctr"/>
            <a:r>
              <a:rPr lang="en-US" b="1">
                <a:solidFill>
                  <a:schemeClr val="bg1"/>
                </a:solidFill>
              </a:rPr>
              <a:t>1</a:t>
            </a:r>
          </a:p>
        </p:txBody>
      </p:sp>
      <p:sp>
        <p:nvSpPr>
          <p:cNvPr id="18" name="TextBox 17">
            <a:extLst>
              <a:ext uri="{FF2B5EF4-FFF2-40B4-BE49-F238E27FC236}">
                <a16:creationId xmlns:a16="http://schemas.microsoft.com/office/drawing/2014/main" id="{3CFB65F7-EEE1-8348-956F-AB6EEEB940FB}"/>
              </a:ext>
            </a:extLst>
          </p:cNvPr>
          <p:cNvSpPr txBox="1">
            <a:spLocks noChangeAspect="1"/>
          </p:cNvSpPr>
          <p:nvPr/>
        </p:nvSpPr>
        <p:spPr>
          <a:xfrm>
            <a:off x="5129692" y="3696326"/>
            <a:ext cx="731520" cy="731520"/>
          </a:xfrm>
          <a:prstGeom prst="rect">
            <a:avLst/>
          </a:prstGeom>
          <a:noFill/>
        </p:spPr>
        <p:txBody>
          <a:bodyPr wrap="square" anchor="ctr" anchorCtr="0">
            <a:noAutofit/>
          </a:bodyPr>
          <a:lstStyle/>
          <a:p>
            <a:pPr algn="ctr"/>
            <a:r>
              <a:rPr lang="en-US" b="1">
                <a:solidFill>
                  <a:schemeClr val="bg1"/>
                </a:solidFill>
              </a:rPr>
              <a:t>2</a:t>
            </a:r>
          </a:p>
        </p:txBody>
      </p:sp>
      <p:sp>
        <p:nvSpPr>
          <p:cNvPr id="19" name="TextBox 18">
            <a:extLst>
              <a:ext uri="{FF2B5EF4-FFF2-40B4-BE49-F238E27FC236}">
                <a16:creationId xmlns:a16="http://schemas.microsoft.com/office/drawing/2014/main" id="{154C8AE2-E7FA-5D4A-B607-05E596B55A03}"/>
              </a:ext>
            </a:extLst>
          </p:cNvPr>
          <p:cNvSpPr txBox="1">
            <a:spLocks noChangeAspect="1"/>
          </p:cNvSpPr>
          <p:nvPr/>
        </p:nvSpPr>
        <p:spPr>
          <a:xfrm>
            <a:off x="4918676" y="4639757"/>
            <a:ext cx="731520" cy="731520"/>
          </a:xfrm>
          <a:prstGeom prst="rect">
            <a:avLst/>
          </a:prstGeom>
          <a:noFill/>
        </p:spPr>
        <p:txBody>
          <a:bodyPr wrap="square" anchor="ctr" anchorCtr="0">
            <a:noAutofit/>
          </a:bodyPr>
          <a:lstStyle/>
          <a:p>
            <a:pPr algn="ctr"/>
            <a:r>
              <a:rPr lang="en-US" b="1">
                <a:solidFill>
                  <a:schemeClr val="bg1"/>
                </a:solidFill>
              </a:rPr>
              <a:t>3</a:t>
            </a:r>
          </a:p>
        </p:txBody>
      </p:sp>
      <p:sp>
        <p:nvSpPr>
          <p:cNvPr id="11" name="Title 2">
            <a:extLst>
              <a:ext uri="{FF2B5EF4-FFF2-40B4-BE49-F238E27FC236}">
                <a16:creationId xmlns:a16="http://schemas.microsoft.com/office/drawing/2014/main" id="{9D73FCDD-4A1F-BF4B-9768-50E12B68F69B}"/>
              </a:ext>
            </a:extLst>
          </p:cNvPr>
          <p:cNvSpPr txBox="1">
            <a:spLocks/>
          </p:cNvSpPr>
          <p:nvPr/>
        </p:nvSpPr>
        <p:spPr>
          <a:xfrm>
            <a:off x="6375687" y="596512"/>
            <a:ext cx="5407698" cy="843279"/>
          </a:xfrm>
          <a:prstGeom prst="rect">
            <a:avLst/>
          </a:prstGeom>
        </p:spPr>
        <p:txBody>
          <a:bodyPr vert="horz" lIns="0" tIns="0" rIns="0" bIns="0" rtlCol="0" anchor="t">
            <a:noAutofit/>
          </a:bodyPr>
          <a:lstStyle>
            <a:lvl1pPr algn="l" defTabSz="914400" rtl="0" eaLnBrk="1" latinLnBrk="0" hangingPunct="1">
              <a:lnSpc>
                <a:spcPct val="100000"/>
              </a:lnSpc>
              <a:spcBef>
                <a:spcPct val="0"/>
              </a:spcBef>
              <a:buNone/>
              <a:defRPr sz="2800" kern="1200" spc="0" baseline="0">
                <a:solidFill>
                  <a:schemeClr val="tx1"/>
                </a:solidFill>
                <a:latin typeface="GE Inspira Sans" panose="020B0503060000000003" pitchFamily="34" charset="77"/>
                <a:ea typeface="+mj-ea"/>
                <a:cs typeface="+mj-cs"/>
              </a:defRPr>
            </a:lvl1pPr>
          </a:lstStyle>
          <a:p>
            <a:endParaRPr lang="en-US" sz="2400" b="1"/>
          </a:p>
          <a:p>
            <a:r>
              <a:rPr lang="en-US" b="1"/>
              <a:t>Before You Begin</a:t>
            </a:r>
          </a:p>
        </p:txBody>
      </p:sp>
      <p:sp>
        <p:nvSpPr>
          <p:cNvPr id="13" name="Text Placeholder 4">
            <a:extLst>
              <a:ext uri="{FF2B5EF4-FFF2-40B4-BE49-F238E27FC236}">
                <a16:creationId xmlns:a16="http://schemas.microsoft.com/office/drawing/2014/main" id="{31748A00-34CA-8D4D-9264-03F3D2B1B58D}"/>
              </a:ext>
            </a:extLst>
          </p:cNvPr>
          <p:cNvSpPr txBox="1">
            <a:spLocks/>
          </p:cNvSpPr>
          <p:nvPr/>
        </p:nvSpPr>
        <p:spPr>
          <a:xfrm>
            <a:off x="6330681" y="1498564"/>
            <a:ext cx="4814435" cy="297995"/>
          </a:xfrm>
          <a:prstGeom prst="rect">
            <a:avLst/>
          </a:prstGeom>
        </p:spPr>
        <p:txBody>
          <a:bodyPr/>
          <a:lst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b="1">
                <a:solidFill>
                  <a:schemeClr val="accent1"/>
                </a:solidFill>
              </a:rPr>
              <a:t>Ask yourself:</a:t>
            </a:r>
          </a:p>
          <a:p>
            <a:endParaRPr lang="en-US" sz="1400" b="1">
              <a:solidFill>
                <a:schemeClr val="accent1"/>
              </a:solidFill>
            </a:endParaRPr>
          </a:p>
        </p:txBody>
      </p:sp>
      <p:sp>
        <p:nvSpPr>
          <p:cNvPr id="14" name="Text Placeholder 3">
            <a:extLst>
              <a:ext uri="{FF2B5EF4-FFF2-40B4-BE49-F238E27FC236}">
                <a16:creationId xmlns:a16="http://schemas.microsoft.com/office/drawing/2014/main" id="{3FDA5FA0-F3CB-7943-A306-2D1F4DE5724C}"/>
              </a:ext>
            </a:extLst>
          </p:cNvPr>
          <p:cNvSpPr txBox="1">
            <a:spLocks/>
          </p:cNvSpPr>
          <p:nvPr/>
        </p:nvSpPr>
        <p:spPr>
          <a:xfrm>
            <a:off x="6375687" y="1956392"/>
            <a:ext cx="4906926" cy="3834918"/>
          </a:xfrm>
          <a:prstGeom prst="rect">
            <a:avLst/>
          </a:prstGeom>
        </p:spPr>
        <p:txBody>
          <a:bodyPr vert="horz" lIns="0" tIns="0" rIns="0" bIns="0" rtlCol="0">
            <a:noAutofit/>
          </a:bodyPr>
          <a:lstStyle>
            <a:lvl1pPr marL="0" marR="0" indent="0" algn="l" defTabSz="914400" rtl="0" eaLnBrk="1" fontAlgn="auto" latinLnBrk="0" hangingPunct="1">
              <a:lnSpc>
                <a:spcPct val="100000"/>
              </a:lnSpc>
              <a:spcBef>
                <a:spcPts val="600"/>
              </a:spcBef>
              <a:spcAft>
                <a:spcPts val="0"/>
              </a:spcAft>
              <a:buClrTx/>
              <a:buSzTx/>
              <a:buFontTx/>
              <a:buNone/>
              <a:tabLst/>
              <a:defRPr lang="en-GB" sz="1600" kern="1200" smtClean="0">
                <a:solidFill>
                  <a:schemeClr val="tx1"/>
                </a:solidFill>
                <a:effectLst/>
                <a:latin typeface="GE Inspira Sans" panose="020B0503060000000003" pitchFamily="34" charset="77"/>
                <a:ea typeface="+mn-ea"/>
                <a:cs typeface="+mn-cs"/>
              </a:defRPr>
            </a:lvl1pPr>
            <a:lvl2pPr marL="457200" indent="0" algn="l" defTabSz="914400" rtl="0" eaLnBrk="1" latinLnBrk="0" hangingPunct="1">
              <a:lnSpc>
                <a:spcPct val="100000"/>
              </a:lnSpc>
              <a:spcBef>
                <a:spcPts val="600"/>
              </a:spcBef>
              <a:spcAft>
                <a:spcPts val="0"/>
              </a:spcAft>
              <a:buClr>
                <a:schemeClr val="bg2"/>
              </a:buClr>
              <a:buSzPct val="100000"/>
              <a:buFontTx/>
              <a:buNone/>
              <a:tabLst/>
              <a:defRPr sz="1800" kern="1200">
                <a:solidFill>
                  <a:schemeClr val="tx1"/>
                </a:solidFill>
                <a:latin typeface="GE Inspira Sans" panose="020B0503060000000003" pitchFamily="34" charset="77"/>
                <a:ea typeface="+mn-ea"/>
                <a:cs typeface="+mn-cs"/>
              </a:defRPr>
            </a:lvl2pPr>
            <a:lvl3pPr marL="914400" indent="0" algn="l" defTabSz="914400" rtl="0" eaLnBrk="1" latinLnBrk="0" hangingPunct="1">
              <a:lnSpc>
                <a:spcPct val="100000"/>
              </a:lnSpc>
              <a:spcBef>
                <a:spcPts val="400"/>
              </a:spcBef>
              <a:spcAft>
                <a:spcPts val="0"/>
              </a:spcAft>
              <a:buClr>
                <a:schemeClr val="bg2"/>
              </a:buClr>
              <a:buSzPct val="46000"/>
              <a:buFontTx/>
              <a:buNone/>
              <a:tabLst/>
              <a:defRPr sz="1600" kern="1200">
                <a:solidFill>
                  <a:schemeClr val="tx1"/>
                </a:solidFill>
                <a:latin typeface="GE Inspira Sans" panose="020B0503060000000003" pitchFamily="34" charset="77"/>
                <a:ea typeface="+mn-ea"/>
                <a:cs typeface="+mn-cs"/>
              </a:defRPr>
            </a:lvl3pPr>
            <a:lvl4pPr marL="1371600" indent="0" algn="l" defTabSz="914400" rtl="0" eaLnBrk="1" latinLnBrk="0" hangingPunct="1">
              <a:lnSpc>
                <a:spcPct val="100000"/>
              </a:lnSpc>
              <a:spcBef>
                <a:spcPts val="300"/>
              </a:spcBef>
              <a:spcAft>
                <a:spcPts val="0"/>
              </a:spcAft>
              <a:buSzPct val="100000"/>
              <a:buFontTx/>
              <a:buNone/>
              <a:tabLst/>
              <a:defRPr sz="1400" b="0" kern="1200">
                <a:solidFill>
                  <a:schemeClr val="tx1"/>
                </a:solidFill>
                <a:latin typeface="GE Inspira Sans" panose="020B0503060000000003" pitchFamily="34" charset="77"/>
                <a:ea typeface="+mn-ea"/>
                <a:cs typeface="+mn-cs"/>
              </a:defRPr>
            </a:lvl4pPr>
            <a:lvl5pPr marL="1828800" indent="0" algn="l" defTabSz="914400" rtl="0" eaLnBrk="1" latinLnBrk="0" hangingPunct="1">
              <a:lnSpc>
                <a:spcPct val="100000"/>
              </a:lnSpc>
              <a:spcBef>
                <a:spcPts val="200"/>
              </a:spcBef>
              <a:spcAft>
                <a:spcPts val="0"/>
              </a:spcAft>
              <a:buSzPct val="46000"/>
              <a:buFontTx/>
              <a:buNone/>
              <a:tabLst/>
              <a:defRPr sz="120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300" b="1">
                <a:solidFill>
                  <a:schemeClr val="accent1"/>
                </a:solidFill>
              </a:rPr>
              <a:t>WHAT?</a:t>
            </a:r>
            <a:r>
              <a:rPr lang="en-US" sz="1300" b="1">
                <a:solidFill>
                  <a:schemeClr val="accent2"/>
                </a:solidFill>
              </a:rPr>
              <a:t> </a:t>
            </a:r>
            <a:r>
              <a:rPr lang="en-US" sz="1300">
                <a:solidFill>
                  <a:schemeClr val="bg2"/>
                </a:solidFill>
              </a:rPr>
              <a:t>What type of Discovery activity or event are you most interested in?</a:t>
            </a:r>
            <a:r>
              <a:rPr lang="en-US" sz="1300" b="1">
                <a:solidFill>
                  <a:schemeClr val="bg2"/>
                </a:solidFill>
              </a:rPr>
              <a:t> </a:t>
            </a:r>
            <a:r>
              <a:rPr lang="en-US" sz="1300">
                <a:solidFill>
                  <a:schemeClr val="bg2"/>
                </a:solidFill>
              </a:rPr>
              <a:t>What do you want to do? What special skills or knowledge can you offer? </a:t>
            </a:r>
          </a:p>
          <a:p>
            <a:pPr marL="171450" indent="-171450">
              <a:buFont typeface="Arial" panose="020B0604020202020204" pitchFamily="34" charset="0"/>
              <a:buChar char="•"/>
            </a:pPr>
            <a:r>
              <a:rPr lang="en-US" sz="1300" b="1">
                <a:solidFill>
                  <a:schemeClr val="accent1"/>
                </a:solidFill>
              </a:rPr>
              <a:t>WHEN?</a:t>
            </a:r>
            <a:r>
              <a:rPr lang="en-US" sz="1300" b="1">
                <a:solidFill>
                  <a:schemeClr val="accent2"/>
                </a:solidFill>
              </a:rPr>
              <a:t> </a:t>
            </a:r>
            <a:r>
              <a:rPr lang="en-US" sz="1300">
                <a:solidFill>
                  <a:schemeClr val="bg2"/>
                </a:solidFill>
              </a:rPr>
              <a:t>When can you do it? How much time can you commit (thirty minutes, one hour, two hours)? When are you available (during work hours, after work, weekends)?</a:t>
            </a:r>
            <a:r>
              <a:rPr lang="en-US" sz="1300" b="1">
                <a:solidFill>
                  <a:schemeClr val="bg2"/>
                </a:solidFill>
              </a:rPr>
              <a:t> </a:t>
            </a:r>
            <a:endParaRPr lang="en-US" sz="1300">
              <a:solidFill>
                <a:schemeClr val="bg2"/>
              </a:solidFill>
            </a:endParaRPr>
          </a:p>
          <a:p>
            <a:pPr marL="171450" indent="-171450">
              <a:buFont typeface="Arial" panose="020B0604020202020204" pitchFamily="34" charset="0"/>
              <a:buChar char="•"/>
            </a:pPr>
            <a:r>
              <a:rPr lang="en-US" sz="1300" b="1">
                <a:solidFill>
                  <a:schemeClr val="accent1"/>
                </a:solidFill>
              </a:rPr>
              <a:t>WHERE? </a:t>
            </a:r>
            <a:r>
              <a:rPr lang="en-US" sz="1300">
                <a:solidFill>
                  <a:schemeClr val="bg2"/>
                </a:solidFill>
              </a:rPr>
              <a:t>W</a:t>
            </a:r>
            <a:r>
              <a:rPr lang="en-US" sz="1300"/>
              <a:t>here will it take place? At a specific school? After school program? Community event? Virtually? </a:t>
            </a:r>
          </a:p>
          <a:p>
            <a:pPr marL="171450" indent="-171450">
              <a:buFont typeface="Arial" panose="020B0604020202020204" pitchFamily="34" charset="0"/>
              <a:buChar char="•"/>
            </a:pPr>
            <a:r>
              <a:rPr lang="en-US" sz="1300" b="1">
                <a:solidFill>
                  <a:schemeClr val="accent1"/>
                </a:solidFill>
              </a:rPr>
              <a:t>WHO?</a:t>
            </a:r>
            <a:r>
              <a:rPr lang="en-US" sz="1300">
                <a:solidFill>
                  <a:schemeClr val="accent1"/>
                </a:solidFill>
              </a:rPr>
              <a:t> </a:t>
            </a:r>
            <a:r>
              <a:rPr lang="en-US" sz="1300">
                <a:solidFill>
                  <a:schemeClr val="bg2"/>
                </a:solidFill>
              </a:rPr>
              <a:t>Who (principal, school director, teacher, other community member) do you need to engage to make it happen?</a:t>
            </a:r>
          </a:p>
          <a:p>
            <a:pPr marL="171450" indent="-171450">
              <a:buFont typeface="Arial" panose="020B0604020202020204" pitchFamily="34" charset="0"/>
              <a:buChar char="•"/>
            </a:pPr>
            <a:r>
              <a:rPr lang="en-US" sz="1300" b="1">
                <a:solidFill>
                  <a:schemeClr val="accent1"/>
                </a:solidFill>
              </a:rPr>
              <a:t>HOW?</a:t>
            </a:r>
            <a:r>
              <a:rPr lang="en-US" sz="1300">
                <a:solidFill>
                  <a:schemeClr val="accent1"/>
                </a:solidFill>
              </a:rPr>
              <a:t> </a:t>
            </a:r>
            <a:r>
              <a:rPr lang="en-US" sz="1300"/>
              <a:t>How many students are you looking to engage? What age? How many other volunteers will you need? How much will it cost? Do you have a budget? </a:t>
            </a:r>
          </a:p>
          <a:p>
            <a:pPr marL="460375" lvl="1" indent="-239713">
              <a:buFont typeface="Courier New" panose="02070309020205020404" pitchFamily="49" charset="0"/>
              <a:buChar char="o"/>
            </a:pPr>
            <a:endParaRPr lang="en-US" sz="1300">
              <a:solidFill>
                <a:schemeClr val="bg2"/>
              </a:solidFill>
            </a:endParaRPr>
          </a:p>
          <a:p>
            <a:endParaRPr lang="en-US" sz="1300"/>
          </a:p>
        </p:txBody>
      </p:sp>
      <p:pic>
        <p:nvPicPr>
          <p:cNvPr id="20" name="Picture 19" descr="A picture containing person, indoor, room, gambling house&#10;&#10;Description automatically generated">
            <a:extLst>
              <a:ext uri="{FF2B5EF4-FFF2-40B4-BE49-F238E27FC236}">
                <a16:creationId xmlns:a16="http://schemas.microsoft.com/office/drawing/2014/main" id="{AC10627F-A3EA-9043-8178-A9896F8B2733}"/>
              </a:ext>
            </a:extLst>
          </p:cNvPr>
          <p:cNvPicPr>
            <a:picLocks noChangeAspect="1"/>
          </p:cNvPicPr>
          <p:nvPr/>
        </p:nvPicPr>
        <p:blipFill>
          <a:blip r:embed="rId2"/>
          <a:stretch>
            <a:fillRect/>
          </a:stretch>
        </p:blipFill>
        <p:spPr>
          <a:xfrm>
            <a:off x="527900" y="1041717"/>
            <a:ext cx="5552800" cy="3698254"/>
          </a:xfrm>
          <a:prstGeom prst="rect">
            <a:avLst/>
          </a:prstGeom>
        </p:spPr>
      </p:pic>
    </p:spTree>
    <p:extLst>
      <p:ext uri="{BB962C8B-B14F-4D97-AF65-F5344CB8AC3E}">
        <p14:creationId xmlns:p14="http://schemas.microsoft.com/office/powerpoint/2010/main" val="1761625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7920F-A0C1-C847-8E1F-01971AB53ABA}"/>
              </a:ext>
            </a:extLst>
          </p:cNvPr>
          <p:cNvSpPr>
            <a:spLocks noGrp="1"/>
          </p:cNvSpPr>
          <p:nvPr>
            <p:ph type="body" sz="quarter" idx="23"/>
          </p:nvPr>
        </p:nvSpPr>
        <p:spPr>
          <a:xfrm>
            <a:off x="-441543" y="404115"/>
            <a:ext cx="5233104" cy="258340"/>
          </a:xfrm>
        </p:spPr>
        <p:txBody>
          <a:bodyPr/>
          <a:lstStyle/>
          <a:p>
            <a:pPr marL="285750" indent="-285750">
              <a:buFont typeface="Arial" panose="020B0604020202020204" pitchFamily="34" charset="0"/>
              <a:buChar char="•"/>
            </a:pPr>
            <a:endParaRPr lang="en-US" sz="1400" b="0">
              <a:solidFill>
                <a:schemeClr val="tx1"/>
              </a:solidFill>
            </a:endParaRPr>
          </a:p>
          <a:p>
            <a:pPr marL="285750" lvl="0" indent="-285750">
              <a:buFont typeface="Arial" panose="020B0604020202020204" pitchFamily="34" charset="0"/>
              <a:buChar char="•"/>
            </a:pPr>
            <a:endParaRPr lang="en-US" sz="1400" b="0">
              <a:solidFill>
                <a:schemeClr val="tx1"/>
              </a:solidFill>
            </a:endParaRPr>
          </a:p>
          <a:p>
            <a:pPr marL="285750" indent="-285750">
              <a:buFont typeface="Arial" panose="020B0604020202020204" pitchFamily="34" charset="0"/>
              <a:buChar char="•"/>
            </a:pPr>
            <a:endParaRPr lang="en-US" sz="1400" b="0">
              <a:solidFill>
                <a:schemeClr val="tx1"/>
              </a:solidFill>
            </a:endParaRPr>
          </a:p>
        </p:txBody>
      </p:sp>
      <p:sp>
        <p:nvSpPr>
          <p:cNvPr id="21" name="Text Placeholder 20">
            <a:extLst>
              <a:ext uri="{FF2B5EF4-FFF2-40B4-BE49-F238E27FC236}">
                <a16:creationId xmlns:a16="http://schemas.microsoft.com/office/drawing/2014/main" id="{3D303055-A152-EF46-A70C-3B7377821864}"/>
              </a:ext>
            </a:extLst>
          </p:cNvPr>
          <p:cNvSpPr>
            <a:spLocks noGrp="1"/>
          </p:cNvSpPr>
          <p:nvPr>
            <p:ph type="body" sz="quarter" idx="25"/>
          </p:nvPr>
        </p:nvSpPr>
        <p:spPr>
          <a:xfrm>
            <a:off x="685800" y="2058138"/>
            <a:ext cx="5232399" cy="3660467"/>
          </a:xfrm>
        </p:spPr>
        <p:txBody>
          <a:bodyPr/>
          <a:lstStyle/>
          <a:p>
            <a:r>
              <a:rPr lang="en-US" sz="1400"/>
              <a:t>All GE employees can greatly enrich their time with young people by drawing on and sharing their own experiences and accomplishments in a relevant and personal way. This can be done in </a:t>
            </a:r>
            <a:r>
              <a:rPr lang="en-US" sz="1400" b="1"/>
              <a:t>10-30 minutes</a:t>
            </a:r>
            <a:r>
              <a:rPr lang="en-US" sz="1400"/>
              <a:t>, depending on the event type and the timeframe allotted. </a:t>
            </a:r>
          </a:p>
          <a:p>
            <a:endParaRPr lang="en-US" sz="1400"/>
          </a:p>
          <a:p>
            <a:endParaRPr lang="en-US" sz="1400"/>
          </a:p>
        </p:txBody>
      </p:sp>
      <p:sp>
        <p:nvSpPr>
          <p:cNvPr id="5" name="Slide Number Placeholder 4">
            <a:extLst>
              <a:ext uri="{FF2B5EF4-FFF2-40B4-BE49-F238E27FC236}">
                <a16:creationId xmlns:a16="http://schemas.microsoft.com/office/drawing/2014/main" id="{1548D68D-2CF4-8B4B-96C7-FBE2DE4759FF}"/>
              </a:ext>
            </a:extLst>
          </p:cNvPr>
          <p:cNvSpPr>
            <a:spLocks noGrp="1"/>
          </p:cNvSpPr>
          <p:nvPr>
            <p:ph type="sldNum" sz="quarter" idx="4"/>
          </p:nvPr>
        </p:nvSpPr>
        <p:spPr/>
        <p:txBody>
          <a:bodyPr/>
          <a:lstStyle/>
          <a:p>
            <a:fld id="{14719505-AD43-774F-936C-A3AE71DD4EEA}" type="slidenum">
              <a:rPr lang="en-GB" smtClean="0"/>
              <a:pPr/>
              <a:t>7</a:t>
            </a:fld>
            <a:endParaRPr lang="en-GB"/>
          </a:p>
        </p:txBody>
      </p:sp>
      <p:sp>
        <p:nvSpPr>
          <p:cNvPr id="22" name="Text Placeholder 21">
            <a:extLst>
              <a:ext uri="{FF2B5EF4-FFF2-40B4-BE49-F238E27FC236}">
                <a16:creationId xmlns:a16="http://schemas.microsoft.com/office/drawing/2014/main" id="{9A180FA9-0902-F342-9578-14153DEFB87C}"/>
              </a:ext>
            </a:extLst>
          </p:cNvPr>
          <p:cNvSpPr>
            <a:spLocks noGrp="1"/>
          </p:cNvSpPr>
          <p:nvPr>
            <p:ph type="body" sz="quarter" idx="26"/>
          </p:nvPr>
        </p:nvSpPr>
        <p:spPr>
          <a:xfrm>
            <a:off x="6273098" y="1639396"/>
            <a:ext cx="5233104" cy="258340"/>
          </a:xfrm>
        </p:spPr>
        <p:txBody>
          <a:bodyPr/>
          <a:lstStyle/>
          <a:p>
            <a:r>
              <a:rPr lang="en-US" sz="1800" cap="all"/>
              <a:t>Here’s How:</a:t>
            </a:r>
          </a:p>
        </p:txBody>
      </p:sp>
      <p:sp>
        <p:nvSpPr>
          <p:cNvPr id="23" name="Text Placeholder 22">
            <a:extLst>
              <a:ext uri="{FF2B5EF4-FFF2-40B4-BE49-F238E27FC236}">
                <a16:creationId xmlns:a16="http://schemas.microsoft.com/office/drawing/2014/main" id="{6DFF916F-52E8-D347-A95D-911B5B97B6F2}"/>
              </a:ext>
            </a:extLst>
          </p:cNvPr>
          <p:cNvSpPr>
            <a:spLocks noGrp="1"/>
          </p:cNvSpPr>
          <p:nvPr>
            <p:ph type="body" sz="quarter" idx="27"/>
          </p:nvPr>
        </p:nvSpPr>
        <p:spPr>
          <a:xfrm>
            <a:off x="6272394" y="2058138"/>
            <a:ext cx="5232399" cy="3660467"/>
          </a:xfrm>
        </p:spPr>
        <p:txBody>
          <a:bodyPr/>
          <a:lstStyle/>
          <a:p>
            <a:pPr marL="285750" indent="-285750">
              <a:buFont typeface="Arial" panose="020B0604020202020204" pitchFamily="34" charset="0"/>
              <a:buChar char="•"/>
            </a:pPr>
            <a:r>
              <a:rPr lang="en-US" sz="1400"/>
              <a:t>Speak at a school assembly as part of a </a:t>
            </a:r>
            <a:r>
              <a:rPr lang="en-US" sz="1400" b="1" cap="small">
                <a:solidFill>
                  <a:schemeClr val="accent1"/>
                </a:solidFill>
              </a:rPr>
              <a:t>Career Panel</a:t>
            </a:r>
            <a:r>
              <a:rPr lang="en-US" sz="1400"/>
              <a:t>.</a:t>
            </a:r>
          </a:p>
          <a:p>
            <a:pPr marL="285750" lvl="0" indent="-285750">
              <a:buFont typeface="Arial" panose="020B0604020202020204" pitchFamily="34" charset="0"/>
              <a:buChar char="•"/>
            </a:pPr>
            <a:r>
              <a:rPr lang="en-US" sz="1400"/>
              <a:t>Serve as a </a:t>
            </a:r>
            <a:r>
              <a:rPr lang="en-US" sz="1400" b="1" cap="small">
                <a:solidFill>
                  <a:schemeClr val="accent1"/>
                </a:solidFill>
              </a:rPr>
              <a:t>Guest Speaker </a:t>
            </a:r>
            <a:r>
              <a:rPr lang="en-US" sz="1400"/>
              <a:t>or give a </a:t>
            </a:r>
            <a:r>
              <a:rPr lang="en-US" sz="1400" b="1" cap="small">
                <a:solidFill>
                  <a:schemeClr val="accent1"/>
                </a:solidFill>
              </a:rPr>
              <a:t>Keynote Speech </a:t>
            </a:r>
            <a:r>
              <a:rPr lang="en-US" sz="1400"/>
              <a:t>and share your career journey with students in an in-school or out-of-school setting.</a:t>
            </a:r>
          </a:p>
          <a:p>
            <a:pPr marL="285750" indent="-285750">
              <a:buFont typeface="Arial" panose="020B0604020202020204" pitchFamily="34" charset="0"/>
              <a:buChar char="•"/>
            </a:pPr>
            <a:r>
              <a:rPr lang="en-US" sz="1400"/>
              <a:t>Run an informational booth at a </a:t>
            </a:r>
            <a:r>
              <a:rPr lang="en-US" sz="1400" b="1" cap="small">
                <a:solidFill>
                  <a:schemeClr val="accent1"/>
                </a:solidFill>
              </a:rPr>
              <a:t>Career Fair </a:t>
            </a:r>
            <a:r>
              <a:rPr lang="en-US" sz="1400"/>
              <a:t>and talk with youth about opportunities in engineering.</a:t>
            </a:r>
          </a:p>
          <a:p>
            <a:pPr marL="285750" indent="-285750">
              <a:buFont typeface="Arial" panose="020B0604020202020204" pitchFamily="34" charset="0"/>
              <a:buChar char="•"/>
            </a:pPr>
            <a:r>
              <a:rPr lang="en-US" sz="1400"/>
              <a:t>Write a </a:t>
            </a:r>
            <a:r>
              <a:rPr lang="en-US" sz="1400" b="1" cap="small">
                <a:solidFill>
                  <a:schemeClr val="accent1"/>
                </a:solidFill>
              </a:rPr>
              <a:t>Blog </a:t>
            </a:r>
            <a:r>
              <a:rPr lang="en-US" sz="1400"/>
              <a:t>about your career and share it on your social media channels.</a:t>
            </a:r>
          </a:p>
          <a:p>
            <a:pPr marL="285750" indent="-285750">
              <a:buFont typeface="Arial" panose="020B0604020202020204" pitchFamily="34" charset="0"/>
              <a:buChar char="•"/>
            </a:pPr>
            <a:r>
              <a:rPr lang="en-US" sz="1400"/>
              <a:t>Create a </a:t>
            </a:r>
            <a:r>
              <a:rPr lang="en-US" sz="1400" b="1" cap="small">
                <a:solidFill>
                  <a:schemeClr val="accent1"/>
                </a:solidFill>
              </a:rPr>
              <a:t>Day in the Life Video Tour </a:t>
            </a:r>
            <a:r>
              <a:rPr lang="en-US" sz="1400"/>
              <a:t>of your work environment. </a:t>
            </a:r>
          </a:p>
          <a:p>
            <a:pPr marL="285750" indent="-285750">
              <a:buFont typeface="Arial" panose="020B0604020202020204" pitchFamily="34" charset="0"/>
              <a:buChar char="•"/>
            </a:pPr>
            <a:r>
              <a:rPr lang="en-US" sz="1400"/>
              <a:t>You can also incorporate sharing your story into a Demonstration or Activity.</a:t>
            </a:r>
          </a:p>
          <a:p>
            <a:pPr marL="285750" indent="-285750">
              <a:buFont typeface="Arial" panose="020B0604020202020204" pitchFamily="34" charset="0"/>
              <a:buChar char="•"/>
            </a:pPr>
            <a:r>
              <a:rPr lang="en-US" sz="1400"/>
              <a:t>You don’t have to be an engineer! It’s helpful for young people to learn about all kinds of careers. </a:t>
            </a:r>
          </a:p>
          <a:p>
            <a:endParaRPr lang="en-US" sz="1400"/>
          </a:p>
        </p:txBody>
      </p:sp>
      <p:sp>
        <p:nvSpPr>
          <p:cNvPr id="15" name="Title 1">
            <a:extLst>
              <a:ext uri="{FF2B5EF4-FFF2-40B4-BE49-F238E27FC236}">
                <a16:creationId xmlns:a16="http://schemas.microsoft.com/office/drawing/2014/main" id="{D1E7442D-52EB-FF47-884A-5F2D136469FE}"/>
              </a:ext>
            </a:extLst>
          </p:cNvPr>
          <p:cNvSpPr txBox="1">
            <a:spLocks/>
          </p:cNvSpPr>
          <p:nvPr/>
        </p:nvSpPr>
        <p:spPr>
          <a:xfrm>
            <a:off x="685800" y="404115"/>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ts val="0"/>
              </a:spcBef>
              <a:buNone/>
              <a:defRPr lang="en-GB" sz="2800" b="0" i="0" u="none" strike="noStrike" kern="1200" spc="0" baseline="0" smtClean="0">
                <a:solidFill>
                  <a:schemeClr val="tx1"/>
                </a:solidFill>
                <a:effectLst/>
                <a:latin typeface="+mj-lt"/>
                <a:ea typeface="+mj-ea"/>
                <a:cs typeface="+mj-cs"/>
              </a:defRPr>
            </a:lvl1pPr>
          </a:lstStyle>
          <a:p>
            <a:br>
              <a:rPr lang="en-US" b="1"/>
            </a:br>
            <a:r>
              <a:rPr lang="en-US" b="1"/>
              <a:t>Share Your Story</a:t>
            </a:r>
            <a:endParaRPr lang="en-US"/>
          </a:p>
        </p:txBody>
      </p:sp>
      <p:sp>
        <p:nvSpPr>
          <p:cNvPr id="26" name="Text Placeholder 21">
            <a:extLst>
              <a:ext uri="{FF2B5EF4-FFF2-40B4-BE49-F238E27FC236}">
                <a16:creationId xmlns:a16="http://schemas.microsoft.com/office/drawing/2014/main" id="{6C36D02D-8126-D048-99A4-A3F6A4E53F3D}"/>
              </a:ext>
            </a:extLst>
          </p:cNvPr>
          <p:cNvSpPr txBox="1">
            <a:spLocks/>
          </p:cNvSpPr>
          <p:nvPr/>
        </p:nvSpPr>
        <p:spPr>
          <a:xfrm>
            <a:off x="686151" y="1639396"/>
            <a:ext cx="5233104" cy="25834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SzPct val="100000"/>
              <a:buFontTx/>
              <a:buNone/>
              <a:defRPr sz="2000" b="1" kern="1200" cap="none" spc="0" baseline="0">
                <a:solidFill>
                  <a:schemeClr val="accent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15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15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800" cap="all"/>
              <a:t>INSPIRE YOUTH</a:t>
            </a:r>
          </a:p>
        </p:txBody>
      </p:sp>
      <p:pic>
        <p:nvPicPr>
          <p:cNvPr id="4" name="Picture 3" descr="Diagram, engineering drawing&#10;&#10;Description automatically generated">
            <a:extLst>
              <a:ext uri="{FF2B5EF4-FFF2-40B4-BE49-F238E27FC236}">
                <a16:creationId xmlns:a16="http://schemas.microsoft.com/office/drawing/2014/main" id="{EE8968B2-306D-4DB7-B497-D61A402D989D}"/>
              </a:ext>
            </a:extLst>
          </p:cNvPr>
          <p:cNvPicPr>
            <a:picLocks noChangeAspect="1"/>
          </p:cNvPicPr>
          <p:nvPr/>
        </p:nvPicPr>
        <p:blipFill>
          <a:blip r:embed="rId2"/>
          <a:stretch>
            <a:fillRect/>
          </a:stretch>
        </p:blipFill>
        <p:spPr>
          <a:xfrm>
            <a:off x="685800" y="3243151"/>
            <a:ext cx="4603750" cy="2838450"/>
          </a:xfrm>
          <a:prstGeom prst="rect">
            <a:avLst/>
          </a:prstGeom>
        </p:spPr>
      </p:pic>
    </p:spTree>
    <p:extLst>
      <p:ext uri="{BB962C8B-B14F-4D97-AF65-F5344CB8AC3E}">
        <p14:creationId xmlns:p14="http://schemas.microsoft.com/office/powerpoint/2010/main" val="966744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97920F-A0C1-C847-8E1F-01971AB53ABA}"/>
              </a:ext>
            </a:extLst>
          </p:cNvPr>
          <p:cNvSpPr>
            <a:spLocks noGrp="1"/>
          </p:cNvSpPr>
          <p:nvPr>
            <p:ph type="body" sz="quarter" idx="23"/>
          </p:nvPr>
        </p:nvSpPr>
        <p:spPr>
          <a:xfrm>
            <a:off x="-441543" y="404115"/>
            <a:ext cx="5233104" cy="258340"/>
          </a:xfrm>
        </p:spPr>
        <p:txBody>
          <a:bodyPr/>
          <a:lstStyle/>
          <a:p>
            <a:pPr marL="285750" indent="-285750">
              <a:buFont typeface="Arial" panose="020B0604020202020204" pitchFamily="34" charset="0"/>
              <a:buChar char="•"/>
            </a:pPr>
            <a:endParaRPr lang="en-US" sz="1400" b="0">
              <a:solidFill>
                <a:schemeClr val="tx1"/>
              </a:solidFill>
            </a:endParaRPr>
          </a:p>
          <a:p>
            <a:pPr marL="285750" lvl="0" indent="-285750">
              <a:buFont typeface="Arial" panose="020B0604020202020204" pitchFamily="34" charset="0"/>
              <a:buChar char="•"/>
            </a:pPr>
            <a:endParaRPr lang="en-US" sz="1400" b="0">
              <a:solidFill>
                <a:schemeClr val="tx1"/>
              </a:solidFill>
            </a:endParaRPr>
          </a:p>
          <a:p>
            <a:pPr marL="285750" indent="-285750">
              <a:buFont typeface="Arial" panose="020B0604020202020204" pitchFamily="34" charset="0"/>
              <a:buChar char="•"/>
            </a:pPr>
            <a:endParaRPr lang="en-US" sz="1400" b="0">
              <a:solidFill>
                <a:schemeClr val="tx1"/>
              </a:solidFill>
            </a:endParaRPr>
          </a:p>
        </p:txBody>
      </p:sp>
      <p:sp>
        <p:nvSpPr>
          <p:cNvPr id="21" name="Text Placeholder 20">
            <a:extLst>
              <a:ext uri="{FF2B5EF4-FFF2-40B4-BE49-F238E27FC236}">
                <a16:creationId xmlns:a16="http://schemas.microsoft.com/office/drawing/2014/main" id="{3D303055-A152-EF46-A70C-3B7377821864}"/>
              </a:ext>
            </a:extLst>
          </p:cNvPr>
          <p:cNvSpPr>
            <a:spLocks noGrp="1"/>
          </p:cNvSpPr>
          <p:nvPr>
            <p:ph type="body" sz="quarter" idx="25"/>
          </p:nvPr>
        </p:nvSpPr>
        <p:spPr>
          <a:xfrm>
            <a:off x="686505" y="2208450"/>
            <a:ext cx="4502184" cy="3660467"/>
          </a:xfrm>
        </p:spPr>
        <p:txBody>
          <a:bodyPr/>
          <a:lstStyle/>
          <a:p>
            <a:r>
              <a:rPr lang="en-US" sz="1400"/>
              <a:t>Young people value experiences that engage them and encourage them to ask questions. </a:t>
            </a:r>
          </a:p>
          <a:p>
            <a:r>
              <a:rPr lang="en-US" sz="1400"/>
              <a:t>Demonstrations are short introductions to the endless opportunities in engineering. They are intended to be used at career fairs, science fairs, exhibits, any type of booth, or as an ice breaker activity. </a:t>
            </a:r>
          </a:p>
          <a:p>
            <a:r>
              <a:rPr lang="en-US" sz="1400"/>
              <a:t>Volunteers should choose a demo that aligns with their interests and knowledge and is most suitable to the students, the setting, and the timeframe. Demonstrations run </a:t>
            </a:r>
            <a:r>
              <a:rPr lang="en-US" sz="1400" b="1"/>
              <a:t>15-45 minutes</a:t>
            </a:r>
            <a:r>
              <a:rPr lang="en-US" sz="1400"/>
              <a:t>. Make sure to practice beforehand!</a:t>
            </a:r>
          </a:p>
          <a:p>
            <a:endParaRPr lang="en-US" sz="1400"/>
          </a:p>
          <a:p>
            <a:endParaRPr lang="en-US" sz="1400"/>
          </a:p>
        </p:txBody>
      </p:sp>
      <p:sp>
        <p:nvSpPr>
          <p:cNvPr id="5" name="Slide Number Placeholder 4">
            <a:extLst>
              <a:ext uri="{FF2B5EF4-FFF2-40B4-BE49-F238E27FC236}">
                <a16:creationId xmlns:a16="http://schemas.microsoft.com/office/drawing/2014/main" id="{1548D68D-2CF4-8B4B-96C7-FBE2DE4759FF}"/>
              </a:ext>
            </a:extLst>
          </p:cNvPr>
          <p:cNvSpPr>
            <a:spLocks noGrp="1"/>
          </p:cNvSpPr>
          <p:nvPr>
            <p:ph type="sldNum" sz="quarter" idx="4"/>
          </p:nvPr>
        </p:nvSpPr>
        <p:spPr/>
        <p:txBody>
          <a:bodyPr/>
          <a:lstStyle/>
          <a:p>
            <a:fld id="{14719505-AD43-774F-936C-A3AE71DD4EEA}" type="slidenum">
              <a:rPr lang="en-GB" smtClean="0"/>
              <a:pPr/>
              <a:t>8</a:t>
            </a:fld>
            <a:endParaRPr lang="en-GB"/>
          </a:p>
        </p:txBody>
      </p:sp>
      <p:sp>
        <p:nvSpPr>
          <p:cNvPr id="22" name="Text Placeholder 21">
            <a:extLst>
              <a:ext uri="{FF2B5EF4-FFF2-40B4-BE49-F238E27FC236}">
                <a16:creationId xmlns:a16="http://schemas.microsoft.com/office/drawing/2014/main" id="{9A180FA9-0902-F342-9578-14153DEFB87C}"/>
              </a:ext>
            </a:extLst>
          </p:cNvPr>
          <p:cNvSpPr>
            <a:spLocks noGrp="1"/>
          </p:cNvSpPr>
          <p:nvPr>
            <p:ph type="body" sz="quarter" idx="26"/>
          </p:nvPr>
        </p:nvSpPr>
        <p:spPr>
          <a:xfrm>
            <a:off x="5486288" y="1694260"/>
            <a:ext cx="6245371" cy="258340"/>
          </a:xfrm>
        </p:spPr>
        <p:txBody>
          <a:bodyPr/>
          <a:lstStyle/>
          <a:p>
            <a:r>
              <a:rPr lang="en-US" sz="1800" cap="all"/>
              <a:t>Here’s How:</a:t>
            </a:r>
          </a:p>
        </p:txBody>
      </p:sp>
      <p:sp>
        <p:nvSpPr>
          <p:cNvPr id="23" name="Text Placeholder 22">
            <a:extLst>
              <a:ext uri="{FF2B5EF4-FFF2-40B4-BE49-F238E27FC236}">
                <a16:creationId xmlns:a16="http://schemas.microsoft.com/office/drawing/2014/main" id="{6DFF916F-52E8-D347-A95D-911B5B97B6F2}"/>
              </a:ext>
            </a:extLst>
          </p:cNvPr>
          <p:cNvSpPr>
            <a:spLocks noGrp="1"/>
          </p:cNvSpPr>
          <p:nvPr>
            <p:ph type="body" sz="quarter" idx="27"/>
          </p:nvPr>
        </p:nvSpPr>
        <p:spPr>
          <a:xfrm>
            <a:off x="5486289" y="2208450"/>
            <a:ext cx="3870361" cy="2525761"/>
          </a:xfrm>
        </p:spPr>
        <p:txBody>
          <a:bodyPr/>
          <a:lstStyle/>
          <a:p>
            <a:pPr marL="285750" indent="-285750">
              <a:buFont typeface="Arial" panose="020B0604020202020204" pitchFamily="34" charset="0"/>
              <a:buChar char="•"/>
            </a:pPr>
            <a:r>
              <a:rPr lang="en-US" sz="1400"/>
              <a:t>Do a demonstration activity at a </a:t>
            </a:r>
            <a:r>
              <a:rPr lang="en-US" sz="1400" b="1">
                <a:solidFill>
                  <a:schemeClr val="accent1"/>
                </a:solidFill>
              </a:rPr>
              <a:t>STEM </a:t>
            </a:r>
            <a:r>
              <a:rPr lang="en-US" sz="1400" b="1" cap="small">
                <a:solidFill>
                  <a:schemeClr val="accent1"/>
                </a:solidFill>
              </a:rPr>
              <a:t>Event </a:t>
            </a:r>
            <a:r>
              <a:rPr lang="en-US" sz="1400"/>
              <a:t>hosted by the local community, library, science center, or museum.</a:t>
            </a:r>
          </a:p>
          <a:p>
            <a:pPr marL="285750" indent="-285750">
              <a:buFont typeface="Arial" panose="020B0604020202020204" pitchFamily="34" charset="0"/>
              <a:buChar char="•"/>
            </a:pPr>
            <a:r>
              <a:rPr lang="en-US" sz="1400"/>
              <a:t>Host an </a:t>
            </a:r>
            <a:r>
              <a:rPr lang="en-US" sz="1400" b="1" cap="small">
                <a:solidFill>
                  <a:schemeClr val="accent1"/>
                </a:solidFill>
              </a:rPr>
              <a:t>Engineering Event</a:t>
            </a:r>
            <a:r>
              <a:rPr lang="en-US" sz="1400"/>
              <a:t>, such as Take Your Child to Work Day or other on-site event, with multiple activity stations featuring a variety of demonstration activities.</a:t>
            </a:r>
          </a:p>
          <a:p>
            <a:pPr marL="285750" indent="-285750">
              <a:buFont typeface="Arial" panose="020B0604020202020204" pitchFamily="34" charset="0"/>
              <a:buChar char="•"/>
            </a:pPr>
            <a:r>
              <a:rPr lang="en-US" sz="1400"/>
              <a:t>Facilitate a </a:t>
            </a:r>
            <a:r>
              <a:rPr lang="en-US" sz="1400" b="1" cap="small">
                <a:solidFill>
                  <a:schemeClr val="accent1"/>
                </a:solidFill>
              </a:rPr>
              <a:t>Virtual Demonstration </a:t>
            </a:r>
            <a:r>
              <a:rPr lang="en-US" sz="1400"/>
              <a:t>for a classroom or a group of interested youth. </a:t>
            </a:r>
          </a:p>
        </p:txBody>
      </p:sp>
      <p:sp>
        <p:nvSpPr>
          <p:cNvPr id="15" name="Title 1">
            <a:extLst>
              <a:ext uri="{FF2B5EF4-FFF2-40B4-BE49-F238E27FC236}">
                <a16:creationId xmlns:a16="http://schemas.microsoft.com/office/drawing/2014/main" id="{D1E7442D-52EB-FF47-884A-5F2D136469FE}"/>
              </a:ext>
            </a:extLst>
          </p:cNvPr>
          <p:cNvSpPr txBox="1">
            <a:spLocks/>
          </p:cNvSpPr>
          <p:nvPr/>
        </p:nvSpPr>
        <p:spPr>
          <a:xfrm>
            <a:off x="685800" y="404115"/>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ts val="0"/>
              </a:spcBef>
              <a:buNone/>
              <a:defRPr lang="en-GB" sz="2800" b="0" i="0" u="none" strike="noStrike" kern="1200" spc="0" baseline="0" smtClean="0">
                <a:solidFill>
                  <a:schemeClr val="tx1"/>
                </a:solidFill>
                <a:effectLst/>
                <a:latin typeface="+mj-lt"/>
                <a:ea typeface="+mj-ea"/>
                <a:cs typeface="+mj-cs"/>
              </a:defRPr>
            </a:lvl1pPr>
          </a:lstStyle>
          <a:p>
            <a:br>
              <a:rPr lang="en-US" b="1"/>
            </a:br>
            <a:r>
              <a:rPr lang="en-US" b="1"/>
              <a:t>Do a Demonstration</a:t>
            </a:r>
            <a:endParaRPr lang="en-US"/>
          </a:p>
        </p:txBody>
      </p:sp>
      <p:sp>
        <p:nvSpPr>
          <p:cNvPr id="26" name="Text Placeholder 21">
            <a:extLst>
              <a:ext uri="{FF2B5EF4-FFF2-40B4-BE49-F238E27FC236}">
                <a16:creationId xmlns:a16="http://schemas.microsoft.com/office/drawing/2014/main" id="{6C36D02D-8126-D048-99A4-A3F6A4E53F3D}"/>
              </a:ext>
            </a:extLst>
          </p:cNvPr>
          <p:cNvSpPr txBox="1">
            <a:spLocks/>
          </p:cNvSpPr>
          <p:nvPr/>
        </p:nvSpPr>
        <p:spPr>
          <a:xfrm>
            <a:off x="686151" y="1694260"/>
            <a:ext cx="5233104" cy="25834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SzPct val="100000"/>
              <a:buFontTx/>
              <a:buNone/>
              <a:defRPr sz="2000" b="1" kern="1200" cap="none" spc="0" baseline="0">
                <a:solidFill>
                  <a:schemeClr val="accent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15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15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800" cap="all"/>
              <a:t>EXCITE YOUTH</a:t>
            </a:r>
          </a:p>
        </p:txBody>
      </p:sp>
      <p:pic>
        <p:nvPicPr>
          <p:cNvPr id="4" name="Picture 3" descr="Icon&#10;&#10;Description automatically generated">
            <a:extLst>
              <a:ext uri="{FF2B5EF4-FFF2-40B4-BE49-F238E27FC236}">
                <a16:creationId xmlns:a16="http://schemas.microsoft.com/office/drawing/2014/main" id="{53F65120-F0BB-451F-98BB-28D9C287A83E}"/>
              </a:ext>
            </a:extLst>
          </p:cNvPr>
          <p:cNvPicPr>
            <a:picLocks noChangeAspect="1"/>
          </p:cNvPicPr>
          <p:nvPr/>
        </p:nvPicPr>
        <p:blipFill>
          <a:blip r:embed="rId2"/>
          <a:stretch>
            <a:fillRect/>
          </a:stretch>
        </p:blipFill>
        <p:spPr>
          <a:xfrm>
            <a:off x="9653592" y="1694260"/>
            <a:ext cx="2386156" cy="3285205"/>
          </a:xfrm>
          <a:prstGeom prst="rect">
            <a:avLst/>
          </a:prstGeom>
        </p:spPr>
      </p:pic>
    </p:spTree>
    <p:extLst>
      <p:ext uri="{BB962C8B-B14F-4D97-AF65-F5344CB8AC3E}">
        <p14:creationId xmlns:p14="http://schemas.microsoft.com/office/powerpoint/2010/main" val="364603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3D303055-A152-EF46-A70C-3B7377821864}"/>
              </a:ext>
            </a:extLst>
          </p:cNvPr>
          <p:cNvSpPr>
            <a:spLocks noGrp="1"/>
          </p:cNvSpPr>
          <p:nvPr>
            <p:ph type="body" sz="quarter" idx="25"/>
          </p:nvPr>
        </p:nvSpPr>
        <p:spPr>
          <a:xfrm>
            <a:off x="2922883" y="2208450"/>
            <a:ext cx="4434847" cy="3660467"/>
          </a:xfrm>
        </p:spPr>
        <p:txBody>
          <a:bodyPr/>
          <a:lstStyle/>
          <a:p>
            <a:r>
              <a:rPr lang="en-US" sz="1400"/>
              <a:t>Hands-on Discovery activities give young people the opportunity to think and act like engineers through fun, interactive, team-based activities. </a:t>
            </a:r>
          </a:p>
          <a:p>
            <a:r>
              <a:rPr lang="en-US" sz="1400"/>
              <a:t>With your help, learners can build confidence in their abilities to engage with engineering principles and inquiry-based investigations, as well as to pursue further engineering endeavors.  </a:t>
            </a:r>
          </a:p>
          <a:p>
            <a:r>
              <a:rPr lang="en-US" sz="1400"/>
              <a:t>Hands-on Engineering Discovery activities are ideal for classroom visits, afterschool programs, or virtual workshops. They can take </a:t>
            </a:r>
            <a:r>
              <a:rPr lang="en-US" sz="1400" b="1"/>
              <a:t>50 to 90 minutes </a:t>
            </a:r>
            <a:r>
              <a:rPr lang="en-US" sz="1400"/>
              <a:t>to complete. Because they are more involved than Demonstrations and cover in-depth topics, volunteers need to dedicate time to plan and practice. Volunteers should choose activities with content that aligns with their background and knowledge and that are most suitable to the students, the setting, and the timeframe. </a:t>
            </a:r>
          </a:p>
          <a:p>
            <a:endParaRPr lang="en-US" sz="1400"/>
          </a:p>
          <a:p>
            <a:endParaRPr lang="en-US" sz="1400"/>
          </a:p>
          <a:p>
            <a:endParaRPr lang="en-US" sz="1400"/>
          </a:p>
        </p:txBody>
      </p:sp>
      <p:sp>
        <p:nvSpPr>
          <p:cNvPr id="5" name="Slide Number Placeholder 4">
            <a:extLst>
              <a:ext uri="{FF2B5EF4-FFF2-40B4-BE49-F238E27FC236}">
                <a16:creationId xmlns:a16="http://schemas.microsoft.com/office/drawing/2014/main" id="{1548D68D-2CF4-8B4B-96C7-FBE2DE4759FF}"/>
              </a:ext>
            </a:extLst>
          </p:cNvPr>
          <p:cNvSpPr>
            <a:spLocks noGrp="1"/>
          </p:cNvSpPr>
          <p:nvPr>
            <p:ph type="sldNum" sz="quarter" idx="4"/>
          </p:nvPr>
        </p:nvSpPr>
        <p:spPr/>
        <p:txBody>
          <a:bodyPr/>
          <a:lstStyle/>
          <a:p>
            <a:fld id="{14719505-AD43-774F-936C-A3AE71DD4EEA}" type="slidenum">
              <a:rPr lang="en-GB" smtClean="0"/>
              <a:pPr/>
              <a:t>9</a:t>
            </a:fld>
            <a:endParaRPr lang="en-GB"/>
          </a:p>
        </p:txBody>
      </p:sp>
      <p:sp>
        <p:nvSpPr>
          <p:cNvPr id="22" name="Text Placeholder 21">
            <a:extLst>
              <a:ext uri="{FF2B5EF4-FFF2-40B4-BE49-F238E27FC236}">
                <a16:creationId xmlns:a16="http://schemas.microsoft.com/office/drawing/2014/main" id="{9A180FA9-0902-F342-9578-14153DEFB87C}"/>
              </a:ext>
            </a:extLst>
          </p:cNvPr>
          <p:cNvSpPr>
            <a:spLocks noGrp="1"/>
          </p:cNvSpPr>
          <p:nvPr>
            <p:ph type="body" sz="quarter" idx="26"/>
          </p:nvPr>
        </p:nvSpPr>
        <p:spPr>
          <a:xfrm>
            <a:off x="7634176" y="1705453"/>
            <a:ext cx="3051545" cy="258340"/>
          </a:xfrm>
        </p:spPr>
        <p:txBody>
          <a:bodyPr/>
          <a:lstStyle/>
          <a:p>
            <a:r>
              <a:rPr lang="en-US" sz="1800" cap="all"/>
              <a:t>Here’s How:</a:t>
            </a:r>
          </a:p>
        </p:txBody>
      </p:sp>
      <p:sp>
        <p:nvSpPr>
          <p:cNvPr id="23" name="Text Placeholder 22">
            <a:extLst>
              <a:ext uri="{FF2B5EF4-FFF2-40B4-BE49-F238E27FC236}">
                <a16:creationId xmlns:a16="http://schemas.microsoft.com/office/drawing/2014/main" id="{6DFF916F-52E8-D347-A95D-911B5B97B6F2}"/>
              </a:ext>
            </a:extLst>
          </p:cNvPr>
          <p:cNvSpPr>
            <a:spLocks noGrp="1"/>
          </p:cNvSpPr>
          <p:nvPr>
            <p:ph type="body" sz="quarter" idx="27"/>
          </p:nvPr>
        </p:nvSpPr>
        <p:spPr>
          <a:xfrm>
            <a:off x="7634176" y="2223386"/>
            <a:ext cx="4009544" cy="2482422"/>
          </a:xfrm>
        </p:spPr>
        <p:txBody>
          <a:bodyPr/>
          <a:lstStyle/>
          <a:p>
            <a:pPr marL="285750" indent="-285750">
              <a:buFont typeface="Arial" panose="020B0604020202020204" pitchFamily="34" charset="0"/>
              <a:buChar char="•"/>
            </a:pPr>
            <a:r>
              <a:rPr lang="en-US" sz="1400"/>
              <a:t>Visit a </a:t>
            </a:r>
            <a:r>
              <a:rPr lang="en-US" sz="1400" b="1" cap="small">
                <a:solidFill>
                  <a:schemeClr val="accent1"/>
                </a:solidFill>
              </a:rPr>
              <a:t>Secondary School Classroom </a:t>
            </a:r>
            <a:r>
              <a:rPr lang="en-US" sz="1400"/>
              <a:t>(try a math, science, or technology class) and facilitate a Discovery activity.</a:t>
            </a:r>
            <a:endParaRPr lang="en-US" sz="1400" b="1" cap="small">
              <a:solidFill>
                <a:schemeClr val="accent1"/>
              </a:solidFill>
            </a:endParaRPr>
          </a:p>
          <a:p>
            <a:pPr marL="285750" indent="-285750">
              <a:buFont typeface="Arial" panose="020B0604020202020204" pitchFamily="34" charset="0"/>
              <a:buChar char="•"/>
            </a:pPr>
            <a:r>
              <a:rPr lang="en-US" sz="1400"/>
              <a:t>Work with an </a:t>
            </a:r>
            <a:r>
              <a:rPr lang="en-US" sz="1400" b="1" cap="small">
                <a:solidFill>
                  <a:schemeClr val="accent1"/>
                </a:solidFill>
              </a:rPr>
              <a:t>After School Program/Club </a:t>
            </a:r>
            <a:r>
              <a:rPr lang="en-US" sz="1400"/>
              <a:t>and offer a Discovery activity.</a:t>
            </a:r>
          </a:p>
          <a:p>
            <a:pPr marL="285750" indent="-285750">
              <a:buFont typeface="Arial" panose="020B0604020202020204" pitchFamily="34" charset="0"/>
              <a:buChar char="•"/>
            </a:pPr>
            <a:r>
              <a:rPr lang="en-US" sz="1400"/>
              <a:t>Host an </a:t>
            </a:r>
            <a:r>
              <a:rPr lang="en-US" sz="1400" b="1" cap="small">
                <a:solidFill>
                  <a:schemeClr val="accent1"/>
                </a:solidFill>
              </a:rPr>
              <a:t>Engineering Event</a:t>
            </a:r>
            <a:r>
              <a:rPr lang="en-US" sz="1400"/>
              <a:t> at your GE facility and work with youth teams to complete a Discovery activity.</a:t>
            </a:r>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endParaRPr lang="en-US" sz="1400"/>
          </a:p>
          <a:p>
            <a:pPr marL="285750" indent="-285750">
              <a:buFont typeface="Arial" panose="020B0604020202020204" pitchFamily="34" charset="0"/>
              <a:buChar char="•"/>
            </a:pPr>
            <a:endParaRPr lang="en-US" sz="1400"/>
          </a:p>
          <a:p>
            <a:endParaRPr lang="en-US" sz="1400"/>
          </a:p>
        </p:txBody>
      </p:sp>
      <p:sp>
        <p:nvSpPr>
          <p:cNvPr id="15" name="Title 1">
            <a:extLst>
              <a:ext uri="{FF2B5EF4-FFF2-40B4-BE49-F238E27FC236}">
                <a16:creationId xmlns:a16="http://schemas.microsoft.com/office/drawing/2014/main" id="{D1E7442D-52EB-FF47-884A-5F2D136469FE}"/>
              </a:ext>
            </a:extLst>
          </p:cNvPr>
          <p:cNvSpPr txBox="1">
            <a:spLocks/>
          </p:cNvSpPr>
          <p:nvPr/>
        </p:nvSpPr>
        <p:spPr>
          <a:xfrm>
            <a:off x="685800" y="404115"/>
            <a:ext cx="10515599" cy="1037502"/>
          </a:xfrm>
          <a:prstGeom prst="rect">
            <a:avLst/>
          </a:prstGeom>
        </p:spPr>
        <p:txBody>
          <a:bodyPr vert="horz" lIns="0" tIns="0" rIns="0" bIns="0" rtlCol="0" anchor="t">
            <a:noAutofit/>
          </a:bodyPr>
          <a:lstStyle>
            <a:lvl1pPr algn="l" defTabSz="914400" rtl="0" eaLnBrk="1" latinLnBrk="0" hangingPunct="1">
              <a:lnSpc>
                <a:spcPct val="100000"/>
              </a:lnSpc>
              <a:spcBef>
                <a:spcPts val="0"/>
              </a:spcBef>
              <a:buNone/>
              <a:defRPr lang="en-GB" sz="2800" b="0" i="0" u="none" strike="noStrike" kern="1200" spc="0" baseline="0" smtClean="0">
                <a:solidFill>
                  <a:schemeClr val="tx1"/>
                </a:solidFill>
                <a:effectLst/>
                <a:latin typeface="+mj-lt"/>
                <a:ea typeface="+mj-ea"/>
                <a:cs typeface="+mj-cs"/>
              </a:defRPr>
            </a:lvl1pPr>
          </a:lstStyle>
          <a:p>
            <a:br>
              <a:rPr lang="en-US" b="1"/>
            </a:br>
            <a:r>
              <a:rPr lang="en-US" b="1"/>
              <a:t>Lead a Hands-On Discovery Activity</a:t>
            </a:r>
            <a:endParaRPr lang="en-US"/>
          </a:p>
        </p:txBody>
      </p:sp>
      <p:sp>
        <p:nvSpPr>
          <p:cNvPr id="26" name="Text Placeholder 21">
            <a:extLst>
              <a:ext uri="{FF2B5EF4-FFF2-40B4-BE49-F238E27FC236}">
                <a16:creationId xmlns:a16="http://schemas.microsoft.com/office/drawing/2014/main" id="{6C36D02D-8126-D048-99A4-A3F6A4E53F3D}"/>
              </a:ext>
            </a:extLst>
          </p:cNvPr>
          <p:cNvSpPr txBox="1">
            <a:spLocks/>
          </p:cNvSpPr>
          <p:nvPr/>
        </p:nvSpPr>
        <p:spPr>
          <a:xfrm>
            <a:off x="2922883" y="1694260"/>
            <a:ext cx="3051545" cy="25834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0"/>
              </a:spcAft>
              <a:buSzPct val="100000"/>
              <a:buFontTx/>
              <a:buNone/>
              <a:defRPr sz="2000" b="1" kern="1200" cap="none" spc="0" baseline="0">
                <a:solidFill>
                  <a:schemeClr val="accent1"/>
                </a:solidFill>
                <a:latin typeface="GE Inspira Sans" panose="020B0503060000000003" pitchFamily="34" charset="77"/>
                <a:ea typeface="+mn-ea"/>
                <a:cs typeface="+mn-cs"/>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150" kern="1200">
                <a:solidFill>
                  <a:schemeClr val="tx1"/>
                </a:solidFill>
                <a:latin typeface="GE Inspira Sans" panose="020B0503060000000003" pitchFamily="34" charset="77"/>
                <a:ea typeface="+mn-ea"/>
                <a:cs typeface="+mn-cs"/>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150" b="0" kern="1200">
                <a:solidFill>
                  <a:schemeClr val="tx1"/>
                </a:solidFill>
                <a:latin typeface="GE Inspira Sans" panose="020B0503060000000003" pitchFamily="34" charset="77"/>
                <a:ea typeface="+mn-ea"/>
                <a:cs typeface="+mn-cs"/>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150" kern="1200">
                <a:solidFill>
                  <a:schemeClr val="tx1"/>
                </a:solidFill>
                <a:latin typeface="GE Inspira Sans" panose="020B0503060000000003" pitchFamily="34" charset="77"/>
                <a:ea typeface="+mn-ea"/>
                <a:cs typeface="+mn-cs"/>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a:lstStyle>
          <a:p>
            <a:r>
              <a:rPr lang="en-US" sz="1800" cap="all"/>
              <a:t>Ignite YOUTH</a:t>
            </a:r>
          </a:p>
        </p:txBody>
      </p:sp>
      <p:pic>
        <p:nvPicPr>
          <p:cNvPr id="4" name="Picture 3" descr="Icon&#10;&#10;Description automatically generated">
            <a:extLst>
              <a:ext uri="{FF2B5EF4-FFF2-40B4-BE49-F238E27FC236}">
                <a16:creationId xmlns:a16="http://schemas.microsoft.com/office/drawing/2014/main" id="{7B351AF5-4F7A-4317-8EEA-A08E386BE31C}"/>
              </a:ext>
            </a:extLst>
          </p:cNvPr>
          <p:cNvPicPr>
            <a:picLocks noChangeAspect="1"/>
          </p:cNvPicPr>
          <p:nvPr/>
        </p:nvPicPr>
        <p:blipFill>
          <a:blip r:embed="rId2"/>
          <a:stretch>
            <a:fillRect/>
          </a:stretch>
        </p:blipFill>
        <p:spPr>
          <a:xfrm>
            <a:off x="175415" y="3094075"/>
            <a:ext cx="2471022" cy="2528732"/>
          </a:xfrm>
          <a:prstGeom prst="rect">
            <a:avLst/>
          </a:prstGeom>
        </p:spPr>
      </p:pic>
    </p:spTree>
    <p:extLst>
      <p:ext uri="{BB962C8B-B14F-4D97-AF65-F5344CB8AC3E}">
        <p14:creationId xmlns:p14="http://schemas.microsoft.com/office/powerpoint/2010/main" val="504480855"/>
      </p:ext>
    </p:extLst>
  </p:cSld>
  <p:clrMapOvr>
    <a:masterClrMapping/>
  </p:clrMapOvr>
</p:sld>
</file>

<file path=ppt/theme/theme1.xml><?xml version="1.0" encoding="utf-8"?>
<a:theme xmlns:a="http://schemas.openxmlformats.org/drawingml/2006/main" name="Office Theme">
  <a:themeElements>
    <a:clrScheme name="GE Next Engineers">
      <a:dk1>
        <a:srgbClr val="0C2340"/>
      </a:dk1>
      <a:lt1>
        <a:srgbClr val="FFFFFF"/>
      </a:lt1>
      <a:dk2>
        <a:srgbClr val="59CBE8"/>
      </a:dk2>
      <a:lt2>
        <a:srgbClr val="0C2340"/>
      </a:lt2>
      <a:accent1>
        <a:srgbClr val="005EB8"/>
      </a:accent1>
      <a:accent2>
        <a:srgbClr val="00BD6D"/>
      </a:accent2>
      <a:accent3>
        <a:srgbClr val="FFC72B"/>
      </a:accent3>
      <a:accent4>
        <a:srgbClr val="002E5D"/>
      </a:accent4>
      <a:accent5>
        <a:srgbClr val="FE5000"/>
      </a:accent5>
      <a:accent6>
        <a:srgbClr val="58CBE8"/>
      </a:accent6>
      <a:hlink>
        <a:srgbClr val="FFFFFF"/>
      </a:hlink>
      <a:folHlink>
        <a:srgbClr val="F0F3F7"/>
      </a:folHlink>
    </a:clrScheme>
    <a:fontScheme name="GE PPT Template">
      <a:majorFont>
        <a:latin typeface="GE Inspira Sans"/>
        <a:ea typeface=""/>
        <a:cs typeface=""/>
      </a:majorFont>
      <a:minorFont>
        <a:latin typeface="GE Insp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spcBef>
            <a:spcPts val="1200"/>
          </a:spcBef>
          <a:defRPr dirty="0"/>
        </a:defPPr>
      </a:lstStyle>
    </a:txDef>
  </a:objectDefaults>
  <a:extraClrSchemeLst/>
  <a:extLst>
    <a:ext uri="{05A4C25C-085E-4340-85A3-A5531E510DB2}">
      <thm15:themeFamily xmlns:thm15="http://schemas.microsoft.com/office/thememl/2012/main" name="Presentation30" id="{222BF995-F48A-C34F-97B2-06BDC8D7E3B2}" vid="{3C5F9A63-2495-3A4F-B958-17AFA430D0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E Colors">
      <a:dk1>
        <a:srgbClr val="63666A"/>
      </a:dk1>
      <a:lt1>
        <a:sysClr val="window" lastClr="FFFFFF"/>
      </a:lt1>
      <a:dk2>
        <a:srgbClr val="B1B3B3"/>
      </a:dk2>
      <a:lt2>
        <a:srgbClr val="F0F0F0"/>
      </a:lt2>
      <a:accent1>
        <a:srgbClr val="005EB8"/>
      </a:accent1>
      <a:accent2>
        <a:srgbClr val="63666A"/>
      </a:accent2>
      <a:accent3>
        <a:srgbClr val="00B5E2"/>
      </a:accent3>
      <a:accent4>
        <a:srgbClr val="13294B"/>
      </a:accent4>
      <a:accent5>
        <a:srgbClr val="B1B3B3"/>
      </a:accent5>
      <a:accent6>
        <a:srgbClr val="00BF6F"/>
      </a:accent6>
      <a:hlink>
        <a:srgbClr val="005CB9"/>
      </a:hlink>
      <a:folHlink>
        <a:srgbClr val="00B5E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42252d84-eba6-4a30-add5-89ed5b4f24ce">
      <UserInfo>
        <DisplayName>Lisa Johnson</DisplayName>
        <AccountId>14</AccountId>
        <AccountType/>
      </UserInfo>
      <UserInfo>
        <DisplayName>Erica Spangler</DisplayName>
        <AccountId>91</AccountId>
        <AccountType/>
      </UserInfo>
      <UserInfo>
        <DisplayName>Jessica Baker</DisplayName>
        <AccountId>161</AccountId>
        <AccountType/>
      </UserInfo>
    </SharedWithUsers>
    <TaxCatchAll xmlns="42252d84-eba6-4a30-add5-89ed5b4f24ce" xsi:nil="true"/>
    <lcf76f155ced4ddcb4097134ff3c332f xmlns="013d5bed-8dde-4dc6-a390-d932e55a79d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321155CBED8E4AAF4F046413B3C05D" ma:contentTypeVersion="19" ma:contentTypeDescription="Create a new document." ma:contentTypeScope="" ma:versionID="4e1879f1917fed2147972d25127ddb4c">
  <xsd:schema xmlns:xsd="http://www.w3.org/2001/XMLSchema" xmlns:xs="http://www.w3.org/2001/XMLSchema" xmlns:p="http://schemas.microsoft.com/office/2006/metadata/properties" xmlns:ns1="http://schemas.microsoft.com/sharepoint/v3" xmlns:ns2="42252d84-eba6-4a30-add5-89ed5b4f24ce" xmlns:ns3="013d5bed-8dde-4dc6-a390-d932e55a79df" targetNamespace="http://schemas.microsoft.com/office/2006/metadata/properties" ma:root="true" ma:fieldsID="120ad0c4f41abd1d78b55a2c7f4fb8da" ns1:_="" ns2:_="" ns3:_="">
    <xsd:import namespace="http://schemas.microsoft.com/sharepoint/v3"/>
    <xsd:import namespace="42252d84-eba6-4a30-add5-89ed5b4f24ce"/>
    <xsd:import namespace="013d5bed-8dde-4dc6-a390-d932e55a79d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1:_ip_UnifiedCompliancePolicyProperties" minOccurs="0"/>
                <xsd:element ref="ns1:_ip_UnifiedCompliancePolicyUIAction"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252d84-eba6-4a30-add5-89ed5b4f24c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ffd1693e-c15b-4460-aeef-a301a32d4f3b}" ma:internalName="TaxCatchAll" ma:showField="CatchAllData" ma:web="42252d84-eba6-4a30-add5-89ed5b4f24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13d5bed-8dde-4dc6-a390-d932e55a79d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2" nillable="true" ma:displayName="Location" ma:internalName="MediaServiceLocation" ma:readOnly="true">
      <xsd:simpleType>
        <xsd:restriction base="dms:Text"/>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955067c-4844-4e4f-970b-73b17f1117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1BCC21E-72E0-4499-8107-93C1D3826B20}">
  <ds:schemaRefs>
    <ds:schemaRef ds:uri="013d5bed-8dde-4dc6-a390-d932e55a79df"/>
    <ds:schemaRef ds:uri="42252d84-eba6-4a30-add5-89ed5b4f24c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8091C18-7C46-4A49-B5B3-AEDBDAC67F1E}">
  <ds:schemaRefs>
    <ds:schemaRef ds:uri="013d5bed-8dde-4dc6-a390-d932e55a79df"/>
    <ds:schemaRef ds:uri="42252d84-eba6-4a30-add5-89ed5b4f24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28A55EC-E970-4F03-8230-36110D5A7F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1633</Words>
  <Application>Microsoft Office PowerPoint</Application>
  <PresentationFormat>Widescreen</PresentationFormat>
  <Paragraphs>122</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Courier New</vt:lpstr>
      <vt:lpstr>GE Inspira Sans</vt:lpstr>
      <vt:lpstr>Wingdings 2</vt:lpstr>
      <vt:lpstr>Arial</vt:lpstr>
      <vt:lpstr>Office Theme</vt:lpstr>
      <vt:lpstr>Global Engineering Discovery Volunteer Quickstart Guide </vt:lpstr>
      <vt:lpstr>PowerPoint Presentation</vt:lpstr>
      <vt:lpstr> NextEngineers.org The Next Engineers website provides valuable information and resources for volunteers. </vt:lpstr>
      <vt:lpstr>6 Quick Steps to Get Started  Ready to get started? Follow these quick steps to volunteer with Engineering Discovery: </vt:lpstr>
      <vt:lpstr> What is Engineering Discovery? How can I get involved? </vt:lpstr>
      <vt:lpstr>PowerPoint Presentation</vt:lpstr>
      <vt:lpstr>PowerPoint Presentation</vt:lpstr>
      <vt:lpstr>PowerPoint Presentation</vt:lpstr>
      <vt:lpstr>PowerPoint Presentation</vt:lpstr>
      <vt:lpstr> Get Prepared  Resources to support you</vt:lpstr>
      <vt:lpstr> Acknowledgements    The  Next Engineers: Engineering Discovery Quickstart Guide was developed by FHI 360 to provide volunteers with the information needed to successfully plan and implement events to excite and ignite youth about engineering.  GE Foundation The GE Foundation, an independent charitable organization funded by GE, is committed to transforming our communities and shaping the diverse workforce of tomorrow by leveraging the power of GE. Through Next Engineers, we are committed to increasing the diversity of young people in engineering. We are also inspiring others to act by connecting GE people with communities through our Matching Gifts Program and Disaster Relief. GE STAR awards provide financial support to children of eligible children of GE employees for their achievements.  About FHI 360  FHI 360 is a global organization that mobilizes research, resources and relationships so people everywhere have access to the opportunities they need to lead full and healthy lives. With collaborations in over 60 countries, we work directly with local leaders to advance social and economic equity, improve health and well-being, respond to humanitarian crises and strengthen community resilience. We share data-driven insights and scalable tools that expand access and equity so communities can effectively address complex challenges, respond to shocks and achieve thriving futures.  FHI 360 staff members provide management support for Next Engineers and develop and disseminate essential resources. A separate team of FHI 360 researchers conducts the ongoing evaluation of Next Engineers activities.   Contact FHI 360 NextEngineers@fhi360.org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Discovery Volunteer Activation Kit</dc:title>
  <dc:creator>Amanda McMahon</dc:creator>
  <cp:lastModifiedBy>Jessica Baker</cp:lastModifiedBy>
  <cp:revision>1</cp:revision>
  <dcterms:created xsi:type="dcterms:W3CDTF">2022-02-28T22:10:03Z</dcterms:created>
  <dcterms:modified xsi:type="dcterms:W3CDTF">2023-11-22T16:21:19Z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0x01010035321155CBED8E4AAF4F046413B3C05D</vt:lpwstr>
  </property>
  <property fmtid="{D5CDD505-2E9C-101B-9397-08002B2CF9AE}" pid="3" name="MediaServiceImageTags">
    <vt:lpwstr/>
  </property>
</Properties>
</file>