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4"/>
  </p:notesMasterIdLst>
  <p:handoutMasterIdLst>
    <p:handoutMasterId r:id="rId35"/>
  </p:handoutMasterIdLst>
  <p:sldIdLst>
    <p:sldId id="613" r:id="rId5"/>
    <p:sldId id="712" r:id="rId6"/>
    <p:sldId id="775" r:id="rId7"/>
    <p:sldId id="729" r:id="rId8"/>
    <p:sldId id="778" r:id="rId9"/>
    <p:sldId id="782" r:id="rId10"/>
    <p:sldId id="769" r:id="rId11"/>
    <p:sldId id="787" r:id="rId12"/>
    <p:sldId id="788" r:id="rId13"/>
    <p:sldId id="743" r:id="rId14"/>
    <p:sldId id="733" r:id="rId15"/>
    <p:sldId id="784" r:id="rId16"/>
    <p:sldId id="785" r:id="rId17"/>
    <p:sldId id="786" r:id="rId18"/>
    <p:sldId id="753" r:id="rId19"/>
    <p:sldId id="750" r:id="rId20"/>
    <p:sldId id="748" r:id="rId21"/>
    <p:sldId id="751" r:id="rId22"/>
    <p:sldId id="760" r:id="rId23"/>
    <p:sldId id="734" r:id="rId24"/>
    <p:sldId id="814" r:id="rId25"/>
    <p:sldId id="715" r:id="rId26"/>
    <p:sldId id="716" r:id="rId27"/>
    <p:sldId id="717" r:id="rId28"/>
    <p:sldId id="718" r:id="rId29"/>
    <p:sldId id="719" r:id="rId30"/>
    <p:sldId id="741" r:id="rId31"/>
    <p:sldId id="789" r:id="rId32"/>
    <p:sldId id="721" r:id="rId33"/>
  </p:sldIdLst>
  <p:sldSz cx="12192000" cy="6858000"/>
  <p:notesSz cx="7315200" cy="9601200"/>
  <p:embeddedFontLst>
    <p:embeddedFont>
      <p:font typeface="GE Inspira Sans" panose="020B0503060000000003" pitchFamily="34" charset="0"/>
      <p:regular r:id="rId36"/>
      <p:bold r:id="rId37"/>
      <p:italic r:id="rId38"/>
      <p:boldItalic r:id="rId39"/>
    </p:embeddedFont>
    <p:embeddedFont>
      <p:font typeface="Lato Light" panose="020F0502020204030203" pitchFamily="34" charset="0"/>
      <p:regular r:id="rId40"/>
      <p:italic r:id="rId41"/>
    </p:embeddedFont>
    <p:embeddedFont>
      <p:font typeface="Wingdings 2" panose="05020102010507070707" pitchFamily="18" charset="2"/>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4630BA74-E475-F248-8831-55D5310589A7}">
          <p14:sldIdLst>
            <p14:sldId id="613"/>
            <p14:sldId id="712"/>
            <p14:sldId id="775"/>
            <p14:sldId id="729"/>
            <p14:sldId id="778"/>
            <p14:sldId id="782"/>
            <p14:sldId id="769"/>
            <p14:sldId id="787"/>
            <p14:sldId id="788"/>
          </p14:sldIdLst>
        </p14:section>
        <p14:section name="Next Engineers &amp; Engineering Discovery" id="{A61544AB-6970-4060-B892-5B9388230E15}">
          <p14:sldIdLst>
            <p14:sldId id="743"/>
            <p14:sldId id="733"/>
          </p14:sldIdLst>
        </p14:section>
        <p14:section name="Engineering Discovery activities" id="{F3A71547-0B0B-446C-96DA-142F2D55D349}">
          <p14:sldIdLst>
            <p14:sldId id="784"/>
            <p14:sldId id="785"/>
            <p14:sldId id="786"/>
          </p14:sldIdLst>
        </p14:section>
        <p14:section name="Ask Yourself" id="{0FD73114-B751-41B7-8EDD-A05F0A23FB19}">
          <p14:sldIdLst>
            <p14:sldId id="753"/>
          </p14:sldIdLst>
        </p14:section>
        <p14:section name="Volunteer Policies &amp; Safeguarding" id="{0024FFD3-9BFA-4C2C-838A-EEA7732518CD}">
          <p14:sldIdLst>
            <p14:sldId id="750"/>
            <p14:sldId id="748"/>
            <p14:sldId id="751"/>
          </p14:sldIdLst>
        </p14:section>
        <p14:section name="Volunteer Resources &amp; Tips" id="{ED1576D5-EE70-4A7B-A0F0-70F69D23F2CC}">
          <p14:sldIdLst>
            <p14:sldId id="760"/>
            <p14:sldId id="734"/>
            <p14:sldId id="814"/>
            <p14:sldId id="715"/>
            <p14:sldId id="716"/>
            <p14:sldId id="717"/>
            <p14:sldId id="718"/>
          </p14:sldIdLst>
        </p14:section>
        <p14:section name="Outreach &amp; Engagement Materials" id="{0E4E68A3-71BE-426A-B445-A7F97864BF8E}">
          <p14:sldIdLst>
            <p14:sldId id="719"/>
            <p14:sldId id="741"/>
            <p14:sldId id="789"/>
          </p14:sldIdLst>
        </p14:section>
        <p14:section name="Acknowledgements" id="{37E10CA5-FBB7-4228-BFD9-096602D7CA7C}">
          <p14:sldIdLst>
            <p14:sldId id="721"/>
          </p14:sldIdLst>
        </p14:section>
      </p14:sectionLst>
    </p:ext>
    <p:ext uri="{EFAFB233-063F-42B5-8137-9DF3F51BA10A}">
      <p15:sldGuideLst xmlns:p15="http://schemas.microsoft.com/office/powerpoint/2012/main">
        <p15:guide id="1" pos="3840" userDrawn="1">
          <p15:clr>
            <a:srgbClr val="A4A3A4"/>
          </p15:clr>
        </p15:guide>
        <p15:guide id="2" orient="horz" pos="345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6DA60B-F09B-2591-94CC-632EFD5666EB}" name="Jessica Baker" initials="JB" userId="S::jebaker@fhi360.org::ec6199f2-1393-4d61-bf43-949919d0f5dc" providerId="AD"/>
  <p188:author id="{0BBE0F5C-30C2-FBDC-115C-AE4F96332357}" name="Erica Spangler" initials="ES" userId="S::espangler@fhi360.org::b5faf770-6033-4ecd-ac8b-64ed787125af" providerId="AD"/>
  <p188:author id="{5061BC69-47B9-2607-18B2-6B03B185BA37}" name="Amanda McMahon" initials="AM" userId="S::amcmahon@fhi360.org::b59bcd08-5da1-44dc-b5e2-fb394c77116b" providerId="AD"/>
  <p188:author id="{0B877091-C159-B8DC-F54C-E6CD6914A202}" name="Erica Spangler" initials="ES" userId="S::ESpangler@fhi360.org::b5faf770-6033-4ecd-ac8b-64ed787125af" providerId="AD"/>
  <p188:author id="{E7F101F3-03A8-4B9C-E381-66C7D5EEF83C}" name="Jessica Baker" initials="JB" userId="S::JeBaker@fhi360.org::ec6199f2-1393-4d61-bf43-949919d0f5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ca Spangler" initials="ES" lastIdx="11" clrIdx="0">
    <p:extLst>
      <p:ext uri="{19B8F6BF-5375-455C-9EA6-DF929625EA0E}">
        <p15:presenceInfo xmlns:p15="http://schemas.microsoft.com/office/powerpoint/2012/main" userId="S::ESpangler@fhi360.org::b5faf770-6033-4ecd-ac8b-64ed787125af" providerId="AD"/>
      </p:ext>
    </p:extLst>
  </p:cmAuthor>
  <p:cmAuthor id="2" name="Jessica Baker" initials="JB" lastIdx="4" clrIdx="1">
    <p:extLst>
      <p:ext uri="{19B8F6BF-5375-455C-9EA6-DF929625EA0E}">
        <p15:presenceInfo xmlns:p15="http://schemas.microsoft.com/office/powerpoint/2012/main" userId="S::jebaker@fhi360.org::ec6199f2-1393-4d61-bf43-949919d0f5dc" providerId="AD"/>
      </p:ext>
    </p:extLst>
  </p:cmAuthor>
  <p:cmAuthor id="3" name="Elizabeth Adelman" initials="EA" lastIdx="1" clrIdx="2">
    <p:extLst>
      <p:ext uri="{19B8F6BF-5375-455C-9EA6-DF929625EA0E}">
        <p15:presenceInfo xmlns:p15="http://schemas.microsoft.com/office/powerpoint/2012/main" userId="S::eadelman@fhi360.org::5e5bdc8e-4870-4b5f-bfe2-321381e37a58" providerId="AD"/>
      </p:ext>
    </p:extLst>
  </p:cmAuthor>
  <p:cmAuthor id="4" name="Lisa Johnson" initials="LJ" lastIdx="1" clrIdx="3">
    <p:extLst>
      <p:ext uri="{19B8F6BF-5375-455C-9EA6-DF929625EA0E}">
        <p15:presenceInfo xmlns:p15="http://schemas.microsoft.com/office/powerpoint/2012/main" userId="S::ljohnson@fhi360.org::4547aa23-89e6-4de5-83b7-039ed723504d" providerId="AD"/>
      </p:ext>
    </p:extLst>
  </p:cmAuthor>
  <p:cmAuthor id="5" name="Kendra Northington" initials="KN" lastIdx="1" clrIdx="4">
    <p:extLst>
      <p:ext uri="{19B8F6BF-5375-455C-9EA6-DF929625EA0E}">
        <p15:presenceInfo xmlns:p15="http://schemas.microsoft.com/office/powerpoint/2012/main" userId="S::KNorthington@fhi360.org::7c17964f-4533-4e1e-9ef0-3b8815c785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0C2340"/>
    <a:srgbClr val="7030A0"/>
    <a:srgbClr val="9840DC"/>
    <a:srgbClr val="FE5000"/>
    <a:srgbClr val="0432FF"/>
    <a:srgbClr val="A568D2"/>
    <a:srgbClr val="005EB8"/>
    <a:srgbClr val="CCF2E2"/>
    <a:srgbClr val="00BD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E302D1-2C7B-4FCC-AEFF-38CDDD02828E}" v="5" dt="2023-06-01T13:12:57.201"/>
    <p1510:client id="{940ECC5D-A75E-4449-AA5A-324F58B056E8}" v="3" dt="2023-05-26T17:44:40.023"/>
  </p1510:revLst>
</p1510:revInfo>
</file>

<file path=ppt/tableStyles.xml><?xml version="1.0" encoding="utf-8"?>
<a:tblStyleLst xmlns:a="http://schemas.openxmlformats.org/drawingml/2006/main" def="{69012ECD-51FC-41F1-AA8D-1B2483CD663E}">
  <a:tblStyle styleId="{0817EA92-75D0-4044-A80A-286907CE0DDB}" styleName="Custom Table Style">
    <a:wholeTbl>
      <a:tcTxStyle>
        <a:fontRef idx="minor">
          <a:scrgbClr r="30" g="47" b="70"/>
        </a:fontRef>
        <a:schemeClr val="tx1"/>
      </a:tcTxStyle>
      <a:tcStyle>
        <a:tcBdr>
          <a:left>
            <a:lnRef idx="2">
              <a:schemeClr val="accent1"/>
            </a:lnRef>
          </a:left>
          <a:right>
            <a:lnRef idx="2">
              <a:schemeClr val="accent1"/>
            </a:lnRef>
          </a:right>
          <a:top>
            <a:lnRef idx="2">
              <a:schemeClr val="accent1"/>
            </a:lnRef>
          </a:top>
          <a:bottom>
            <a:lnRef idx="2">
              <a:schemeClr val="accent1"/>
            </a:lnRef>
          </a:bottom>
          <a:insideH>
            <a:lnRef idx="2">
              <a:schemeClr val="accent1"/>
            </a:lnRef>
          </a:insideH>
          <a:insideV>
            <a:lnRef idx="2">
              <a:schemeClr val="accent1"/>
            </a:lnRef>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2"/>
  </p:normalViewPr>
  <p:slideViewPr>
    <p:cSldViewPr snapToGrid="0">
      <p:cViewPr varScale="1">
        <p:scale>
          <a:sx n="59" d="100"/>
          <a:sy n="59" d="100"/>
        </p:scale>
        <p:origin x="940" y="52"/>
      </p:cViewPr>
      <p:guideLst>
        <p:guide pos="3840"/>
        <p:guide orient="horz" pos="3456"/>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slide" Target="../slides/slide13.xml"/><Relationship Id="rId1"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67D4D-8B0F-F240-8466-26E3F086D873}" type="doc">
      <dgm:prSet loTypeId="urn:microsoft.com/office/officeart/2008/layout/VerticalCurvedList" loCatId="process" qsTypeId="urn:microsoft.com/office/officeart/2005/8/quickstyle/simple1" qsCatId="simple" csTypeId="urn:microsoft.com/office/officeart/2005/8/colors/colorful1" csCatId="colorful" phldr="1"/>
      <dgm:spPr/>
      <dgm:t>
        <a:bodyPr/>
        <a:lstStyle/>
        <a:p>
          <a:endParaRPr lang="en-US"/>
        </a:p>
      </dgm:t>
    </dgm:pt>
    <dgm:pt modelId="{EB1D65DC-9C68-7745-B89B-7B7BB2D2AB7F}">
      <dgm:prSet phldrT="[Text]"/>
      <dgm:spPr/>
      <dgm:t>
        <a:bodyPr lIns="640080"/>
        <a:lstStyle/>
        <a:p>
          <a:pPr algn="l"/>
          <a:r>
            <a:rPr lang="en-US" b="1">
              <a:hlinkClick xmlns:r="http://schemas.openxmlformats.org/officeDocument/2006/relationships" r:id="rId1" action="ppaction://hlinksldjump"/>
            </a:rPr>
            <a:t>Share Your Story</a:t>
          </a:r>
          <a:endParaRPr lang="en-US" b="1"/>
        </a:p>
      </dgm:t>
    </dgm:pt>
    <dgm:pt modelId="{567B452C-5788-4E4A-B87F-4215D5AD0318}" type="parTrans" cxnId="{62B224CD-15AC-494D-8420-E464476FF661}">
      <dgm:prSet/>
      <dgm:spPr/>
      <dgm:t>
        <a:bodyPr/>
        <a:lstStyle/>
        <a:p>
          <a:endParaRPr lang="en-US"/>
        </a:p>
      </dgm:t>
    </dgm:pt>
    <dgm:pt modelId="{42581174-2F90-2A45-AA69-E226874B483C}" type="sibTrans" cxnId="{62B224CD-15AC-494D-8420-E464476FF661}">
      <dgm:prSet/>
      <dgm:spPr/>
      <dgm:t>
        <a:bodyPr/>
        <a:lstStyle/>
        <a:p>
          <a:endParaRPr lang="en-US"/>
        </a:p>
      </dgm:t>
    </dgm:pt>
    <dgm:pt modelId="{5EFB06A5-63CC-7645-B5DE-C4E159411229}">
      <dgm:prSet phldrT="[Text]"/>
      <dgm:spPr/>
      <dgm:t>
        <a:bodyPr lIns="640080"/>
        <a:lstStyle/>
        <a:p>
          <a:pPr algn="l"/>
          <a:r>
            <a:rPr lang="en-US" b="0"/>
            <a:t>Do a </a:t>
          </a:r>
          <a:r>
            <a:rPr lang="en-US" b="1">
              <a:hlinkClick xmlns:r="http://schemas.openxmlformats.org/officeDocument/2006/relationships" r:id="rId2" action="ppaction://hlinksldjump"/>
            </a:rPr>
            <a:t>Demonstration</a:t>
          </a:r>
          <a:endParaRPr lang="en-US" b="1"/>
        </a:p>
      </dgm:t>
    </dgm:pt>
    <dgm:pt modelId="{F9E2B37F-72B2-3B4B-BCA6-BF8C46F50A36}" type="parTrans" cxnId="{1992E196-E278-4142-935F-3A4FB10BE32C}">
      <dgm:prSet/>
      <dgm:spPr/>
      <dgm:t>
        <a:bodyPr/>
        <a:lstStyle/>
        <a:p>
          <a:endParaRPr lang="en-US"/>
        </a:p>
      </dgm:t>
    </dgm:pt>
    <dgm:pt modelId="{CE4F2FE2-EA69-B74E-86CD-75A1CAA2B07D}" type="sibTrans" cxnId="{1992E196-E278-4142-935F-3A4FB10BE32C}">
      <dgm:prSet/>
      <dgm:spPr/>
      <dgm:t>
        <a:bodyPr/>
        <a:lstStyle/>
        <a:p>
          <a:endParaRPr lang="en-US"/>
        </a:p>
      </dgm:t>
    </dgm:pt>
    <dgm:pt modelId="{B9901D30-8349-BA45-AF97-88B70579CF10}">
      <dgm:prSet phldrT="[Text]"/>
      <dgm:spPr>
        <a:solidFill>
          <a:schemeClr val="accent1"/>
        </a:solidFill>
        <a:ln>
          <a:solidFill>
            <a:srgbClr val="005CB9"/>
          </a:solidFill>
        </a:ln>
      </dgm:spPr>
      <dgm:t>
        <a:bodyPr lIns="640080"/>
        <a:lstStyle/>
        <a:p>
          <a:pPr algn="l"/>
          <a:r>
            <a:rPr lang="en-US" b="0"/>
            <a:t>Lead a </a:t>
          </a:r>
          <a:r>
            <a:rPr lang="en-US" b="1">
              <a:hlinkClick xmlns:r="http://schemas.openxmlformats.org/officeDocument/2006/relationships" r:id="rId3" action="ppaction://hlinksldjump"/>
            </a:rPr>
            <a:t>Hands-On Discovery Activity</a:t>
          </a:r>
          <a:endParaRPr lang="en-US" b="1"/>
        </a:p>
      </dgm:t>
    </dgm:pt>
    <dgm:pt modelId="{AAD8C753-0D19-2B45-86A3-35427821ED44}" type="parTrans" cxnId="{E94A9641-9A80-F547-BE85-5D2DC5C57775}">
      <dgm:prSet/>
      <dgm:spPr/>
      <dgm:t>
        <a:bodyPr/>
        <a:lstStyle/>
        <a:p>
          <a:endParaRPr lang="en-US"/>
        </a:p>
      </dgm:t>
    </dgm:pt>
    <dgm:pt modelId="{BB830CD6-0BF4-3145-A178-E1D3F5323B51}" type="sibTrans" cxnId="{E94A9641-9A80-F547-BE85-5D2DC5C57775}">
      <dgm:prSet/>
      <dgm:spPr/>
      <dgm:t>
        <a:bodyPr/>
        <a:lstStyle/>
        <a:p>
          <a:endParaRPr lang="en-US"/>
        </a:p>
      </dgm:t>
    </dgm:pt>
    <dgm:pt modelId="{B54675D8-369F-F342-86B3-D0624F27F8B8}" type="pres">
      <dgm:prSet presAssocID="{57467D4D-8B0F-F240-8466-26E3F086D873}" presName="Name0" presStyleCnt="0">
        <dgm:presLayoutVars>
          <dgm:chMax val="7"/>
          <dgm:chPref val="7"/>
          <dgm:dir/>
        </dgm:presLayoutVars>
      </dgm:prSet>
      <dgm:spPr/>
    </dgm:pt>
    <dgm:pt modelId="{AD6CA414-4566-094D-ABBB-0BFB7B4B4C74}" type="pres">
      <dgm:prSet presAssocID="{57467D4D-8B0F-F240-8466-26E3F086D873}" presName="Name1" presStyleCnt="0"/>
      <dgm:spPr/>
    </dgm:pt>
    <dgm:pt modelId="{98E7B0F4-3562-CC46-B7D4-174B66CBB70A}" type="pres">
      <dgm:prSet presAssocID="{57467D4D-8B0F-F240-8466-26E3F086D873}" presName="cycle" presStyleCnt="0"/>
      <dgm:spPr/>
    </dgm:pt>
    <dgm:pt modelId="{72F546BA-094E-474E-A24D-7735461FCD13}" type="pres">
      <dgm:prSet presAssocID="{57467D4D-8B0F-F240-8466-26E3F086D873}" presName="srcNode" presStyleLbl="node1" presStyleIdx="0" presStyleCnt="3"/>
      <dgm:spPr/>
    </dgm:pt>
    <dgm:pt modelId="{0613AAC8-3B88-D342-9C29-80381909B9C4}" type="pres">
      <dgm:prSet presAssocID="{57467D4D-8B0F-F240-8466-26E3F086D873}" presName="conn" presStyleLbl="parChTrans1D2" presStyleIdx="0" presStyleCnt="1"/>
      <dgm:spPr/>
    </dgm:pt>
    <dgm:pt modelId="{142EC4C4-CB89-B945-B499-9BCF104DD297}" type="pres">
      <dgm:prSet presAssocID="{57467D4D-8B0F-F240-8466-26E3F086D873}" presName="extraNode" presStyleLbl="node1" presStyleIdx="0" presStyleCnt="3"/>
      <dgm:spPr/>
    </dgm:pt>
    <dgm:pt modelId="{B45E8099-94E0-7E46-8478-9D7372042CAF}" type="pres">
      <dgm:prSet presAssocID="{57467D4D-8B0F-F240-8466-26E3F086D873}" presName="dstNode" presStyleLbl="node1" presStyleIdx="0" presStyleCnt="3"/>
      <dgm:spPr/>
    </dgm:pt>
    <dgm:pt modelId="{9021A467-E0BF-FD47-9D96-C158308DB714}" type="pres">
      <dgm:prSet presAssocID="{EB1D65DC-9C68-7745-B89B-7B7BB2D2AB7F}" presName="text_1" presStyleLbl="node1" presStyleIdx="0" presStyleCnt="3" custScaleY="125270">
        <dgm:presLayoutVars>
          <dgm:bulletEnabled val="1"/>
        </dgm:presLayoutVars>
      </dgm:prSet>
      <dgm:spPr/>
    </dgm:pt>
    <dgm:pt modelId="{507B6E6D-CAA4-3345-9206-F1F3619D4090}" type="pres">
      <dgm:prSet presAssocID="{EB1D65DC-9C68-7745-B89B-7B7BB2D2AB7F}" presName="accent_1" presStyleCnt="0"/>
      <dgm:spPr/>
    </dgm:pt>
    <dgm:pt modelId="{D8D450FB-3285-0A45-8E7D-5831950E8D73}" type="pres">
      <dgm:prSet presAssocID="{EB1D65DC-9C68-7745-B89B-7B7BB2D2AB7F}" presName="accentRepeatNode" presStyleLbl="solidFgAcc1" presStyleIdx="0" presStyleCnt="3"/>
      <dgm:spPr>
        <a:solidFill>
          <a:schemeClr val="accent2">
            <a:lumMod val="75000"/>
          </a:schemeClr>
        </a:solidFill>
        <a:ln>
          <a:solidFill>
            <a:schemeClr val="accent2">
              <a:lumMod val="75000"/>
            </a:schemeClr>
          </a:solidFill>
        </a:ln>
      </dgm:spPr>
    </dgm:pt>
    <dgm:pt modelId="{50DDB08D-FFD8-6A46-B492-F08F0CDFFBB7}" type="pres">
      <dgm:prSet presAssocID="{5EFB06A5-63CC-7645-B5DE-C4E159411229}" presName="text_2" presStyleLbl="node1" presStyleIdx="1" presStyleCnt="3" custScaleY="125270">
        <dgm:presLayoutVars>
          <dgm:bulletEnabled val="1"/>
        </dgm:presLayoutVars>
      </dgm:prSet>
      <dgm:spPr/>
    </dgm:pt>
    <dgm:pt modelId="{D5C7A983-C35A-8544-AE35-5B4737F420A4}" type="pres">
      <dgm:prSet presAssocID="{5EFB06A5-63CC-7645-B5DE-C4E159411229}" presName="accent_2" presStyleCnt="0"/>
      <dgm:spPr/>
    </dgm:pt>
    <dgm:pt modelId="{2D0C6D98-86CB-6042-A896-A1451C720DEB}" type="pres">
      <dgm:prSet presAssocID="{5EFB06A5-63CC-7645-B5DE-C4E159411229}" presName="accentRepeatNode" presStyleLbl="solidFgAcc1" presStyleIdx="1" presStyleCnt="3"/>
      <dgm:spPr>
        <a:solidFill>
          <a:schemeClr val="accent3">
            <a:lumMod val="75000"/>
          </a:schemeClr>
        </a:solidFill>
        <a:ln>
          <a:solidFill>
            <a:schemeClr val="accent3">
              <a:lumMod val="75000"/>
            </a:schemeClr>
          </a:solidFill>
        </a:ln>
      </dgm:spPr>
    </dgm:pt>
    <dgm:pt modelId="{E9F6FC74-5149-8F40-886E-B620714F783D}" type="pres">
      <dgm:prSet presAssocID="{B9901D30-8349-BA45-AF97-88B70579CF10}" presName="text_3" presStyleLbl="node1" presStyleIdx="2" presStyleCnt="3" custScaleY="125270">
        <dgm:presLayoutVars>
          <dgm:bulletEnabled val="1"/>
        </dgm:presLayoutVars>
      </dgm:prSet>
      <dgm:spPr/>
    </dgm:pt>
    <dgm:pt modelId="{6DB2F13C-FC07-6848-9DD5-A3119C0ED698}" type="pres">
      <dgm:prSet presAssocID="{B9901D30-8349-BA45-AF97-88B70579CF10}" presName="accent_3" presStyleCnt="0"/>
      <dgm:spPr/>
    </dgm:pt>
    <dgm:pt modelId="{A68B1618-4AE1-914C-84FD-80935F0B1F9E}" type="pres">
      <dgm:prSet presAssocID="{B9901D30-8349-BA45-AF97-88B70579CF10}" presName="accentRepeatNode" presStyleLbl="solidFgAcc1" presStyleIdx="2" presStyleCnt="3"/>
      <dgm:spPr>
        <a:solidFill>
          <a:schemeClr val="accent1">
            <a:lumMod val="50000"/>
          </a:schemeClr>
        </a:solidFill>
      </dgm:spPr>
    </dgm:pt>
  </dgm:ptLst>
  <dgm:cxnLst>
    <dgm:cxn modelId="{3B60CE28-524F-A44D-8B11-7C3AFE8C4100}" type="presOf" srcId="{57467D4D-8B0F-F240-8466-26E3F086D873}" destId="{B54675D8-369F-F342-86B3-D0624F27F8B8}" srcOrd="0" destOrd="0" presId="urn:microsoft.com/office/officeart/2008/layout/VerticalCurvedList"/>
    <dgm:cxn modelId="{E94A9641-9A80-F547-BE85-5D2DC5C57775}" srcId="{57467D4D-8B0F-F240-8466-26E3F086D873}" destId="{B9901D30-8349-BA45-AF97-88B70579CF10}" srcOrd="2" destOrd="0" parTransId="{AAD8C753-0D19-2B45-86A3-35427821ED44}" sibTransId="{BB830CD6-0BF4-3145-A178-E1D3F5323B51}"/>
    <dgm:cxn modelId="{98354549-6111-6C4E-80B3-E70725DD379A}" type="presOf" srcId="{EB1D65DC-9C68-7745-B89B-7B7BB2D2AB7F}" destId="{9021A467-E0BF-FD47-9D96-C158308DB714}" srcOrd="0" destOrd="0" presId="urn:microsoft.com/office/officeart/2008/layout/VerticalCurvedList"/>
    <dgm:cxn modelId="{1992E196-E278-4142-935F-3A4FB10BE32C}" srcId="{57467D4D-8B0F-F240-8466-26E3F086D873}" destId="{5EFB06A5-63CC-7645-B5DE-C4E159411229}" srcOrd="1" destOrd="0" parTransId="{F9E2B37F-72B2-3B4B-BCA6-BF8C46F50A36}" sibTransId="{CE4F2FE2-EA69-B74E-86CD-75A1CAA2B07D}"/>
    <dgm:cxn modelId="{178D80A3-AD2A-8E49-85B8-81DEB2B19352}" type="presOf" srcId="{5EFB06A5-63CC-7645-B5DE-C4E159411229}" destId="{50DDB08D-FFD8-6A46-B492-F08F0CDFFBB7}" srcOrd="0" destOrd="0" presId="urn:microsoft.com/office/officeart/2008/layout/VerticalCurvedList"/>
    <dgm:cxn modelId="{9B48DCC7-5B45-9D4C-9472-1D65D71B8AF1}" type="presOf" srcId="{B9901D30-8349-BA45-AF97-88B70579CF10}" destId="{E9F6FC74-5149-8F40-886E-B620714F783D}" srcOrd="0" destOrd="0" presId="urn:microsoft.com/office/officeart/2008/layout/VerticalCurvedList"/>
    <dgm:cxn modelId="{62B224CD-15AC-494D-8420-E464476FF661}" srcId="{57467D4D-8B0F-F240-8466-26E3F086D873}" destId="{EB1D65DC-9C68-7745-B89B-7B7BB2D2AB7F}" srcOrd="0" destOrd="0" parTransId="{567B452C-5788-4E4A-B87F-4215D5AD0318}" sibTransId="{42581174-2F90-2A45-AA69-E226874B483C}"/>
    <dgm:cxn modelId="{8DD212D8-511F-5848-84C7-803FFA2418FF}" type="presOf" srcId="{42581174-2F90-2A45-AA69-E226874B483C}" destId="{0613AAC8-3B88-D342-9C29-80381909B9C4}" srcOrd="0" destOrd="0" presId="urn:microsoft.com/office/officeart/2008/layout/VerticalCurvedList"/>
    <dgm:cxn modelId="{EA615C15-A60A-C84E-B9A7-1E2FB1661300}" type="presParOf" srcId="{B54675D8-369F-F342-86B3-D0624F27F8B8}" destId="{AD6CA414-4566-094D-ABBB-0BFB7B4B4C74}" srcOrd="0" destOrd="0" presId="urn:microsoft.com/office/officeart/2008/layout/VerticalCurvedList"/>
    <dgm:cxn modelId="{329AC92E-7C6B-5240-8D63-5E333272BA4B}" type="presParOf" srcId="{AD6CA414-4566-094D-ABBB-0BFB7B4B4C74}" destId="{98E7B0F4-3562-CC46-B7D4-174B66CBB70A}" srcOrd="0" destOrd="0" presId="urn:microsoft.com/office/officeart/2008/layout/VerticalCurvedList"/>
    <dgm:cxn modelId="{261F5A59-312A-EE43-A2DC-126EECE8C41C}" type="presParOf" srcId="{98E7B0F4-3562-CC46-B7D4-174B66CBB70A}" destId="{72F546BA-094E-474E-A24D-7735461FCD13}" srcOrd="0" destOrd="0" presId="urn:microsoft.com/office/officeart/2008/layout/VerticalCurvedList"/>
    <dgm:cxn modelId="{650C89E7-68FC-C14A-AFB7-8E1F470A8AAF}" type="presParOf" srcId="{98E7B0F4-3562-CC46-B7D4-174B66CBB70A}" destId="{0613AAC8-3B88-D342-9C29-80381909B9C4}" srcOrd="1" destOrd="0" presId="urn:microsoft.com/office/officeart/2008/layout/VerticalCurvedList"/>
    <dgm:cxn modelId="{3155769E-ED30-7E4E-91B8-F817B923EE78}" type="presParOf" srcId="{98E7B0F4-3562-CC46-B7D4-174B66CBB70A}" destId="{142EC4C4-CB89-B945-B499-9BCF104DD297}" srcOrd="2" destOrd="0" presId="urn:microsoft.com/office/officeart/2008/layout/VerticalCurvedList"/>
    <dgm:cxn modelId="{1C1C5FEC-D347-034A-9704-0B7F8D8F9003}" type="presParOf" srcId="{98E7B0F4-3562-CC46-B7D4-174B66CBB70A}" destId="{B45E8099-94E0-7E46-8478-9D7372042CAF}" srcOrd="3" destOrd="0" presId="urn:microsoft.com/office/officeart/2008/layout/VerticalCurvedList"/>
    <dgm:cxn modelId="{F2D6A42A-9F4F-2F4D-9B77-4C73E1A34DE8}" type="presParOf" srcId="{AD6CA414-4566-094D-ABBB-0BFB7B4B4C74}" destId="{9021A467-E0BF-FD47-9D96-C158308DB714}" srcOrd="1" destOrd="0" presId="urn:microsoft.com/office/officeart/2008/layout/VerticalCurvedList"/>
    <dgm:cxn modelId="{E1F12FBC-CDD4-C94E-AC98-1650AEC046CC}" type="presParOf" srcId="{AD6CA414-4566-094D-ABBB-0BFB7B4B4C74}" destId="{507B6E6D-CAA4-3345-9206-F1F3619D4090}" srcOrd="2" destOrd="0" presId="urn:microsoft.com/office/officeart/2008/layout/VerticalCurvedList"/>
    <dgm:cxn modelId="{A19C5447-1B98-8E41-A6C0-E0049AB7BD30}" type="presParOf" srcId="{507B6E6D-CAA4-3345-9206-F1F3619D4090}" destId="{D8D450FB-3285-0A45-8E7D-5831950E8D73}" srcOrd="0" destOrd="0" presId="urn:microsoft.com/office/officeart/2008/layout/VerticalCurvedList"/>
    <dgm:cxn modelId="{49CB52FA-A6D5-3C49-B116-FA2ABECFAE51}" type="presParOf" srcId="{AD6CA414-4566-094D-ABBB-0BFB7B4B4C74}" destId="{50DDB08D-FFD8-6A46-B492-F08F0CDFFBB7}" srcOrd="3" destOrd="0" presId="urn:microsoft.com/office/officeart/2008/layout/VerticalCurvedList"/>
    <dgm:cxn modelId="{B2ED9DF3-1C78-C44E-9312-BEC40A7708FD}" type="presParOf" srcId="{AD6CA414-4566-094D-ABBB-0BFB7B4B4C74}" destId="{D5C7A983-C35A-8544-AE35-5B4737F420A4}" srcOrd="4" destOrd="0" presId="urn:microsoft.com/office/officeart/2008/layout/VerticalCurvedList"/>
    <dgm:cxn modelId="{E352D076-95A3-0B49-8CC2-B8C3A96E9BC6}" type="presParOf" srcId="{D5C7A983-C35A-8544-AE35-5B4737F420A4}" destId="{2D0C6D98-86CB-6042-A896-A1451C720DEB}" srcOrd="0" destOrd="0" presId="urn:microsoft.com/office/officeart/2008/layout/VerticalCurvedList"/>
    <dgm:cxn modelId="{8E228F25-1739-B94E-89E8-4D1593128CA6}" type="presParOf" srcId="{AD6CA414-4566-094D-ABBB-0BFB7B4B4C74}" destId="{E9F6FC74-5149-8F40-886E-B620714F783D}" srcOrd="5" destOrd="0" presId="urn:microsoft.com/office/officeart/2008/layout/VerticalCurvedList"/>
    <dgm:cxn modelId="{DAA025BD-FA62-2242-9AAE-F32FE5D7DCAA}" type="presParOf" srcId="{AD6CA414-4566-094D-ABBB-0BFB7B4B4C74}" destId="{6DB2F13C-FC07-6848-9DD5-A3119C0ED698}" srcOrd="6" destOrd="0" presId="urn:microsoft.com/office/officeart/2008/layout/VerticalCurvedList"/>
    <dgm:cxn modelId="{D050D8E3-2436-C843-AD9A-C69E4A39C12E}" type="presParOf" srcId="{6DB2F13C-FC07-6848-9DD5-A3119C0ED698}" destId="{A68B1618-4AE1-914C-84FD-80935F0B1F9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3AAC8-3B88-D342-9C29-80381909B9C4}">
      <dsp:nvSpPr>
        <dsp:cNvPr id="0" name=""/>
        <dsp:cNvSpPr/>
      </dsp:nvSpPr>
      <dsp:spPr>
        <a:xfrm>
          <a:off x="-3524226" y="-541723"/>
          <a:ext cx="4201603" cy="4201603"/>
        </a:xfrm>
        <a:prstGeom prst="blockArc">
          <a:avLst>
            <a:gd name="adj1" fmla="val 18900000"/>
            <a:gd name="adj2" fmla="val 2700000"/>
            <a:gd name="adj3" fmla="val 514"/>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21A467-E0BF-FD47-9D96-C158308DB714}">
      <dsp:nvSpPr>
        <dsp:cNvPr id="0" name=""/>
        <dsp:cNvSpPr/>
      </dsp:nvSpPr>
      <dsp:spPr>
        <a:xfrm>
          <a:off x="435582" y="233019"/>
          <a:ext cx="6021610" cy="78122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a:hlinkClick xmlns:r="http://schemas.openxmlformats.org/officeDocument/2006/relationships" r:id="" action="ppaction://hlinksldjump"/>
            </a:rPr>
            <a:t>Share Your Story</a:t>
          </a:r>
          <a:endParaRPr lang="en-US" sz="2600" b="1" kern="1200"/>
        </a:p>
      </dsp:txBody>
      <dsp:txXfrm>
        <a:off x="435582" y="233019"/>
        <a:ext cx="6021610" cy="781223"/>
      </dsp:txXfrm>
    </dsp:sp>
    <dsp:sp modelId="{D8D450FB-3285-0A45-8E7D-5831950E8D73}">
      <dsp:nvSpPr>
        <dsp:cNvPr id="0" name=""/>
        <dsp:cNvSpPr/>
      </dsp:nvSpPr>
      <dsp:spPr>
        <a:xfrm>
          <a:off x="45813" y="233861"/>
          <a:ext cx="779539" cy="779539"/>
        </a:xfrm>
        <a:prstGeom prst="ellipse">
          <a:avLst/>
        </a:prstGeom>
        <a:solidFill>
          <a:schemeClr val="accent2">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50DDB08D-FFD8-6A46-B492-F08F0CDFFBB7}">
      <dsp:nvSpPr>
        <dsp:cNvPr id="0" name=""/>
        <dsp:cNvSpPr/>
      </dsp:nvSpPr>
      <dsp:spPr>
        <a:xfrm>
          <a:off x="662272" y="1168466"/>
          <a:ext cx="5794920" cy="78122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0" kern="1200"/>
            <a:t>Do a </a:t>
          </a:r>
          <a:r>
            <a:rPr lang="en-US" sz="2600" b="1" kern="1200">
              <a:hlinkClick xmlns:r="http://schemas.openxmlformats.org/officeDocument/2006/relationships" r:id="" action="ppaction://hlinksldjump"/>
            </a:rPr>
            <a:t>Demonstration</a:t>
          </a:r>
          <a:endParaRPr lang="en-US" sz="2600" b="1" kern="1200"/>
        </a:p>
      </dsp:txBody>
      <dsp:txXfrm>
        <a:off x="662272" y="1168466"/>
        <a:ext cx="5794920" cy="781223"/>
      </dsp:txXfrm>
    </dsp:sp>
    <dsp:sp modelId="{2D0C6D98-86CB-6042-A896-A1451C720DEB}">
      <dsp:nvSpPr>
        <dsp:cNvPr id="0" name=""/>
        <dsp:cNvSpPr/>
      </dsp:nvSpPr>
      <dsp:spPr>
        <a:xfrm>
          <a:off x="272503" y="1169308"/>
          <a:ext cx="779539" cy="779539"/>
        </a:xfrm>
        <a:prstGeom prst="ellipse">
          <a:avLst/>
        </a:prstGeom>
        <a:solidFill>
          <a:schemeClr val="accent3">
            <a:lumMod val="7500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E9F6FC74-5149-8F40-886E-B620714F783D}">
      <dsp:nvSpPr>
        <dsp:cNvPr id="0" name=""/>
        <dsp:cNvSpPr/>
      </dsp:nvSpPr>
      <dsp:spPr>
        <a:xfrm>
          <a:off x="435582" y="2103914"/>
          <a:ext cx="6021610" cy="781223"/>
        </a:xfrm>
        <a:prstGeom prst="rect">
          <a:avLst/>
        </a:prstGeom>
        <a:solidFill>
          <a:schemeClr val="accent1"/>
        </a:solidFill>
        <a:ln w="12700" cap="flat" cmpd="sng" algn="ctr">
          <a:solidFill>
            <a:srgbClr val="005CB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0" kern="1200"/>
            <a:t>Lead a </a:t>
          </a:r>
          <a:r>
            <a:rPr lang="en-US" sz="2600" b="1" kern="1200">
              <a:hlinkClick xmlns:r="http://schemas.openxmlformats.org/officeDocument/2006/relationships" r:id="" action="ppaction://hlinksldjump"/>
            </a:rPr>
            <a:t>Hands-On Discovery Activity</a:t>
          </a:r>
          <a:endParaRPr lang="en-US" sz="2600" b="1" kern="1200"/>
        </a:p>
      </dsp:txBody>
      <dsp:txXfrm>
        <a:off x="435582" y="2103914"/>
        <a:ext cx="6021610" cy="781223"/>
      </dsp:txXfrm>
    </dsp:sp>
    <dsp:sp modelId="{A68B1618-4AE1-914C-84FD-80935F0B1F9E}">
      <dsp:nvSpPr>
        <dsp:cNvPr id="0" name=""/>
        <dsp:cNvSpPr/>
      </dsp:nvSpPr>
      <dsp:spPr>
        <a:xfrm>
          <a:off x="45813" y="2104755"/>
          <a:ext cx="779539" cy="779539"/>
        </a:xfrm>
        <a:prstGeom prst="ellipse">
          <a:avLst/>
        </a:prstGeom>
        <a:solidFill>
          <a:schemeClr val="accent1">
            <a:lumMod val="5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AF74D3-3FF2-4B74-8218-0148BCBFB146}"/>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solidFill>
                <a:schemeClr val="accent2"/>
              </a:solidFill>
              <a:latin typeface="GE Inspira Sans" panose="020B0503060000000003" pitchFamily="34" charset="0"/>
            </a:endParaRPr>
          </a:p>
        </p:txBody>
      </p:sp>
      <p:sp>
        <p:nvSpPr>
          <p:cNvPr id="3" name="Date Placeholder 2">
            <a:extLst>
              <a:ext uri="{FF2B5EF4-FFF2-40B4-BE49-F238E27FC236}">
                <a16:creationId xmlns:a16="http://schemas.microsoft.com/office/drawing/2014/main" id="{0BC4009A-3455-4DED-BF01-333EF4E5105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77295C8-9BE0-4C5A-BDF3-7C8528A93814}" type="datetimeFigureOut">
              <a:rPr lang="en-US" smtClean="0">
                <a:solidFill>
                  <a:schemeClr val="accent2"/>
                </a:solidFill>
                <a:latin typeface="GE Inspira Sans" panose="020B0503060000000003" pitchFamily="34" charset="0"/>
              </a:rPr>
              <a:t>6/1/2023</a:t>
            </a:fld>
            <a:endParaRPr lang="en-US">
              <a:solidFill>
                <a:schemeClr val="accent2"/>
              </a:solidFill>
              <a:latin typeface="GE Inspira Sans" panose="020B0503060000000003" pitchFamily="34" charset="0"/>
            </a:endParaRPr>
          </a:p>
        </p:txBody>
      </p:sp>
      <p:sp>
        <p:nvSpPr>
          <p:cNvPr id="4" name="Footer Placeholder 3">
            <a:extLst>
              <a:ext uri="{FF2B5EF4-FFF2-40B4-BE49-F238E27FC236}">
                <a16:creationId xmlns:a16="http://schemas.microsoft.com/office/drawing/2014/main" id="{722C611E-580F-4432-A731-28BEC4E7BB3D}"/>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solidFill>
                <a:schemeClr val="accent2"/>
              </a:solidFill>
              <a:latin typeface="GE Inspira Sans" panose="020B0503060000000003" pitchFamily="34" charset="0"/>
            </a:endParaRPr>
          </a:p>
        </p:txBody>
      </p:sp>
      <p:sp>
        <p:nvSpPr>
          <p:cNvPr id="5" name="Slide Number Placeholder 4">
            <a:extLst>
              <a:ext uri="{FF2B5EF4-FFF2-40B4-BE49-F238E27FC236}">
                <a16:creationId xmlns:a16="http://schemas.microsoft.com/office/drawing/2014/main" id="{4F7A5A9D-20B3-4FE6-A209-072589C05415}"/>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9F50FC0-A9B0-4414-A2EB-585880DEE440}" type="slidenum">
              <a:rPr lang="en-US" smtClean="0">
                <a:solidFill>
                  <a:schemeClr val="accent2"/>
                </a:solidFill>
                <a:latin typeface="GE Inspira Sans" panose="020B0503060000000003" pitchFamily="34" charset="0"/>
              </a:rPr>
              <a:t>‹#›</a:t>
            </a:fld>
            <a:endParaRPr lang="en-US">
              <a:solidFill>
                <a:schemeClr val="accent2"/>
              </a:solidFill>
              <a:latin typeface="GE Inspira Sans" panose="020B0503060000000003" pitchFamily="34" charset="0"/>
            </a:endParaRPr>
          </a:p>
        </p:txBody>
      </p:sp>
    </p:spTree>
    <p:extLst>
      <p:ext uri="{BB962C8B-B14F-4D97-AF65-F5344CB8AC3E}">
        <p14:creationId xmlns:p14="http://schemas.microsoft.com/office/powerpoint/2010/main" val="3428337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atin typeface="GE Inspira Sans" panose="020B0503060000000003" pitchFamily="34" charset="0"/>
              </a:defRPr>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atin typeface="GE Inspira Sans" panose="020B0503060000000003" pitchFamily="34" charset="0"/>
              </a:defRPr>
            </a:lvl1pPr>
          </a:lstStyle>
          <a:p>
            <a:fld id="{2D5C7EC6-5906-354C-9EED-866C698B72A5}" type="datetimeFigureOut">
              <a:rPr lang="en-GB" smtClean="0"/>
              <a:pPr/>
              <a:t>01/06/2023</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atin typeface="GE Inspira Sans" panose="020B0503060000000003" pitchFamily="34" charset="0"/>
              </a:defRPr>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atin typeface="GE Inspira Sans" panose="020B0503060000000003" pitchFamily="34" charset="0"/>
              </a:defRPr>
            </a:lvl1pPr>
          </a:lstStyle>
          <a:p>
            <a:fld id="{2688F7FD-9963-504F-A0D1-464C24FD4C7C}" type="slidenum">
              <a:rPr lang="en-GB" smtClean="0"/>
              <a:pPr/>
              <a:t>‹#›</a:t>
            </a:fld>
            <a:endParaRPr lang="en-GB"/>
          </a:p>
        </p:txBody>
      </p:sp>
    </p:spTree>
    <p:extLst>
      <p:ext uri="{BB962C8B-B14F-4D97-AF65-F5344CB8AC3E}">
        <p14:creationId xmlns:p14="http://schemas.microsoft.com/office/powerpoint/2010/main" val="382222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 Inspira Sans" panose="020B0503060000000003" pitchFamily="34" charset="0"/>
        <a:ea typeface="+mn-ea"/>
        <a:cs typeface="+mn-cs"/>
      </a:defRPr>
    </a:lvl1pPr>
    <a:lvl2pPr marL="457200" algn="l" defTabSz="914400" rtl="0" eaLnBrk="1" latinLnBrk="0" hangingPunct="1">
      <a:defRPr sz="1200" kern="1200">
        <a:solidFill>
          <a:schemeClr val="tx1"/>
        </a:solidFill>
        <a:latin typeface="GE Inspira Sans" panose="020B0503060000000003" pitchFamily="34" charset="0"/>
        <a:ea typeface="+mn-ea"/>
        <a:cs typeface="+mn-cs"/>
      </a:defRPr>
    </a:lvl2pPr>
    <a:lvl3pPr marL="914400" algn="l" defTabSz="914400" rtl="0" eaLnBrk="1" latinLnBrk="0" hangingPunct="1">
      <a:defRPr sz="1200" kern="1200">
        <a:solidFill>
          <a:schemeClr val="tx1"/>
        </a:solidFill>
        <a:latin typeface="GE Inspira Sans" panose="020B0503060000000003" pitchFamily="34" charset="0"/>
        <a:ea typeface="+mn-ea"/>
        <a:cs typeface="+mn-cs"/>
      </a:defRPr>
    </a:lvl3pPr>
    <a:lvl4pPr marL="1371600" algn="l" defTabSz="914400" rtl="0" eaLnBrk="1" latinLnBrk="0" hangingPunct="1">
      <a:defRPr sz="1200" kern="1200">
        <a:solidFill>
          <a:schemeClr val="tx1"/>
        </a:solidFill>
        <a:latin typeface="GE Inspira Sans" panose="020B0503060000000003" pitchFamily="34" charset="0"/>
        <a:ea typeface="+mn-ea"/>
        <a:cs typeface="+mn-cs"/>
      </a:defRPr>
    </a:lvl4pPr>
    <a:lvl5pPr marL="1828800" algn="l" defTabSz="914400" rtl="0" eaLnBrk="1" latinLnBrk="0" hangingPunct="1">
      <a:defRPr sz="1200" kern="1200">
        <a:solidFill>
          <a:schemeClr val="tx1"/>
        </a:solidFill>
        <a:latin typeface="GE Inspira Sans" panose="020B05030600000000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4</a:t>
            </a:fld>
            <a:endParaRPr lang="en-GB"/>
          </a:p>
        </p:txBody>
      </p:sp>
    </p:spTree>
    <p:extLst>
      <p:ext uri="{BB962C8B-B14F-4D97-AF65-F5344CB8AC3E}">
        <p14:creationId xmlns:p14="http://schemas.microsoft.com/office/powerpoint/2010/main" val="3349485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10</a:t>
            </a:fld>
            <a:endParaRPr lang="en-GB"/>
          </a:p>
        </p:txBody>
      </p:sp>
    </p:spTree>
    <p:extLst>
      <p:ext uri="{BB962C8B-B14F-4D97-AF65-F5344CB8AC3E}">
        <p14:creationId xmlns:p14="http://schemas.microsoft.com/office/powerpoint/2010/main" val="3644317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685800" y="1795303"/>
            <a:ext cx="8361498"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8361498" cy="2686539"/>
          </a:xfrm>
        </p:spPr>
        <p:txBody>
          <a:bodyPr wrap="square" lIns="0" rIns="90000" anchor="t">
            <a:noAutofit/>
          </a:bodyPr>
          <a:lstStyle>
            <a:lvl1pPr algn="l">
              <a:lnSpc>
                <a:spcPct val="100000"/>
              </a:lnSpc>
              <a:defRPr sz="52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12" name="Freeform 5">
            <a:extLst>
              <a:ext uri="{FF2B5EF4-FFF2-40B4-BE49-F238E27FC236}">
                <a16:creationId xmlns:a16="http://schemas.microsoft.com/office/drawing/2014/main" id="{6898E9CF-2634-6E46-91D1-17A4631F7702}"/>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22962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
        <p:nvSpPr>
          <p:cNvPr id="4" name="Freeform 5">
            <a:extLst>
              <a:ext uri="{FF2B5EF4-FFF2-40B4-BE49-F238E27FC236}">
                <a16:creationId xmlns:a16="http://schemas.microsoft.com/office/drawing/2014/main" id="{5AB315BC-BC5D-414C-AC3B-C2D112701874}"/>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3398E197-3BBE-574D-859D-47E670D41B43}"/>
              </a:ext>
            </a:extLst>
          </p:cNvPr>
          <p:cNvSpPr txBox="1"/>
          <p:nvPr userDrawn="1"/>
        </p:nvSpPr>
        <p:spPr>
          <a:xfrm>
            <a:off x="11452860" y="6435090"/>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95379282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Box 10">
            <a:extLst>
              <a:ext uri="{FF2B5EF4-FFF2-40B4-BE49-F238E27FC236}">
                <a16:creationId xmlns:a16="http://schemas.microsoft.com/office/drawing/2014/main" id="{4E4CCA01-C512-4541-90C9-5C6E0BF38B57}"/>
              </a:ext>
            </a:extLst>
          </p:cNvPr>
          <p:cNvSpPr txBox="1"/>
          <p:nvPr userDrawn="1"/>
        </p:nvSpPr>
        <p:spPr>
          <a:xfrm>
            <a:off x="4454244" y="6504252"/>
            <a:ext cx="4032524" cy="353748"/>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sz="850">
                <a:solidFill>
                  <a:schemeClr val="tx1"/>
                </a:solidFill>
                <a:latin typeface="GE Inspira Sans" panose="020B0503060000000003" pitchFamily="34" charset="77"/>
              </a:rPr>
            </a:br>
            <a:r>
              <a:rPr lang="en-US" sz="850">
                <a:solidFill>
                  <a:schemeClr val="tx1"/>
                </a:solidFill>
                <a:latin typeface="GE Inspira Sans" panose="020B0503060000000003" pitchFamily="34" charset="77"/>
              </a:rPr>
              <a:t>Placeholder confidentiality disclosure. Edit or delete from master slide if not needed.</a:t>
            </a:r>
            <a:endParaRPr lang="en-CA" sz="850">
              <a:solidFill>
                <a:schemeClr val="tx1"/>
              </a:solidFill>
              <a:latin typeface="GE Inspira Sans" panose="020B0503060000000003" pitchFamily="34" charset="77"/>
            </a:endParaRPr>
          </a:p>
          <a:p>
            <a:pPr algn="ctr"/>
            <a:endParaRPr lang="en-US" sz="850">
              <a:solidFill>
                <a:schemeClr val="tx1"/>
              </a:solidFill>
              <a:latin typeface="GE Inspira Sans" panose="020B0503060000000003" pitchFamily="34" charset="77"/>
            </a:endParaRPr>
          </a:p>
        </p:txBody>
      </p:sp>
      <p:sp>
        <p:nvSpPr>
          <p:cNvPr id="5" name="Freeform 5">
            <a:extLst>
              <a:ext uri="{FF2B5EF4-FFF2-40B4-BE49-F238E27FC236}">
                <a16:creationId xmlns:a16="http://schemas.microsoft.com/office/drawing/2014/main" id="{62201507-2B1A-A741-AFCF-89050BDD99BD}"/>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7001926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EEC3C0B5-BDFC-4649-8413-083A56DD27D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D32A13C9-9B1B-3241-9FF7-AB653C2E600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62991883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40EE56F9-A9D0-AF47-B6A1-83F9DDCE97B0}"/>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2AE59ECD-5CB5-C848-97D8-FAE643322193}"/>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20005203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6" name="Freeform 5">
            <a:extLst>
              <a:ext uri="{FF2B5EF4-FFF2-40B4-BE49-F238E27FC236}">
                <a16:creationId xmlns:a16="http://schemas.microsoft.com/office/drawing/2014/main" id="{824F467C-7ED2-B647-B3D6-75B313D8FE78}"/>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002D5D"/>
          </a:solidFill>
          <a:ln w="12700">
            <a:solidFill>
              <a:srgbClr val="002D5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5">
            <a:extLst>
              <a:ext uri="{FF2B5EF4-FFF2-40B4-BE49-F238E27FC236}">
                <a16:creationId xmlns:a16="http://schemas.microsoft.com/office/drawing/2014/main" id="{5F3B3AA1-75B7-B64B-BF95-E2B6297E0CC6}"/>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2D5D"/>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79037457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6F26DEBB-1B15-C742-8A8A-69D6E540D59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8262F615-729C-DC4F-B4B8-EF55D7AC59C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18577449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 image white logo">
    <p:bg>
      <p:bgPr>
        <a:solidFill>
          <a:srgbClr val="005CB9"/>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70A636B-FD95-4049-A6D0-16E4D358EEDE}"/>
              </a:ext>
            </a:extLst>
          </p:cNvPr>
          <p:cNvSpPr>
            <a:spLocks noGrp="1"/>
          </p:cNvSpPr>
          <p:nvPr>
            <p:ph type="pic" sz="quarter" idx="18"/>
          </p:nvPr>
        </p:nvSpPr>
        <p:spPr>
          <a:xfrm>
            <a:off x="0" y="0"/>
            <a:ext cx="12192000" cy="6858000"/>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bg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2" name="TextBox 1">
            <a:extLst>
              <a:ext uri="{FF2B5EF4-FFF2-40B4-BE49-F238E27FC236}">
                <a16:creationId xmlns:a16="http://schemas.microsoft.com/office/drawing/2014/main" id="{25230B5E-54C9-2F45-8178-8DFD3ACB52A9}"/>
              </a:ext>
            </a:extLst>
          </p:cNvPr>
          <p:cNvSpPr txBox="1"/>
          <p:nvPr userDrawn="1"/>
        </p:nvSpPr>
        <p:spPr>
          <a:xfrm>
            <a:off x="12344400" y="5918886"/>
            <a:ext cx="0" cy="0"/>
          </a:xfrm>
          <a:prstGeom prst="rect">
            <a:avLst/>
          </a:prstGeom>
          <a:noFill/>
        </p:spPr>
        <p:txBody>
          <a:bodyPr wrap="none" rtlCol="0">
            <a:noAutofit/>
          </a:bodyPr>
          <a:lstStyle/>
          <a:p>
            <a:pPr algn="l">
              <a:spcBef>
                <a:spcPts val="1200"/>
              </a:spcBef>
            </a:pPr>
            <a:endParaRPr lang="en-US">
              <a:solidFill>
                <a:schemeClr val="bg1"/>
              </a:solidFill>
            </a:endParaRPr>
          </a:p>
        </p:txBody>
      </p:sp>
      <p:pic>
        <p:nvPicPr>
          <p:cNvPr id="4" name="Picture 3">
            <a:extLst>
              <a:ext uri="{FF2B5EF4-FFF2-40B4-BE49-F238E27FC236}">
                <a16:creationId xmlns:a16="http://schemas.microsoft.com/office/drawing/2014/main" id="{00BD3C54-84C7-4A4B-8FE0-DF67E95C5FAA}"/>
              </a:ext>
            </a:extLst>
          </p:cNvPr>
          <p:cNvPicPr>
            <a:picLocks noChangeAspect="1"/>
          </p:cNvPicPr>
          <p:nvPr userDrawn="1"/>
        </p:nvPicPr>
        <p:blipFill>
          <a:blip r:embed="rId2"/>
          <a:stretch>
            <a:fillRect/>
          </a:stretch>
        </p:blipFill>
        <p:spPr>
          <a:xfrm>
            <a:off x="0" y="5943600"/>
            <a:ext cx="12192000" cy="914400"/>
          </a:xfrm>
          <a:prstGeom prst="rect">
            <a:avLst/>
          </a:prstGeom>
        </p:spPr>
      </p:pic>
      <p:sp>
        <p:nvSpPr>
          <p:cNvPr id="17" name="Slide Number Placeholder 5">
            <a:extLst>
              <a:ext uri="{FF2B5EF4-FFF2-40B4-BE49-F238E27FC236}">
                <a16:creationId xmlns:a16="http://schemas.microsoft.com/office/drawing/2014/main" id="{74815102-AD5D-244E-AC04-FE5F43B1A2A5}"/>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
        <p:nvSpPr>
          <p:cNvPr id="16" name="Freeform 5">
            <a:extLst>
              <a:ext uri="{FF2B5EF4-FFF2-40B4-BE49-F238E27FC236}">
                <a16:creationId xmlns:a16="http://schemas.microsoft.com/office/drawing/2014/main" id="{85A8C654-77D7-6D4E-A5A6-989688381491}"/>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8663670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576EC2DB-C13E-2F44-BB7A-EA4D2C94710F}"/>
              </a:ext>
            </a:extLst>
          </p:cNvPr>
          <p:cNvSpPr>
            <a:spLocks noGrp="1" noChangeAspect="1"/>
          </p:cNvSpPr>
          <p:nvPr>
            <p:ph type="pic" sz="quarter" idx="18" hasCustomPrompt="1"/>
          </p:nvPr>
        </p:nvSpPr>
        <p:spPr>
          <a:xfrm>
            <a:off x="685800" y="1783764"/>
            <a:ext cx="933498"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61" name="Title 21">
            <a:extLst>
              <a:ext uri="{FF2B5EF4-FFF2-40B4-BE49-F238E27FC236}">
                <a16:creationId xmlns:a16="http://schemas.microsoft.com/office/drawing/2014/main" id="{78720D93-187A-944C-8989-F1B46C07F27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for presenters, click to add text </a:t>
            </a:r>
            <a:br>
              <a:rPr lang="en-US"/>
            </a:br>
            <a:r>
              <a:rPr lang="en-US"/>
              <a:t>Lorem ipsum dolor sit amet, consetetur sadipscing elitr, sed diam</a:t>
            </a:r>
          </a:p>
        </p:txBody>
      </p:sp>
      <p:sp>
        <p:nvSpPr>
          <p:cNvPr id="100" name="Text Placeholder 10">
            <a:extLst>
              <a:ext uri="{FF2B5EF4-FFF2-40B4-BE49-F238E27FC236}">
                <a16:creationId xmlns:a16="http://schemas.microsoft.com/office/drawing/2014/main" id="{CD21224E-74B1-D344-A0BA-6B6D41A6C918}"/>
              </a:ext>
            </a:extLst>
          </p:cNvPr>
          <p:cNvSpPr>
            <a:spLocks noGrp="1" noChangeAspect="1"/>
          </p:cNvSpPr>
          <p:nvPr>
            <p:ph type="body" sz="quarter" idx="69" hasCustomPrompt="1"/>
          </p:nvPr>
        </p:nvSpPr>
        <p:spPr>
          <a:xfrm>
            <a:off x="1778960" y="2364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1" name="Text Placeholder 14">
            <a:extLst>
              <a:ext uri="{FF2B5EF4-FFF2-40B4-BE49-F238E27FC236}">
                <a16:creationId xmlns:a16="http://schemas.microsoft.com/office/drawing/2014/main" id="{C0F407B7-36FF-E74E-87D8-4527EB868169}"/>
              </a:ext>
            </a:extLst>
          </p:cNvPr>
          <p:cNvSpPr>
            <a:spLocks noGrp="1" noChangeAspect="1"/>
          </p:cNvSpPr>
          <p:nvPr>
            <p:ph type="body" sz="quarter" idx="70" hasCustomPrompt="1"/>
          </p:nvPr>
        </p:nvSpPr>
        <p:spPr>
          <a:xfrm>
            <a:off x="1778960" y="1784806"/>
            <a:ext cx="2286926" cy="159040"/>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02" name="Text Placeholder 16">
            <a:extLst>
              <a:ext uri="{FF2B5EF4-FFF2-40B4-BE49-F238E27FC236}">
                <a16:creationId xmlns:a16="http://schemas.microsoft.com/office/drawing/2014/main" id="{AAE8B8F8-3416-684D-AA10-E8D628F1912F}"/>
              </a:ext>
            </a:extLst>
          </p:cNvPr>
          <p:cNvSpPr>
            <a:spLocks noGrp="1" noChangeAspect="1"/>
          </p:cNvSpPr>
          <p:nvPr>
            <p:ph type="body" sz="quarter" idx="71" hasCustomPrompt="1"/>
          </p:nvPr>
        </p:nvSpPr>
        <p:spPr>
          <a:xfrm>
            <a:off x="1778960"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07" name="Picture Placeholder 2">
            <a:extLst>
              <a:ext uri="{FF2B5EF4-FFF2-40B4-BE49-F238E27FC236}">
                <a16:creationId xmlns:a16="http://schemas.microsoft.com/office/drawing/2014/main" id="{B8E93E53-0A2D-D440-9DA2-3901C34407B4}"/>
              </a:ext>
            </a:extLst>
          </p:cNvPr>
          <p:cNvSpPr>
            <a:spLocks noGrp="1" noChangeAspect="1"/>
          </p:cNvSpPr>
          <p:nvPr>
            <p:ph type="pic" sz="quarter" idx="72" hasCustomPrompt="1"/>
          </p:nvPr>
        </p:nvSpPr>
        <p:spPr>
          <a:xfrm>
            <a:off x="687425" y="3304006"/>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08" name="Text Placeholder 10">
            <a:extLst>
              <a:ext uri="{FF2B5EF4-FFF2-40B4-BE49-F238E27FC236}">
                <a16:creationId xmlns:a16="http://schemas.microsoft.com/office/drawing/2014/main" id="{A04F3E3E-8E64-1A40-B3CB-28F23156DAEC}"/>
              </a:ext>
            </a:extLst>
          </p:cNvPr>
          <p:cNvSpPr>
            <a:spLocks noGrp="1" noChangeAspect="1"/>
          </p:cNvSpPr>
          <p:nvPr>
            <p:ph type="body" sz="quarter" idx="73" hasCustomPrompt="1"/>
          </p:nvPr>
        </p:nvSpPr>
        <p:spPr>
          <a:xfrm>
            <a:off x="1778235"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9" name="Text Placeholder 14">
            <a:extLst>
              <a:ext uri="{FF2B5EF4-FFF2-40B4-BE49-F238E27FC236}">
                <a16:creationId xmlns:a16="http://schemas.microsoft.com/office/drawing/2014/main" id="{1DD593BA-417E-B94B-AC0D-DC7E89DED177}"/>
              </a:ext>
            </a:extLst>
          </p:cNvPr>
          <p:cNvSpPr>
            <a:spLocks noGrp="1" noChangeAspect="1"/>
          </p:cNvSpPr>
          <p:nvPr>
            <p:ph type="body" sz="quarter" idx="74" hasCustomPrompt="1"/>
          </p:nvPr>
        </p:nvSpPr>
        <p:spPr>
          <a:xfrm>
            <a:off x="1778235" y="330388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0" name="Text Placeholder 16">
            <a:extLst>
              <a:ext uri="{FF2B5EF4-FFF2-40B4-BE49-F238E27FC236}">
                <a16:creationId xmlns:a16="http://schemas.microsoft.com/office/drawing/2014/main" id="{399257F1-DCFA-1347-8512-FDF8C9537DCA}"/>
              </a:ext>
            </a:extLst>
          </p:cNvPr>
          <p:cNvSpPr>
            <a:spLocks noGrp="1" noChangeAspect="1"/>
          </p:cNvSpPr>
          <p:nvPr>
            <p:ph type="body" sz="quarter" idx="75" hasCustomPrompt="1"/>
          </p:nvPr>
        </p:nvSpPr>
        <p:spPr>
          <a:xfrm>
            <a:off x="1778235"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15" name="Picture Placeholder 2">
            <a:extLst>
              <a:ext uri="{FF2B5EF4-FFF2-40B4-BE49-F238E27FC236}">
                <a16:creationId xmlns:a16="http://schemas.microsoft.com/office/drawing/2014/main" id="{ECCFAA26-228F-DB41-8476-05C76288D5E7}"/>
              </a:ext>
            </a:extLst>
          </p:cNvPr>
          <p:cNvSpPr>
            <a:spLocks noGrp="1" noChangeAspect="1"/>
          </p:cNvSpPr>
          <p:nvPr>
            <p:ph type="pic" sz="quarter" idx="76" hasCustomPrompt="1"/>
          </p:nvPr>
        </p:nvSpPr>
        <p:spPr>
          <a:xfrm>
            <a:off x="687425"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116" name="Text Placeholder 10">
            <a:extLst>
              <a:ext uri="{FF2B5EF4-FFF2-40B4-BE49-F238E27FC236}">
                <a16:creationId xmlns:a16="http://schemas.microsoft.com/office/drawing/2014/main" id="{90E32973-9B95-C94A-A2AB-BC5B374C3A71}"/>
              </a:ext>
            </a:extLst>
          </p:cNvPr>
          <p:cNvSpPr>
            <a:spLocks noGrp="1" noChangeAspect="1"/>
          </p:cNvSpPr>
          <p:nvPr>
            <p:ph type="body" sz="quarter" idx="77" hasCustomPrompt="1"/>
          </p:nvPr>
        </p:nvSpPr>
        <p:spPr>
          <a:xfrm>
            <a:off x="1778235"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17" name="Text Placeholder 14">
            <a:extLst>
              <a:ext uri="{FF2B5EF4-FFF2-40B4-BE49-F238E27FC236}">
                <a16:creationId xmlns:a16="http://schemas.microsoft.com/office/drawing/2014/main" id="{D1EC174D-8B2F-5942-981E-94D88E882D65}"/>
              </a:ext>
            </a:extLst>
          </p:cNvPr>
          <p:cNvSpPr>
            <a:spLocks noGrp="1" noChangeAspect="1"/>
          </p:cNvSpPr>
          <p:nvPr>
            <p:ph type="body" sz="quarter" idx="78" hasCustomPrompt="1"/>
          </p:nvPr>
        </p:nvSpPr>
        <p:spPr>
          <a:xfrm>
            <a:off x="1778235"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8" name="Text Placeholder 16">
            <a:extLst>
              <a:ext uri="{FF2B5EF4-FFF2-40B4-BE49-F238E27FC236}">
                <a16:creationId xmlns:a16="http://schemas.microsoft.com/office/drawing/2014/main" id="{92D2280F-BA83-944F-B49B-6442F7631128}"/>
              </a:ext>
            </a:extLst>
          </p:cNvPr>
          <p:cNvSpPr>
            <a:spLocks noGrp="1" noChangeAspect="1"/>
          </p:cNvSpPr>
          <p:nvPr>
            <p:ph type="body" sz="quarter" idx="79" hasCustomPrompt="1"/>
          </p:nvPr>
        </p:nvSpPr>
        <p:spPr>
          <a:xfrm>
            <a:off x="1778235"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21" name="Picture Placeholder 2">
            <a:extLst>
              <a:ext uri="{FF2B5EF4-FFF2-40B4-BE49-F238E27FC236}">
                <a16:creationId xmlns:a16="http://schemas.microsoft.com/office/drawing/2014/main" id="{052B5D5C-C35D-454A-8B07-42E2A29F74EA}"/>
              </a:ext>
            </a:extLst>
          </p:cNvPr>
          <p:cNvSpPr>
            <a:spLocks noGrp="1" noChangeAspect="1"/>
          </p:cNvSpPr>
          <p:nvPr>
            <p:ph type="pic" sz="quarter" idx="80"/>
          </p:nvPr>
        </p:nvSpPr>
        <p:spPr>
          <a:xfrm>
            <a:off x="4433186" y="1783764"/>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5" name="Picture Placeholder 2">
            <a:extLst>
              <a:ext uri="{FF2B5EF4-FFF2-40B4-BE49-F238E27FC236}">
                <a16:creationId xmlns:a16="http://schemas.microsoft.com/office/drawing/2014/main" id="{3B06F66A-AEB8-6041-86A7-8997213BBE77}"/>
              </a:ext>
            </a:extLst>
          </p:cNvPr>
          <p:cNvSpPr>
            <a:spLocks noGrp="1" noChangeAspect="1"/>
          </p:cNvSpPr>
          <p:nvPr>
            <p:ph type="pic" sz="quarter" idx="84" hasCustomPrompt="1"/>
          </p:nvPr>
        </p:nvSpPr>
        <p:spPr>
          <a:xfrm>
            <a:off x="4433186" y="3303880"/>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4" name="Picture Placeholder 2">
            <a:extLst>
              <a:ext uri="{FF2B5EF4-FFF2-40B4-BE49-F238E27FC236}">
                <a16:creationId xmlns:a16="http://schemas.microsoft.com/office/drawing/2014/main" id="{131AA6AB-69D3-4647-8493-7841D303A711}"/>
              </a:ext>
            </a:extLst>
          </p:cNvPr>
          <p:cNvSpPr>
            <a:spLocks noGrp="1" noChangeAspect="1"/>
          </p:cNvSpPr>
          <p:nvPr>
            <p:ph type="pic" sz="quarter" idx="92" hasCustomPrompt="1"/>
          </p:nvPr>
        </p:nvSpPr>
        <p:spPr>
          <a:xfrm>
            <a:off x="8175193" y="1779268"/>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8" name="Picture Placeholder 2">
            <a:extLst>
              <a:ext uri="{FF2B5EF4-FFF2-40B4-BE49-F238E27FC236}">
                <a16:creationId xmlns:a16="http://schemas.microsoft.com/office/drawing/2014/main" id="{163F9142-E903-2940-B113-F58C6326B033}"/>
              </a:ext>
            </a:extLst>
          </p:cNvPr>
          <p:cNvSpPr>
            <a:spLocks noGrp="1" noChangeAspect="1"/>
          </p:cNvSpPr>
          <p:nvPr>
            <p:ph type="pic" sz="quarter" idx="96" hasCustomPrompt="1"/>
          </p:nvPr>
        </p:nvSpPr>
        <p:spPr>
          <a:xfrm>
            <a:off x="8176072" y="3299384"/>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42" name="Picture Placeholder 2">
            <a:extLst>
              <a:ext uri="{FF2B5EF4-FFF2-40B4-BE49-F238E27FC236}">
                <a16:creationId xmlns:a16="http://schemas.microsoft.com/office/drawing/2014/main" id="{281F52CE-4DC4-5C4B-9E55-3FB69BEFD6DD}"/>
              </a:ext>
            </a:extLst>
          </p:cNvPr>
          <p:cNvSpPr>
            <a:spLocks noGrp="1" noChangeAspect="1"/>
          </p:cNvSpPr>
          <p:nvPr>
            <p:ph type="pic" sz="quarter" idx="100" hasCustomPrompt="1"/>
          </p:nvPr>
        </p:nvSpPr>
        <p:spPr>
          <a:xfrm>
            <a:off x="8176072" y="4822314"/>
            <a:ext cx="933498"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59" name="Text Placeholder 10">
            <a:extLst>
              <a:ext uri="{FF2B5EF4-FFF2-40B4-BE49-F238E27FC236}">
                <a16:creationId xmlns:a16="http://schemas.microsoft.com/office/drawing/2014/main" id="{33E4A2AE-7E17-4C4F-A275-48DFCEFD9417}"/>
              </a:ext>
            </a:extLst>
          </p:cNvPr>
          <p:cNvSpPr>
            <a:spLocks noGrp="1" noChangeAspect="1"/>
          </p:cNvSpPr>
          <p:nvPr>
            <p:ph type="body" sz="quarter" idx="104" hasCustomPrompt="1"/>
          </p:nvPr>
        </p:nvSpPr>
        <p:spPr>
          <a:xfrm>
            <a:off x="5519364" y="2364406"/>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0" name="Text Placeholder 14">
            <a:extLst>
              <a:ext uri="{FF2B5EF4-FFF2-40B4-BE49-F238E27FC236}">
                <a16:creationId xmlns:a16="http://schemas.microsoft.com/office/drawing/2014/main" id="{FE2BC6BF-6673-7341-B628-6033D4D92490}"/>
              </a:ext>
            </a:extLst>
          </p:cNvPr>
          <p:cNvSpPr>
            <a:spLocks noGrp="1" noChangeAspect="1"/>
          </p:cNvSpPr>
          <p:nvPr>
            <p:ph type="body" sz="quarter" idx="105" hasCustomPrompt="1"/>
          </p:nvPr>
        </p:nvSpPr>
        <p:spPr>
          <a:xfrm>
            <a:off x="5519364" y="17848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1" name="Text Placeholder 16">
            <a:extLst>
              <a:ext uri="{FF2B5EF4-FFF2-40B4-BE49-F238E27FC236}">
                <a16:creationId xmlns:a16="http://schemas.microsoft.com/office/drawing/2014/main" id="{D1370357-7BD8-0A4C-9686-8F7BA24345FF}"/>
              </a:ext>
            </a:extLst>
          </p:cNvPr>
          <p:cNvSpPr>
            <a:spLocks noGrp="1" noChangeAspect="1"/>
          </p:cNvSpPr>
          <p:nvPr>
            <p:ph type="body" sz="quarter" idx="106" hasCustomPrompt="1"/>
          </p:nvPr>
        </p:nvSpPr>
        <p:spPr>
          <a:xfrm>
            <a:off x="5518615"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2" name="Text Placeholder 10">
            <a:extLst>
              <a:ext uri="{FF2B5EF4-FFF2-40B4-BE49-F238E27FC236}">
                <a16:creationId xmlns:a16="http://schemas.microsoft.com/office/drawing/2014/main" id="{C8A10C82-9413-FB4A-BCA8-7E1355023917}"/>
              </a:ext>
            </a:extLst>
          </p:cNvPr>
          <p:cNvSpPr>
            <a:spLocks noGrp="1" noChangeAspect="1"/>
          </p:cNvSpPr>
          <p:nvPr>
            <p:ph type="body" sz="quarter" idx="107" hasCustomPrompt="1"/>
          </p:nvPr>
        </p:nvSpPr>
        <p:spPr>
          <a:xfrm>
            <a:off x="5519364"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3" name="Text Placeholder 14">
            <a:extLst>
              <a:ext uri="{FF2B5EF4-FFF2-40B4-BE49-F238E27FC236}">
                <a16:creationId xmlns:a16="http://schemas.microsoft.com/office/drawing/2014/main" id="{A78F47B2-2846-714D-AC79-DE277B846609}"/>
              </a:ext>
            </a:extLst>
          </p:cNvPr>
          <p:cNvSpPr>
            <a:spLocks noGrp="1" noChangeAspect="1"/>
          </p:cNvSpPr>
          <p:nvPr>
            <p:ph type="body" sz="quarter" idx="108" hasCustomPrompt="1"/>
          </p:nvPr>
        </p:nvSpPr>
        <p:spPr>
          <a:xfrm>
            <a:off x="5519364" y="33040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4" name="Text Placeholder 16">
            <a:extLst>
              <a:ext uri="{FF2B5EF4-FFF2-40B4-BE49-F238E27FC236}">
                <a16:creationId xmlns:a16="http://schemas.microsoft.com/office/drawing/2014/main" id="{5887964F-FA09-CC4C-B5EC-FC3C36876447}"/>
              </a:ext>
            </a:extLst>
          </p:cNvPr>
          <p:cNvSpPr>
            <a:spLocks noGrp="1" noChangeAspect="1"/>
          </p:cNvSpPr>
          <p:nvPr>
            <p:ph type="body" sz="quarter" idx="109" hasCustomPrompt="1"/>
          </p:nvPr>
        </p:nvSpPr>
        <p:spPr>
          <a:xfrm>
            <a:off x="5519364"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5" name="Text Placeholder 10">
            <a:extLst>
              <a:ext uri="{FF2B5EF4-FFF2-40B4-BE49-F238E27FC236}">
                <a16:creationId xmlns:a16="http://schemas.microsoft.com/office/drawing/2014/main" id="{5F01192D-829F-A94D-AAA6-AE92C5F5904D}"/>
              </a:ext>
            </a:extLst>
          </p:cNvPr>
          <p:cNvSpPr>
            <a:spLocks noGrp="1" noChangeAspect="1"/>
          </p:cNvSpPr>
          <p:nvPr>
            <p:ph type="body" sz="quarter" idx="110" hasCustomPrompt="1"/>
          </p:nvPr>
        </p:nvSpPr>
        <p:spPr>
          <a:xfrm>
            <a:off x="5519364"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6" name="Text Placeholder 14">
            <a:extLst>
              <a:ext uri="{FF2B5EF4-FFF2-40B4-BE49-F238E27FC236}">
                <a16:creationId xmlns:a16="http://schemas.microsoft.com/office/drawing/2014/main" id="{6530C860-E40B-7E40-96E6-21DFFF4E6CD8}"/>
              </a:ext>
            </a:extLst>
          </p:cNvPr>
          <p:cNvSpPr>
            <a:spLocks noGrp="1" noChangeAspect="1"/>
          </p:cNvSpPr>
          <p:nvPr>
            <p:ph type="body" sz="quarter" idx="111" hasCustomPrompt="1"/>
          </p:nvPr>
        </p:nvSpPr>
        <p:spPr>
          <a:xfrm>
            <a:off x="5519364"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7" name="Text Placeholder 16">
            <a:extLst>
              <a:ext uri="{FF2B5EF4-FFF2-40B4-BE49-F238E27FC236}">
                <a16:creationId xmlns:a16="http://schemas.microsoft.com/office/drawing/2014/main" id="{11972ADC-C30C-AD40-8926-B29D21EE6CDC}"/>
              </a:ext>
            </a:extLst>
          </p:cNvPr>
          <p:cNvSpPr>
            <a:spLocks noGrp="1" noChangeAspect="1"/>
          </p:cNvSpPr>
          <p:nvPr>
            <p:ph type="body" sz="quarter" idx="112" hasCustomPrompt="1"/>
          </p:nvPr>
        </p:nvSpPr>
        <p:spPr>
          <a:xfrm>
            <a:off x="5519364"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77" name="Text Placeholder 10">
            <a:extLst>
              <a:ext uri="{FF2B5EF4-FFF2-40B4-BE49-F238E27FC236}">
                <a16:creationId xmlns:a16="http://schemas.microsoft.com/office/drawing/2014/main" id="{66B1BC70-1EDC-A848-AC69-002510C8E60C}"/>
              </a:ext>
            </a:extLst>
          </p:cNvPr>
          <p:cNvSpPr>
            <a:spLocks noGrp="1" noChangeAspect="1"/>
          </p:cNvSpPr>
          <p:nvPr>
            <p:ph type="body" sz="quarter" idx="113" hasCustomPrompt="1"/>
          </p:nvPr>
        </p:nvSpPr>
        <p:spPr>
          <a:xfrm>
            <a:off x="9256924" y="2359910"/>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78" name="Text Placeholder 14">
            <a:extLst>
              <a:ext uri="{FF2B5EF4-FFF2-40B4-BE49-F238E27FC236}">
                <a16:creationId xmlns:a16="http://schemas.microsoft.com/office/drawing/2014/main" id="{65FB4B36-B2A2-A745-9801-270C3AECD8AA}"/>
              </a:ext>
            </a:extLst>
          </p:cNvPr>
          <p:cNvSpPr>
            <a:spLocks noGrp="1" noChangeAspect="1"/>
          </p:cNvSpPr>
          <p:nvPr>
            <p:ph type="body" sz="quarter" idx="114" hasCustomPrompt="1"/>
          </p:nvPr>
        </p:nvSpPr>
        <p:spPr>
          <a:xfrm>
            <a:off x="9256924" y="17803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79" name="Text Placeholder 16">
            <a:extLst>
              <a:ext uri="{FF2B5EF4-FFF2-40B4-BE49-F238E27FC236}">
                <a16:creationId xmlns:a16="http://schemas.microsoft.com/office/drawing/2014/main" id="{8CCB3875-0A0F-E840-A0ED-6568BDC6B016}"/>
              </a:ext>
            </a:extLst>
          </p:cNvPr>
          <p:cNvSpPr>
            <a:spLocks noGrp="1" noChangeAspect="1"/>
          </p:cNvSpPr>
          <p:nvPr>
            <p:ph type="body" sz="quarter" idx="115" hasCustomPrompt="1"/>
          </p:nvPr>
        </p:nvSpPr>
        <p:spPr>
          <a:xfrm>
            <a:off x="9257562" y="19891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0" name="Text Placeholder 10">
            <a:extLst>
              <a:ext uri="{FF2B5EF4-FFF2-40B4-BE49-F238E27FC236}">
                <a16:creationId xmlns:a16="http://schemas.microsoft.com/office/drawing/2014/main" id="{59A68BDD-22E3-9E47-A703-5ABB474FB44D}"/>
              </a:ext>
            </a:extLst>
          </p:cNvPr>
          <p:cNvSpPr>
            <a:spLocks noGrp="1" noChangeAspect="1"/>
          </p:cNvSpPr>
          <p:nvPr>
            <p:ph type="body" sz="quarter" idx="116" hasCustomPrompt="1"/>
          </p:nvPr>
        </p:nvSpPr>
        <p:spPr>
          <a:xfrm>
            <a:off x="9256924" y="38719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1" name="Text Placeholder 14">
            <a:extLst>
              <a:ext uri="{FF2B5EF4-FFF2-40B4-BE49-F238E27FC236}">
                <a16:creationId xmlns:a16="http://schemas.microsoft.com/office/drawing/2014/main" id="{30F4A901-EA22-6D47-A340-28A7FFE75558}"/>
              </a:ext>
            </a:extLst>
          </p:cNvPr>
          <p:cNvSpPr>
            <a:spLocks noGrp="1" noChangeAspect="1"/>
          </p:cNvSpPr>
          <p:nvPr>
            <p:ph type="body" sz="quarter" idx="117" hasCustomPrompt="1"/>
          </p:nvPr>
        </p:nvSpPr>
        <p:spPr>
          <a:xfrm>
            <a:off x="9256924" y="32995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2" name="Text Placeholder 16">
            <a:extLst>
              <a:ext uri="{FF2B5EF4-FFF2-40B4-BE49-F238E27FC236}">
                <a16:creationId xmlns:a16="http://schemas.microsoft.com/office/drawing/2014/main" id="{C0C00234-E76E-A84D-B8E8-413D63FA261D}"/>
              </a:ext>
            </a:extLst>
          </p:cNvPr>
          <p:cNvSpPr>
            <a:spLocks noGrp="1" noChangeAspect="1"/>
          </p:cNvSpPr>
          <p:nvPr>
            <p:ph type="body" sz="quarter" idx="118" hasCustomPrompt="1"/>
          </p:nvPr>
        </p:nvSpPr>
        <p:spPr>
          <a:xfrm>
            <a:off x="9256924" y="35083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3" name="Text Placeholder 10">
            <a:extLst>
              <a:ext uri="{FF2B5EF4-FFF2-40B4-BE49-F238E27FC236}">
                <a16:creationId xmlns:a16="http://schemas.microsoft.com/office/drawing/2014/main" id="{D35F0340-8B74-6D4D-B7E3-8959D4D62374}"/>
              </a:ext>
            </a:extLst>
          </p:cNvPr>
          <p:cNvSpPr>
            <a:spLocks noGrp="1" noChangeAspect="1"/>
          </p:cNvSpPr>
          <p:nvPr>
            <p:ph type="body" sz="quarter" idx="119" hasCustomPrompt="1"/>
          </p:nvPr>
        </p:nvSpPr>
        <p:spPr>
          <a:xfrm>
            <a:off x="9256924" y="5401915"/>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4" name="Text Placeholder 14">
            <a:extLst>
              <a:ext uri="{FF2B5EF4-FFF2-40B4-BE49-F238E27FC236}">
                <a16:creationId xmlns:a16="http://schemas.microsoft.com/office/drawing/2014/main" id="{D69E6FF2-AF87-A845-9D10-A697E3BEAF73}"/>
              </a:ext>
            </a:extLst>
          </p:cNvPr>
          <p:cNvSpPr>
            <a:spLocks noGrp="1" noChangeAspect="1"/>
          </p:cNvSpPr>
          <p:nvPr>
            <p:ph type="body" sz="quarter" idx="120" hasCustomPrompt="1"/>
          </p:nvPr>
        </p:nvSpPr>
        <p:spPr>
          <a:xfrm>
            <a:off x="9256924" y="4822314"/>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5" name="Text Placeholder 16">
            <a:extLst>
              <a:ext uri="{FF2B5EF4-FFF2-40B4-BE49-F238E27FC236}">
                <a16:creationId xmlns:a16="http://schemas.microsoft.com/office/drawing/2014/main" id="{AD3ADA6F-734D-BC4B-9104-86F5F10E4C1E}"/>
              </a:ext>
            </a:extLst>
          </p:cNvPr>
          <p:cNvSpPr>
            <a:spLocks noGrp="1" noChangeAspect="1"/>
          </p:cNvSpPr>
          <p:nvPr>
            <p:ph type="body" sz="quarter" idx="121" hasCustomPrompt="1"/>
          </p:nvPr>
        </p:nvSpPr>
        <p:spPr>
          <a:xfrm>
            <a:off x="9256924" y="5031115"/>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8" name="Picture Placeholder 2">
            <a:extLst>
              <a:ext uri="{FF2B5EF4-FFF2-40B4-BE49-F238E27FC236}">
                <a16:creationId xmlns:a16="http://schemas.microsoft.com/office/drawing/2014/main" id="{ECF68313-78C7-C241-A10D-520599054286}"/>
              </a:ext>
            </a:extLst>
          </p:cNvPr>
          <p:cNvSpPr>
            <a:spLocks noGrp="1" noChangeAspect="1"/>
          </p:cNvSpPr>
          <p:nvPr>
            <p:ph type="pic" sz="quarter" idx="122" hasCustomPrompt="1"/>
          </p:nvPr>
        </p:nvSpPr>
        <p:spPr>
          <a:xfrm>
            <a:off x="4433186"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41" name="Slide Number Placeholder 5">
            <a:extLst>
              <a:ext uri="{FF2B5EF4-FFF2-40B4-BE49-F238E27FC236}">
                <a16:creationId xmlns:a16="http://schemas.microsoft.com/office/drawing/2014/main" id="{D5F7D7CF-F1DF-8840-9E79-A48C2C23ECBD}"/>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2389353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a:t>
            </a:r>
            <a:br>
              <a:rPr lang="en-US"/>
            </a:br>
            <a:r>
              <a:rPr lang="en-US"/>
              <a:t>Lorem ipsum dolor sit amet, consetetur </a:t>
            </a:r>
            <a:r>
              <a:rPr lang="en-US" err="1"/>
              <a:t>sadipscing</a:t>
            </a:r>
            <a:r>
              <a:rPr lang="en-US"/>
              <a:t> </a:t>
            </a:r>
            <a:r>
              <a:rPr lang="en-US" err="1"/>
              <a:t>elitr</a:t>
            </a:r>
            <a:endParaRPr lang="en-US"/>
          </a:p>
        </p:txBody>
      </p:sp>
      <p:sp>
        <p:nvSpPr>
          <p:cNvPr id="8" name="Slide Number Placeholder 5">
            <a:extLst>
              <a:ext uri="{FF2B5EF4-FFF2-40B4-BE49-F238E27FC236}">
                <a16:creationId xmlns:a16="http://schemas.microsoft.com/office/drawing/2014/main" id="{1EFC826A-8D82-4B45-92C1-FB977F37D5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Tree>
    <p:extLst>
      <p:ext uri="{BB962C8B-B14F-4D97-AF65-F5344CB8AC3E}">
        <p14:creationId xmlns:p14="http://schemas.microsoft.com/office/powerpoint/2010/main" val="309735014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0" name="Slide Number Placeholder 5">
            <a:extLst>
              <a:ext uri="{FF2B5EF4-FFF2-40B4-BE49-F238E27FC236}">
                <a16:creationId xmlns:a16="http://schemas.microsoft.com/office/drawing/2014/main" id="{F3C7CD64-FD7B-A84E-A965-47BEB822DDD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Tree>
    <p:extLst>
      <p:ext uri="{BB962C8B-B14F-4D97-AF65-F5344CB8AC3E}">
        <p14:creationId xmlns:p14="http://schemas.microsoft.com/office/powerpoint/2010/main" val="28477702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26774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24">
            <a:extLst>
              <a:ext uri="{FF2B5EF4-FFF2-40B4-BE49-F238E27FC236}">
                <a16:creationId xmlns:a16="http://schemas.microsoft.com/office/drawing/2014/main" id="{66B55CB8-D356-CD46-8C3A-A4FE3774B26F}"/>
              </a:ext>
            </a:extLst>
          </p:cNvPr>
          <p:cNvSpPr>
            <a:spLocks noGrp="1"/>
          </p:cNvSpPr>
          <p:nvPr>
            <p:ph type="body" sz="quarter" idx="22" hasCustomPrompt="1"/>
          </p:nvPr>
        </p:nvSpPr>
        <p:spPr>
          <a:xfrm>
            <a:off x="685800"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3" name="Text Placeholder 6">
            <a:extLst>
              <a:ext uri="{FF2B5EF4-FFF2-40B4-BE49-F238E27FC236}">
                <a16:creationId xmlns:a16="http://schemas.microsoft.com/office/drawing/2014/main" id="{A3B92696-2631-D449-BC47-43C46653D301}"/>
              </a:ext>
            </a:extLst>
          </p:cNvPr>
          <p:cNvSpPr>
            <a:spLocks noGrp="1"/>
          </p:cNvSpPr>
          <p:nvPr>
            <p:ph type="body" sz="quarter" idx="34" hasCustomPrompt="1"/>
          </p:nvPr>
        </p:nvSpPr>
        <p:spPr>
          <a:xfrm>
            <a:off x="685801"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DCD740F0-9E10-7F4A-A982-A6C1779A91B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2" name="Slide Number Placeholder 5">
            <a:extLst>
              <a:ext uri="{FF2B5EF4-FFF2-40B4-BE49-F238E27FC236}">
                <a16:creationId xmlns:a16="http://schemas.microsoft.com/office/drawing/2014/main" id="{54AAE716-B571-994C-A073-91CF4540027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24">
            <a:extLst>
              <a:ext uri="{FF2B5EF4-FFF2-40B4-BE49-F238E27FC236}">
                <a16:creationId xmlns:a16="http://schemas.microsoft.com/office/drawing/2014/main" id="{AB004A04-7D8F-2A46-881D-B65517ABAC8A}"/>
              </a:ext>
            </a:extLst>
          </p:cNvPr>
          <p:cNvSpPr>
            <a:spLocks noGrp="1"/>
          </p:cNvSpPr>
          <p:nvPr>
            <p:ph type="body" sz="quarter" idx="35" hasCustomPrompt="1"/>
          </p:nvPr>
        </p:nvSpPr>
        <p:spPr>
          <a:xfrm>
            <a:off x="3471952"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4" name="Text Placeholder 6">
            <a:extLst>
              <a:ext uri="{FF2B5EF4-FFF2-40B4-BE49-F238E27FC236}">
                <a16:creationId xmlns:a16="http://schemas.microsoft.com/office/drawing/2014/main" id="{ABB8B7EA-DDBE-0E45-92A5-4EF07945D393}"/>
              </a:ext>
            </a:extLst>
          </p:cNvPr>
          <p:cNvSpPr>
            <a:spLocks noGrp="1"/>
          </p:cNvSpPr>
          <p:nvPr>
            <p:ph type="body" sz="quarter" idx="36" hasCustomPrompt="1"/>
          </p:nvPr>
        </p:nvSpPr>
        <p:spPr>
          <a:xfrm>
            <a:off x="3471953"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24">
            <a:extLst>
              <a:ext uri="{FF2B5EF4-FFF2-40B4-BE49-F238E27FC236}">
                <a16:creationId xmlns:a16="http://schemas.microsoft.com/office/drawing/2014/main" id="{B985C5A8-7B3C-794A-A63F-78138BC1F9A4}"/>
              </a:ext>
            </a:extLst>
          </p:cNvPr>
          <p:cNvSpPr>
            <a:spLocks noGrp="1"/>
          </p:cNvSpPr>
          <p:nvPr>
            <p:ph type="body" sz="quarter" idx="37" hasCustomPrompt="1"/>
          </p:nvPr>
        </p:nvSpPr>
        <p:spPr>
          <a:xfrm>
            <a:off x="6287638"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7" name="Text Placeholder 6">
            <a:extLst>
              <a:ext uri="{FF2B5EF4-FFF2-40B4-BE49-F238E27FC236}">
                <a16:creationId xmlns:a16="http://schemas.microsoft.com/office/drawing/2014/main" id="{28C92F59-6C69-2840-A3B3-678ADA9AAE91}"/>
              </a:ext>
            </a:extLst>
          </p:cNvPr>
          <p:cNvSpPr>
            <a:spLocks noGrp="1"/>
          </p:cNvSpPr>
          <p:nvPr>
            <p:ph type="body" sz="quarter" idx="38" hasCustomPrompt="1"/>
          </p:nvPr>
        </p:nvSpPr>
        <p:spPr>
          <a:xfrm>
            <a:off x="6287639"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8" name="Text Placeholder 24">
            <a:extLst>
              <a:ext uri="{FF2B5EF4-FFF2-40B4-BE49-F238E27FC236}">
                <a16:creationId xmlns:a16="http://schemas.microsoft.com/office/drawing/2014/main" id="{36C535D7-3AC3-694C-B64F-CB50FFFA7E89}"/>
              </a:ext>
            </a:extLst>
          </p:cNvPr>
          <p:cNvSpPr>
            <a:spLocks noGrp="1"/>
          </p:cNvSpPr>
          <p:nvPr>
            <p:ph type="body" sz="quarter" idx="39" hasCustomPrompt="1"/>
          </p:nvPr>
        </p:nvSpPr>
        <p:spPr>
          <a:xfrm>
            <a:off x="9080501"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0" name="Text Placeholder 6">
            <a:extLst>
              <a:ext uri="{FF2B5EF4-FFF2-40B4-BE49-F238E27FC236}">
                <a16:creationId xmlns:a16="http://schemas.microsoft.com/office/drawing/2014/main" id="{7D2039DA-DD54-6D42-80D2-3ECE5F6EF773}"/>
              </a:ext>
            </a:extLst>
          </p:cNvPr>
          <p:cNvSpPr>
            <a:spLocks noGrp="1"/>
          </p:cNvSpPr>
          <p:nvPr>
            <p:ph type="body" sz="quarter" idx="40" hasCustomPrompt="1"/>
          </p:nvPr>
        </p:nvSpPr>
        <p:spPr>
          <a:xfrm>
            <a:off x="9080502"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Tree>
    <p:extLst>
      <p:ext uri="{BB962C8B-B14F-4D97-AF65-F5344CB8AC3E}">
        <p14:creationId xmlns:p14="http://schemas.microsoft.com/office/powerpoint/2010/main" val="297070306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3645054"/>
          </a:xfrm>
        </p:spPr>
        <p:txBody>
          <a:bodyPr/>
          <a:lstStyle>
            <a:lvl1pPr>
              <a:spcBef>
                <a:spcPts val="600"/>
              </a:spcBef>
              <a:defRPr/>
            </a:lvl1pPr>
            <a:lvl2pPr>
              <a:spcBef>
                <a:spcPts val="600"/>
              </a:spcBef>
              <a:defRPr sz="1800"/>
            </a:lvl2pPr>
            <a:lvl3pPr marL="352425" indent="-130175">
              <a:spcBef>
                <a:spcPts val="400"/>
              </a:spcBef>
              <a:defRPr sz="1600"/>
            </a:lvl3pPr>
            <a:lvl4pPr marL="523875" indent="-120650">
              <a:spcBef>
                <a:spcPts val="300"/>
              </a:spcBef>
              <a:defRPr/>
            </a:lvl4pPr>
            <a:lvl5pPr marL="668338" indent="-115888">
              <a:spcBef>
                <a:spcPts val="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3645054"/>
          </a:xfrm>
        </p:spPr>
        <p:txBody>
          <a:bodyPr/>
          <a:lstStyle>
            <a:lvl1pPr>
              <a:spcBef>
                <a:spcPts val="600"/>
              </a:spcBef>
              <a:defRPr lang="en-GB" dirty="0"/>
            </a:lvl1pPr>
            <a:lvl2pPr>
              <a:spcBef>
                <a:spcPts val="600"/>
              </a:spcBef>
              <a:defRPr lang="en-GB" dirty="0"/>
            </a:lvl2pPr>
            <a:lvl3pPr marL="352425" indent="-130175">
              <a:spcBef>
                <a:spcPts val="400"/>
              </a:spcBef>
              <a:defRPr lang="en-GB" dirty="0"/>
            </a:lvl3pPr>
            <a:lvl4pPr marL="523875" indent="-120650">
              <a:spcBef>
                <a:spcPts val="300"/>
              </a:spcBef>
              <a:defRPr lang="en-GB" dirty="0"/>
            </a:lvl4pPr>
            <a:lvl5pPr marL="668338" indent="-115888">
              <a:spcBef>
                <a:spcPts val="200"/>
              </a:spcBef>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8" name="Slide Number Placeholder 5">
            <a:extLst>
              <a:ext uri="{FF2B5EF4-FFF2-40B4-BE49-F238E27FC236}">
                <a16:creationId xmlns:a16="http://schemas.microsoft.com/office/drawing/2014/main" id="{E691B009-7D95-5E46-8A2C-277DBFD6F7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1109331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points - 3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A1352098-F173-BC43-8638-790CED78A198}"/>
              </a:ext>
            </a:extLst>
          </p:cNvPr>
          <p:cNvSpPr>
            <a:spLocks noGrp="1"/>
          </p:cNvSpPr>
          <p:nvPr>
            <p:ph type="body" sz="quarter" idx="32" hasCustomPrompt="1"/>
          </p:nvPr>
        </p:nvSpPr>
        <p:spPr>
          <a:xfrm>
            <a:off x="685800"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7" name="Title 21">
            <a:extLst>
              <a:ext uri="{FF2B5EF4-FFF2-40B4-BE49-F238E27FC236}">
                <a16:creationId xmlns:a16="http://schemas.microsoft.com/office/drawing/2014/main" id="{C64EC6AB-6BA8-044F-B8A5-F994CBBC2F63}"/>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8" name="Text Placeholder 6">
            <a:extLst>
              <a:ext uri="{FF2B5EF4-FFF2-40B4-BE49-F238E27FC236}">
                <a16:creationId xmlns:a16="http://schemas.microsoft.com/office/drawing/2014/main" id="{C7F49EC6-F759-8742-9442-74CDC955A215}"/>
              </a:ext>
            </a:extLst>
          </p:cNvPr>
          <p:cNvSpPr>
            <a:spLocks noGrp="1"/>
          </p:cNvSpPr>
          <p:nvPr>
            <p:ph type="body" sz="quarter" idx="43"/>
          </p:nvPr>
        </p:nvSpPr>
        <p:spPr>
          <a:xfrm>
            <a:off x="685800"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3DA126C4-4136-6740-A83D-F38AD07B04D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31917E2B-AF4F-B941-B5EE-FFF8044B3C89}"/>
              </a:ext>
            </a:extLst>
          </p:cNvPr>
          <p:cNvSpPr>
            <a:spLocks noGrp="1"/>
          </p:cNvSpPr>
          <p:nvPr>
            <p:ph type="body" sz="quarter" idx="44" hasCustomPrompt="1"/>
          </p:nvPr>
        </p:nvSpPr>
        <p:spPr>
          <a:xfrm>
            <a:off x="4416552"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6">
            <a:extLst>
              <a:ext uri="{FF2B5EF4-FFF2-40B4-BE49-F238E27FC236}">
                <a16:creationId xmlns:a16="http://schemas.microsoft.com/office/drawing/2014/main" id="{673230E5-2B62-5A40-B5CB-183D5EB580F8}"/>
              </a:ext>
            </a:extLst>
          </p:cNvPr>
          <p:cNvSpPr>
            <a:spLocks noGrp="1"/>
          </p:cNvSpPr>
          <p:nvPr>
            <p:ph type="body" sz="quarter" idx="45"/>
          </p:nvPr>
        </p:nvSpPr>
        <p:spPr>
          <a:xfrm>
            <a:off x="4416552"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FAF990A-3684-7B45-838B-58636F9CDE6C}"/>
              </a:ext>
            </a:extLst>
          </p:cNvPr>
          <p:cNvSpPr>
            <a:spLocks noGrp="1"/>
          </p:cNvSpPr>
          <p:nvPr>
            <p:ph type="body" sz="quarter" idx="46" hasCustomPrompt="1"/>
          </p:nvPr>
        </p:nvSpPr>
        <p:spPr>
          <a:xfrm>
            <a:off x="8129016"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ext Placeholder 6">
            <a:extLst>
              <a:ext uri="{FF2B5EF4-FFF2-40B4-BE49-F238E27FC236}">
                <a16:creationId xmlns:a16="http://schemas.microsoft.com/office/drawing/2014/main" id="{30540E71-CBB9-7E47-9FF0-6D8D6C1D993A}"/>
              </a:ext>
            </a:extLst>
          </p:cNvPr>
          <p:cNvSpPr>
            <a:spLocks noGrp="1"/>
          </p:cNvSpPr>
          <p:nvPr>
            <p:ph type="body" sz="quarter" idx="47"/>
          </p:nvPr>
        </p:nvSpPr>
        <p:spPr>
          <a:xfrm>
            <a:off x="8129016"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32829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points - 4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09461ED9-547A-8140-9E2B-8401E16BD14F}"/>
              </a:ext>
            </a:extLst>
          </p:cNvPr>
          <p:cNvSpPr>
            <a:spLocks noGrp="1"/>
          </p:cNvSpPr>
          <p:nvPr>
            <p:ph type="body" sz="quarter" idx="34" hasCustomPrompt="1"/>
          </p:nvPr>
        </p:nvSpPr>
        <p:spPr>
          <a:xfrm>
            <a:off x="68580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E17F3F0D-77C0-0048-8E0F-FD44D2BEAC1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Text Placeholder 4">
            <a:extLst>
              <a:ext uri="{FF2B5EF4-FFF2-40B4-BE49-F238E27FC236}">
                <a16:creationId xmlns:a16="http://schemas.microsoft.com/office/drawing/2014/main" id="{EC791D9D-D0F6-614B-9EAE-DBFA21976811}"/>
              </a:ext>
            </a:extLst>
          </p:cNvPr>
          <p:cNvSpPr>
            <a:spLocks noGrp="1"/>
          </p:cNvSpPr>
          <p:nvPr>
            <p:ph type="body" sz="quarter" idx="49"/>
          </p:nvPr>
        </p:nvSpPr>
        <p:spPr>
          <a:xfrm>
            <a:off x="68580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DF91AF64-B120-3A48-96D8-13F8C7A0C9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6">
            <a:extLst>
              <a:ext uri="{FF2B5EF4-FFF2-40B4-BE49-F238E27FC236}">
                <a16:creationId xmlns:a16="http://schemas.microsoft.com/office/drawing/2014/main" id="{EF6BFF16-CF2C-6D4A-B14C-57E4FE8C47EA}"/>
              </a:ext>
            </a:extLst>
          </p:cNvPr>
          <p:cNvSpPr>
            <a:spLocks noGrp="1"/>
          </p:cNvSpPr>
          <p:nvPr>
            <p:ph type="body" sz="quarter" idx="50" hasCustomPrompt="1"/>
          </p:nvPr>
        </p:nvSpPr>
        <p:spPr>
          <a:xfrm>
            <a:off x="347472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4" name="Text Placeholder 4">
            <a:extLst>
              <a:ext uri="{FF2B5EF4-FFF2-40B4-BE49-F238E27FC236}">
                <a16:creationId xmlns:a16="http://schemas.microsoft.com/office/drawing/2014/main" id="{1015813F-1DE0-064C-8E2C-C591549FA9FB}"/>
              </a:ext>
            </a:extLst>
          </p:cNvPr>
          <p:cNvSpPr>
            <a:spLocks noGrp="1"/>
          </p:cNvSpPr>
          <p:nvPr>
            <p:ph type="body" sz="quarter" idx="51"/>
          </p:nvPr>
        </p:nvSpPr>
        <p:spPr>
          <a:xfrm>
            <a:off x="347472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6">
            <a:extLst>
              <a:ext uri="{FF2B5EF4-FFF2-40B4-BE49-F238E27FC236}">
                <a16:creationId xmlns:a16="http://schemas.microsoft.com/office/drawing/2014/main" id="{66A5A6DA-8E24-A34E-86A8-AA47C52D6837}"/>
              </a:ext>
            </a:extLst>
          </p:cNvPr>
          <p:cNvSpPr>
            <a:spLocks noGrp="1"/>
          </p:cNvSpPr>
          <p:nvPr>
            <p:ph type="body" sz="quarter" idx="52" hasCustomPrompt="1"/>
          </p:nvPr>
        </p:nvSpPr>
        <p:spPr>
          <a:xfrm>
            <a:off x="629107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5" name="Text Placeholder 4">
            <a:extLst>
              <a:ext uri="{FF2B5EF4-FFF2-40B4-BE49-F238E27FC236}">
                <a16:creationId xmlns:a16="http://schemas.microsoft.com/office/drawing/2014/main" id="{FEFD8EEE-6E77-244F-9536-2D9F9133DFBC}"/>
              </a:ext>
            </a:extLst>
          </p:cNvPr>
          <p:cNvSpPr>
            <a:spLocks noGrp="1"/>
          </p:cNvSpPr>
          <p:nvPr>
            <p:ph type="body" sz="quarter" idx="53"/>
          </p:nvPr>
        </p:nvSpPr>
        <p:spPr>
          <a:xfrm>
            <a:off x="629107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6">
            <a:extLst>
              <a:ext uri="{FF2B5EF4-FFF2-40B4-BE49-F238E27FC236}">
                <a16:creationId xmlns:a16="http://schemas.microsoft.com/office/drawing/2014/main" id="{824C60CC-33BB-9F4D-B062-276C68A293FA}"/>
              </a:ext>
            </a:extLst>
          </p:cNvPr>
          <p:cNvSpPr>
            <a:spLocks noGrp="1"/>
          </p:cNvSpPr>
          <p:nvPr>
            <p:ph type="body" sz="quarter" idx="54" hasCustomPrompt="1"/>
          </p:nvPr>
        </p:nvSpPr>
        <p:spPr>
          <a:xfrm>
            <a:off x="907999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4">
            <a:extLst>
              <a:ext uri="{FF2B5EF4-FFF2-40B4-BE49-F238E27FC236}">
                <a16:creationId xmlns:a16="http://schemas.microsoft.com/office/drawing/2014/main" id="{595CC227-1404-7D4C-9FCF-50D03E82E2AA}"/>
              </a:ext>
            </a:extLst>
          </p:cNvPr>
          <p:cNvSpPr>
            <a:spLocks noGrp="1"/>
          </p:cNvSpPr>
          <p:nvPr>
            <p:ph type="body" sz="quarter" idx="55"/>
          </p:nvPr>
        </p:nvSpPr>
        <p:spPr>
          <a:xfrm>
            <a:off x="907999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49957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vl1pPr>
          </a:lstStyle>
          <a:p>
            <a:r>
              <a:rPr lang="en-US"/>
              <a:t>This is a two-line page title, </a:t>
            </a:r>
            <a:br>
              <a:rPr lang="en-US"/>
            </a:br>
            <a:r>
              <a:rPr lang="en-US"/>
              <a:t>click to add text</a:t>
            </a:r>
          </a:p>
        </p:txBody>
      </p:sp>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2212848"/>
            <a:ext cx="4792661" cy="3138696"/>
          </a:xfrm>
          <a:prstGeom prst="rect">
            <a:avLst/>
          </a:prstGeom>
        </p:spPr>
        <p:txBody>
          <a:bodyPr lIns="0" tIns="0" rIns="0" bIns="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smtClean="0">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Duis </a:t>
            </a:r>
            <a:r>
              <a:rPr lang="en-GB" err="1">
                <a:solidFill>
                  <a:srgbClr val="0E141F"/>
                </a:solidFill>
                <a:effectLst/>
                <a:latin typeface="GE Inspira Sans" panose="020B0503060000000003" pitchFamily="34" charset="77"/>
              </a:rPr>
              <a:t>autem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vel</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eum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iriure</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hendrerit</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vulputate</a:t>
            </a:r>
            <a:r>
              <a:rPr lang="en-GB">
                <a:solidFill>
                  <a:srgbClr val="0E141F"/>
                </a:solidFill>
                <a:effectLst/>
                <a:latin typeface="GE Inspira Sans" panose="020B0503060000000003" pitchFamily="34" charset="77"/>
              </a:rPr>
              <a: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pic>
        <p:nvPicPr>
          <p:cNvPr id="8" name="Picture 7">
            <a:extLst>
              <a:ext uri="{FF2B5EF4-FFF2-40B4-BE49-F238E27FC236}">
                <a16:creationId xmlns:a16="http://schemas.microsoft.com/office/drawing/2014/main" id="{F81EECCE-034D-8D4C-919A-9B83CAB113C1}"/>
              </a:ext>
            </a:extLst>
          </p:cNvPr>
          <p:cNvPicPr>
            <a:picLocks noChangeAspect="1"/>
          </p:cNvPicPr>
          <p:nvPr userDrawn="1"/>
        </p:nvPicPr>
        <p:blipFill rotWithShape="1">
          <a:blip r:embed="rId3"/>
          <a:srcRect l="77605"/>
          <a:stretch/>
        </p:blipFill>
        <p:spPr>
          <a:xfrm>
            <a:off x="9461500" y="5943600"/>
            <a:ext cx="2730500" cy="914400"/>
          </a:xfrm>
          <a:prstGeom prst="rect">
            <a:avLst/>
          </a:prstGeom>
        </p:spPr>
      </p:pic>
      <p:sp>
        <p:nvSpPr>
          <p:cNvPr id="11" name="Slide Number Placeholder 5">
            <a:extLst>
              <a:ext uri="{FF2B5EF4-FFF2-40B4-BE49-F238E27FC236}">
                <a16:creationId xmlns:a16="http://schemas.microsoft.com/office/drawing/2014/main" id="{03468D98-1F5A-F047-A042-5DB36DE3098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19905844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 one-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799" y="1177160"/>
            <a:ext cx="10826496" cy="48006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799" y="403268"/>
            <a:ext cx="10826495" cy="466951"/>
          </a:xfrm>
        </p:spPr>
        <p:txBody>
          <a:bodyPr/>
          <a:lstStyle>
            <a:lvl1pPr>
              <a:lnSpc>
                <a:spcPct val="100000"/>
              </a:lnSpc>
              <a:spcBef>
                <a:spcPts val="0"/>
              </a:spcBef>
              <a:defRPr lang="en-GB" b="0" i="0" u="none" strike="noStrike" smtClean="0">
                <a:effectLst/>
                <a:latin typeface="+mj-lt"/>
              </a:defRPr>
            </a:lvl1pPr>
          </a:lstStyle>
          <a:p>
            <a:r>
              <a:rPr lang="en-US"/>
              <a:t>This is a one-line page title, click to add text</a:t>
            </a:r>
          </a:p>
        </p:txBody>
      </p:sp>
      <p:sp>
        <p:nvSpPr>
          <p:cNvPr id="5" name="Slide Number Placeholder 5">
            <a:extLst>
              <a:ext uri="{FF2B5EF4-FFF2-40B4-BE49-F238E27FC236}">
                <a16:creationId xmlns:a16="http://schemas.microsoft.com/office/drawing/2014/main" id="{7B577954-4CA1-9448-90EA-0F5402E3A79C}"/>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95207804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two-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800" y="1554480"/>
            <a:ext cx="10826496" cy="442325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800" y="404256"/>
            <a:ext cx="10432800" cy="898026"/>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5" name="Slide Number Placeholder 5">
            <a:extLst>
              <a:ext uri="{FF2B5EF4-FFF2-40B4-BE49-F238E27FC236}">
                <a16:creationId xmlns:a16="http://schemas.microsoft.com/office/drawing/2014/main" id="{14E79B84-91D2-954C-AB62-2D3A913B6FE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60286228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0" y="0"/>
            <a:ext cx="121908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pic>
        <p:nvPicPr>
          <p:cNvPr id="5" name="Picture 4">
            <a:extLst>
              <a:ext uri="{FF2B5EF4-FFF2-40B4-BE49-F238E27FC236}">
                <a16:creationId xmlns:a16="http://schemas.microsoft.com/office/drawing/2014/main" id="{720D53E8-F57E-3F4A-AB24-3194D6AD9C49}"/>
              </a:ext>
            </a:extLst>
          </p:cNvPr>
          <p:cNvPicPr>
            <a:picLocks noChangeAspect="1"/>
          </p:cNvPicPr>
          <p:nvPr userDrawn="1"/>
        </p:nvPicPr>
        <p:blipFill>
          <a:blip r:embed="rId3"/>
          <a:srcRect/>
          <a:stretch/>
        </p:blipFill>
        <p:spPr>
          <a:xfrm>
            <a:off x="0" y="5943600"/>
            <a:ext cx="12192000" cy="914400"/>
          </a:xfrm>
          <a:prstGeom prst="rect">
            <a:avLst/>
          </a:prstGeom>
          <a:noFill/>
        </p:spPr>
      </p:pic>
      <p:sp>
        <p:nvSpPr>
          <p:cNvPr id="7" name="Slide Number Placeholder 5">
            <a:extLst>
              <a:ext uri="{FF2B5EF4-FFF2-40B4-BE49-F238E27FC236}">
                <a16:creationId xmlns:a16="http://schemas.microsoft.com/office/drawing/2014/main" id="{2BE8726E-0B7B-0C49-880A-1A9896F7B78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68409700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 content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84684" y="1703672"/>
            <a:ext cx="5367103" cy="4261271"/>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896061" y="2304514"/>
            <a:ext cx="4724577" cy="3127292"/>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p>
        </p:txBody>
      </p:sp>
      <p:sp>
        <p:nvSpPr>
          <p:cNvPr id="32" name="Rectangle 31">
            <a:extLst>
              <a:ext uri="{FF2B5EF4-FFF2-40B4-BE49-F238E27FC236}">
                <a16:creationId xmlns:a16="http://schemas.microsoft.com/office/drawing/2014/main" id="{D5F4AAE6-868C-904D-BF96-AF7ED488EDC3}"/>
              </a:ext>
            </a:extLst>
          </p:cNvPr>
          <p:cNvSpPr/>
          <p:nvPr userDrawn="1"/>
        </p:nvSpPr>
        <p:spPr>
          <a:xfrm>
            <a:off x="6229300" y="1703672"/>
            <a:ext cx="5364362" cy="4261271"/>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4">
            <a:extLst>
              <a:ext uri="{FF2B5EF4-FFF2-40B4-BE49-F238E27FC236}">
                <a16:creationId xmlns:a16="http://schemas.microsoft.com/office/drawing/2014/main" id="{16419ECA-075D-7141-A138-AB42B5FCFC92}"/>
              </a:ext>
            </a:extLst>
          </p:cNvPr>
          <p:cNvSpPr>
            <a:spLocks noGrp="1"/>
          </p:cNvSpPr>
          <p:nvPr>
            <p:ph type="body" sz="quarter" idx="24" hasCustomPrompt="1"/>
          </p:nvPr>
        </p:nvSpPr>
        <p:spPr>
          <a:xfrm>
            <a:off x="6569205" y="2304514"/>
            <a:ext cx="4733239" cy="3133880"/>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p:txBody>
      </p:sp>
      <p:sp>
        <p:nvSpPr>
          <p:cNvPr id="13" name="Text Placeholder 6">
            <a:extLst>
              <a:ext uri="{FF2B5EF4-FFF2-40B4-BE49-F238E27FC236}">
                <a16:creationId xmlns:a16="http://schemas.microsoft.com/office/drawing/2014/main" id="{DBF0A623-0BA6-5E41-B560-EBC0ED72AF4F}"/>
              </a:ext>
            </a:extLst>
          </p:cNvPr>
          <p:cNvSpPr>
            <a:spLocks noGrp="1"/>
          </p:cNvSpPr>
          <p:nvPr>
            <p:ph type="body" sz="quarter" idx="27" hasCustomPrompt="1"/>
          </p:nvPr>
        </p:nvSpPr>
        <p:spPr>
          <a:xfrm>
            <a:off x="890631" y="1792224"/>
            <a:ext cx="474382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6">
            <a:extLst>
              <a:ext uri="{FF2B5EF4-FFF2-40B4-BE49-F238E27FC236}">
                <a16:creationId xmlns:a16="http://schemas.microsoft.com/office/drawing/2014/main" id="{746F5DEC-0132-9D4E-BE41-AACBCF796FBC}"/>
              </a:ext>
            </a:extLst>
          </p:cNvPr>
          <p:cNvSpPr>
            <a:spLocks noGrp="1"/>
          </p:cNvSpPr>
          <p:nvPr>
            <p:ph type="body" sz="quarter" idx="28" hasCustomPrompt="1"/>
          </p:nvPr>
        </p:nvSpPr>
        <p:spPr>
          <a:xfrm>
            <a:off x="6558319" y="1789305"/>
            <a:ext cx="474382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E8B20C71-C916-F842-A199-D5BDFFBF05B4}"/>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0" name="Slide Number Placeholder 5">
            <a:extLst>
              <a:ext uri="{FF2B5EF4-FFF2-40B4-BE49-F238E27FC236}">
                <a16:creationId xmlns:a16="http://schemas.microsoft.com/office/drawing/2014/main" id="{54165953-7048-6E43-A1C7-524F52145FF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95563640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 content - 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21185"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A9BA50-C8D6-A644-A161-AFA6D14F593B}"/>
              </a:ext>
            </a:extLst>
          </p:cNvPr>
          <p:cNvSpPr/>
          <p:nvPr userDrawn="1"/>
        </p:nvSpPr>
        <p:spPr>
          <a:xfrm>
            <a:off x="4277289"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0E07936-5FB1-B143-B229-FB69719E9822}"/>
              </a:ext>
            </a:extLst>
          </p:cNvPr>
          <p:cNvSpPr/>
          <p:nvPr userDrawn="1"/>
        </p:nvSpPr>
        <p:spPr>
          <a:xfrm>
            <a:off x="8045558"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6529" y="2327913"/>
            <a:ext cx="3086848" cy="3140980"/>
          </a:xfrm>
          <a:prstGeom prst="rect">
            <a:avLst/>
          </a:prstGeom>
        </p:spPr>
        <p:txBody>
          <a:bodyPr lIns="0" tIns="0" rIns="0" bIns="0">
            <a:noAutofit/>
          </a:bodyPr>
          <a:lstStyle>
            <a:lvl1pPr marL="0" indent="0">
              <a:lnSpc>
                <a:spcPct val="100000"/>
              </a:lnSpc>
              <a:spcBef>
                <a:spcPts val="600"/>
              </a:spcBef>
              <a:spcAft>
                <a:spcPts val="0"/>
              </a:spcAft>
              <a:buFontTx/>
              <a:buNone/>
              <a:defRPr lang="en-US" sz="1400" kern="1200" dirty="0">
                <a:solidFill>
                  <a:srgbClr val="0E141F"/>
                </a:solidFill>
                <a:effectLst/>
                <a:latin typeface="GE Inspira Sans" panose="020B0503060000000003" pitchFamily="34" charset="77"/>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9" name="Text Placeholder 24">
            <a:extLst>
              <a:ext uri="{FF2B5EF4-FFF2-40B4-BE49-F238E27FC236}">
                <a16:creationId xmlns:a16="http://schemas.microsoft.com/office/drawing/2014/main" id="{330CA67E-C7B8-954A-B603-A0B7C69610A2}"/>
              </a:ext>
            </a:extLst>
          </p:cNvPr>
          <p:cNvSpPr>
            <a:spLocks noGrp="1"/>
          </p:cNvSpPr>
          <p:nvPr>
            <p:ph type="body" sz="quarter" idx="23" hasCustomPrompt="1"/>
          </p:nvPr>
        </p:nvSpPr>
        <p:spPr>
          <a:xfrm>
            <a:off x="4547202" y="2327913"/>
            <a:ext cx="3086848" cy="3213865"/>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30" name="Text Placeholder 24">
            <a:extLst>
              <a:ext uri="{FF2B5EF4-FFF2-40B4-BE49-F238E27FC236}">
                <a16:creationId xmlns:a16="http://schemas.microsoft.com/office/drawing/2014/main" id="{71A6698D-6234-1F48-8A0C-8D587D552FC5}"/>
              </a:ext>
            </a:extLst>
          </p:cNvPr>
          <p:cNvSpPr>
            <a:spLocks noGrp="1"/>
          </p:cNvSpPr>
          <p:nvPr>
            <p:ph type="body" sz="quarter" idx="24" hasCustomPrompt="1"/>
          </p:nvPr>
        </p:nvSpPr>
        <p:spPr>
          <a:xfrm>
            <a:off x="8320844" y="2327913"/>
            <a:ext cx="3086848" cy="3216070"/>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6" name="Text Placeholder 6">
            <a:extLst>
              <a:ext uri="{FF2B5EF4-FFF2-40B4-BE49-F238E27FC236}">
                <a16:creationId xmlns:a16="http://schemas.microsoft.com/office/drawing/2014/main" id="{E7E351A0-89AB-4049-9626-AE3EE5DA6C33}"/>
              </a:ext>
            </a:extLst>
          </p:cNvPr>
          <p:cNvSpPr>
            <a:spLocks noGrp="1"/>
          </p:cNvSpPr>
          <p:nvPr>
            <p:ph type="body" sz="quarter" idx="27" hasCustomPrompt="1"/>
          </p:nvPr>
        </p:nvSpPr>
        <p:spPr>
          <a:xfrm>
            <a:off x="792947"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6">
            <a:extLst>
              <a:ext uri="{FF2B5EF4-FFF2-40B4-BE49-F238E27FC236}">
                <a16:creationId xmlns:a16="http://schemas.microsoft.com/office/drawing/2014/main" id="{3C7D2593-68CE-E044-8546-9348E1ED75CB}"/>
              </a:ext>
            </a:extLst>
          </p:cNvPr>
          <p:cNvSpPr>
            <a:spLocks noGrp="1"/>
          </p:cNvSpPr>
          <p:nvPr>
            <p:ph type="body" sz="quarter" idx="28" hasCustomPrompt="1"/>
          </p:nvPr>
        </p:nvSpPr>
        <p:spPr>
          <a:xfrm>
            <a:off x="4554366"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08AD627-FECA-3D4D-BCA6-C81C4DD47A1F}"/>
              </a:ext>
            </a:extLst>
          </p:cNvPr>
          <p:cNvSpPr>
            <a:spLocks noGrp="1"/>
          </p:cNvSpPr>
          <p:nvPr>
            <p:ph type="body" sz="quarter" idx="29" hasCustomPrompt="1"/>
          </p:nvPr>
        </p:nvSpPr>
        <p:spPr>
          <a:xfrm>
            <a:off x="8310469"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3" name="Title 21">
            <a:extLst>
              <a:ext uri="{FF2B5EF4-FFF2-40B4-BE49-F238E27FC236}">
                <a16:creationId xmlns:a16="http://schemas.microsoft.com/office/drawing/2014/main" id="{6FE9E7D0-F056-EA46-BA73-39BE80A84BB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3" name="Slide Number Placeholder 5">
            <a:extLst>
              <a:ext uri="{FF2B5EF4-FFF2-40B4-BE49-F238E27FC236}">
                <a16:creationId xmlns:a16="http://schemas.microsoft.com/office/drawing/2014/main" id="{57839331-7374-C044-A79C-1E9604FD073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985294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20918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 content - 4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18010" y="158675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3354"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43" name="Rectangle 42">
            <a:extLst>
              <a:ext uri="{FF2B5EF4-FFF2-40B4-BE49-F238E27FC236}">
                <a16:creationId xmlns:a16="http://schemas.microsoft.com/office/drawing/2014/main" id="{67A29F3A-77F8-D941-8C8C-031470577026}"/>
              </a:ext>
            </a:extLst>
          </p:cNvPr>
          <p:cNvSpPr/>
          <p:nvPr userDrawn="1"/>
        </p:nvSpPr>
        <p:spPr>
          <a:xfrm>
            <a:off x="334146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E3B41DF-38A2-134B-85A2-25FEB3B4F7B1}"/>
              </a:ext>
            </a:extLst>
          </p:cNvPr>
          <p:cNvSpPr/>
          <p:nvPr userDrawn="1"/>
        </p:nvSpPr>
        <p:spPr>
          <a:xfrm>
            <a:off x="616491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0FED38F-B83A-D94E-BBF3-09BF4BD2E917}"/>
              </a:ext>
            </a:extLst>
          </p:cNvPr>
          <p:cNvSpPr/>
          <p:nvPr userDrawn="1"/>
        </p:nvSpPr>
        <p:spPr>
          <a:xfrm>
            <a:off x="8988359" y="1592263"/>
            <a:ext cx="2688336"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4">
            <a:extLst>
              <a:ext uri="{FF2B5EF4-FFF2-40B4-BE49-F238E27FC236}">
                <a16:creationId xmlns:a16="http://schemas.microsoft.com/office/drawing/2014/main" id="{9890B971-BFD0-114A-9A91-FBF6DF9ACBB0}"/>
              </a:ext>
            </a:extLst>
          </p:cNvPr>
          <p:cNvSpPr>
            <a:spLocks noGrp="1"/>
          </p:cNvSpPr>
          <p:nvPr>
            <p:ph type="body" sz="quarter" idx="29" hasCustomPrompt="1"/>
          </p:nvPr>
        </p:nvSpPr>
        <p:spPr>
          <a:xfrm>
            <a:off x="3616303"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0" name="Text Placeholder 24">
            <a:extLst>
              <a:ext uri="{FF2B5EF4-FFF2-40B4-BE49-F238E27FC236}">
                <a16:creationId xmlns:a16="http://schemas.microsoft.com/office/drawing/2014/main" id="{A849B5FC-653A-C04F-877B-066E9ED14581}"/>
              </a:ext>
            </a:extLst>
          </p:cNvPr>
          <p:cNvSpPr>
            <a:spLocks noGrp="1"/>
          </p:cNvSpPr>
          <p:nvPr>
            <p:ph type="body" sz="quarter" idx="30" hasCustomPrompt="1"/>
          </p:nvPr>
        </p:nvSpPr>
        <p:spPr>
          <a:xfrm>
            <a:off x="6440718"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3" name="Text Placeholder 24">
            <a:extLst>
              <a:ext uri="{FF2B5EF4-FFF2-40B4-BE49-F238E27FC236}">
                <a16:creationId xmlns:a16="http://schemas.microsoft.com/office/drawing/2014/main" id="{024A4193-D541-F341-B9B3-BF89F7FBE6E2}"/>
              </a:ext>
            </a:extLst>
          </p:cNvPr>
          <p:cNvSpPr>
            <a:spLocks noGrp="1"/>
          </p:cNvSpPr>
          <p:nvPr>
            <p:ph type="body" sz="quarter" idx="31" hasCustomPrompt="1"/>
          </p:nvPr>
        </p:nvSpPr>
        <p:spPr>
          <a:xfrm>
            <a:off x="9266599"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2" name="Text Placeholder 6">
            <a:extLst>
              <a:ext uri="{FF2B5EF4-FFF2-40B4-BE49-F238E27FC236}">
                <a16:creationId xmlns:a16="http://schemas.microsoft.com/office/drawing/2014/main" id="{E47D8C3E-2D63-5A4B-8D52-5A7783D6DE90}"/>
              </a:ext>
            </a:extLst>
          </p:cNvPr>
          <p:cNvSpPr>
            <a:spLocks noGrp="1"/>
          </p:cNvSpPr>
          <p:nvPr>
            <p:ph type="body" sz="quarter" idx="34" hasCustomPrompt="1"/>
          </p:nvPr>
        </p:nvSpPr>
        <p:spPr>
          <a:xfrm>
            <a:off x="787923"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6" name="Text Placeholder 6">
            <a:extLst>
              <a:ext uri="{FF2B5EF4-FFF2-40B4-BE49-F238E27FC236}">
                <a16:creationId xmlns:a16="http://schemas.microsoft.com/office/drawing/2014/main" id="{5ECC8345-B39F-664D-90DE-803630EB4006}"/>
              </a:ext>
            </a:extLst>
          </p:cNvPr>
          <p:cNvSpPr>
            <a:spLocks noGrp="1"/>
          </p:cNvSpPr>
          <p:nvPr>
            <p:ph type="body" sz="quarter" idx="35" hasCustomPrompt="1"/>
          </p:nvPr>
        </p:nvSpPr>
        <p:spPr>
          <a:xfrm>
            <a:off x="3616118"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9" name="Text Placeholder 6">
            <a:extLst>
              <a:ext uri="{FF2B5EF4-FFF2-40B4-BE49-F238E27FC236}">
                <a16:creationId xmlns:a16="http://schemas.microsoft.com/office/drawing/2014/main" id="{57A57D5F-0B83-6444-AD5C-15611EBB9595}"/>
              </a:ext>
            </a:extLst>
          </p:cNvPr>
          <p:cNvSpPr>
            <a:spLocks noGrp="1"/>
          </p:cNvSpPr>
          <p:nvPr>
            <p:ph type="body" sz="quarter" idx="36" hasCustomPrompt="1"/>
          </p:nvPr>
        </p:nvSpPr>
        <p:spPr>
          <a:xfrm>
            <a:off x="6445779"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A446962-F1FE-5E41-AD29-0F18C740380C}"/>
              </a:ext>
            </a:extLst>
          </p:cNvPr>
          <p:cNvSpPr>
            <a:spLocks noGrp="1"/>
          </p:cNvSpPr>
          <p:nvPr>
            <p:ph type="body" sz="quarter" idx="37" hasCustomPrompt="1"/>
          </p:nvPr>
        </p:nvSpPr>
        <p:spPr>
          <a:xfrm>
            <a:off x="9276906"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8" name="Title 21">
            <a:extLst>
              <a:ext uri="{FF2B5EF4-FFF2-40B4-BE49-F238E27FC236}">
                <a16:creationId xmlns:a16="http://schemas.microsoft.com/office/drawing/2014/main" id="{9593476A-9268-1A46-924B-0EC4EFC4EDB5}"/>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Slide Number Placeholder 5">
            <a:extLst>
              <a:ext uri="{FF2B5EF4-FFF2-40B4-BE49-F238E27FC236}">
                <a16:creationId xmlns:a16="http://schemas.microsoft.com/office/drawing/2014/main" id="{CF72C1D7-95BA-A548-A776-EC5439EA110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28955243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8621025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B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81381584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94537369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rgbClr val="002D5D"/>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72611075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211906"/>
            <a:ext cx="8648844" cy="2336347"/>
          </a:xfrm>
          <a:prstGeom prst="rect">
            <a:avLst/>
          </a:prstGeom>
        </p:spPr>
        <p:txBody>
          <a:bodyPr lIns="0" tIns="0" rIns="0" bIns="0" anchor="t">
            <a:noAutofit/>
          </a:bodyPr>
          <a:lstStyle>
            <a:lvl1pPr marL="0" indent="0">
              <a:lnSpc>
                <a:spcPts val="5500"/>
              </a:lnSpc>
              <a:spcBef>
                <a:spcPts val="0"/>
              </a:spcBef>
              <a:spcAft>
                <a:spcPts val="0"/>
              </a:spcAft>
              <a:buFontTx/>
              <a:buNone/>
              <a:defRPr lang="en-GB" sz="4000" spc="0" baseline="0" smtClean="0">
                <a:solidFill>
                  <a:schemeClr val="bg2"/>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Statement, click to add text. Ut </a:t>
            </a:r>
            <a:r>
              <a:rPr lang="en-GB" err="1">
                <a:solidFill>
                  <a:srgbClr val="142338"/>
                </a:solidFill>
                <a:effectLst/>
                <a:latin typeface="GE Inspira Sans" panose="020B0503060000000003" pitchFamily="34" charset="77"/>
              </a:rPr>
              <a:t>enim</a:t>
            </a:r>
            <a:r>
              <a:rPr lang="en-GB">
                <a:solidFill>
                  <a:srgbClr val="142338"/>
                </a:solidFill>
                <a:effectLst/>
                <a:latin typeface="GE Inspira Sans" panose="020B0503060000000003" pitchFamily="34" charset="77"/>
              </a:rPr>
              <a:t> ad minim </a:t>
            </a:r>
            <a:r>
              <a:rPr lang="en-GB" err="1">
                <a:solidFill>
                  <a:srgbClr val="142338"/>
                </a:solidFill>
                <a:effectLst/>
                <a:latin typeface="GE Inspira Sans" panose="020B0503060000000003" pitchFamily="34" charset="77"/>
              </a:rPr>
              <a:t>veniam</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quis</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nostrud</a:t>
            </a:r>
            <a:r>
              <a:rPr lang="en-GB">
                <a:solidFill>
                  <a:srgbClr val="142338"/>
                </a:solidFill>
                <a:effectLst/>
                <a:latin typeface="GE Inspira Sans" panose="020B0503060000000003" pitchFamily="34" charset="77"/>
              </a:rPr>
              <a:t> exercitation </a:t>
            </a:r>
            <a:r>
              <a:rPr lang="en-GB" err="1">
                <a:solidFill>
                  <a:srgbClr val="142338"/>
                </a:solidFill>
                <a:effectLst/>
                <a:latin typeface="GE Inspira Sans" panose="020B0503060000000003" pitchFamily="34" charset="77"/>
              </a:rPr>
              <a:t>ullamco</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laboris</a:t>
            </a:r>
            <a:r>
              <a:rPr lang="en-GB">
                <a:solidFill>
                  <a:srgbClr val="142338"/>
                </a:solidFill>
                <a:effectLst/>
                <a:latin typeface="GE Inspira Sans" panose="020B0503060000000003" pitchFamily="34" charset="77"/>
              </a:rPr>
              <a:t> nisi </a:t>
            </a:r>
            <a:r>
              <a:rPr lang="en-GB" err="1">
                <a:solidFill>
                  <a:srgbClr val="142338"/>
                </a:solidFill>
                <a:effectLst/>
                <a:latin typeface="GE Inspira Sans" panose="020B0503060000000003" pitchFamily="34" charset="77"/>
              </a:rPr>
              <a:t>ut</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aliquip</a:t>
            </a:r>
            <a:r>
              <a:rPr lang="en-GB">
                <a:solidFill>
                  <a:srgbClr val="142338"/>
                </a:solidFill>
                <a:effectLst/>
                <a:latin typeface="GE Inspira Sans" panose="020B0503060000000003" pitchFamily="34" charset="77"/>
              </a:rPr>
              <a:t>.</a:t>
            </a:r>
          </a:p>
        </p:txBody>
      </p:sp>
      <p:sp>
        <p:nvSpPr>
          <p:cNvPr id="5" name="Slide Number Placeholder 5">
            <a:extLst>
              <a:ext uri="{FF2B5EF4-FFF2-40B4-BE49-F238E27FC236}">
                <a16:creationId xmlns:a16="http://schemas.microsoft.com/office/drawing/2014/main" id="{46A6038C-44C2-0D48-B480-ECFFDA9395C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970923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7"/>
            <a:ext cx="10268018" cy="984388"/>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sp useBgFill="1">
        <p:nvSpPr>
          <p:cNvPr id="4" name="Slide Number Placeholder 5">
            <a:extLst>
              <a:ext uri="{FF2B5EF4-FFF2-40B4-BE49-F238E27FC236}">
                <a16:creationId xmlns:a16="http://schemas.microsoft.com/office/drawing/2014/main" id="{7A858041-AF69-B74D-8880-C2A9CF621A1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1167199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ngle thought slide">
    <p:bg>
      <p:bgPr>
        <a:solidFill>
          <a:srgbClr val="DBE2E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4CEAEF-7F64-F04A-B9C9-7D591503ACA6}"/>
              </a:ext>
            </a:extLst>
          </p:cNvPr>
          <p:cNvPicPr>
            <a:picLocks noChangeAspect="1"/>
          </p:cNvPicPr>
          <p:nvPr userDrawn="1"/>
        </p:nvPicPr>
        <p:blipFill>
          <a:blip r:embed="rId2"/>
          <a:stretch>
            <a:fillRect/>
          </a:stretch>
        </p:blipFill>
        <p:spPr>
          <a:xfrm>
            <a:off x="5854700" y="29353"/>
            <a:ext cx="6337300" cy="6858000"/>
          </a:xfrm>
          <a:prstGeom prst="rect">
            <a:avLst/>
          </a:prstGeom>
        </p:spPr>
      </p:pic>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6"/>
            <a:ext cx="7429500" cy="1773283"/>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pic>
        <p:nvPicPr>
          <p:cNvPr id="5" name="Picture 4">
            <a:extLst>
              <a:ext uri="{FF2B5EF4-FFF2-40B4-BE49-F238E27FC236}">
                <a16:creationId xmlns:a16="http://schemas.microsoft.com/office/drawing/2014/main" id="{12940093-6577-264B-8A28-1864B47F7CB2}"/>
              </a:ext>
            </a:extLst>
          </p:cNvPr>
          <p:cNvPicPr>
            <a:picLocks noChangeAspect="1"/>
          </p:cNvPicPr>
          <p:nvPr userDrawn="1"/>
        </p:nvPicPr>
        <p:blipFill>
          <a:blip r:embed="rId3"/>
          <a:srcRect/>
          <a:stretch/>
        </p:blipFill>
        <p:spPr>
          <a:xfrm>
            <a:off x="0" y="5943600"/>
            <a:ext cx="12192000" cy="914400"/>
          </a:xfrm>
          <a:prstGeom prst="rect">
            <a:avLst/>
          </a:prstGeom>
        </p:spPr>
      </p:pic>
      <p:sp>
        <p:nvSpPr>
          <p:cNvPr id="6" name="Slide Number Placeholder 5">
            <a:extLst>
              <a:ext uri="{FF2B5EF4-FFF2-40B4-BE49-F238E27FC236}">
                <a16:creationId xmlns:a16="http://schemas.microsoft.com/office/drawing/2014/main" id="{C92F8DBC-EE22-0B43-BF57-C2716A7A7983}"/>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2656361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 statistic slide">
    <p:bg>
      <p:bgPr>
        <a:solidFill>
          <a:srgbClr val="DBE2E9"/>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2"/>
          <a:srcRect/>
          <a:stretch/>
        </p:blipFill>
        <p:spPr>
          <a:xfrm>
            <a:off x="0" y="5943600"/>
            <a:ext cx="12192000" cy="914400"/>
          </a:xfrm>
          <a:prstGeom prst="rect">
            <a:avLst/>
          </a:prstGeom>
        </p:spPr>
      </p:pic>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851065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a:stretch>
            <a:fillRect/>
          </a:stretch>
        </p:blipFill>
        <p:spPr>
          <a:xfrm>
            <a:off x="5854700" y="0"/>
            <a:ext cx="6337300" cy="6858000"/>
          </a:xfrm>
          <a:prstGeom prst="rect">
            <a:avLst/>
          </a:prstGeom>
        </p:spPr>
      </p:pic>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3"/>
          <a:srcRect/>
          <a:stretch/>
        </p:blipFill>
        <p:spPr>
          <a:xfrm>
            <a:off x="0" y="5943600"/>
            <a:ext cx="12192000" cy="914400"/>
          </a:xfrm>
          <a:prstGeom prst="rect">
            <a:avLst/>
          </a:prstGeom>
        </p:spPr>
      </p:pic>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3763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54184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statistics slide">
    <p:bg>
      <p:bgPr>
        <a:solidFill>
          <a:srgbClr val="DBE2E9"/>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F3182B-A94E-2F45-BD9A-D28475D0BE47}"/>
              </a:ext>
            </a:extLst>
          </p:cNvPr>
          <p:cNvPicPr>
            <a:picLocks noChangeAspect="1"/>
          </p:cNvPicPr>
          <p:nvPr userDrawn="1"/>
        </p:nvPicPr>
        <p:blipFill>
          <a:blip r:embed="rId2"/>
          <a:srcRect/>
          <a:stretch/>
        </p:blipFill>
        <p:spPr>
          <a:xfrm>
            <a:off x="0" y="5943600"/>
            <a:ext cx="12192000" cy="914400"/>
          </a:xfrm>
          <a:prstGeom prst="rect">
            <a:avLst/>
          </a:prstGeom>
        </p:spPr>
      </p:pic>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002D5D"/>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465798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hree statistics slide">
    <p:bg>
      <p:bgPr>
        <a:solidFill>
          <a:srgbClr val="005CB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8CFBA0B-E381-BB4D-BA0A-478EF509031C}"/>
              </a:ext>
            </a:extLst>
          </p:cNvPr>
          <p:cNvPicPr>
            <a:picLocks noChangeAspect="1"/>
          </p:cNvPicPr>
          <p:nvPr userDrawn="1"/>
        </p:nvPicPr>
        <p:blipFill>
          <a:blip r:embed="rId2"/>
          <a:stretch>
            <a:fillRect/>
          </a:stretch>
        </p:blipFill>
        <p:spPr>
          <a:xfrm>
            <a:off x="-6854" y="5947483"/>
            <a:ext cx="12192000" cy="914400"/>
          </a:xfrm>
          <a:prstGeom prst="rect">
            <a:avLst/>
          </a:prstGeom>
        </p:spPr>
      </p:pic>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528287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10044E47-1265-1E42-ACBE-89AC16D7049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93225819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At vero eos et accusam et justo duo dolores et </a:t>
            </a:r>
            <a:r>
              <a:rPr lang="en-US" err="1"/>
              <a:t>ea</a:t>
            </a:r>
            <a:r>
              <a:rPr lang="en-US"/>
              <a:t>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et </a:t>
            </a:r>
            <a:r>
              <a:rPr lang="en-US" err="1"/>
              <a:t>justo</a:t>
            </a:r>
            <a:r>
              <a:rPr lang="en-US"/>
              <a:t> duo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vero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6A647E8E-9D28-034B-9B87-2AA0748B13A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65808063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blue">
    <p:bg>
      <p:bgPr>
        <a:solidFill>
          <a:schemeClr val="tx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31354"/>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66EE4847-EDC0-684B-9AAE-D0F8A726D70A}"/>
              </a:ext>
            </a:extLst>
          </p:cNvPr>
          <p:cNvSpPr>
            <a:spLocks noGrp="1"/>
          </p:cNvSpPr>
          <p:nvPr>
            <p:ph type="title" hasCustomPrompt="1"/>
          </p:nvPr>
        </p:nvSpPr>
        <p:spPr>
          <a:xfrm>
            <a:off x="685800" y="405181"/>
            <a:ext cx="10432800" cy="908101"/>
          </a:xfrm>
        </p:spPr>
        <p:txBody>
          <a:bodyPr/>
          <a:lstStyle>
            <a:lvl1pPr>
              <a:lnSpc>
                <a:spcPct val="100000"/>
              </a:lnSpc>
              <a:spcBef>
                <a:spcPts val="0"/>
              </a:spcBef>
              <a:defRPr lang="en-GB" b="0" i="0" u="none" strike="noStrike" smtClean="0">
                <a:solidFill>
                  <a:schemeClr val="bg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pic>
        <p:nvPicPr>
          <p:cNvPr id="3" name="Picture 2">
            <a:extLst>
              <a:ext uri="{FF2B5EF4-FFF2-40B4-BE49-F238E27FC236}">
                <a16:creationId xmlns:a16="http://schemas.microsoft.com/office/drawing/2014/main" id="{AA3A280D-4B3C-3B43-AAF6-2BF40B4B5210}"/>
              </a:ext>
            </a:extLst>
          </p:cNvPr>
          <p:cNvPicPr>
            <a:picLocks noChangeAspect="1"/>
          </p:cNvPicPr>
          <p:nvPr userDrawn="1"/>
        </p:nvPicPr>
        <p:blipFill>
          <a:blip r:embed="rId2"/>
          <a:stretch>
            <a:fillRect/>
          </a:stretch>
        </p:blipFill>
        <p:spPr>
          <a:xfrm>
            <a:off x="0" y="5943600"/>
            <a:ext cx="12192000" cy="914400"/>
          </a:xfrm>
          <a:prstGeom prst="rect">
            <a:avLst/>
          </a:prstGeom>
        </p:spPr>
      </p:pic>
      <p:sp>
        <p:nvSpPr>
          <p:cNvPr id="11" name="Slide Number Placeholder 5">
            <a:extLst>
              <a:ext uri="{FF2B5EF4-FFF2-40B4-BE49-F238E27FC236}">
                <a16:creationId xmlns:a16="http://schemas.microsoft.com/office/drawing/2014/main" id="{E3954A4E-0D7F-6A42-BF7A-570D31FC49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2640822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62525"/>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C2EC6BA5-3813-3A4C-9088-F24F3B28AF4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1" name="Slide Number Placeholder 5">
            <a:extLst>
              <a:ext uri="{FF2B5EF4-FFF2-40B4-BE49-F238E27FC236}">
                <a16:creationId xmlns:a16="http://schemas.microsoft.com/office/drawing/2014/main" id="{39952482-7538-044B-9859-8E01C8E7E73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59485308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35E854F1-77B4-4BE1-B66C-3A7ACFF0C38A}"/>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4" name="Slide Number Placeholder 5">
            <a:extLst>
              <a:ext uri="{FF2B5EF4-FFF2-40B4-BE49-F238E27FC236}">
                <a16:creationId xmlns:a16="http://schemas.microsoft.com/office/drawing/2014/main" id="{4732BF6D-0283-9241-A094-36593C034D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103764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387CC5-EF0C-D840-97AE-B1C0BE49F9BD}"/>
              </a:ext>
            </a:extLst>
          </p:cNvPr>
          <p:cNvSpPr/>
          <p:nvPr userDrawn="1"/>
        </p:nvSpPr>
        <p:spPr>
          <a:xfrm>
            <a:off x="6440557" y="0"/>
            <a:ext cx="5751443" cy="6874396"/>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AA7BC2E-BEB2-E14E-8FC4-CAC5F03D3FDA}"/>
              </a:ext>
            </a:extLst>
          </p:cNvPr>
          <p:cNvSpPr>
            <a:spLocks noGrp="1"/>
          </p:cNvSpPr>
          <p:nvPr>
            <p:ph type="sldNum" sz="quarter" idx="10"/>
          </p:nvPr>
        </p:nvSpPr>
        <p:spPr/>
        <p:txBody>
          <a:bodyPr/>
          <a:lstStyle/>
          <a:p>
            <a:fld id="{14719505-AD43-774F-936C-A3AE71DD4EEA}" type="slidenum">
              <a:rPr lang="en-GB" smtClean="0"/>
              <a:pPr/>
              <a:t>‹#›</a:t>
            </a:fld>
            <a:endParaRPr lang="en-GB"/>
          </a:p>
        </p:txBody>
      </p:sp>
    </p:spTree>
    <p:extLst>
      <p:ext uri="{BB962C8B-B14F-4D97-AF65-F5344CB8AC3E}">
        <p14:creationId xmlns:p14="http://schemas.microsoft.com/office/powerpoint/2010/main" val="127816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a:stretch>
            <a:fillRect/>
          </a:stretch>
        </p:blipFill>
        <p:spPr>
          <a:xfrm>
            <a:off x="5854700" y="0"/>
            <a:ext cx="6337300" cy="6858000"/>
          </a:xfrm>
          <a:prstGeom prst="rect">
            <a:avLst/>
          </a:prstGeom>
        </p:spPr>
      </p:pic>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3"/>
          <a:srcRect/>
          <a:stretch/>
        </p:blipFill>
        <p:spPr>
          <a:xfrm>
            <a:off x="0" y="5943600"/>
            <a:ext cx="12192000" cy="914400"/>
          </a:xfrm>
          <a:prstGeom prst="rect">
            <a:avLst/>
          </a:prstGeom>
        </p:spPr>
      </p:pic>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1311965"/>
            <a:ext cx="5580062" cy="3885154"/>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643309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72697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568155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79A5C659-FD72-3445-8943-8DA1ABC905A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5976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8" name="Slide Number Placeholder 5">
            <a:extLst>
              <a:ext uri="{FF2B5EF4-FFF2-40B4-BE49-F238E27FC236}">
                <a16:creationId xmlns:a16="http://schemas.microsoft.com/office/drawing/2014/main" id="{0788EFC2-0EFB-D144-A4A0-6D898CAB201C}"/>
              </a:ext>
            </a:extLst>
          </p:cNvPr>
          <p:cNvSpPr>
            <a:spLocks noGrp="1"/>
          </p:cNvSpPr>
          <p:nvPr>
            <p:ph type="sldNum" sz="quarter" idx="10"/>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66379941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vl1pPr>
            <a:lvl2pPr>
              <a:spcBef>
                <a:spcPts val="700"/>
              </a:spcBef>
              <a:defRPr/>
            </a:lvl2pPr>
            <a:lvl3pPr>
              <a:spcBef>
                <a:spcPts val="700"/>
              </a:spcBef>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173DD54-2495-B44B-8373-3BC577FF2684}"/>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585456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Monogram">
    <p:bg>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5DAE1FCD-558A-4217-B921-F9D2C8A20730}"/>
              </a:ext>
            </a:extLst>
          </p:cNvPr>
          <p:cNvGrpSpPr/>
          <p:nvPr userDrawn="1"/>
        </p:nvGrpSpPr>
        <p:grpSpPr>
          <a:xfrm>
            <a:off x="1892047" y="2474071"/>
            <a:ext cx="8407906" cy="1909857"/>
            <a:chOff x="515938" y="2471737"/>
            <a:chExt cx="8407906" cy="1909857"/>
          </a:xfrm>
        </p:grpSpPr>
        <p:grpSp>
          <p:nvGrpSpPr>
            <p:cNvPr id="5" name="Graphic 1">
              <a:extLst>
                <a:ext uri="{FF2B5EF4-FFF2-40B4-BE49-F238E27FC236}">
                  <a16:creationId xmlns:a16="http://schemas.microsoft.com/office/drawing/2014/main" id="{A0A375E2-72D2-4F2D-8373-199575CBF751}"/>
                </a:ext>
              </a:extLst>
            </p:cNvPr>
            <p:cNvGrpSpPr/>
            <p:nvPr/>
          </p:nvGrpSpPr>
          <p:grpSpPr>
            <a:xfrm>
              <a:off x="2697543" y="3167633"/>
              <a:ext cx="6226301" cy="518064"/>
              <a:chOff x="2697543" y="3167633"/>
              <a:chExt cx="6226301" cy="518064"/>
            </a:xfrm>
            <a:solidFill>
              <a:schemeClr val="accent1"/>
            </a:solidFill>
          </p:grpSpPr>
          <p:sp>
            <p:nvSpPr>
              <p:cNvPr id="6" name="Freeform: Shape 5">
                <a:extLst>
                  <a:ext uri="{FF2B5EF4-FFF2-40B4-BE49-F238E27FC236}">
                    <a16:creationId xmlns:a16="http://schemas.microsoft.com/office/drawing/2014/main" id="{E2A16678-C890-4DD0-A27C-2F5B513FF49F}"/>
                  </a:ext>
                </a:extLst>
              </p:cNvPr>
              <p:cNvSpPr/>
              <p:nvPr/>
            </p:nvSpPr>
            <p:spPr>
              <a:xfrm>
                <a:off x="2697543" y="3198780"/>
                <a:ext cx="251269" cy="369665"/>
              </a:xfrm>
              <a:custGeom>
                <a:avLst/>
                <a:gdLst>
                  <a:gd name="connsiteX0" fmla="*/ 10097 w 251269"/>
                  <a:gd name="connsiteY0" fmla="*/ 369665 h 369665"/>
                  <a:gd name="connsiteX1" fmla="*/ 0 w 251269"/>
                  <a:gd name="connsiteY1" fmla="*/ 359569 h 369665"/>
                  <a:gd name="connsiteX2" fmla="*/ 0 w 251269"/>
                  <a:gd name="connsiteY2" fmla="*/ 10096 h 369665"/>
                  <a:gd name="connsiteX3" fmla="*/ 10097 w 251269"/>
                  <a:gd name="connsiteY3" fmla="*/ 0 h 369665"/>
                  <a:gd name="connsiteX4" fmla="*/ 108871 w 251269"/>
                  <a:gd name="connsiteY4" fmla="*/ 0 h 369665"/>
                  <a:gd name="connsiteX5" fmla="*/ 233934 w 251269"/>
                  <a:gd name="connsiteY5" fmla="*/ 96583 h 369665"/>
                  <a:gd name="connsiteX6" fmla="*/ 182023 w 251269"/>
                  <a:gd name="connsiteY6" fmla="*/ 178689 h 369665"/>
                  <a:gd name="connsiteX7" fmla="*/ 251270 w 251269"/>
                  <a:gd name="connsiteY7" fmla="*/ 269176 h 369665"/>
                  <a:gd name="connsiteX8" fmla="*/ 125063 w 251269"/>
                  <a:gd name="connsiteY8" fmla="*/ 369665 h 369665"/>
                  <a:gd name="connsiteX9" fmla="*/ 10097 w 251269"/>
                  <a:gd name="connsiteY9" fmla="*/ 369665 h 369665"/>
                  <a:gd name="connsiteX10" fmla="*/ 45815 w 251269"/>
                  <a:gd name="connsiteY10" fmla="*/ 163640 h 369665"/>
                  <a:gd name="connsiteX11" fmla="*/ 111157 w 251269"/>
                  <a:gd name="connsiteY11" fmla="*/ 163640 h 369665"/>
                  <a:gd name="connsiteX12" fmla="*/ 187071 w 251269"/>
                  <a:gd name="connsiteY12" fmla="*/ 100013 h 369665"/>
                  <a:gd name="connsiteX13" fmla="*/ 111728 w 251269"/>
                  <a:gd name="connsiteY13" fmla="*/ 38100 h 369665"/>
                  <a:gd name="connsiteX14" fmla="*/ 45815 w 251269"/>
                  <a:gd name="connsiteY14" fmla="*/ 38100 h 369665"/>
                  <a:gd name="connsiteX15" fmla="*/ 45815 w 251269"/>
                  <a:gd name="connsiteY15" fmla="*/ 163640 h 369665"/>
                  <a:gd name="connsiteX16" fmla="*/ 45815 w 251269"/>
                  <a:gd name="connsiteY16" fmla="*/ 331661 h 369665"/>
                  <a:gd name="connsiteX17" fmla="*/ 126778 w 251269"/>
                  <a:gd name="connsiteY17" fmla="*/ 331661 h 369665"/>
                  <a:gd name="connsiteX18" fmla="*/ 204407 w 251269"/>
                  <a:gd name="connsiteY18" fmla="*/ 266890 h 369665"/>
                  <a:gd name="connsiteX19" fmla="*/ 127921 w 251269"/>
                  <a:gd name="connsiteY19" fmla="*/ 200501 h 369665"/>
                  <a:gd name="connsiteX20" fmla="*/ 45815 w 251269"/>
                  <a:gd name="connsiteY20" fmla="*/ 200501 h 369665"/>
                  <a:gd name="connsiteX21" fmla="*/ 45815 w 251269"/>
                  <a:gd name="connsiteY21" fmla="*/ 331661 h 3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69" h="369665">
                    <a:moveTo>
                      <a:pt x="10097" y="369665"/>
                    </a:moveTo>
                    <a:cubicBezTo>
                      <a:pt x="2858" y="369665"/>
                      <a:pt x="0" y="366903"/>
                      <a:pt x="0" y="359569"/>
                    </a:cubicBezTo>
                    <a:lnTo>
                      <a:pt x="0" y="10096"/>
                    </a:lnTo>
                    <a:cubicBezTo>
                      <a:pt x="0" y="2857"/>
                      <a:pt x="2762" y="0"/>
                      <a:pt x="10097" y="0"/>
                    </a:cubicBezTo>
                    <a:lnTo>
                      <a:pt x="108871" y="0"/>
                    </a:lnTo>
                    <a:cubicBezTo>
                      <a:pt x="198787" y="0"/>
                      <a:pt x="233934" y="44101"/>
                      <a:pt x="233934" y="96583"/>
                    </a:cubicBezTo>
                    <a:cubicBezTo>
                      <a:pt x="233934" y="131731"/>
                      <a:pt x="218885" y="161925"/>
                      <a:pt x="182023" y="178689"/>
                    </a:cubicBezTo>
                    <a:cubicBezTo>
                      <a:pt x="230600" y="192691"/>
                      <a:pt x="251270" y="227267"/>
                      <a:pt x="251270" y="269176"/>
                    </a:cubicBezTo>
                    <a:cubicBezTo>
                      <a:pt x="251270" y="321659"/>
                      <a:pt x="215551" y="369665"/>
                      <a:pt x="125063" y="369665"/>
                    </a:cubicBezTo>
                    <a:lnTo>
                      <a:pt x="10097" y="369665"/>
                    </a:lnTo>
                    <a:close/>
                    <a:moveTo>
                      <a:pt x="45815" y="163640"/>
                    </a:moveTo>
                    <a:lnTo>
                      <a:pt x="111157" y="163640"/>
                    </a:lnTo>
                    <a:cubicBezTo>
                      <a:pt x="167545" y="163640"/>
                      <a:pt x="187071" y="134588"/>
                      <a:pt x="187071" y="100013"/>
                    </a:cubicBezTo>
                    <a:cubicBezTo>
                      <a:pt x="187071" y="66008"/>
                      <a:pt x="167545" y="38100"/>
                      <a:pt x="111728" y="38100"/>
                    </a:cubicBezTo>
                    <a:lnTo>
                      <a:pt x="45815" y="38100"/>
                    </a:lnTo>
                    <a:lnTo>
                      <a:pt x="45815" y="163640"/>
                    </a:lnTo>
                    <a:close/>
                    <a:moveTo>
                      <a:pt x="45815" y="331661"/>
                    </a:moveTo>
                    <a:lnTo>
                      <a:pt x="126778" y="331661"/>
                    </a:lnTo>
                    <a:cubicBezTo>
                      <a:pt x="183737" y="331661"/>
                      <a:pt x="204407" y="302038"/>
                      <a:pt x="204407" y="266890"/>
                    </a:cubicBezTo>
                    <a:cubicBezTo>
                      <a:pt x="204407" y="231172"/>
                      <a:pt x="184880" y="200501"/>
                      <a:pt x="127921" y="200501"/>
                    </a:cubicBezTo>
                    <a:lnTo>
                      <a:pt x="45815" y="200501"/>
                    </a:lnTo>
                    <a:lnTo>
                      <a:pt x="45815" y="33166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0E1E6B4-E9F0-4A5B-A8A5-5EC196AAAA4F}"/>
                  </a:ext>
                </a:extLst>
              </p:cNvPr>
              <p:cNvSpPr/>
              <p:nvPr/>
            </p:nvSpPr>
            <p:spPr>
              <a:xfrm>
                <a:off x="3011297" y="3300412"/>
                <a:ext cx="212788" cy="273653"/>
              </a:xfrm>
              <a:custGeom>
                <a:avLst/>
                <a:gdLst>
                  <a:gd name="connsiteX0" fmla="*/ 90964 w 212788"/>
                  <a:gd name="connsiteY0" fmla="*/ 273653 h 273653"/>
                  <a:gd name="connsiteX1" fmla="*/ 0 w 212788"/>
                  <a:gd name="connsiteY1" fmla="*/ 172021 h 273653"/>
                  <a:gd name="connsiteX2" fmla="*/ 0 w 212788"/>
                  <a:gd name="connsiteY2" fmla="*/ 10096 h 273653"/>
                  <a:gd name="connsiteX3" fmla="*/ 10001 w 212788"/>
                  <a:gd name="connsiteY3" fmla="*/ 0 h 273653"/>
                  <a:gd name="connsiteX4" fmla="*/ 33433 w 212788"/>
                  <a:gd name="connsiteY4" fmla="*/ 0 h 273653"/>
                  <a:gd name="connsiteX5" fmla="*/ 43529 w 212788"/>
                  <a:gd name="connsiteY5" fmla="*/ 10096 h 273653"/>
                  <a:gd name="connsiteX6" fmla="*/ 43529 w 212788"/>
                  <a:gd name="connsiteY6" fmla="*/ 168021 h 273653"/>
                  <a:gd name="connsiteX7" fmla="*/ 99917 w 212788"/>
                  <a:gd name="connsiteY7" fmla="*/ 237268 h 273653"/>
                  <a:gd name="connsiteX8" fmla="*/ 169164 w 212788"/>
                  <a:gd name="connsiteY8" fmla="*/ 201549 h 273653"/>
                  <a:gd name="connsiteX9" fmla="*/ 169164 w 212788"/>
                  <a:gd name="connsiteY9" fmla="*/ 10096 h 273653"/>
                  <a:gd name="connsiteX10" fmla="*/ 179260 w 212788"/>
                  <a:gd name="connsiteY10" fmla="*/ 0 h 273653"/>
                  <a:gd name="connsiteX11" fmla="*/ 202692 w 212788"/>
                  <a:gd name="connsiteY11" fmla="*/ 0 h 273653"/>
                  <a:gd name="connsiteX12" fmla="*/ 212788 w 212788"/>
                  <a:gd name="connsiteY12" fmla="*/ 10096 h 273653"/>
                  <a:gd name="connsiteX13" fmla="*/ 212788 w 212788"/>
                  <a:gd name="connsiteY13" fmla="*/ 257937 h 273653"/>
                  <a:gd name="connsiteX14" fmla="*/ 202692 w 212788"/>
                  <a:gd name="connsiteY14" fmla="*/ 268034 h 273653"/>
                  <a:gd name="connsiteX15" fmla="*/ 182023 w 212788"/>
                  <a:gd name="connsiteY15" fmla="*/ 268034 h 273653"/>
                  <a:gd name="connsiteX16" fmla="*/ 171926 w 212788"/>
                  <a:gd name="connsiteY16" fmla="*/ 257937 h 273653"/>
                  <a:gd name="connsiteX17" fmla="*/ 171926 w 212788"/>
                  <a:gd name="connsiteY17" fmla="*/ 235553 h 273653"/>
                  <a:gd name="connsiteX18" fmla="*/ 90964 w 212788"/>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73653">
                    <a:moveTo>
                      <a:pt x="90964" y="273653"/>
                    </a:moveTo>
                    <a:cubicBezTo>
                      <a:pt x="25622" y="273653"/>
                      <a:pt x="0" y="226790"/>
                      <a:pt x="0" y="172021"/>
                    </a:cubicBezTo>
                    <a:lnTo>
                      <a:pt x="0" y="10096"/>
                    </a:lnTo>
                    <a:cubicBezTo>
                      <a:pt x="0" y="2858"/>
                      <a:pt x="2762" y="0"/>
                      <a:pt x="10001" y="0"/>
                    </a:cubicBezTo>
                    <a:lnTo>
                      <a:pt x="33433" y="0"/>
                    </a:lnTo>
                    <a:cubicBezTo>
                      <a:pt x="40672" y="0"/>
                      <a:pt x="43529" y="2762"/>
                      <a:pt x="43529" y="10096"/>
                    </a:cubicBezTo>
                    <a:lnTo>
                      <a:pt x="43529" y="168021"/>
                    </a:lnTo>
                    <a:cubicBezTo>
                      <a:pt x="43529" y="199263"/>
                      <a:pt x="54673" y="237268"/>
                      <a:pt x="99917" y="237268"/>
                    </a:cubicBezTo>
                    <a:cubicBezTo>
                      <a:pt x="122777" y="237268"/>
                      <a:pt x="150209" y="228314"/>
                      <a:pt x="169164" y="201549"/>
                    </a:cubicBezTo>
                    <a:lnTo>
                      <a:pt x="169164" y="10096"/>
                    </a:lnTo>
                    <a:cubicBezTo>
                      <a:pt x="169164" y="2858"/>
                      <a:pt x="171926" y="0"/>
                      <a:pt x="179260" y="0"/>
                    </a:cubicBezTo>
                    <a:lnTo>
                      <a:pt x="202692" y="0"/>
                    </a:lnTo>
                    <a:cubicBezTo>
                      <a:pt x="209931" y="0"/>
                      <a:pt x="212788" y="2762"/>
                      <a:pt x="212788" y="10096"/>
                    </a:cubicBezTo>
                    <a:lnTo>
                      <a:pt x="212788" y="257937"/>
                    </a:lnTo>
                    <a:cubicBezTo>
                      <a:pt x="212788" y="265176"/>
                      <a:pt x="210026" y="268034"/>
                      <a:pt x="202692" y="268034"/>
                    </a:cubicBezTo>
                    <a:lnTo>
                      <a:pt x="182023" y="268034"/>
                    </a:lnTo>
                    <a:cubicBezTo>
                      <a:pt x="174784" y="268034"/>
                      <a:pt x="171926" y="265271"/>
                      <a:pt x="171926" y="257937"/>
                    </a:cubicBezTo>
                    <a:lnTo>
                      <a:pt x="171926" y="235553"/>
                    </a:lnTo>
                    <a:cubicBezTo>
                      <a:pt x="156781" y="254603"/>
                      <a:pt x="132779" y="273653"/>
                      <a:pt x="90964" y="27365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AEA1ADD-C0A8-4CDC-A155-A606CA1FDDE0}"/>
                  </a:ext>
                </a:extLst>
              </p:cNvPr>
              <p:cNvSpPr/>
              <p:nvPr/>
            </p:nvSpPr>
            <p:spPr>
              <a:xfrm>
                <a:off x="3299143"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0 w 59245"/>
                  <a:gd name="connsiteY6" fmla="*/ 384715 h 394811"/>
                  <a:gd name="connsiteX7" fmla="*/ 7810 w 59245"/>
                  <a:gd name="connsiteY7" fmla="*/ 136874 h 394811"/>
                  <a:gd name="connsiteX8" fmla="*/ 17907 w 59245"/>
                  <a:gd name="connsiteY8" fmla="*/ 126778 h 394811"/>
                  <a:gd name="connsiteX9" fmla="*/ 41338 w 59245"/>
                  <a:gd name="connsiteY9" fmla="*/ 126778 h 394811"/>
                  <a:gd name="connsiteX10" fmla="*/ 51435 w 59245"/>
                  <a:gd name="connsiteY10" fmla="*/ 136874 h 394811"/>
                  <a:gd name="connsiteX11" fmla="*/ 51435 w 59245"/>
                  <a:gd name="connsiteY11" fmla="*/ 384715 h 394811"/>
                  <a:gd name="connsiteX12" fmla="*/ 41338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239"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0" y="392049"/>
                      <a:pt x="7810" y="384715"/>
                    </a:cubicBezTo>
                    <a:lnTo>
                      <a:pt x="7810" y="136874"/>
                    </a:lnTo>
                    <a:cubicBezTo>
                      <a:pt x="7810" y="129635"/>
                      <a:pt x="10573" y="126778"/>
                      <a:pt x="17907" y="126778"/>
                    </a:cubicBezTo>
                    <a:lnTo>
                      <a:pt x="41338" y="126778"/>
                    </a:lnTo>
                    <a:cubicBezTo>
                      <a:pt x="48577" y="126778"/>
                      <a:pt x="51435" y="129540"/>
                      <a:pt x="51435" y="136874"/>
                    </a:cubicBezTo>
                    <a:lnTo>
                      <a:pt x="51435" y="384715"/>
                    </a:lnTo>
                    <a:cubicBezTo>
                      <a:pt x="51435" y="391954"/>
                      <a:pt x="48673" y="394811"/>
                      <a:pt x="41338" y="394811"/>
                    </a:cubicBezTo>
                    <a:lnTo>
                      <a:pt x="17907" y="394811"/>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01498F-7BBB-443F-A721-6D37640DE635}"/>
                  </a:ext>
                </a:extLst>
              </p:cNvPr>
              <p:cNvSpPr/>
              <p:nvPr/>
            </p:nvSpPr>
            <p:spPr>
              <a:xfrm>
                <a:off x="3433636"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4 w 43624"/>
                  <a:gd name="connsiteY5" fmla="*/ 10001 h 400907"/>
                  <a:gd name="connsiteX6" fmla="*/ 43624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390811"/>
                    </a:lnTo>
                    <a:cubicBezTo>
                      <a:pt x="43624" y="398050"/>
                      <a:pt x="40862" y="400907"/>
                      <a:pt x="33528" y="400907"/>
                    </a:cubicBezTo>
                    <a:lnTo>
                      <a:pt x="10096" y="400907"/>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D1FC777-E7CF-41C5-9A4A-890E62FD17C1}"/>
                  </a:ext>
                </a:extLst>
              </p:cNvPr>
              <p:cNvSpPr/>
              <p:nvPr/>
            </p:nvSpPr>
            <p:spPr>
              <a:xfrm>
                <a:off x="3541935" y="3167633"/>
                <a:ext cx="230600" cy="406336"/>
              </a:xfrm>
              <a:custGeom>
                <a:avLst/>
                <a:gdLst>
                  <a:gd name="connsiteX0" fmla="*/ 199930 w 230600"/>
                  <a:gd name="connsiteY0" fmla="*/ 400812 h 406336"/>
                  <a:gd name="connsiteX1" fmla="*/ 189833 w 230600"/>
                  <a:gd name="connsiteY1" fmla="*/ 390716 h 406336"/>
                  <a:gd name="connsiteX2" fmla="*/ 189833 w 230600"/>
                  <a:gd name="connsiteY2" fmla="*/ 368332 h 406336"/>
                  <a:gd name="connsiteX3" fmla="*/ 112204 w 230600"/>
                  <a:gd name="connsiteY3" fmla="*/ 406337 h 406336"/>
                  <a:gd name="connsiteX4" fmla="*/ 0 w 230600"/>
                  <a:gd name="connsiteY4" fmla="*/ 267367 h 406336"/>
                  <a:gd name="connsiteX5" fmla="*/ 112204 w 230600"/>
                  <a:gd name="connsiteY5" fmla="*/ 127254 h 406336"/>
                  <a:gd name="connsiteX6" fmla="*/ 187071 w 230600"/>
                  <a:gd name="connsiteY6" fmla="*/ 161354 h 406336"/>
                  <a:gd name="connsiteX7" fmla="*/ 187071 w 230600"/>
                  <a:gd name="connsiteY7" fmla="*/ 10001 h 406336"/>
                  <a:gd name="connsiteX8" fmla="*/ 197072 w 230600"/>
                  <a:gd name="connsiteY8" fmla="*/ 0 h 406336"/>
                  <a:gd name="connsiteX9" fmla="*/ 220504 w 230600"/>
                  <a:gd name="connsiteY9" fmla="*/ 0 h 406336"/>
                  <a:gd name="connsiteX10" fmla="*/ 230600 w 230600"/>
                  <a:gd name="connsiteY10" fmla="*/ 10001 h 406336"/>
                  <a:gd name="connsiteX11" fmla="*/ 230600 w 230600"/>
                  <a:gd name="connsiteY11" fmla="*/ 390811 h 406336"/>
                  <a:gd name="connsiteX12" fmla="*/ 220504 w 230600"/>
                  <a:gd name="connsiteY12" fmla="*/ 400907 h 406336"/>
                  <a:gd name="connsiteX13" fmla="*/ 199930 w 230600"/>
                  <a:gd name="connsiteY13" fmla="*/ 400907 h 406336"/>
                  <a:gd name="connsiteX14" fmla="*/ 120587 w 230600"/>
                  <a:gd name="connsiteY14" fmla="*/ 371285 h 406336"/>
                  <a:gd name="connsiteX15" fmla="*/ 186976 w 230600"/>
                  <a:gd name="connsiteY15" fmla="*/ 334423 h 406336"/>
                  <a:gd name="connsiteX16" fmla="*/ 186976 w 230600"/>
                  <a:gd name="connsiteY16" fmla="*/ 199263 h 406336"/>
                  <a:gd name="connsiteX17" fmla="*/ 120587 w 230600"/>
                  <a:gd name="connsiteY17" fmla="*/ 162401 h 406336"/>
                  <a:gd name="connsiteX18" fmla="*/ 45244 w 230600"/>
                  <a:gd name="connsiteY18" fmla="*/ 266795 h 406336"/>
                  <a:gd name="connsiteX19" fmla="*/ 120587 w 230600"/>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00"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481" y="127254"/>
                      <a:pt x="112204" y="127254"/>
                    </a:cubicBezTo>
                    <a:cubicBezTo>
                      <a:pt x="150781" y="127254"/>
                      <a:pt x="174212" y="142875"/>
                      <a:pt x="187071" y="161354"/>
                    </a:cubicBezTo>
                    <a:lnTo>
                      <a:pt x="187071" y="10001"/>
                    </a:lnTo>
                    <a:cubicBezTo>
                      <a:pt x="187071" y="2762"/>
                      <a:pt x="189833" y="0"/>
                      <a:pt x="197072" y="0"/>
                    </a:cubicBezTo>
                    <a:lnTo>
                      <a:pt x="220504" y="0"/>
                    </a:lnTo>
                    <a:cubicBezTo>
                      <a:pt x="227743" y="0"/>
                      <a:pt x="230600" y="2762"/>
                      <a:pt x="230600" y="10001"/>
                    </a:cubicBezTo>
                    <a:lnTo>
                      <a:pt x="230600" y="390811"/>
                    </a:lnTo>
                    <a:cubicBezTo>
                      <a:pt x="230600" y="398050"/>
                      <a:pt x="227838" y="400907"/>
                      <a:pt x="220504" y="400907"/>
                    </a:cubicBezTo>
                    <a:lnTo>
                      <a:pt x="199930" y="400907"/>
                    </a:lnTo>
                    <a:close/>
                    <a:moveTo>
                      <a:pt x="120587" y="371285"/>
                    </a:moveTo>
                    <a:cubicBezTo>
                      <a:pt x="146304" y="371285"/>
                      <a:pt x="170307" y="360617"/>
                      <a:pt x="186976" y="334423"/>
                    </a:cubicBezTo>
                    <a:lnTo>
                      <a:pt x="186976" y="199263"/>
                    </a:lnTo>
                    <a:cubicBezTo>
                      <a:pt x="170212" y="172974"/>
                      <a:pt x="146209" y="162401"/>
                      <a:pt x="120587" y="162401"/>
                    </a:cubicBezTo>
                    <a:cubicBezTo>
                      <a:pt x="75343" y="162401"/>
                      <a:pt x="45244" y="196977"/>
                      <a:pt x="45244" y="266795"/>
                    </a:cubicBezTo>
                    <a:cubicBezTo>
                      <a:pt x="45244" y="336614"/>
                      <a:pt x="75438" y="371285"/>
                      <a:pt x="120587" y="371285"/>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9F6EE72-4942-4A0C-B137-A5AE4F779AB1}"/>
                  </a:ext>
                </a:extLst>
              </p:cNvPr>
              <p:cNvSpPr/>
              <p:nvPr/>
            </p:nvSpPr>
            <p:spPr>
              <a:xfrm>
                <a:off x="3847782"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1 w 59245"/>
                  <a:gd name="connsiteY6" fmla="*/ 384715 h 394811"/>
                  <a:gd name="connsiteX7" fmla="*/ 7811 w 59245"/>
                  <a:gd name="connsiteY7" fmla="*/ 136874 h 394811"/>
                  <a:gd name="connsiteX8" fmla="*/ 17907 w 59245"/>
                  <a:gd name="connsiteY8" fmla="*/ 126778 h 394811"/>
                  <a:gd name="connsiteX9" fmla="*/ 41339 w 59245"/>
                  <a:gd name="connsiteY9" fmla="*/ 126778 h 394811"/>
                  <a:gd name="connsiteX10" fmla="*/ 51435 w 59245"/>
                  <a:gd name="connsiteY10" fmla="*/ 136874 h 394811"/>
                  <a:gd name="connsiteX11" fmla="*/ 51435 w 59245"/>
                  <a:gd name="connsiteY11" fmla="*/ 384715 h 394811"/>
                  <a:gd name="connsiteX12" fmla="*/ 41339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144"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1" y="392049"/>
                      <a:pt x="7811" y="384715"/>
                    </a:cubicBezTo>
                    <a:lnTo>
                      <a:pt x="7811" y="136874"/>
                    </a:lnTo>
                    <a:cubicBezTo>
                      <a:pt x="7811" y="129635"/>
                      <a:pt x="10668" y="126778"/>
                      <a:pt x="17907" y="126778"/>
                    </a:cubicBezTo>
                    <a:lnTo>
                      <a:pt x="41339" y="126778"/>
                    </a:lnTo>
                    <a:cubicBezTo>
                      <a:pt x="48578" y="126778"/>
                      <a:pt x="51435" y="129540"/>
                      <a:pt x="51435" y="136874"/>
                    </a:cubicBezTo>
                    <a:lnTo>
                      <a:pt x="51435" y="384715"/>
                    </a:lnTo>
                    <a:cubicBezTo>
                      <a:pt x="51435" y="391954"/>
                      <a:pt x="48578" y="394811"/>
                      <a:pt x="41339" y="394811"/>
                    </a:cubicBezTo>
                    <a:lnTo>
                      <a:pt x="17907" y="394811"/>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931EEFC-8DA5-4516-9708-0185B19EF419}"/>
                  </a:ext>
                </a:extLst>
              </p:cNvPr>
              <p:cNvSpPr/>
              <p:nvPr/>
            </p:nvSpPr>
            <p:spPr>
              <a:xfrm>
                <a:off x="3982276" y="3294792"/>
                <a:ext cx="216121" cy="273653"/>
              </a:xfrm>
              <a:custGeom>
                <a:avLst/>
                <a:gdLst>
                  <a:gd name="connsiteX0" fmla="*/ 10096 w 216121"/>
                  <a:gd name="connsiteY0" fmla="*/ 273653 h 273653"/>
                  <a:gd name="connsiteX1" fmla="*/ 0 w 216121"/>
                  <a:gd name="connsiteY1" fmla="*/ 263557 h 273653"/>
                  <a:gd name="connsiteX2" fmla="*/ 0 w 216121"/>
                  <a:gd name="connsiteY2" fmla="*/ 15716 h 273653"/>
                  <a:gd name="connsiteX3" fmla="*/ 10096 w 216121"/>
                  <a:gd name="connsiteY3" fmla="*/ 5620 h 273653"/>
                  <a:gd name="connsiteX4" fmla="*/ 30766 w 216121"/>
                  <a:gd name="connsiteY4" fmla="*/ 5620 h 273653"/>
                  <a:gd name="connsiteX5" fmla="*/ 40767 w 216121"/>
                  <a:gd name="connsiteY5" fmla="*/ 15716 h 273653"/>
                  <a:gd name="connsiteX6" fmla="*/ 40767 w 216121"/>
                  <a:gd name="connsiteY6" fmla="*/ 38005 h 273653"/>
                  <a:gd name="connsiteX7" fmla="*/ 123444 w 216121"/>
                  <a:gd name="connsiteY7" fmla="*/ 0 h 273653"/>
                  <a:gd name="connsiteX8" fmla="*/ 216122 w 216121"/>
                  <a:gd name="connsiteY8" fmla="*/ 101632 h 273653"/>
                  <a:gd name="connsiteX9" fmla="*/ 216122 w 216121"/>
                  <a:gd name="connsiteY9" fmla="*/ 263557 h 273653"/>
                  <a:gd name="connsiteX10" fmla="*/ 206026 w 216121"/>
                  <a:gd name="connsiteY10" fmla="*/ 273653 h 273653"/>
                  <a:gd name="connsiteX11" fmla="*/ 182594 w 216121"/>
                  <a:gd name="connsiteY11" fmla="*/ 273653 h 273653"/>
                  <a:gd name="connsiteX12" fmla="*/ 172498 w 216121"/>
                  <a:gd name="connsiteY12" fmla="*/ 263557 h 273653"/>
                  <a:gd name="connsiteX13" fmla="*/ 172498 w 216121"/>
                  <a:gd name="connsiteY13" fmla="*/ 105632 h 273653"/>
                  <a:gd name="connsiteX14" fmla="*/ 114395 w 216121"/>
                  <a:gd name="connsiteY14" fmla="*/ 36385 h 273653"/>
                  <a:gd name="connsiteX15" fmla="*/ 43529 w 216121"/>
                  <a:gd name="connsiteY15" fmla="*/ 72104 h 273653"/>
                  <a:gd name="connsiteX16" fmla="*/ 43529 w 216121"/>
                  <a:gd name="connsiteY16" fmla="*/ 263557 h 273653"/>
                  <a:gd name="connsiteX17" fmla="*/ 33433 w 216121"/>
                  <a:gd name="connsiteY17" fmla="*/ 273653 h 273653"/>
                  <a:gd name="connsiteX18" fmla="*/ 10096 w 216121"/>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1" h="273653">
                    <a:moveTo>
                      <a:pt x="10096" y="273653"/>
                    </a:moveTo>
                    <a:cubicBezTo>
                      <a:pt x="2857" y="273653"/>
                      <a:pt x="0" y="270891"/>
                      <a:pt x="0" y="263557"/>
                    </a:cubicBezTo>
                    <a:lnTo>
                      <a:pt x="0" y="15716"/>
                    </a:lnTo>
                    <a:cubicBezTo>
                      <a:pt x="0" y="8477"/>
                      <a:pt x="2857" y="5620"/>
                      <a:pt x="10096" y="5620"/>
                    </a:cubicBezTo>
                    <a:lnTo>
                      <a:pt x="30766" y="5620"/>
                    </a:lnTo>
                    <a:cubicBezTo>
                      <a:pt x="38005" y="5620"/>
                      <a:pt x="40767" y="8382"/>
                      <a:pt x="40767" y="15716"/>
                    </a:cubicBezTo>
                    <a:lnTo>
                      <a:pt x="40767" y="38005"/>
                    </a:lnTo>
                    <a:cubicBezTo>
                      <a:pt x="55816" y="19050"/>
                      <a:pt x="80963" y="0"/>
                      <a:pt x="123444" y="0"/>
                    </a:cubicBezTo>
                    <a:cubicBezTo>
                      <a:pt x="189833" y="0"/>
                      <a:pt x="216122" y="46863"/>
                      <a:pt x="216122" y="101632"/>
                    </a:cubicBezTo>
                    <a:lnTo>
                      <a:pt x="216122" y="263557"/>
                    </a:lnTo>
                    <a:cubicBezTo>
                      <a:pt x="216122" y="270796"/>
                      <a:pt x="213360" y="273653"/>
                      <a:pt x="206026" y="273653"/>
                    </a:cubicBezTo>
                    <a:lnTo>
                      <a:pt x="182594" y="273653"/>
                    </a:lnTo>
                    <a:cubicBezTo>
                      <a:pt x="175355" y="273653"/>
                      <a:pt x="172498" y="270891"/>
                      <a:pt x="172498" y="263557"/>
                    </a:cubicBezTo>
                    <a:lnTo>
                      <a:pt x="172498" y="105632"/>
                    </a:lnTo>
                    <a:cubicBezTo>
                      <a:pt x="172498" y="74390"/>
                      <a:pt x="161830" y="36385"/>
                      <a:pt x="114395" y="36385"/>
                    </a:cubicBezTo>
                    <a:cubicBezTo>
                      <a:pt x="90964" y="36385"/>
                      <a:pt x="63055" y="45339"/>
                      <a:pt x="43529" y="72104"/>
                    </a:cubicBezTo>
                    <a:lnTo>
                      <a:pt x="43529" y="263557"/>
                    </a:lnTo>
                    <a:cubicBezTo>
                      <a:pt x="43529" y="270796"/>
                      <a:pt x="40672" y="273653"/>
                      <a:pt x="33433" y="273653"/>
                    </a:cubicBezTo>
                    <a:lnTo>
                      <a:pt x="10096" y="273653"/>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BD221A-CC96-455C-BE73-087CFAD4F529}"/>
                  </a:ext>
                </a:extLst>
              </p:cNvPr>
              <p:cNvSpPr/>
              <p:nvPr/>
            </p:nvSpPr>
            <p:spPr>
              <a:xfrm>
                <a:off x="4249642" y="3294887"/>
                <a:ext cx="247840" cy="390810"/>
              </a:xfrm>
              <a:custGeom>
                <a:avLst/>
                <a:gdLst>
                  <a:gd name="connsiteX0" fmla="*/ 116681 w 247840"/>
                  <a:gd name="connsiteY0" fmla="*/ 390811 h 390810"/>
                  <a:gd name="connsiteX1" fmla="*/ 0 w 247840"/>
                  <a:gd name="connsiteY1" fmla="*/ 317087 h 390810"/>
                  <a:gd name="connsiteX2" fmla="*/ 44101 w 247840"/>
                  <a:gd name="connsiteY2" fmla="*/ 258509 h 390810"/>
                  <a:gd name="connsiteX3" fmla="*/ 19526 w 247840"/>
                  <a:gd name="connsiteY3" fmla="*/ 221647 h 390810"/>
                  <a:gd name="connsiteX4" fmla="*/ 54674 w 247840"/>
                  <a:gd name="connsiteY4" fmla="*/ 172498 h 390810"/>
                  <a:gd name="connsiteX5" fmla="*/ 17812 w 247840"/>
                  <a:gd name="connsiteY5" fmla="*/ 95441 h 390810"/>
                  <a:gd name="connsiteX6" fmla="*/ 116110 w 247840"/>
                  <a:gd name="connsiteY6" fmla="*/ 0 h 390810"/>
                  <a:gd name="connsiteX7" fmla="*/ 152971 w 247840"/>
                  <a:gd name="connsiteY7" fmla="*/ 5620 h 390810"/>
                  <a:gd name="connsiteX8" fmla="*/ 234505 w 247840"/>
                  <a:gd name="connsiteY8" fmla="*/ 5620 h 390810"/>
                  <a:gd name="connsiteX9" fmla="*/ 244602 w 247840"/>
                  <a:gd name="connsiteY9" fmla="*/ 15716 h 390810"/>
                  <a:gd name="connsiteX10" fmla="*/ 244602 w 247840"/>
                  <a:gd name="connsiteY10" fmla="*/ 29718 h 390810"/>
                  <a:gd name="connsiteX11" fmla="*/ 234505 w 247840"/>
                  <a:gd name="connsiteY11" fmla="*/ 39719 h 390810"/>
                  <a:gd name="connsiteX12" fmla="*/ 192024 w 247840"/>
                  <a:gd name="connsiteY12" fmla="*/ 34671 h 390810"/>
                  <a:gd name="connsiteX13" fmla="*/ 218313 w 247840"/>
                  <a:gd name="connsiteY13" fmla="*/ 94393 h 390810"/>
                  <a:gd name="connsiteX14" fmla="*/ 117253 w 247840"/>
                  <a:gd name="connsiteY14" fmla="*/ 189833 h 390810"/>
                  <a:gd name="connsiteX15" fmla="*/ 74295 w 247840"/>
                  <a:gd name="connsiteY15" fmla="*/ 183166 h 390810"/>
                  <a:gd name="connsiteX16" fmla="*/ 57531 w 247840"/>
                  <a:gd name="connsiteY16" fmla="*/ 214408 h 390810"/>
                  <a:gd name="connsiteX17" fmla="*/ 93250 w 247840"/>
                  <a:gd name="connsiteY17" fmla="*/ 232315 h 390810"/>
                  <a:gd name="connsiteX18" fmla="*/ 160782 w 247840"/>
                  <a:gd name="connsiteY18" fmla="*/ 232315 h 390810"/>
                  <a:gd name="connsiteX19" fmla="*/ 247841 w 247840"/>
                  <a:gd name="connsiteY19" fmla="*/ 300419 h 390810"/>
                  <a:gd name="connsiteX20" fmla="*/ 116681 w 247840"/>
                  <a:gd name="connsiteY20" fmla="*/ 390811 h 390810"/>
                  <a:gd name="connsiteX21" fmla="*/ 117253 w 247840"/>
                  <a:gd name="connsiteY21" fmla="*/ 359569 h 390810"/>
                  <a:gd name="connsiteX22" fmla="*/ 204311 w 247840"/>
                  <a:gd name="connsiteY22" fmla="*/ 304895 h 390810"/>
                  <a:gd name="connsiteX23" fmla="*/ 151829 w 247840"/>
                  <a:gd name="connsiteY23" fmla="*/ 268034 h 390810"/>
                  <a:gd name="connsiteX24" fmla="*/ 73057 w 247840"/>
                  <a:gd name="connsiteY24" fmla="*/ 268034 h 390810"/>
                  <a:gd name="connsiteX25" fmla="*/ 42386 w 247840"/>
                  <a:gd name="connsiteY25" fmla="*/ 311563 h 390810"/>
                  <a:gd name="connsiteX26" fmla="*/ 117253 w 247840"/>
                  <a:gd name="connsiteY26" fmla="*/ 359569 h 390810"/>
                  <a:gd name="connsiteX27" fmla="*/ 118396 w 247840"/>
                  <a:gd name="connsiteY27" fmla="*/ 158591 h 390810"/>
                  <a:gd name="connsiteX28" fmla="*/ 175927 w 247840"/>
                  <a:gd name="connsiteY28" fmla="*/ 94964 h 390810"/>
                  <a:gd name="connsiteX29" fmla="*/ 118396 w 247840"/>
                  <a:gd name="connsiteY29" fmla="*/ 31337 h 390810"/>
                  <a:gd name="connsiteX30" fmla="*/ 60865 w 247840"/>
                  <a:gd name="connsiteY30" fmla="*/ 94964 h 390810"/>
                  <a:gd name="connsiteX31" fmla="*/ 118396 w 247840"/>
                  <a:gd name="connsiteY31" fmla="*/ 158591 h 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840" h="390810">
                    <a:moveTo>
                      <a:pt x="116681" y="390811"/>
                    </a:moveTo>
                    <a:cubicBezTo>
                      <a:pt x="46387" y="390811"/>
                      <a:pt x="0" y="364046"/>
                      <a:pt x="0" y="317087"/>
                    </a:cubicBezTo>
                    <a:cubicBezTo>
                      <a:pt x="0" y="288036"/>
                      <a:pt x="17907" y="269081"/>
                      <a:pt x="44101" y="258509"/>
                    </a:cubicBezTo>
                    <a:cubicBezTo>
                      <a:pt x="29623" y="252317"/>
                      <a:pt x="19526" y="240030"/>
                      <a:pt x="19526" y="221647"/>
                    </a:cubicBezTo>
                    <a:cubicBezTo>
                      <a:pt x="19526" y="197644"/>
                      <a:pt x="38005" y="182023"/>
                      <a:pt x="54674" y="172498"/>
                    </a:cubicBezTo>
                    <a:cubicBezTo>
                      <a:pt x="28385" y="154019"/>
                      <a:pt x="17812" y="124492"/>
                      <a:pt x="17812" y="95441"/>
                    </a:cubicBezTo>
                    <a:cubicBezTo>
                      <a:pt x="17812" y="47435"/>
                      <a:pt x="46292" y="0"/>
                      <a:pt x="116110" y="0"/>
                    </a:cubicBezTo>
                    <a:cubicBezTo>
                      <a:pt x="131159" y="0"/>
                      <a:pt x="142875" y="2286"/>
                      <a:pt x="152971" y="5620"/>
                    </a:cubicBezTo>
                    <a:lnTo>
                      <a:pt x="234505" y="5620"/>
                    </a:lnTo>
                    <a:cubicBezTo>
                      <a:pt x="241745" y="5620"/>
                      <a:pt x="244602" y="8382"/>
                      <a:pt x="244602" y="15716"/>
                    </a:cubicBezTo>
                    <a:lnTo>
                      <a:pt x="244602" y="29718"/>
                    </a:lnTo>
                    <a:cubicBezTo>
                      <a:pt x="244602" y="36957"/>
                      <a:pt x="241268" y="39719"/>
                      <a:pt x="234505" y="39719"/>
                    </a:cubicBezTo>
                    <a:cubicBezTo>
                      <a:pt x="219932" y="39148"/>
                      <a:pt x="204883" y="37529"/>
                      <a:pt x="192024" y="34671"/>
                    </a:cubicBezTo>
                    <a:cubicBezTo>
                      <a:pt x="210979" y="50864"/>
                      <a:pt x="218313" y="69818"/>
                      <a:pt x="218313" y="94393"/>
                    </a:cubicBezTo>
                    <a:cubicBezTo>
                      <a:pt x="218313" y="142399"/>
                      <a:pt x="190976" y="189833"/>
                      <a:pt x="117253" y="189833"/>
                    </a:cubicBezTo>
                    <a:cubicBezTo>
                      <a:pt x="101060" y="189833"/>
                      <a:pt x="86582" y="187547"/>
                      <a:pt x="74295" y="183166"/>
                    </a:cubicBezTo>
                    <a:cubicBezTo>
                      <a:pt x="63151" y="193739"/>
                      <a:pt x="57531" y="204406"/>
                      <a:pt x="57531" y="214408"/>
                    </a:cubicBezTo>
                    <a:cubicBezTo>
                      <a:pt x="57531" y="222790"/>
                      <a:pt x="60865" y="232315"/>
                      <a:pt x="93250" y="232315"/>
                    </a:cubicBezTo>
                    <a:lnTo>
                      <a:pt x="160782" y="232315"/>
                    </a:lnTo>
                    <a:cubicBezTo>
                      <a:pt x="209360" y="232315"/>
                      <a:pt x="247841" y="253556"/>
                      <a:pt x="247841" y="300419"/>
                    </a:cubicBezTo>
                    <a:cubicBezTo>
                      <a:pt x="247841" y="351758"/>
                      <a:pt x="202121" y="390811"/>
                      <a:pt x="116681" y="390811"/>
                    </a:cubicBezTo>
                    <a:close/>
                    <a:moveTo>
                      <a:pt x="117253" y="359569"/>
                    </a:moveTo>
                    <a:cubicBezTo>
                      <a:pt x="177546" y="359569"/>
                      <a:pt x="204311" y="334994"/>
                      <a:pt x="204311" y="304895"/>
                    </a:cubicBezTo>
                    <a:cubicBezTo>
                      <a:pt x="204311" y="284226"/>
                      <a:pt x="191453" y="268034"/>
                      <a:pt x="151829" y="268034"/>
                    </a:cubicBezTo>
                    <a:lnTo>
                      <a:pt x="73057" y="268034"/>
                    </a:lnTo>
                    <a:cubicBezTo>
                      <a:pt x="51245" y="278130"/>
                      <a:pt x="42386" y="293180"/>
                      <a:pt x="42386" y="311563"/>
                    </a:cubicBezTo>
                    <a:cubicBezTo>
                      <a:pt x="42386" y="336614"/>
                      <a:pt x="58579" y="359569"/>
                      <a:pt x="117253" y="359569"/>
                    </a:cubicBezTo>
                    <a:close/>
                    <a:moveTo>
                      <a:pt x="118396" y="158591"/>
                    </a:moveTo>
                    <a:cubicBezTo>
                      <a:pt x="155829" y="158591"/>
                      <a:pt x="175927" y="131826"/>
                      <a:pt x="175927" y="94964"/>
                    </a:cubicBezTo>
                    <a:cubicBezTo>
                      <a:pt x="175927" y="58674"/>
                      <a:pt x="155829" y="31337"/>
                      <a:pt x="118396" y="31337"/>
                    </a:cubicBezTo>
                    <a:cubicBezTo>
                      <a:pt x="80963" y="31337"/>
                      <a:pt x="60865" y="58674"/>
                      <a:pt x="60865" y="94964"/>
                    </a:cubicBezTo>
                    <a:cubicBezTo>
                      <a:pt x="60865" y="131731"/>
                      <a:pt x="80963" y="158591"/>
                      <a:pt x="118396" y="158591"/>
                    </a:cubicBez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7BEAA04-0FB4-458A-8C5A-7ADF531B2558}"/>
                  </a:ext>
                </a:extLst>
              </p:cNvPr>
              <p:cNvSpPr/>
              <p:nvPr/>
            </p:nvSpPr>
            <p:spPr>
              <a:xfrm>
                <a:off x="4647502" y="3294697"/>
                <a:ext cx="213264" cy="279272"/>
              </a:xfrm>
              <a:custGeom>
                <a:avLst/>
                <a:gdLst>
                  <a:gd name="connsiteX0" fmla="*/ 182594 w 213264"/>
                  <a:gd name="connsiteY0" fmla="*/ 273748 h 279272"/>
                  <a:gd name="connsiteX1" fmla="*/ 172498 w 213264"/>
                  <a:gd name="connsiteY1" fmla="*/ 263652 h 279272"/>
                  <a:gd name="connsiteX2" fmla="*/ 172498 w 213264"/>
                  <a:gd name="connsiteY2" fmla="*/ 239649 h 279272"/>
                  <a:gd name="connsiteX3" fmla="*/ 89345 w 213264"/>
                  <a:gd name="connsiteY3" fmla="*/ 279273 h 279272"/>
                  <a:gd name="connsiteX4" fmla="*/ 0 w 213264"/>
                  <a:gd name="connsiteY4" fmla="*/ 198311 h 279272"/>
                  <a:gd name="connsiteX5" fmla="*/ 106585 w 213264"/>
                  <a:gd name="connsiteY5" fmla="*/ 115633 h 279272"/>
                  <a:gd name="connsiteX6" fmla="*/ 169735 w 213264"/>
                  <a:gd name="connsiteY6" fmla="*/ 126206 h 279272"/>
                  <a:gd name="connsiteX7" fmla="*/ 169735 w 213264"/>
                  <a:gd name="connsiteY7" fmla="*/ 103918 h 279272"/>
                  <a:gd name="connsiteX8" fmla="*/ 106585 w 213264"/>
                  <a:gd name="connsiteY8" fmla="*/ 36862 h 279272"/>
                  <a:gd name="connsiteX9" fmla="*/ 36862 w 213264"/>
                  <a:gd name="connsiteY9" fmla="*/ 59246 h 279272"/>
                  <a:gd name="connsiteX10" fmla="*/ 22860 w 213264"/>
                  <a:gd name="connsiteY10" fmla="*/ 56959 h 279272"/>
                  <a:gd name="connsiteX11" fmla="*/ 13906 w 213264"/>
                  <a:gd name="connsiteY11" fmla="*/ 44101 h 279272"/>
                  <a:gd name="connsiteX12" fmla="*/ 16192 w 213264"/>
                  <a:gd name="connsiteY12" fmla="*/ 29623 h 279272"/>
                  <a:gd name="connsiteX13" fmla="*/ 110490 w 213264"/>
                  <a:gd name="connsiteY13" fmla="*/ 0 h 279272"/>
                  <a:gd name="connsiteX14" fmla="*/ 213265 w 213264"/>
                  <a:gd name="connsiteY14" fmla="*/ 97155 h 279272"/>
                  <a:gd name="connsiteX15" fmla="*/ 213265 w 213264"/>
                  <a:gd name="connsiteY15" fmla="*/ 263557 h 279272"/>
                  <a:gd name="connsiteX16" fmla="*/ 203168 w 213264"/>
                  <a:gd name="connsiteY16" fmla="*/ 273653 h 279272"/>
                  <a:gd name="connsiteX17" fmla="*/ 182594 w 213264"/>
                  <a:gd name="connsiteY17" fmla="*/ 273653 h 279272"/>
                  <a:gd name="connsiteX18" fmla="*/ 169831 w 213264"/>
                  <a:gd name="connsiteY18" fmla="*/ 205645 h 279272"/>
                  <a:gd name="connsiteX19" fmla="*/ 169831 w 213264"/>
                  <a:gd name="connsiteY19" fmla="*/ 158210 h 279272"/>
                  <a:gd name="connsiteX20" fmla="*/ 112300 w 213264"/>
                  <a:gd name="connsiteY20" fmla="*/ 149257 h 279272"/>
                  <a:gd name="connsiteX21" fmla="*/ 44196 w 213264"/>
                  <a:gd name="connsiteY21" fmla="*/ 197263 h 279272"/>
                  <a:gd name="connsiteX22" fmla="*/ 96679 w 213264"/>
                  <a:gd name="connsiteY22" fmla="*/ 244126 h 279272"/>
                  <a:gd name="connsiteX23" fmla="*/ 169831 w 213264"/>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64" h="279272">
                    <a:moveTo>
                      <a:pt x="182594" y="273748"/>
                    </a:moveTo>
                    <a:cubicBezTo>
                      <a:pt x="175355" y="273748"/>
                      <a:pt x="172498" y="270986"/>
                      <a:pt x="172498" y="263652"/>
                    </a:cubicBezTo>
                    <a:lnTo>
                      <a:pt x="172498" y="239649"/>
                    </a:lnTo>
                    <a:cubicBezTo>
                      <a:pt x="158020" y="258604"/>
                      <a:pt x="134017" y="279273"/>
                      <a:pt x="89345" y="279273"/>
                    </a:cubicBezTo>
                    <a:cubicBezTo>
                      <a:pt x="31242" y="279273"/>
                      <a:pt x="0" y="244697"/>
                      <a:pt x="0" y="198311"/>
                    </a:cubicBezTo>
                    <a:cubicBezTo>
                      <a:pt x="0" y="151448"/>
                      <a:pt x="32956" y="115633"/>
                      <a:pt x="106585" y="115633"/>
                    </a:cubicBezTo>
                    <a:cubicBezTo>
                      <a:pt x="132874" y="115633"/>
                      <a:pt x="155162" y="120110"/>
                      <a:pt x="169735" y="126206"/>
                    </a:cubicBezTo>
                    <a:lnTo>
                      <a:pt x="169735" y="103918"/>
                    </a:lnTo>
                    <a:cubicBezTo>
                      <a:pt x="169735" y="70961"/>
                      <a:pt x="159639" y="36862"/>
                      <a:pt x="106585" y="36862"/>
                    </a:cubicBezTo>
                    <a:cubicBezTo>
                      <a:pt x="82010" y="36862"/>
                      <a:pt x="55816" y="44101"/>
                      <a:pt x="36862" y="59246"/>
                    </a:cubicBezTo>
                    <a:cubicBezTo>
                      <a:pt x="30671" y="63722"/>
                      <a:pt x="27337" y="63151"/>
                      <a:pt x="22860" y="56959"/>
                    </a:cubicBezTo>
                    <a:lnTo>
                      <a:pt x="13906" y="44101"/>
                    </a:lnTo>
                    <a:cubicBezTo>
                      <a:pt x="10573" y="38576"/>
                      <a:pt x="11144" y="33528"/>
                      <a:pt x="16192" y="29623"/>
                    </a:cubicBezTo>
                    <a:cubicBezTo>
                      <a:pt x="39052" y="10668"/>
                      <a:pt x="73152" y="0"/>
                      <a:pt x="110490" y="0"/>
                    </a:cubicBezTo>
                    <a:cubicBezTo>
                      <a:pt x="183071" y="0"/>
                      <a:pt x="213265" y="39624"/>
                      <a:pt x="213265" y="97155"/>
                    </a:cubicBezTo>
                    <a:lnTo>
                      <a:pt x="213265" y="263557"/>
                    </a:lnTo>
                    <a:cubicBezTo>
                      <a:pt x="213265" y="270796"/>
                      <a:pt x="210502" y="273653"/>
                      <a:pt x="203168" y="273653"/>
                    </a:cubicBezTo>
                    <a:lnTo>
                      <a:pt x="182594" y="273653"/>
                    </a:lnTo>
                    <a:close/>
                    <a:moveTo>
                      <a:pt x="169831" y="205645"/>
                    </a:moveTo>
                    <a:lnTo>
                      <a:pt x="169831" y="158210"/>
                    </a:lnTo>
                    <a:cubicBezTo>
                      <a:pt x="155257" y="151543"/>
                      <a:pt x="129064" y="149257"/>
                      <a:pt x="112300" y="149257"/>
                    </a:cubicBezTo>
                    <a:cubicBezTo>
                      <a:pt x="62008" y="149257"/>
                      <a:pt x="44196" y="169354"/>
                      <a:pt x="44196" y="197263"/>
                    </a:cubicBezTo>
                    <a:cubicBezTo>
                      <a:pt x="44196" y="219551"/>
                      <a:pt x="55340" y="244126"/>
                      <a:pt x="96679" y="244126"/>
                    </a:cubicBezTo>
                    <a:cubicBezTo>
                      <a:pt x="124587" y="244221"/>
                      <a:pt x="150781" y="232981"/>
                      <a:pt x="169831" y="205645"/>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4F0BE51-8B51-43AC-9D0B-889A7E20AB08}"/>
                  </a:ext>
                </a:extLst>
              </p:cNvPr>
              <p:cNvSpPr/>
              <p:nvPr/>
            </p:nvSpPr>
            <p:spPr>
              <a:xfrm>
                <a:off x="5031394" y="3300412"/>
                <a:ext cx="384544" cy="268033"/>
              </a:xfrm>
              <a:custGeom>
                <a:avLst/>
                <a:gdLst>
                  <a:gd name="connsiteX0" fmla="*/ 93977 w 384544"/>
                  <a:gd name="connsiteY0" fmla="*/ 268034 h 268033"/>
                  <a:gd name="connsiteX1" fmla="*/ 79499 w 384544"/>
                  <a:gd name="connsiteY1" fmla="*/ 259080 h 268033"/>
                  <a:gd name="connsiteX2" fmla="*/ 251 w 384544"/>
                  <a:gd name="connsiteY2" fmla="*/ 10096 h 268033"/>
                  <a:gd name="connsiteX3" fmla="*/ 8633 w 384544"/>
                  <a:gd name="connsiteY3" fmla="*/ 0 h 268033"/>
                  <a:gd name="connsiteX4" fmla="*/ 32636 w 384544"/>
                  <a:gd name="connsiteY4" fmla="*/ 0 h 268033"/>
                  <a:gd name="connsiteX5" fmla="*/ 44351 w 384544"/>
                  <a:gd name="connsiteY5" fmla="*/ 10096 h 268033"/>
                  <a:gd name="connsiteX6" fmla="*/ 105788 w 384544"/>
                  <a:gd name="connsiteY6" fmla="*/ 224504 h 268033"/>
                  <a:gd name="connsiteX7" fmla="*/ 171129 w 384544"/>
                  <a:gd name="connsiteY7" fmla="*/ 10096 h 268033"/>
                  <a:gd name="connsiteX8" fmla="*/ 182845 w 384544"/>
                  <a:gd name="connsiteY8" fmla="*/ 0 h 268033"/>
                  <a:gd name="connsiteX9" fmla="*/ 201800 w 384544"/>
                  <a:gd name="connsiteY9" fmla="*/ 0 h 268033"/>
                  <a:gd name="connsiteX10" fmla="*/ 213515 w 384544"/>
                  <a:gd name="connsiteY10" fmla="*/ 10096 h 268033"/>
                  <a:gd name="connsiteX11" fmla="*/ 279333 w 384544"/>
                  <a:gd name="connsiteY11" fmla="*/ 224504 h 268033"/>
                  <a:gd name="connsiteX12" fmla="*/ 340769 w 384544"/>
                  <a:gd name="connsiteY12" fmla="*/ 10096 h 268033"/>
                  <a:gd name="connsiteX13" fmla="*/ 352485 w 384544"/>
                  <a:gd name="connsiteY13" fmla="*/ 0 h 268033"/>
                  <a:gd name="connsiteX14" fmla="*/ 375917 w 384544"/>
                  <a:gd name="connsiteY14" fmla="*/ 0 h 268033"/>
                  <a:gd name="connsiteX15" fmla="*/ 384298 w 384544"/>
                  <a:gd name="connsiteY15" fmla="*/ 10096 h 268033"/>
                  <a:gd name="connsiteX16" fmla="*/ 305527 w 384544"/>
                  <a:gd name="connsiteY16" fmla="*/ 259080 h 268033"/>
                  <a:gd name="connsiteX17" fmla="*/ 291049 w 384544"/>
                  <a:gd name="connsiteY17" fmla="*/ 268034 h 268033"/>
                  <a:gd name="connsiteX18" fmla="*/ 269237 w 384544"/>
                  <a:gd name="connsiteY18" fmla="*/ 268034 h 268033"/>
                  <a:gd name="connsiteX19" fmla="*/ 255235 w 384544"/>
                  <a:gd name="connsiteY19" fmla="*/ 259080 h 268033"/>
                  <a:gd name="connsiteX20" fmla="*/ 192084 w 384544"/>
                  <a:gd name="connsiteY20" fmla="*/ 65913 h 268033"/>
                  <a:gd name="connsiteX21" fmla="*/ 129600 w 384544"/>
                  <a:gd name="connsiteY21" fmla="*/ 258509 h 268033"/>
                  <a:gd name="connsiteX22" fmla="*/ 115598 w 384544"/>
                  <a:gd name="connsiteY22" fmla="*/ 268034 h 268033"/>
                  <a:gd name="connsiteX23" fmla="*/ 93977 w 3845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544" h="268033">
                    <a:moveTo>
                      <a:pt x="93977" y="268034"/>
                    </a:moveTo>
                    <a:cubicBezTo>
                      <a:pt x="86738" y="268034"/>
                      <a:pt x="82832" y="265271"/>
                      <a:pt x="79499" y="259080"/>
                    </a:cubicBezTo>
                    <a:cubicBezTo>
                      <a:pt x="51019" y="197644"/>
                      <a:pt x="16348" y="96583"/>
                      <a:pt x="251" y="10096"/>
                    </a:cubicBezTo>
                    <a:cubicBezTo>
                      <a:pt x="-892" y="3334"/>
                      <a:pt x="1870" y="0"/>
                      <a:pt x="8633" y="0"/>
                    </a:cubicBezTo>
                    <a:lnTo>
                      <a:pt x="32636" y="0"/>
                    </a:lnTo>
                    <a:cubicBezTo>
                      <a:pt x="39875" y="0"/>
                      <a:pt x="43208" y="2762"/>
                      <a:pt x="44351" y="10096"/>
                    </a:cubicBezTo>
                    <a:cubicBezTo>
                      <a:pt x="57210" y="82677"/>
                      <a:pt x="82832" y="169736"/>
                      <a:pt x="105788" y="224504"/>
                    </a:cubicBezTo>
                    <a:cubicBezTo>
                      <a:pt x="130934" y="169831"/>
                      <a:pt x="158270" y="82677"/>
                      <a:pt x="171129" y="10096"/>
                    </a:cubicBezTo>
                    <a:cubicBezTo>
                      <a:pt x="172177" y="2858"/>
                      <a:pt x="175606" y="0"/>
                      <a:pt x="182845" y="0"/>
                    </a:cubicBezTo>
                    <a:lnTo>
                      <a:pt x="201800" y="0"/>
                    </a:lnTo>
                    <a:cubicBezTo>
                      <a:pt x="209039" y="0"/>
                      <a:pt x="212372" y="2762"/>
                      <a:pt x="213515" y="10096"/>
                    </a:cubicBezTo>
                    <a:cubicBezTo>
                      <a:pt x="226946" y="82677"/>
                      <a:pt x="254282" y="169736"/>
                      <a:pt x="279333" y="224504"/>
                    </a:cubicBezTo>
                    <a:cubicBezTo>
                      <a:pt x="302193" y="169831"/>
                      <a:pt x="327911" y="82677"/>
                      <a:pt x="340769" y="10096"/>
                    </a:cubicBezTo>
                    <a:cubicBezTo>
                      <a:pt x="341817" y="2858"/>
                      <a:pt x="345246" y="0"/>
                      <a:pt x="352485" y="0"/>
                    </a:cubicBezTo>
                    <a:lnTo>
                      <a:pt x="375917" y="0"/>
                    </a:lnTo>
                    <a:cubicBezTo>
                      <a:pt x="382584" y="0"/>
                      <a:pt x="385442" y="3334"/>
                      <a:pt x="384298" y="10096"/>
                    </a:cubicBezTo>
                    <a:cubicBezTo>
                      <a:pt x="368678" y="96583"/>
                      <a:pt x="334007" y="197072"/>
                      <a:pt x="305527" y="259080"/>
                    </a:cubicBezTo>
                    <a:cubicBezTo>
                      <a:pt x="302193" y="265271"/>
                      <a:pt x="298288" y="268034"/>
                      <a:pt x="291049" y="268034"/>
                    </a:cubicBezTo>
                    <a:lnTo>
                      <a:pt x="269237" y="268034"/>
                    </a:lnTo>
                    <a:cubicBezTo>
                      <a:pt x="261998"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598" y="268034"/>
                    </a:cubicBezTo>
                    <a:lnTo>
                      <a:pt x="93977" y="268034"/>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0823E3B-DF22-4CEF-80F5-CC013775A103}"/>
                  </a:ext>
                </a:extLst>
              </p:cNvPr>
              <p:cNvSpPr/>
              <p:nvPr/>
            </p:nvSpPr>
            <p:spPr>
              <a:xfrm>
                <a:off x="5451316" y="3294887"/>
                <a:ext cx="246697" cy="279177"/>
              </a:xfrm>
              <a:custGeom>
                <a:avLst/>
                <a:gdLst>
                  <a:gd name="connsiteX0" fmla="*/ 123348 w 246697"/>
                  <a:gd name="connsiteY0" fmla="*/ 279178 h 279177"/>
                  <a:gd name="connsiteX1" fmla="*/ 0 w 246697"/>
                  <a:gd name="connsiteY1" fmla="*/ 139637 h 279177"/>
                  <a:gd name="connsiteX2" fmla="*/ 123348 w 246697"/>
                  <a:gd name="connsiteY2" fmla="*/ 0 h 279177"/>
                  <a:gd name="connsiteX3" fmla="*/ 246697 w 246697"/>
                  <a:gd name="connsiteY3" fmla="*/ 139637 h 279177"/>
                  <a:gd name="connsiteX4" fmla="*/ 123348 w 246697"/>
                  <a:gd name="connsiteY4" fmla="*/ 279178 h 279177"/>
                  <a:gd name="connsiteX5" fmla="*/ 123348 w 246697"/>
                  <a:gd name="connsiteY5" fmla="*/ 244507 h 279177"/>
                  <a:gd name="connsiteX6" fmla="*/ 201453 w 246697"/>
                  <a:gd name="connsiteY6" fmla="*/ 139541 h 279177"/>
                  <a:gd name="connsiteX7" fmla="*/ 123348 w 246697"/>
                  <a:gd name="connsiteY7" fmla="*/ 34576 h 279177"/>
                  <a:gd name="connsiteX8" fmla="*/ 45244 w 246697"/>
                  <a:gd name="connsiteY8" fmla="*/ 139541 h 279177"/>
                  <a:gd name="connsiteX9" fmla="*/ 123348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8" y="279178"/>
                    </a:moveTo>
                    <a:cubicBezTo>
                      <a:pt x="35719" y="279178"/>
                      <a:pt x="0" y="211646"/>
                      <a:pt x="0" y="139637"/>
                    </a:cubicBezTo>
                    <a:cubicBezTo>
                      <a:pt x="0" y="67627"/>
                      <a:pt x="37433" y="0"/>
                      <a:pt x="123348" y="0"/>
                    </a:cubicBezTo>
                    <a:cubicBezTo>
                      <a:pt x="210978" y="0"/>
                      <a:pt x="246697" y="67532"/>
                      <a:pt x="246697" y="139637"/>
                    </a:cubicBezTo>
                    <a:cubicBezTo>
                      <a:pt x="246697" y="211550"/>
                      <a:pt x="209264" y="279178"/>
                      <a:pt x="123348" y="279178"/>
                    </a:cubicBezTo>
                    <a:close/>
                    <a:moveTo>
                      <a:pt x="123348" y="244507"/>
                    </a:moveTo>
                    <a:cubicBezTo>
                      <a:pt x="179165" y="244507"/>
                      <a:pt x="201453" y="194786"/>
                      <a:pt x="201453" y="139541"/>
                    </a:cubicBezTo>
                    <a:cubicBezTo>
                      <a:pt x="201453" y="84296"/>
                      <a:pt x="179165" y="34576"/>
                      <a:pt x="123348" y="34576"/>
                    </a:cubicBezTo>
                    <a:cubicBezTo>
                      <a:pt x="67532" y="34576"/>
                      <a:pt x="45244" y="84296"/>
                      <a:pt x="45244" y="139541"/>
                    </a:cubicBezTo>
                    <a:cubicBezTo>
                      <a:pt x="45148" y="194881"/>
                      <a:pt x="67437" y="244507"/>
                      <a:pt x="123348" y="244507"/>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DD10826-22C1-43BE-8B6C-72EACFD67AB3}"/>
                  </a:ext>
                </a:extLst>
              </p:cNvPr>
              <p:cNvSpPr/>
              <p:nvPr/>
            </p:nvSpPr>
            <p:spPr>
              <a:xfrm>
                <a:off x="5762689" y="3294887"/>
                <a:ext cx="147946" cy="273653"/>
              </a:xfrm>
              <a:custGeom>
                <a:avLst/>
                <a:gdLst>
                  <a:gd name="connsiteX0" fmla="*/ 10096 w 147946"/>
                  <a:gd name="connsiteY0" fmla="*/ 273558 h 273653"/>
                  <a:gd name="connsiteX1" fmla="*/ 0 w 147946"/>
                  <a:gd name="connsiteY1" fmla="*/ 263462 h 273653"/>
                  <a:gd name="connsiteX2" fmla="*/ 0 w 147946"/>
                  <a:gd name="connsiteY2" fmla="*/ 15621 h 273653"/>
                  <a:gd name="connsiteX3" fmla="*/ 10096 w 147946"/>
                  <a:gd name="connsiteY3" fmla="*/ 5525 h 273653"/>
                  <a:gd name="connsiteX4" fmla="*/ 30766 w 147946"/>
                  <a:gd name="connsiteY4" fmla="*/ 5525 h 273653"/>
                  <a:gd name="connsiteX5" fmla="*/ 40862 w 147946"/>
                  <a:gd name="connsiteY5" fmla="*/ 15621 h 273653"/>
                  <a:gd name="connsiteX6" fmla="*/ 40862 w 147946"/>
                  <a:gd name="connsiteY6" fmla="*/ 40767 h 273653"/>
                  <a:gd name="connsiteX7" fmla="*/ 116776 w 147946"/>
                  <a:gd name="connsiteY7" fmla="*/ 0 h 273653"/>
                  <a:gd name="connsiteX8" fmla="*/ 140208 w 147946"/>
                  <a:gd name="connsiteY8" fmla="*/ 2858 h 273653"/>
                  <a:gd name="connsiteX9" fmla="*/ 147447 w 147946"/>
                  <a:gd name="connsiteY9" fmla="*/ 15145 h 273653"/>
                  <a:gd name="connsiteX10" fmla="*/ 142970 w 147946"/>
                  <a:gd name="connsiteY10" fmla="*/ 35814 h 273653"/>
                  <a:gd name="connsiteX11" fmla="*/ 131254 w 147946"/>
                  <a:gd name="connsiteY11" fmla="*/ 43053 h 273653"/>
                  <a:gd name="connsiteX12" fmla="*/ 107822 w 147946"/>
                  <a:gd name="connsiteY12" fmla="*/ 39719 h 273653"/>
                  <a:gd name="connsiteX13" fmla="*/ 43624 w 147946"/>
                  <a:gd name="connsiteY13" fmla="*/ 72104 h 273653"/>
                  <a:gd name="connsiteX14" fmla="*/ 43624 w 147946"/>
                  <a:gd name="connsiteY14" fmla="*/ 263557 h 273653"/>
                  <a:gd name="connsiteX15" fmla="*/ 33528 w 147946"/>
                  <a:gd name="connsiteY15" fmla="*/ 273653 h 273653"/>
                  <a:gd name="connsiteX16" fmla="*/ 10096 w 147946"/>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46"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6" y="0"/>
                    </a:cubicBezTo>
                    <a:cubicBezTo>
                      <a:pt x="124015" y="0"/>
                      <a:pt x="132397" y="572"/>
                      <a:pt x="140208" y="2858"/>
                    </a:cubicBezTo>
                    <a:cubicBezTo>
                      <a:pt x="146399" y="4477"/>
                      <a:pt x="149161" y="8954"/>
                      <a:pt x="147447" y="15145"/>
                    </a:cubicBezTo>
                    <a:lnTo>
                      <a:pt x="142970" y="35814"/>
                    </a:lnTo>
                    <a:cubicBezTo>
                      <a:pt x="141351" y="43053"/>
                      <a:pt x="138493" y="44768"/>
                      <a:pt x="131254" y="43053"/>
                    </a:cubicBezTo>
                    <a:cubicBezTo>
                      <a:pt x="123444" y="40767"/>
                      <a:pt x="115633" y="39719"/>
                      <a:pt x="107822" y="39719"/>
                    </a:cubicBezTo>
                    <a:cubicBezTo>
                      <a:pt x="86582" y="39719"/>
                      <a:pt x="60960" y="48101"/>
                      <a:pt x="43624" y="72104"/>
                    </a:cubicBezTo>
                    <a:lnTo>
                      <a:pt x="43624" y="263557"/>
                    </a:lnTo>
                    <a:cubicBezTo>
                      <a:pt x="43624"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BF82DEA-DE2A-4D39-A074-84DDCE65814E}"/>
                  </a:ext>
                </a:extLst>
              </p:cNvPr>
              <p:cNvSpPr/>
              <p:nvPr/>
            </p:nvSpPr>
            <p:spPr>
              <a:xfrm>
                <a:off x="5957475"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5 w 43624"/>
                  <a:gd name="connsiteY5" fmla="*/ 10001 h 400907"/>
                  <a:gd name="connsiteX6" fmla="*/ 43625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8" y="400812"/>
                      <a:pt x="0" y="398050"/>
                      <a:pt x="0" y="390716"/>
                    </a:cubicBezTo>
                    <a:lnTo>
                      <a:pt x="0" y="10001"/>
                    </a:lnTo>
                    <a:cubicBezTo>
                      <a:pt x="0" y="2762"/>
                      <a:pt x="2763" y="0"/>
                      <a:pt x="10096" y="0"/>
                    </a:cubicBezTo>
                    <a:lnTo>
                      <a:pt x="33528" y="0"/>
                    </a:lnTo>
                    <a:cubicBezTo>
                      <a:pt x="40767" y="0"/>
                      <a:pt x="43625" y="2762"/>
                      <a:pt x="43625" y="10001"/>
                    </a:cubicBezTo>
                    <a:lnTo>
                      <a:pt x="43625" y="390811"/>
                    </a:lnTo>
                    <a:cubicBezTo>
                      <a:pt x="43625" y="398050"/>
                      <a:pt x="40863" y="400907"/>
                      <a:pt x="33528" y="400907"/>
                    </a:cubicBezTo>
                    <a:lnTo>
                      <a:pt x="10096" y="400907"/>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3367B42-F405-4992-A070-C3F5CF14E23F}"/>
                  </a:ext>
                </a:extLst>
              </p:cNvPr>
              <p:cNvSpPr/>
              <p:nvPr/>
            </p:nvSpPr>
            <p:spPr>
              <a:xfrm>
                <a:off x="6065679" y="3167633"/>
                <a:ext cx="230695" cy="406336"/>
              </a:xfrm>
              <a:custGeom>
                <a:avLst/>
                <a:gdLst>
                  <a:gd name="connsiteX0" fmla="*/ 199930 w 230695"/>
                  <a:gd name="connsiteY0" fmla="*/ 400812 h 406336"/>
                  <a:gd name="connsiteX1" fmla="*/ 189833 w 230695"/>
                  <a:gd name="connsiteY1" fmla="*/ 390716 h 406336"/>
                  <a:gd name="connsiteX2" fmla="*/ 189833 w 230695"/>
                  <a:gd name="connsiteY2" fmla="*/ 368332 h 406336"/>
                  <a:gd name="connsiteX3" fmla="*/ 112204 w 230695"/>
                  <a:gd name="connsiteY3" fmla="*/ 406337 h 406336"/>
                  <a:gd name="connsiteX4" fmla="*/ 0 w 230695"/>
                  <a:gd name="connsiteY4" fmla="*/ 267367 h 406336"/>
                  <a:gd name="connsiteX5" fmla="*/ 112204 w 230695"/>
                  <a:gd name="connsiteY5" fmla="*/ 127254 h 406336"/>
                  <a:gd name="connsiteX6" fmla="*/ 187071 w 230695"/>
                  <a:gd name="connsiteY6" fmla="*/ 161354 h 406336"/>
                  <a:gd name="connsiteX7" fmla="*/ 187071 w 230695"/>
                  <a:gd name="connsiteY7" fmla="*/ 10001 h 406336"/>
                  <a:gd name="connsiteX8" fmla="*/ 197167 w 230695"/>
                  <a:gd name="connsiteY8" fmla="*/ 0 h 406336"/>
                  <a:gd name="connsiteX9" fmla="*/ 220599 w 230695"/>
                  <a:gd name="connsiteY9" fmla="*/ 0 h 406336"/>
                  <a:gd name="connsiteX10" fmla="*/ 230695 w 230695"/>
                  <a:gd name="connsiteY10" fmla="*/ 10001 h 406336"/>
                  <a:gd name="connsiteX11" fmla="*/ 230695 w 230695"/>
                  <a:gd name="connsiteY11" fmla="*/ 390811 h 406336"/>
                  <a:gd name="connsiteX12" fmla="*/ 220599 w 230695"/>
                  <a:gd name="connsiteY12" fmla="*/ 400907 h 406336"/>
                  <a:gd name="connsiteX13" fmla="*/ 199930 w 230695"/>
                  <a:gd name="connsiteY13" fmla="*/ 400907 h 406336"/>
                  <a:gd name="connsiteX14" fmla="*/ 120682 w 230695"/>
                  <a:gd name="connsiteY14" fmla="*/ 371285 h 406336"/>
                  <a:gd name="connsiteX15" fmla="*/ 187071 w 230695"/>
                  <a:gd name="connsiteY15" fmla="*/ 334423 h 406336"/>
                  <a:gd name="connsiteX16" fmla="*/ 187071 w 230695"/>
                  <a:gd name="connsiteY16" fmla="*/ 199263 h 406336"/>
                  <a:gd name="connsiteX17" fmla="*/ 120682 w 230695"/>
                  <a:gd name="connsiteY17" fmla="*/ 162401 h 406336"/>
                  <a:gd name="connsiteX18" fmla="*/ 45339 w 230695"/>
                  <a:gd name="connsiteY18" fmla="*/ 266795 h 406336"/>
                  <a:gd name="connsiteX19" fmla="*/ 120682 w 230695"/>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95"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386" y="127254"/>
                      <a:pt x="112204" y="127254"/>
                    </a:cubicBezTo>
                    <a:cubicBezTo>
                      <a:pt x="150685" y="127254"/>
                      <a:pt x="174212" y="142875"/>
                      <a:pt x="187071" y="161354"/>
                    </a:cubicBezTo>
                    <a:lnTo>
                      <a:pt x="187071" y="10001"/>
                    </a:lnTo>
                    <a:cubicBezTo>
                      <a:pt x="187071" y="2762"/>
                      <a:pt x="189833" y="0"/>
                      <a:pt x="197167" y="0"/>
                    </a:cubicBezTo>
                    <a:lnTo>
                      <a:pt x="220599" y="0"/>
                    </a:lnTo>
                    <a:cubicBezTo>
                      <a:pt x="227838" y="0"/>
                      <a:pt x="230695" y="2762"/>
                      <a:pt x="230695" y="10001"/>
                    </a:cubicBezTo>
                    <a:lnTo>
                      <a:pt x="230695" y="390811"/>
                    </a:lnTo>
                    <a:cubicBezTo>
                      <a:pt x="230695" y="398050"/>
                      <a:pt x="227933" y="400907"/>
                      <a:pt x="220599" y="400907"/>
                    </a:cubicBezTo>
                    <a:lnTo>
                      <a:pt x="199930" y="400907"/>
                    </a:lnTo>
                    <a:close/>
                    <a:moveTo>
                      <a:pt x="120682" y="371285"/>
                    </a:moveTo>
                    <a:cubicBezTo>
                      <a:pt x="146399" y="371285"/>
                      <a:pt x="170402" y="360617"/>
                      <a:pt x="187071" y="334423"/>
                    </a:cubicBezTo>
                    <a:lnTo>
                      <a:pt x="187071" y="199263"/>
                    </a:lnTo>
                    <a:cubicBezTo>
                      <a:pt x="170307" y="172974"/>
                      <a:pt x="146304" y="162401"/>
                      <a:pt x="120682" y="162401"/>
                    </a:cubicBezTo>
                    <a:cubicBezTo>
                      <a:pt x="75438" y="162401"/>
                      <a:pt x="45339" y="196977"/>
                      <a:pt x="45339" y="266795"/>
                    </a:cubicBezTo>
                    <a:cubicBezTo>
                      <a:pt x="45244" y="336614"/>
                      <a:pt x="75438" y="371285"/>
                      <a:pt x="120682" y="371285"/>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65231E4-5A7E-4D1E-A4BC-C26DD5DC56D2}"/>
                  </a:ext>
                </a:extLst>
              </p:cNvPr>
              <p:cNvSpPr/>
              <p:nvPr/>
            </p:nvSpPr>
            <p:spPr>
              <a:xfrm>
                <a:off x="6462014" y="3228403"/>
                <a:ext cx="176048" cy="345662"/>
              </a:xfrm>
              <a:custGeom>
                <a:avLst/>
                <a:gdLst>
                  <a:gd name="connsiteX0" fmla="*/ 10001 w 176048"/>
                  <a:gd name="connsiteY0" fmla="*/ 106108 h 345662"/>
                  <a:gd name="connsiteX1" fmla="*/ 0 w 176048"/>
                  <a:gd name="connsiteY1" fmla="*/ 96107 h 345662"/>
                  <a:gd name="connsiteX2" fmla="*/ 0 w 176048"/>
                  <a:gd name="connsiteY2" fmla="*/ 82105 h 345662"/>
                  <a:gd name="connsiteX3" fmla="*/ 10001 w 176048"/>
                  <a:gd name="connsiteY3" fmla="*/ 72009 h 345662"/>
                  <a:gd name="connsiteX4" fmla="*/ 45720 w 176048"/>
                  <a:gd name="connsiteY4" fmla="*/ 72009 h 345662"/>
                  <a:gd name="connsiteX5" fmla="*/ 45720 w 176048"/>
                  <a:gd name="connsiteY5" fmla="*/ 10096 h 345662"/>
                  <a:gd name="connsiteX6" fmla="*/ 55816 w 176048"/>
                  <a:gd name="connsiteY6" fmla="*/ 0 h 345662"/>
                  <a:gd name="connsiteX7" fmla="*/ 79248 w 176048"/>
                  <a:gd name="connsiteY7" fmla="*/ 0 h 345662"/>
                  <a:gd name="connsiteX8" fmla="*/ 89345 w 176048"/>
                  <a:gd name="connsiteY8" fmla="*/ 10096 h 345662"/>
                  <a:gd name="connsiteX9" fmla="*/ 89345 w 176048"/>
                  <a:gd name="connsiteY9" fmla="*/ 72104 h 345662"/>
                  <a:gd name="connsiteX10" fmla="*/ 165259 w 176048"/>
                  <a:gd name="connsiteY10" fmla="*/ 72104 h 345662"/>
                  <a:gd name="connsiteX11" fmla="*/ 175355 w 176048"/>
                  <a:gd name="connsiteY11" fmla="*/ 82201 h 345662"/>
                  <a:gd name="connsiteX12" fmla="*/ 175355 w 176048"/>
                  <a:gd name="connsiteY12" fmla="*/ 96202 h 345662"/>
                  <a:gd name="connsiteX13" fmla="*/ 165259 w 176048"/>
                  <a:gd name="connsiteY13" fmla="*/ 106204 h 345662"/>
                  <a:gd name="connsiteX14" fmla="*/ 89345 w 176048"/>
                  <a:gd name="connsiteY14" fmla="*/ 106204 h 345662"/>
                  <a:gd name="connsiteX15" fmla="*/ 89345 w 176048"/>
                  <a:gd name="connsiteY15" fmla="*/ 263652 h 345662"/>
                  <a:gd name="connsiteX16" fmla="*/ 124492 w 176048"/>
                  <a:gd name="connsiteY16" fmla="*/ 309467 h 345662"/>
                  <a:gd name="connsiteX17" fmla="*/ 156305 w 176048"/>
                  <a:gd name="connsiteY17" fmla="*/ 300514 h 345662"/>
                  <a:gd name="connsiteX18" fmla="*/ 168593 w 176048"/>
                  <a:gd name="connsiteY18" fmla="*/ 304419 h 345662"/>
                  <a:gd name="connsiteX19" fmla="*/ 174688 w 176048"/>
                  <a:gd name="connsiteY19" fmla="*/ 318897 h 345662"/>
                  <a:gd name="connsiteX20" fmla="*/ 170212 w 176048"/>
                  <a:gd name="connsiteY20" fmla="*/ 333375 h 345662"/>
                  <a:gd name="connsiteX21" fmla="*/ 118872 w 176048"/>
                  <a:gd name="connsiteY21" fmla="*/ 345662 h 345662"/>
                  <a:gd name="connsiteX22" fmla="*/ 45720 w 176048"/>
                  <a:gd name="connsiteY22" fmla="*/ 265271 h 345662"/>
                  <a:gd name="connsiteX23" fmla="*/ 45720 w 176048"/>
                  <a:gd name="connsiteY23" fmla="*/ 106108 h 345662"/>
                  <a:gd name="connsiteX24" fmla="*/ 10001 w 176048"/>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8" h="345662">
                    <a:moveTo>
                      <a:pt x="10001" y="106108"/>
                    </a:moveTo>
                    <a:cubicBezTo>
                      <a:pt x="2762" y="106108"/>
                      <a:pt x="0" y="103346"/>
                      <a:pt x="0" y="96107"/>
                    </a:cubicBezTo>
                    <a:lnTo>
                      <a:pt x="0" y="82105"/>
                    </a:lnTo>
                    <a:cubicBezTo>
                      <a:pt x="0" y="74867"/>
                      <a:pt x="2762" y="72009"/>
                      <a:pt x="10001" y="72009"/>
                    </a:cubicBezTo>
                    <a:lnTo>
                      <a:pt x="45720" y="72009"/>
                    </a:lnTo>
                    <a:lnTo>
                      <a:pt x="45720" y="10096"/>
                    </a:lnTo>
                    <a:cubicBezTo>
                      <a:pt x="45720" y="2857"/>
                      <a:pt x="48577" y="0"/>
                      <a:pt x="55816" y="0"/>
                    </a:cubicBezTo>
                    <a:lnTo>
                      <a:pt x="79248" y="0"/>
                    </a:lnTo>
                    <a:cubicBezTo>
                      <a:pt x="86487" y="0"/>
                      <a:pt x="89345" y="2762"/>
                      <a:pt x="89345" y="10096"/>
                    </a:cubicBezTo>
                    <a:lnTo>
                      <a:pt x="89345" y="72104"/>
                    </a:lnTo>
                    <a:lnTo>
                      <a:pt x="165259" y="72104"/>
                    </a:lnTo>
                    <a:cubicBezTo>
                      <a:pt x="172498" y="72104"/>
                      <a:pt x="175355" y="74867"/>
                      <a:pt x="175355" y="82201"/>
                    </a:cubicBezTo>
                    <a:lnTo>
                      <a:pt x="175355" y="96202"/>
                    </a:lnTo>
                    <a:cubicBezTo>
                      <a:pt x="175355" y="103442"/>
                      <a:pt x="172593" y="106204"/>
                      <a:pt x="165259" y="106204"/>
                    </a:cubicBezTo>
                    <a:lnTo>
                      <a:pt x="89345" y="106204"/>
                    </a:lnTo>
                    <a:lnTo>
                      <a:pt x="89345" y="263652"/>
                    </a:lnTo>
                    <a:cubicBezTo>
                      <a:pt x="89345" y="293275"/>
                      <a:pt x="98298" y="309467"/>
                      <a:pt x="124492" y="309467"/>
                    </a:cubicBezTo>
                    <a:cubicBezTo>
                      <a:pt x="136779" y="309467"/>
                      <a:pt x="146875" y="306134"/>
                      <a:pt x="156305" y="300514"/>
                    </a:cubicBezTo>
                    <a:cubicBezTo>
                      <a:pt x="162496" y="297180"/>
                      <a:pt x="165830" y="298228"/>
                      <a:pt x="168593" y="304419"/>
                    </a:cubicBezTo>
                    <a:lnTo>
                      <a:pt x="174688" y="318897"/>
                    </a:lnTo>
                    <a:cubicBezTo>
                      <a:pt x="177546" y="325565"/>
                      <a:pt x="175831" y="330041"/>
                      <a:pt x="170212" y="333375"/>
                    </a:cubicBezTo>
                    <a:cubicBezTo>
                      <a:pt x="154591" y="342328"/>
                      <a:pt x="137255"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6F832CE-507E-4CC7-BF84-34725E2E8F2D}"/>
                  </a:ext>
                </a:extLst>
              </p:cNvPr>
              <p:cNvSpPr/>
              <p:nvPr/>
            </p:nvSpPr>
            <p:spPr>
              <a:xfrm>
                <a:off x="6691948" y="3167633"/>
                <a:ext cx="216122" cy="400907"/>
              </a:xfrm>
              <a:custGeom>
                <a:avLst/>
                <a:gdLst>
                  <a:gd name="connsiteX0" fmla="*/ 10096 w 216122"/>
                  <a:gd name="connsiteY0" fmla="*/ 400812 h 400907"/>
                  <a:gd name="connsiteX1" fmla="*/ 0 w 216122"/>
                  <a:gd name="connsiteY1" fmla="*/ 390716 h 400907"/>
                  <a:gd name="connsiteX2" fmla="*/ 0 w 216122"/>
                  <a:gd name="connsiteY2" fmla="*/ 10001 h 400907"/>
                  <a:gd name="connsiteX3" fmla="*/ 10096 w 216122"/>
                  <a:gd name="connsiteY3" fmla="*/ 0 h 400907"/>
                  <a:gd name="connsiteX4" fmla="*/ 33528 w 216122"/>
                  <a:gd name="connsiteY4" fmla="*/ 0 h 400907"/>
                  <a:gd name="connsiteX5" fmla="*/ 43624 w 216122"/>
                  <a:gd name="connsiteY5" fmla="*/ 10001 h 400907"/>
                  <a:gd name="connsiteX6" fmla="*/ 43624 w 216122"/>
                  <a:gd name="connsiteY6" fmla="*/ 162401 h 400907"/>
                  <a:gd name="connsiteX7" fmla="*/ 122872 w 216122"/>
                  <a:gd name="connsiteY7" fmla="*/ 127254 h 400907"/>
                  <a:gd name="connsiteX8" fmla="*/ 216122 w 216122"/>
                  <a:gd name="connsiteY8" fmla="*/ 228886 h 400907"/>
                  <a:gd name="connsiteX9" fmla="*/ 216122 w 216122"/>
                  <a:gd name="connsiteY9" fmla="*/ 390811 h 400907"/>
                  <a:gd name="connsiteX10" fmla="*/ 206026 w 216122"/>
                  <a:gd name="connsiteY10" fmla="*/ 400907 h 400907"/>
                  <a:gd name="connsiteX11" fmla="*/ 182594 w 216122"/>
                  <a:gd name="connsiteY11" fmla="*/ 400907 h 400907"/>
                  <a:gd name="connsiteX12" fmla="*/ 172498 w 216122"/>
                  <a:gd name="connsiteY12" fmla="*/ 390811 h 400907"/>
                  <a:gd name="connsiteX13" fmla="*/ 172498 w 216122"/>
                  <a:gd name="connsiteY13" fmla="*/ 232791 h 400907"/>
                  <a:gd name="connsiteX14" fmla="*/ 114395 w 216122"/>
                  <a:gd name="connsiteY14" fmla="*/ 163544 h 400907"/>
                  <a:gd name="connsiteX15" fmla="*/ 43529 w 216122"/>
                  <a:gd name="connsiteY15" fmla="*/ 199263 h 400907"/>
                  <a:gd name="connsiteX16" fmla="*/ 43529 w 216122"/>
                  <a:gd name="connsiteY16" fmla="*/ 390716 h 400907"/>
                  <a:gd name="connsiteX17" fmla="*/ 33432 w 216122"/>
                  <a:gd name="connsiteY17" fmla="*/ 400812 h 400907"/>
                  <a:gd name="connsiteX18" fmla="*/ 10096 w 216122"/>
                  <a:gd name="connsiteY18" fmla="*/ 400812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2"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162401"/>
                    </a:lnTo>
                    <a:cubicBezTo>
                      <a:pt x="59245" y="143923"/>
                      <a:pt x="83248" y="127254"/>
                      <a:pt x="122872" y="127254"/>
                    </a:cubicBezTo>
                    <a:cubicBezTo>
                      <a:pt x="189833" y="127254"/>
                      <a:pt x="216122" y="174689"/>
                      <a:pt x="216122" y="228886"/>
                    </a:cubicBezTo>
                    <a:lnTo>
                      <a:pt x="216122" y="390811"/>
                    </a:lnTo>
                    <a:cubicBezTo>
                      <a:pt x="216122" y="398050"/>
                      <a:pt x="213360" y="400907"/>
                      <a:pt x="206026" y="400907"/>
                    </a:cubicBezTo>
                    <a:lnTo>
                      <a:pt x="182594" y="400907"/>
                    </a:lnTo>
                    <a:cubicBezTo>
                      <a:pt x="175355" y="400907"/>
                      <a:pt x="172498" y="398145"/>
                      <a:pt x="172498" y="390811"/>
                    </a:cubicBezTo>
                    <a:lnTo>
                      <a:pt x="172498" y="232791"/>
                    </a:lnTo>
                    <a:cubicBezTo>
                      <a:pt x="172498" y="201549"/>
                      <a:pt x="161925" y="163544"/>
                      <a:pt x="114395" y="163544"/>
                    </a:cubicBezTo>
                    <a:cubicBezTo>
                      <a:pt x="90964" y="163544"/>
                      <a:pt x="63055" y="172498"/>
                      <a:pt x="43529" y="199263"/>
                    </a:cubicBezTo>
                    <a:lnTo>
                      <a:pt x="43529" y="390716"/>
                    </a:lnTo>
                    <a:cubicBezTo>
                      <a:pt x="43529" y="397955"/>
                      <a:pt x="40767" y="400812"/>
                      <a:pt x="33432" y="400812"/>
                    </a:cubicBezTo>
                    <a:lnTo>
                      <a:pt x="10096" y="400812"/>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FAB949C-449E-4BCC-BED0-29A05F381CD3}"/>
                  </a:ext>
                </a:extLst>
              </p:cNvPr>
              <p:cNvSpPr/>
              <p:nvPr/>
            </p:nvSpPr>
            <p:spPr>
              <a:xfrm>
                <a:off x="6973221" y="3294697"/>
                <a:ext cx="213360" cy="279272"/>
              </a:xfrm>
              <a:custGeom>
                <a:avLst/>
                <a:gdLst>
                  <a:gd name="connsiteX0" fmla="*/ 182594 w 213360"/>
                  <a:gd name="connsiteY0" fmla="*/ 273748 h 279272"/>
                  <a:gd name="connsiteX1" fmla="*/ 172498 w 213360"/>
                  <a:gd name="connsiteY1" fmla="*/ 263652 h 279272"/>
                  <a:gd name="connsiteX2" fmla="*/ 172498 w 213360"/>
                  <a:gd name="connsiteY2" fmla="*/ 239649 h 279272"/>
                  <a:gd name="connsiteX3" fmla="*/ 89345 w 213360"/>
                  <a:gd name="connsiteY3" fmla="*/ 279273 h 279272"/>
                  <a:gd name="connsiteX4" fmla="*/ 0 w 213360"/>
                  <a:gd name="connsiteY4" fmla="*/ 198311 h 279272"/>
                  <a:gd name="connsiteX5" fmla="*/ 106585 w 213360"/>
                  <a:gd name="connsiteY5" fmla="*/ 115633 h 279272"/>
                  <a:gd name="connsiteX6" fmla="*/ 169736 w 213360"/>
                  <a:gd name="connsiteY6" fmla="*/ 126206 h 279272"/>
                  <a:gd name="connsiteX7" fmla="*/ 169736 w 213360"/>
                  <a:gd name="connsiteY7" fmla="*/ 103918 h 279272"/>
                  <a:gd name="connsiteX8" fmla="*/ 106585 w 213360"/>
                  <a:gd name="connsiteY8" fmla="*/ 36862 h 279272"/>
                  <a:gd name="connsiteX9" fmla="*/ 36766 w 213360"/>
                  <a:gd name="connsiteY9" fmla="*/ 59246 h 279272"/>
                  <a:gd name="connsiteX10" fmla="*/ 22860 w 213360"/>
                  <a:gd name="connsiteY10" fmla="*/ 56959 h 279272"/>
                  <a:gd name="connsiteX11" fmla="*/ 13907 w 213360"/>
                  <a:gd name="connsiteY11" fmla="*/ 44101 h 279272"/>
                  <a:gd name="connsiteX12" fmla="*/ 16193 w 213360"/>
                  <a:gd name="connsiteY12" fmla="*/ 29623 h 279272"/>
                  <a:gd name="connsiteX13" fmla="*/ 110585 w 213360"/>
                  <a:gd name="connsiteY13" fmla="*/ 0 h 279272"/>
                  <a:gd name="connsiteX14" fmla="*/ 213360 w 213360"/>
                  <a:gd name="connsiteY14" fmla="*/ 97155 h 279272"/>
                  <a:gd name="connsiteX15" fmla="*/ 213360 w 213360"/>
                  <a:gd name="connsiteY15" fmla="*/ 263557 h 279272"/>
                  <a:gd name="connsiteX16" fmla="*/ 203264 w 213360"/>
                  <a:gd name="connsiteY16" fmla="*/ 273653 h 279272"/>
                  <a:gd name="connsiteX17" fmla="*/ 182594 w 213360"/>
                  <a:gd name="connsiteY17" fmla="*/ 273653 h 279272"/>
                  <a:gd name="connsiteX18" fmla="*/ 169736 w 213360"/>
                  <a:gd name="connsiteY18" fmla="*/ 205645 h 279272"/>
                  <a:gd name="connsiteX19" fmla="*/ 169736 w 213360"/>
                  <a:gd name="connsiteY19" fmla="*/ 158210 h 279272"/>
                  <a:gd name="connsiteX20" fmla="*/ 112205 w 213360"/>
                  <a:gd name="connsiteY20" fmla="*/ 149257 h 279272"/>
                  <a:gd name="connsiteX21" fmla="*/ 44101 w 213360"/>
                  <a:gd name="connsiteY21" fmla="*/ 197263 h 279272"/>
                  <a:gd name="connsiteX22" fmla="*/ 96584 w 213360"/>
                  <a:gd name="connsiteY22" fmla="*/ 244126 h 279272"/>
                  <a:gd name="connsiteX23" fmla="*/ 169736 w 213360"/>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360" h="279272">
                    <a:moveTo>
                      <a:pt x="182594" y="273748"/>
                    </a:moveTo>
                    <a:cubicBezTo>
                      <a:pt x="175356" y="273748"/>
                      <a:pt x="172498" y="270986"/>
                      <a:pt x="172498" y="263652"/>
                    </a:cubicBezTo>
                    <a:lnTo>
                      <a:pt x="172498" y="239649"/>
                    </a:lnTo>
                    <a:cubicBezTo>
                      <a:pt x="157925" y="258604"/>
                      <a:pt x="134017" y="279273"/>
                      <a:pt x="89345" y="279273"/>
                    </a:cubicBezTo>
                    <a:cubicBezTo>
                      <a:pt x="31242" y="279273"/>
                      <a:pt x="0" y="244697"/>
                      <a:pt x="0" y="198311"/>
                    </a:cubicBezTo>
                    <a:cubicBezTo>
                      <a:pt x="0" y="151448"/>
                      <a:pt x="32957" y="115633"/>
                      <a:pt x="106585" y="115633"/>
                    </a:cubicBezTo>
                    <a:cubicBezTo>
                      <a:pt x="132874" y="115633"/>
                      <a:pt x="155162" y="120110"/>
                      <a:pt x="169736" y="126206"/>
                    </a:cubicBezTo>
                    <a:lnTo>
                      <a:pt x="169736" y="103918"/>
                    </a:lnTo>
                    <a:cubicBezTo>
                      <a:pt x="169736" y="70961"/>
                      <a:pt x="159639" y="36862"/>
                      <a:pt x="106585" y="36862"/>
                    </a:cubicBezTo>
                    <a:cubicBezTo>
                      <a:pt x="82010" y="36862"/>
                      <a:pt x="55816" y="44101"/>
                      <a:pt x="36766" y="59246"/>
                    </a:cubicBezTo>
                    <a:cubicBezTo>
                      <a:pt x="30671" y="63722"/>
                      <a:pt x="27241" y="63151"/>
                      <a:pt x="22860" y="56959"/>
                    </a:cubicBezTo>
                    <a:lnTo>
                      <a:pt x="13907" y="44101"/>
                    </a:lnTo>
                    <a:cubicBezTo>
                      <a:pt x="10573" y="38576"/>
                      <a:pt x="11144" y="33528"/>
                      <a:pt x="16193" y="29623"/>
                    </a:cubicBezTo>
                    <a:cubicBezTo>
                      <a:pt x="39053" y="10668"/>
                      <a:pt x="73152" y="0"/>
                      <a:pt x="110585" y="0"/>
                    </a:cubicBezTo>
                    <a:cubicBezTo>
                      <a:pt x="183166" y="0"/>
                      <a:pt x="213360" y="39624"/>
                      <a:pt x="213360" y="97155"/>
                    </a:cubicBezTo>
                    <a:lnTo>
                      <a:pt x="213360" y="263557"/>
                    </a:lnTo>
                    <a:cubicBezTo>
                      <a:pt x="213360" y="270796"/>
                      <a:pt x="210503" y="273653"/>
                      <a:pt x="203264" y="273653"/>
                    </a:cubicBezTo>
                    <a:lnTo>
                      <a:pt x="182594" y="273653"/>
                    </a:lnTo>
                    <a:close/>
                    <a:moveTo>
                      <a:pt x="169736" y="205645"/>
                    </a:moveTo>
                    <a:lnTo>
                      <a:pt x="169736" y="158210"/>
                    </a:lnTo>
                    <a:cubicBezTo>
                      <a:pt x="155162" y="151543"/>
                      <a:pt x="128968" y="149257"/>
                      <a:pt x="112205" y="149257"/>
                    </a:cubicBezTo>
                    <a:cubicBezTo>
                      <a:pt x="61913" y="149257"/>
                      <a:pt x="44101" y="169354"/>
                      <a:pt x="44101" y="197263"/>
                    </a:cubicBezTo>
                    <a:cubicBezTo>
                      <a:pt x="44101" y="219551"/>
                      <a:pt x="55245" y="244126"/>
                      <a:pt x="96584" y="244126"/>
                    </a:cubicBezTo>
                    <a:cubicBezTo>
                      <a:pt x="124492" y="244221"/>
                      <a:pt x="150781" y="232981"/>
                      <a:pt x="169736" y="205645"/>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5EBDE6F-C37C-411B-BFDE-8BE73940EB9A}"/>
                  </a:ext>
                </a:extLst>
              </p:cNvPr>
              <p:cNvSpPr/>
              <p:nvPr/>
            </p:nvSpPr>
            <p:spPr>
              <a:xfrm>
                <a:off x="7234491" y="3228403"/>
                <a:ext cx="176049" cy="345662"/>
              </a:xfrm>
              <a:custGeom>
                <a:avLst/>
                <a:gdLst>
                  <a:gd name="connsiteX0" fmla="*/ 10001 w 176049"/>
                  <a:gd name="connsiteY0" fmla="*/ 106108 h 345662"/>
                  <a:gd name="connsiteX1" fmla="*/ 0 w 176049"/>
                  <a:gd name="connsiteY1" fmla="*/ 96107 h 345662"/>
                  <a:gd name="connsiteX2" fmla="*/ 0 w 176049"/>
                  <a:gd name="connsiteY2" fmla="*/ 82105 h 345662"/>
                  <a:gd name="connsiteX3" fmla="*/ 10001 w 176049"/>
                  <a:gd name="connsiteY3" fmla="*/ 72009 h 345662"/>
                  <a:gd name="connsiteX4" fmla="*/ 45720 w 176049"/>
                  <a:gd name="connsiteY4" fmla="*/ 72009 h 345662"/>
                  <a:gd name="connsiteX5" fmla="*/ 45720 w 176049"/>
                  <a:gd name="connsiteY5" fmla="*/ 10096 h 345662"/>
                  <a:gd name="connsiteX6" fmla="*/ 55816 w 176049"/>
                  <a:gd name="connsiteY6" fmla="*/ 0 h 345662"/>
                  <a:gd name="connsiteX7" fmla="*/ 79248 w 176049"/>
                  <a:gd name="connsiteY7" fmla="*/ 0 h 345662"/>
                  <a:gd name="connsiteX8" fmla="*/ 89345 w 176049"/>
                  <a:gd name="connsiteY8" fmla="*/ 10096 h 345662"/>
                  <a:gd name="connsiteX9" fmla="*/ 89345 w 176049"/>
                  <a:gd name="connsiteY9" fmla="*/ 72104 h 345662"/>
                  <a:gd name="connsiteX10" fmla="*/ 165259 w 176049"/>
                  <a:gd name="connsiteY10" fmla="*/ 72104 h 345662"/>
                  <a:gd name="connsiteX11" fmla="*/ 175356 w 176049"/>
                  <a:gd name="connsiteY11" fmla="*/ 82201 h 345662"/>
                  <a:gd name="connsiteX12" fmla="*/ 175356 w 176049"/>
                  <a:gd name="connsiteY12" fmla="*/ 96202 h 345662"/>
                  <a:gd name="connsiteX13" fmla="*/ 165259 w 176049"/>
                  <a:gd name="connsiteY13" fmla="*/ 106204 h 345662"/>
                  <a:gd name="connsiteX14" fmla="*/ 89345 w 176049"/>
                  <a:gd name="connsiteY14" fmla="*/ 106204 h 345662"/>
                  <a:gd name="connsiteX15" fmla="*/ 89345 w 176049"/>
                  <a:gd name="connsiteY15" fmla="*/ 263652 h 345662"/>
                  <a:gd name="connsiteX16" fmla="*/ 124492 w 176049"/>
                  <a:gd name="connsiteY16" fmla="*/ 309467 h 345662"/>
                  <a:gd name="connsiteX17" fmla="*/ 156306 w 176049"/>
                  <a:gd name="connsiteY17" fmla="*/ 300514 h 345662"/>
                  <a:gd name="connsiteX18" fmla="*/ 168593 w 176049"/>
                  <a:gd name="connsiteY18" fmla="*/ 304419 h 345662"/>
                  <a:gd name="connsiteX19" fmla="*/ 174689 w 176049"/>
                  <a:gd name="connsiteY19" fmla="*/ 318897 h 345662"/>
                  <a:gd name="connsiteX20" fmla="*/ 170212 w 176049"/>
                  <a:gd name="connsiteY20" fmla="*/ 333375 h 345662"/>
                  <a:gd name="connsiteX21" fmla="*/ 118872 w 176049"/>
                  <a:gd name="connsiteY21" fmla="*/ 345662 h 345662"/>
                  <a:gd name="connsiteX22" fmla="*/ 45720 w 176049"/>
                  <a:gd name="connsiteY22" fmla="*/ 265271 h 345662"/>
                  <a:gd name="connsiteX23" fmla="*/ 45720 w 176049"/>
                  <a:gd name="connsiteY23" fmla="*/ 106108 h 345662"/>
                  <a:gd name="connsiteX24" fmla="*/ 10001 w 176049"/>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9" h="345662">
                    <a:moveTo>
                      <a:pt x="10001" y="106108"/>
                    </a:moveTo>
                    <a:cubicBezTo>
                      <a:pt x="2763" y="106108"/>
                      <a:pt x="0" y="103346"/>
                      <a:pt x="0" y="96107"/>
                    </a:cubicBezTo>
                    <a:lnTo>
                      <a:pt x="0" y="82105"/>
                    </a:lnTo>
                    <a:cubicBezTo>
                      <a:pt x="0" y="74867"/>
                      <a:pt x="2763" y="72009"/>
                      <a:pt x="10001" y="72009"/>
                    </a:cubicBezTo>
                    <a:lnTo>
                      <a:pt x="45720" y="72009"/>
                    </a:lnTo>
                    <a:lnTo>
                      <a:pt x="45720" y="10096"/>
                    </a:lnTo>
                    <a:cubicBezTo>
                      <a:pt x="45720" y="2857"/>
                      <a:pt x="48578" y="0"/>
                      <a:pt x="55816" y="0"/>
                    </a:cubicBezTo>
                    <a:lnTo>
                      <a:pt x="79248" y="0"/>
                    </a:lnTo>
                    <a:cubicBezTo>
                      <a:pt x="86487" y="0"/>
                      <a:pt x="89345" y="2762"/>
                      <a:pt x="89345" y="10096"/>
                    </a:cubicBezTo>
                    <a:lnTo>
                      <a:pt x="89345" y="72104"/>
                    </a:lnTo>
                    <a:lnTo>
                      <a:pt x="165259" y="72104"/>
                    </a:lnTo>
                    <a:cubicBezTo>
                      <a:pt x="172498" y="72104"/>
                      <a:pt x="175356" y="74867"/>
                      <a:pt x="175356" y="82201"/>
                    </a:cubicBezTo>
                    <a:lnTo>
                      <a:pt x="175356" y="96202"/>
                    </a:lnTo>
                    <a:cubicBezTo>
                      <a:pt x="175356" y="103442"/>
                      <a:pt x="172593" y="106204"/>
                      <a:pt x="165259" y="106204"/>
                    </a:cubicBezTo>
                    <a:lnTo>
                      <a:pt x="89345" y="106204"/>
                    </a:lnTo>
                    <a:lnTo>
                      <a:pt x="89345" y="263652"/>
                    </a:lnTo>
                    <a:cubicBezTo>
                      <a:pt x="89345" y="293275"/>
                      <a:pt x="98298" y="309467"/>
                      <a:pt x="124492" y="309467"/>
                    </a:cubicBezTo>
                    <a:cubicBezTo>
                      <a:pt x="136779" y="309467"/>
                      <a:pt x="146876" y="306134"/>
                      <a:pt x="156306" y="300514"/>
                    </a:cubicBezTo>
                    <a:cubicBezTo>
                      <a:pt x="162496" y="297180"/>
                      <a:pt x="165831" y="298228"/>
                      <a:pt x="168593" y="304419"/>
                    </a:cubicBezTo>
                    <a:lnTo>
                      <a:pt x="174689" y="318897"/>
                    </a:lnTo>
                    <a:cubicBezTo>
                      <a:pt x="177546" y="325565"/>
                      <a:pt x="175832" y="330041"/>
                      <a:pt x="170212" y="333375"/>
                    </a:cubicBezTo>
                    <a:cubicBezTo>
                      <a:pt x="154591" y="342328"/>
                      <a:pt x="137256"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6ADEF3A-645D-40A0-B5E5-6A1256D696DB}"/>
                  </a:ext>
                </a:extLst>
              </p:cNvPr>
              <p:cNvSpPr/>
              <p:nvPr/>
            </p:nvSpPr>
            <p:spPr>
              <a:xfrm>
                <a:off x="7552376" y="3300412"/>
                <a:ext cx="384644" cy="268033"/>
              </a:xfrm>
              <a:custGeom>
                <a:avLst/>
                <a:gdLst>
                  <a:gd name="connsiteX0" fmla="*/ 93976 w 384644"/>
                  <a:gd name="connsiteY0" fmla="*/ 268034 h 268033"/>
                  <a:gd name="connsiteX1" fmla="*/ 79499 w 384644"/>
                  <a:gd name="connsiteY1" fmla="*/ 259080 h 268033"/>
                  <a:gd name="connsiteX2" fmla="*/ 251 w 384644"/>
                  <a:gd name="connsiteY2" fmla="*/ 10096 h 268033"/>
                  <a:gd name="connsiteX3" fmla="*/ 8633 w 384644"/>
                  <a:gd name="connsiteY3" fmla="*/ 0 h 268033"/>
                  <a:gd name="connsiteX4" fmla="*/ 32635 w 384644"/>
                  <a:gd name="connsiteY4" fmla="*/ 0 h 268033"/>
                  <a:gd name="connsiteX5" fmla="*/ 44351 w 384644"/>
                  <a:gd name="connsiteY5" fmla="*/ 10096 h 268033"/>
                  <a:gd name="connsiteX6" fmla="*/ 105788 w 384644"/>
                  <a:gd name="connsiteY6" fmla="*/ 224504 h 268033"/>
                  <a:gd name="connsiteX7" fmla="*/ 171129 w 384644"/>
                  <a:gd name="connsiteY7" fmla="*/ 10096 h 268033"/>
                  <a:gd name="connsiteX8" fmla="*/ 182845 w 384644"/>
                  <a:gd name="connsiteY8" fmla="*/ 0 h 268033"/>
                  <a:gd name="connsiteX9" fmla="*/ 201799 w 384644"/>
                  <a:gd name="connsiteY9" fmla="*/ 0 h 268033"/>
                  <a:gd name="connsiteX10" fmla="*/ 213515 w 384644"/>
                  <a:gd name="connsiteY10" fmla="*/ 10096 h 268033"/>
                  <a:gd name="connsiteX11" fmla="*/ 279428 w 384644"/>
                  <a:gd name="connsiteY11" fmla="*/ 224504 h 268033"/>
                  <a:gd name="connsiteX12" fmla="*/ 340865 w 384644"/>
                  <a:gd name="connsiteY12" fmla="*/ 10096 h 268033"/>
                  <a:gd name="connsiteX13" fmla="*/ 352580 w 384644"/>
                  <a:gd name="connsiteY13" fmla="*/ 0 h 268033"/>
                  <a:gd name="connsiteX14" fmla="*/ 376012 w 384644"/>
                  <a:gd name="connsiteY14" fmla="*/ 0 h 268033"/>
                  <a:gd name="connsiteX15" fmla="*/ 384394 w 384644"/>
                  <a:gd name="connsiteY15" fmla="*/ 10096 h 268033"/>
                  <a:gd name="connsiteX16" fmla="*/ 305622 w 384644"/>
                  <a:gd name="connsiteY16" fmla="*/ 259080 h 268033"/>
                  <a:gd name="connsiteX17" fmla="*/ 291144 w 384644"/>
                  <a:gd name="connsiteY17" fmla="*/ 268034 h 268033"/>
                  <a:gd name="connsiteX18" fmla="*/ 269237 w 384644"/>
                  <a:gd name="connsiteY18" fmla="*/ 268034 h 268033"/>
                  <a:gd name="connsiteX19" fmla="*/ 255235 w 384644"/>
                  <a:gd name="connsiteY19" fmla="*/ 259080 h 268033"/>
                  <a:gd name="connsiteX20" fmla="*/ 192084 w 384644"/>
                  <a:gd name="connsiteY20" fmla="*/ 65913 h 268033"/>
                  <a:gd name="connsiteX21" fmla="*/ 129600 w 384644"/>
                  <a:gd name="connsiteY21" fmla="*/ 258509 h 268033"/>
                  <a:gd name="connsiteX22" fmla="*/ 115694 w 384644"/>
                  <a:gd name="connsiteY22" fmla="*/ 268034 h 268033"/>
                  <a:gd name="connsiteX23" fmla="*/ 93976 w 3846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644" h="268033">
                    <a:moveTo>
                      <a:pt x="93976" y="268034"/>
                    </a:moveTo>
                    <a:cubicBezTo>
                      <a:pt x="86738" y="268034"/>
                      <a:pt x="82832" y="265271"/>
                      <a:pt x="79499" y="259080"/>
                    </a:cubicBezTo>
                    <a:cubicBezTo>
                      <a:pt x="51019" y="197644"/>
                      <a:pt x="16443" y="96583"/>
                      <a:pt x="251" y="10096"/>
                    </a:cubicBezTo>
                    <a:cubicBezTo>
                      <a:pt x="-892" y="3334"/>
                      <a:pt x="1870" y="0"/>
                      <a:pt x="8633" y="0"/>
                    </a:cubicBezTo>
                    <a:lnTo>
                      <a:pt x="32635" y="0"/>
                    </a:lnTo>
                    <a:cubicBezTo>
                      <a:pt x="39874" y="0"/>
                      <a:pt x="43304" y="2762"/>
                      <a:pt x="44351" y="10096"/>
                    </a:cubicBezTo>
                    <a:cubicBezTo>
                      <a:pt x="57210" y="82677"/>
                      <a:pt x="82832" y="169736"/>
                      <a:pt x="105788" y="224504"/>
                    </a:cubicBezTo>
                    <a:cubicBezTo>
                      <a:pt x="130933" y="169831"/>
                      <a:pt x="158270" y="82677"/>
                      <a:pt x="171129" y="10096"/>
                    </a:cubicBezTo>
                    <a:cubicBezTo>
                      <a:pt x="172272" y="2858"/>
                      <a:pt x="175606" y="0"/>
                      <a:pt x="182845" y="0"/>
                    </a:cubicBezTo>
                    <a:lnTo>
                      <a:pt x="201799" y="0"/>
                    </a:lnTo>
                    <a:cubicBezTo>
                      <a:pt x="209038" y="0"/>
                      <a:pt x="212373" y="2762"/>
                      <a:pt x="213515" y="10096"/>
                    </a:cubicBezTo>
                    <a:cubicBezTo>
                      <a:pt x="226945" y="82677"/>
                      <a:pt x="254282" y="169736"/>
                      <a:pt x="279428" y="224504"/>
                    </a:cubicBezTo>
                    <a:cubicBezTo>
                      <a:pt x="302288" y="169831"/>
                      <a:pt x="328006" y="82677"/>
                      <a:pt x="340865" y="10096"/>
                    </a:cubicBezTo>
                    <a:cubicBezTo>
                      <a:pt x="342008" y="2858"/>
                      <a:pt x="345341" y="0"/>
                      <a:pt x="352580" y="0"/>
                    </a:cubicBezTo>
                    <a:lnTo>
                      <a:pt x="376012" y="0"/>
                    </a:lnTo>
                    <a:cubicBezTo>
                      <a:pt x="382774" y="0"/>
                      <a:pt x="385537" y="3334"/>
                      <a:pt x="384394" y="10096"/>
                    </a:cubicBezTo>
                    <a:cubicBezTo>
                      <a:pt x="368773" y="96583"/>
                      <a:pt x="334197" y="197072"/>
                      <a:pt x="305622" y="259080"/>
                    </a:cubicBezTo>
                    <a:cubicBezTo>
                      <a:pt x="302288" y="265271"/>
                      <a:pt x="298383" y="268034"/>
                      <a:pt x="291144" y="268034"/>
                    </a:cubicBezTo>
                    <a:lnTo>
                      <a:pt x="269237" y="268034"/>
                    </a:lnTo>
                    <a:cubicBezTo>
                      <a:pt x="261997"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694" y="268034"/>
                    </a:cubicBezTo>
                    <a:lnTo>
                      <a:pt x="93976" y="268034"/>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1B18D2C-027D-43CD-BCE7-364DE013B660}"/>
                  </a:ext>
                </a:extLst>
              </p:cNvPr>
              <p:cNvSpPr/>
              <p:nvPr/>
            </p:nvSpPr>
            <p:spPr>
              <a:xfrm>
                <a:off x="7972298" y="3294887"/>
                <a:ext cx="246697" cy="279177"/>
              </a:xfrm>
              <a:custGeom>
                <a:avLst/>
                <a:gdLst>
                  <a:gd name="connsiteX0" fmla="*/ 123349 w 246697"/>
                  <a:gd name="connsiteY0" fmla="*/ 279178 h 279177"/>
                  <a:gd name="connsiteX1" fmla="*/ 0 w 246697"/>
                  <a:gd name="connsiteY1" fmla="*/ 139637 h 279177"/>
                  <a:gd name="connsiteX2" fmla="*/ 123349 w 246697"/>
                  <a:gd name="connsiteY2" fmla="*/ 0 h 279177"/>
                  <a:gd name="connsiteX3" fmla="*/ 246697 w 246697"/>
                  <a:gd name="connsiteY3" fmla="*/ 139637 h 279177"/>
                  <a:gd name="connsiteX4" fmla="*/ 123349 w 246697"/>
                  <a:gd name="connsiteY4" fmla="*/ 279178 h 279177"/>
                  <a:gd name="connsiteX5" fmla="*/ 123349 w 246697"/>
                  <a:gd name="connsiteY5" fmla="*/ 244507 h 279177"/>
                  <a:gd name="connsiteX6" fmla="*/ 201453 w 246697"/>
                  <a:gd name="connsiteY6" fmla="*/ 139541 h 279177"/>
                  <a:gd name="connsiteX7" fmla="*/ 123349 w 246697"/>
                  <a:gd name="connsiteY7" fmla="*/ 34576 h 279177"/>
                  <a:gd name="connsiteX8" fmla="*/ 45244 w 246697"/>
                  <a:gd name="connsiteY8" fmla="*/ 139541 h 279177"/>
                  <a:gd name="connsiteX9" fmla="*/ 123349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9" y="279178"/>
                    </a:moveTo>
                    <a:cubicBezTo>
                      <a:pt x="35719" y="279178"/>
                      <a:pt x="0" y="211646"/>
                      <a:pt x="0" y="139637"/>
                    </a:cubicBezTo>
                    <a:cubicBezTo>
                      <a:pt x="0" y="67627"/>
                      <a:pt x="37433" y="0"/>
                      <a:pt x="123349" y="0"/>
                    </a:cubicBezTo>
                    <a:cubicBezTo>
                      <a:pt x="210978" y="0"/>
                      <a:pt x="246697" y="67532"/>
                      <a:pt x="246697" y="139637"/>
                    </a:cubicBezTo>
                    <a:cubicBezTo>
                      <a:pt x="246697" y="211550"/>
                      <a:pt x="209264" y="279178"/>
                      <a:pt x="123349" y="279178"/>
                    </a:cubicBezTo>
                    <a:close/>
                    <a:moveTo>
                      <a:pt x="123349" y="244507"/>
                    </a:moveTo>
                    <a:cubicBezTo>
                      <a:pt x="179165" y="244507"/>
                      <a:pt x="201453" y="194786"/>
                      <a:pt x="201453" y="139541"/>
                    </a:cubicBezTo>
                    <a:cubicBezTo>
                      <a:pt x="201453" y="84296"/>
                      <a:pt x="179165" y="34576"/>
                      <a:pt x="123349" y="34576"/>
                    </a:cubicBezTo>
                    <a:cubicBezTo>
                      <a:pt x="67532" y="34576"/>
                      <a:pt x="45244" y="84296"/>
                      <a:pt x="45244" y="139541"/>
                    </a:cubicBezTo>
                    <a:cubicBezTo>
                      <a:pt x="45148" y="194881"/>
                      <a:pt x="67532" y="244507"/>
                      <a:pt x="123349" y="244507"/>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AE093AA-9D27-4859-9C5B-E400E89C4BB1}"/>
                  </a:ext>
                </a:extLst>
              </p:cNvPr>
              <p:cNvSpPr/>
              <p:nvPr/>
            </p:nvSpPr>
            <p:spPr>
              <a:xfrm>
                <a:off x="8283670" y="3294887"/>
                <a:ext cx="147902" cy="273653"/>
              </a:xfrm>
              <a:custGeom>
                <a:avLst/>
                <a:gdLst>
                  <a:gd name="connsiteX0" fmla="*/ 10096 w 147902"/>
                  <a:gd name="connsiteY0" fmla="*/ 273558 h 273653"/>
                  <a:gd name="connsiteX1" fmla="*/ 0 w 147902"/>
                  <a:gd name="connsiteY1" fmla="*/ 263462 h 273653"/>
                  <a:gd name="connsiteX2" fmla="*/ 0 w 147902"/>
                  <a:gd name="connsiteY2" fmla="*/ 15621 h 273653"/>
                  <a:gd name="connsiteX3" fmla="*/ 10096 w 147902"/>
                  <a:gd name="connsiteY3" fmla="*/ 5525 h 273653"/>
                  <a:gd name="connsiteX4" fmla="*/ 30766 w 147902"/>
                  <a:gd name="connsiteY4" fmla="*/ 5525 h 273653"/>
                  <a:gd name="connsiteX5" fmla="*/ 40862 w 147902"/>
                  <a:gd name="connsiteY5" fmla="*/ 15621 h 273653"/>
                  <a:gd name="connsiteX6" fmla="*/ 40862 w 147902"/>
                  <a:gd name="connsiteY6" fmla="*/ 40767 h 273653"/>
                  <a:gd name="connsiteX7" fmla="*/ 116777 w 147902"/>
                  <a:gd name="connsiteY7" fmla="*/ 0 h 273653"/>
                  <a:gd name="connsiteX8" fmla="*/ 140208 w 147902"/>
                  <a:gd name="connsiteY8" fmla="*/ 2858 h 273653"/>
                  <a:gd name="connsiteX9" fmla="*/ 147447 w 147902"/>
                  <a:gd name="connsiteY9" fmla="*/ 15145 h 273653"/>
                  <a:gd name="connsiteX10" fmla="*/ 142970 w 147902"/>
                  <a:gd name="connsiteY10" fmla="*/ 35814 h 273653"/>
                  <a:gd name="connsiteX11" fmla="*/ 131254 w 147902"/>
                  <a:gd name="connsiteY11" fmla="*/ 43053 h 273653"/>
                  <a:gd name="connsiteX12" fmla="*/ 107823 w 147902"/>
                  <a:gd name="connsiteY12" fmla="*/ 39719 h 273653"/>
                  <a:gd name="connsiteX13" fmla="*/ 43625 w 147902"/>
                  <a:gd name="connsiteY13" fmla="*/ 72104 h 273653"/>
                  <a:gd name="connsiteX14" fmla="*/ 43625 w 147902"/>
                  <a:gd name="connsiteY14" fmla="*/ 263557 h 273653"/>
                  <a:gd name="connsiteX15" fmla="*/ 33528 w 147902"/>
                  <a:gd name="connsiteY15" fmla="*/ 273653 h 273653"/>
                  <a:gd name="connsiteX16" fmla="*/ 10096 w 147902"/>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02"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7" y="0"/>
                    </a:cubicBezTo>
                    <a:cubicBezTo>
                      <a:pt x="124016" y="0"/>
                      <a:pt x="132397" y="572"/>
                      <a:pt x="140208" y="2858"/>
                    </a:cubicBezTo>
                    <a:cubicBezTo>
                      <a:pt x="146304" y="4477"/>
                      <a:pt x="149066" y="8954"/>
                      <a:pt x="147447" y="15145"/>
                    </a:cubicBezTo>
                    <a:lnTo>
                      <a:pt x="142970" y="35814"/>
                    </a:lnTo>
                    <a:cubicBezTo>
                      <a:pt x="141256" y="43053"/>
                      <a:pt x="138493" y="44768"/>
                      <a:pt x="131254" y="43053"/>
                    </a:cubicBezTo>
                    <a:cubicBezTo>
                      <a:pt x="123444" y="40767"/>
                      <a:pt x="115634" y="39719"/>
                      <a:pt x="107823" y="39719"/>
                    </a:cubicBezTo>
                    <a:cubicBezTo>
                      <a:pt x="86582" y="39719"/>
                      <a:pt x="60960" y="48101"/>
                      <a:pt x="43625" y="72104"/>
                    </a:cubicBezTo>
                    <a:lnTo>
                      <a:pt x="43625" y="263557"/>
                    </a:lnTo>
                    <a:cubicBezTo>
                      <a:pt x="43625"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27BC2D8-FD7D-4015-8240-C7260393327A}"/>
                  </a:ext>
                </a:extLst>
              </p:cNvPr>
              <p:cNvSpPr/>
              <p:nvPr/>
            </p:nvSpPr>
            <p:spPr>
              <a:xfrm>
                <a:off x="8478361" y="3167633"/>
                <a:ext cx="214021" cy="400907"/>
              </a:xfrm>
              <a:custGeom>
                <a:avLst/>
                <a:gdLst>
                  <a:gd name="connsiteX0" fmla="*/ 180404 w 214021"/>
                  <a:gd name="connsiteY0" fmla="*/ 400812 h 400907"/>
                  <a:gd name="connsiteX1" fmla="*/ 165925 w 214021"/>
                  <a:gd name="connsiteY1" fmla="*/ 391859 h 400907"/>
                  <a:gd name="connsiteX2" fmla="*/ 76581 w 214021"/>
                  <a:gd name="connsiteY2" fmla="*/ 271844 h 400907"/>
                  <a:gd name="connsiteX3" fmla="*/ 43625 w 214021"/>
                  <a:gd name="connsiteY3" fmla="*/ 295275 h 400907"/>
                  <a:gd name="connsiteX4" fmla="*/ 43625 w 214021"/>
                  <a:gd name="connsiteY4" fmla="*/ 390716 h 400907"/>
                  <a:gd name="connsiteX5" fmla="*/ 33528 w 214021"/>
                  <a:gd name="connsiteY5" fmla="*/ 400812 h 400907"/>
                  <a:gd name="connsiteX6" fmla="*/ 10096 w 214021"/>
                  <a:gd name="connsiteY6" fmla="*/ 400812 h 400907"/>
                  <a:gd name="connsiteX7" fmla="*/ 0 w 214021"/>
                  <a:gd name="connsiteY7" fmla="*/ 390716 h 400907"/>
                  <a:gd name="connsiteX8" fmla="*/ 0 w 214021"/>
                  <a:gd name="connsiteY8" fmla="*/ 10001 h 400907"/>
                  <a:gd name="connsiteX9" fmla="*/ 10096 w 214021"/>
                  <a:gd name="connsiteY9" fmla="*/ 0 h 400907"/>
                  <a:gd name="connsiteX10" fmla="*/ 33528 w 214021"/>
                  <a:gd name="connsiteY10" fmla="*/ 0 h 400907"/>
                  <a:gd name="connsiteX11" fmla="*/ 43625 w 214021"/>
                  <a:gd name="connsiteY11" fmla="*/ 10001 h 400907"/>
                  <a:gd name="connsiteX12" fmla="*/ 43625 w 214021"/>
                  <a:gd name="connsiteY12" fmla="*/ 253460 h 400907"/>
                  <a:gd name="connsiteX13" fmla="*/ 151352 w 214021"/>
                  <a:gd name="connsiteY13" fmla="*/ 141256 h 400907"/>
                  <a:gd name="connsiteX14" fmla="*/ 167544 w 214021"/>
                  <a:gd name="connsiteY14" fmla="*/ 132874 h 400907"/>
                  <a:gd name="connsiteX15" fmla="*/ 194881 w 214021"/>
                  <a:gd name="connsiteY15" fmla="*/ 132874 h 400907"/>
                  <a:gd name="connsiteX16" fmla="*/ 199358 w 214021"/>
                  <a:gd name="connsiteY16" fmla="*/ 141256 h 400907"/>
                  <a:gd name="connsiteX17" fmla="*/ 105537 w 214021"/>
                  <a:gd name="connsiteY17" fmla="*/ 248412 h 400907"/>
                  <a:gd name="connsiteX18" fmla="*/ 212693 w 214021"/>
                  <a:gd name="connsiteY18" fmla="*/ 391954 h 400907"/>
                  <a:gd name="connsiteX19" fmla="*/ 207169 w 214021"/>
                  <a:gd name="connsiteY19" fmla="*/ 400907 h 400907"/>
                  <a:gd name="connsiteX20" fmla="*/ 180404 w 214021"/>
                  <a:gd name="connsiteY20"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21" h="400907">
                    <a:moveTo>
                      <a:pt x="180404" y="400812"/>
                    </a:moveTo>
                    <a:cubicBezTo>
                      <a:pt x="173164" y="400812"/>
                      <a:pt x="169259" y="398526"/>
                      <a:pt x="165925" y="391859"/>
                    </a:cubicBezTo>
                    <a:cubicBezTo>
                      <a:pt x="144685" y="352806"/>
                      <a:pt x="111728" y="305276"/>
                      <a:pt x="76581" y="271844"/>
                    </a:cubicBezTo>
                    <a:cubicBezTo>
                      <a:pt x="65913" y="280226"/>
                      <a:pt x="54769" y="288036"/>
                      <a:pt x="43625" y="295275"/>
                    </a:cubicBezTo>
                    <a:lnTo>
                      <a:pt x="43625" y="390716"/>
                    </a:lnTo>
                    <a:cubicBezTo>
                      <a:pt x="43625" y="397955"/>
                      <a:pt x="40862" y="400812"/>
                      <a:pt x="33528" y="400812"/>
                    </a:cubicBezTo>
                    <a:lnTo>
                      <a:pt x="10096" y="400812"/>
                    </a:lnTo>
                    <a:cubicBezTo>
                      <a:pt x="2857" y="400812"/>
                      <a:pt x="0" y="398050"/>
                      <a:pt x="0" y="390716"/>
                    </a:cubicBezTo>
                    <a:lnTo>
                      <a:pt x="0" y="10001"/>
                    </a:lnTo>
                    <a:cubicBezTo>
                      <a:pt x="0" y="2762"/>
                      <a:pt x="2762" y="0"/>
                      <a:pt x="10096" y="0"/>
                    </a:cubicBezTo>
                    <a:lnTo>
                      <a:pt x="33528" y="0"/>
                    </a:lnTo>
                    <a:cubicBezTo>
                      <a:pt x="40767" y="0"/>
                      <a:pt x="43625" y="2762"/>
                      <a:pt x="43625" y="10001"/>
                    </a:cubicBezTo>
                    <a:lnTo>
                      <a:pt x="43625" y="253460"/>
                    </a:lnTo>
                    <a:cubicBezTo>
                      <a:pt x="84391" y="224409"/>
                      <a:pt x="127349" y="176975"/>
                      <a:pt x="151352" y="141256"/>
                    </a:cubicBezTo>
                    <a:cubicBezTo>
                      <a:pt x="155829" y="135065"/>
                      <a:pt x="159734" y="132874"/>
                      <a:pt x="167544" y="132874"/>
                    </a:cubicBezTo>
                    <a:lnTo>
                      <a:pt x="194881" y="132874"/>
                    </a:lnTo>
                    <a:cubicBezTo>
                      <a:pt x="201073" y="132874"/>
                      <a:pt x="202692" y="136208"/>
                      <a:pt x="199358" y="141256"/>
                    </a:cubicBezTo>
                    <a:cubicBezTo>
                      <a:pt x="175355" y="178118"/>
                      <a:pt x="142399" y="215456"/>
                      <a:pt x="105537" y="248412"/>
                    </a:cubicBezTo>
                    <a:cubicBezTo>
                      <a:pt x="146875" y="286893"/>
                      <a:pt x="190405" y="344996"/>
                      <a:pt x="212693" y="391954"/>
                    </a:cubicBezTo>
                    <a:cubicBezTo>
                      <a:pt x="215551" y="397478"/>
                      <a:pt x="213836" y="400907"/>
                      <a:pt x="207169" y="400907"/>
                    </a:cubicBezTo>
                    <a:lnTo>
                      <a:pt x="180404" y="400907"/>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C18D451-3D41-4E25-9271-105671494D81}"/>
                  </a:ext>
                </a:extLst>
              </p:cNvPr>
              <p:cNvSpPr/>
              <p:nvPr/>
            </p:nvSpPr>
            <p:spPr>
              <a:xfrm>
                <a:off x="8725417" y="3294792"/>
                <a:ext cx="198427" cy="279272"/>
              </a:xfrm>
              <a:custGeom>
                <a:avLst/>
                <a:gdLst>
                  <a:gd name="connsiteX0" fmla="*/ 96320 w 198427"/>
                  <a:gd name="connsiteY0" fmla="*/ 279273 h 279272"/>
                  <a:gd name="connsiteX1" fmla="*/ 4213 w 198427"/>
                  <a:gd name="connsiteY1" fmla="*/ 250222 h 279272"/>
                  <a:gd name="connsiteX2" fmla="*/ 2594 w 198427"/>
                  <a:gd name="connsiteY2" fmla="*/ 236220 h 279272"/>
                  <a:gd name="connsiteX3" fmla="*/ 13167 w 198427"/>
                  <a:gd name="connsiteY3" fmla="*/ 222218 h 279272"/>
                  <a:gd name="connsiteX4" fmla="*/ 27168 w 198427"/>
                  <a:gd name="connsiteY4" fmla="*/ 220027 h 279272"/>
                  <a:gd name="connsiteX5" fmla="*/ 96987 w 198427"/>
                  <a:gd name="connsiteY5" fmla="*/ 243459 h 279272"/>
                  <a:gd name="connsiteX6" fmla="*/ 154994 w 198427"/>
                  <a:gd name="connsiteY6" fmla="*/ 203263 h 279272"/>
                  <a:gd name="connsiteX7" fmla="*/ 94129 w 198427"/>
                  <a:gd name="connsiteY7" fmla="*/ 156877 h 279272"/>
                  <a:gd name="connsiteX8" fmla="*/ 3070 w 198427"/>
                  <a:gd name="connsiteY8" fmla="*/ 78200 h 279272"/>
                  <a:gd name="connsiteX9" fmla="*/ 104702 w 198427"/>
                  <a:gd name="connsiteY9" fmla="*/ 0 h 279272"/>
                  <a:gd name="connsiteX10" fmla="*/ 187379 w 198427"/>
                  <a:gd name="connsiteY10" fmla="*/ 22384 h 279272"/>
                  <a:gd name="connsiteX11" fmla="*/ 190141 w 198427"/>
                  <a:gd name="connsiteY11" fmla="*/ 36385 h 279272"/>
                  <a:gd name="connsiteX12" fmla="*/ 180045 w 198427"/>
                  <a:gd name="connsiteY12" fmla="*/ 50863 h 279272"/>
                  <a:gd name="connsiteX13" fmla="*/ 166615 w 198427"/>
                  <a:gd name="connsiteY13" fmla="*/ 53626 h 279272"/>
                  <a:gd name="connsiteX14" fmla="*/ 104131 w 198427"/>
                  <a:gd name="connsiteY14" fmla="*/ 35719 h 279272"/>
                  <a:gd name="connsiteX15" fmla="*/ 46600 w 198427"/>
                  <a:gd name="connsiteY15" fmla="*/ 76486 h 279272"/>
                  <a:gd name="connsiteX16" fmla="*/ 106893 w 198427"/>
                  <a:gd name="connsiteY16" fmla="*/ 120015 h 279272"/>
                  <a:gd name="connsiteX17" fmla="*/ 198428 w 198427"/>
                  <a:gd name="connsiteY17" fmla="*/ 200406 h 279272"/>
                  <a:gd name="connsiteX18" fmla="*/ 96320 w 198427"/>
                  <a:gd name="connsiteY18" fmla="*/ 279273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27" h="279272">
                    <a:moveTo>
                      <a:pt x="96320" y="279273"/>
                    </a:moveTo>
                    <a:cubicBezTo>
                      <a:pt x="53934" y="279273"/>
                      <a:pt x="22692" y="265843"/>
                      <a:pt x="4213" y="250222"/>
                    </a:cubicBezTo>
                    <a:cubicBezTo>
                      <a:pt x="-835" y="246316"/>
                      <a:pt x="-1311" y="241268"/>
                      <a:pt x="2594" y="236220"/>
                    </a:cubicBezTo>
                    <a:lnTo>
                      <a:pt x="13167" y="222218"/>
                    </a:lnTo>
                    <a:cubicBezTo>
                      <a:pt x="17643" y="216694"/>
                      <a:pt x="21549" y="216122"/>
                      <a:pt x="27168" y="220027"/>
                    </a:cubicBezTo>
                    <a:cubicBezTo>
                      <a:pt x="45647" y="234505"/>
                      <a:pt x="67936" y="243459"/>
                      <a:pt x="96987" y="243459"/>
                    </a:cubicBezTo>
                    <a:cubicBezTo>
                      <a:pt x="128800" y="243459"/>
                      <a:pt x="154994" y="230029"/>
                      <a:pt x="154994" y="203263"/>
                    </a:cubicBezTo>
                    <a:cubicBezTo>
                      <a:pt x="154994" y="173641"/>
                      <a:pt x="127657" y="165259"/>
                      <a:pt x="94129" y="156877"/>
                    </a:cubicBezTo>
                    <a:cubicBezTo>
                      <a:pt x="56125" y="147352"/>
                      <a:pt x="3070" y="138493"/>
                      <a:pt x="3070" y="78200"/>
                    </a:cubicBezTo>
                    <a:cubicBezTo>
                      <a:pt x="3070" y="30194"/>
                      <a:pt x="44980" y="0"/>
                      <a:pt x="104702" y="0"/>
                    </a:cubicBezTo>
                    <a:cubicBezTo>
                      <a:pt x="141564" y="0"/>
                      <a:pt x="169472" y="9525"/>
                      <a:pt x="187379" y="22384"/>
                    </a:cubicBezTo>
                    <a:cubicBezTo>
                      <a:pt x="192904" y="26289"/>
                      <a:pt x="193570" y="30766"/>
                      <a:pt x="190141" y="36385"/>
                    </a:cubicBezTo>
                    <a:lnTo>
                      <a:pt x="180045" y="50863"/>
                    </a:lnTo>
                    <a:cubicBezTo>
                      <a:pt x="176140" y="57055"/>
                      <a:pt x="172806" y="57531"/>
                      <a:pt x="166615" y="53626"/>
                    </a:cubicBezTo>
                    <a:cubicBezTo>
                      <a:pt x="150993" y="43053"/>
                      <a:pt x="130324" y="35719"/>
                      <a:pt x="104131" y="35719"/>
                    </a:cubicBezTo>
                    <a:cubicBezTo>
                      <a:pt x="66126" y="35719"/>
                      <a:pt x="46600" y="53626"/>
                      <a:pt x="46600" y="76486"/>
                    </a:cubicBezTo>
                    <a:cubicBezTo>
                      <a:pt x="46600" y="107156"/>
                      <a:pt x="74508" y="112204"/>
                      <a:pt x="106893" y="120015"/>
                    </a:cubicBezTo>
                    <a:cubicBezTo>
                      <a:pt x="149279" y="130111"/>
                      <a:pt x="198428" y="144018"/>
                      <a:pt x="198428" y="200406"/>
                    </a:cubicBezTo>
                    <a:cubicBezTo>
                      <a:pt x="198523" y="250222"/>
                      <a:pt x="153851" y="279273"/>
                      <a:pt x="96320" y="279273"/>
                    </a:cubicBezTo>
                    <a:close/>
                  </a:path>
                </a:pathLst>
              </a:custGeom>
              <a:grpFill/>
              <a:ln w="9525" cap="flat">
                <a:noFill/>
                <a:prstDash val="solid"/>
                <a:miter/>
              </a:ln>
            </p:spPr>
            <p:txBody>
              <a:bodyPr rtlCol="0" anchor="ctr"/>
              <a:lstStyle/>
              <a:p>
                <a:endParaRPr lang="en-US"/>
              </a:p>
            </p:txBody>
          </p:sp>
        </p:grpSp>
        <p:sp>
          <p:nvSpPr>
            <p:cNvPr id="29" name="Freeform: Shape 28">
              <a:extLst>
                <a:ext uri="{FF2B5EF4-FFF2-40B4-BE49-F238E27FC236}">
                  <a16:creationId xmlns:a16="http://schemas.microsoft.com/office/drawing/2014/main" id="{F4F4A1A6-3670-4890-A51E-D2A2C44FE23C}"/>
                </a:ext>
              </a:extLst>
            </p:cNvPr>
            <p:cNvSpPr/>
            <p:nvPr/>
          </p:nvSpPr>
          <p:spPr>
            <a:xfrm>
              <a:off x="515938" y="2471737"/>
              <a:ext cx="1909857" cy="1909857"/>
            </a:xfrm>
            <a:custGeom>
              <a:avLst/>
              <a:gdLst>
                <a:gd name="connsiteX0" fmla="*/ 1169194 w 1909857"/>
                <a:gd name="connsiteY0" fmla="*/ 706279 h 1909857"/>
                <a:gd name="connsiteX1" fmla="*/ 1282732 w 1909857"/>
                <a:gd name="connsiteY1" fmla="*/ 512350 h 1909857"/>
                <a:gd name="connsiteX2" fmla="*/ 1169194 w 1909857"/>
                <a:gd name="connsiteY2" fmla="*/ 706279 h 1909857"/>
                <a:gd name="connsiteX3" fmla="*/ 669227 w 1909857"/>
                <a:gd name="connsiteY3" fmla="*/ 745998 h 1909857"/>
                <a:gd name="connsiteX4" fmla="*/ 808101 w 1909857"/>
                <a:gd name="connsiteY4" fmla="*/ 510254 h 1909857"/>
                <a:gd name="connsiteX5" fmla="*/ 669227 w 1909857"/>
                <a:gd name="connsiteY5" fmla="*/ 745998 h 1909857"/>
                <a:gd name="connsiteX6" fmla="*/ 581978 w 1909857"/>
                <a:gd name="connsiteY6" fmla="*/ 1370267 h 1909857"/>
                <a:gd name="connsiteX7" fmla="*/ 515874 w 1909857"/>
                <a:gd name="connsiteY7" fmla="*/ 1304354 h 1909857"/>
                <a:gd name="connsiteX8" fmla="*/ 792575 w 1909857"/>
                <a:gd name="connsiteY8" fmla="*/ 1023842 h 1909857"/>
                <a:gd name="connsiteX9" fmla="*/ 581978 w 1909857"/>
                <a:gd name="connsiteY9" fmla="*/ 1370267 h 1909857"/>
                <a:gd name="connsiteX10" fmla="*/ 1309402 w 1909857"/>
                <a:gd name="connsiteY10" fmla="*/ 999935 h 1909857"/>
                <a:gd name="connsiteX11" fmla="*/ 1150715 w 1909857"/>
                <a:gd name="connsiteY11" fmla="*/ 1145381 h 1909857"/>
                <a:gd name="connsiteX12" fmla="*/ 1243298 w 1909857"/>
                <a:gd name="connsiteY12" fmla="*/ 1264349 h 1909857"/>
                <a:gd name="connsiteX13" fmla="*/ 1280255 w 1909857"/>
                <a:gd name="connsiteY13" fmla="*/ 1229963 h 1909857"/>
                <a:gd name="connsiteX14" fmla="*/ 1238250 w 1909857"/>
                <a:gd name="connsiteY14" fmla="*/ 1135761 h 1909857"/>
                <a:gd name="connsiteX15" fmla="*/ 1304163 w 1909857"/>
                <a:gd name="connsiteY15" fmla="*/ 1079183 h 1909857"/>
                <a:gd name="connsiteX16" fmla="*/ 1397318 w 1909857"/>
                <a:gd name="connsiteY16" fmla="*/ 1204151 h 1909857"/>
                <a:gd name="connsiteX17" fmla="*/ 1238060 w 1909857"/>
                <a:gd name="connsiteY17" fmla="*/ 1370171 h 1909857"/>
                <a:gd name="connsiteX18" fmla="*/ 1055561 w 1909857"/>
                <a:gd name="connsiteY18" fmla="*/ 1150525 h 1909857"/>
                <a:gd name="connsiteX19" fmla="*/ 1224820 w 1909857"/>
                <a:gd name="connsiteY19" fmla="*/ 899255 h 1909857"/>
                <a:gd name="connsiteX20" fmla="*/ 1372172 w 1909857"/>
                <a:gd name="connsiteY20" fmla="*/ 859441 h 1909857"/>
                <a:gd name="connsiteX21" fmla="*/ 1294733 w 1909857"/>
                <a:gd name="connsiteY21" fmla="*/ 817531 h 1909857"/>
                <a:gd name="connsiteX22" fmla="*/ 1224343 w 1909857"/>
                <a:gd name="connsiteY22" fmla="*/ 828770 h 1909857"/>
                <a:gd name="connsiteX23" fmla="*/ 1185196 w 1909857"/>
                <a:gd name="connsiteY23" fmla="*/ 780193 h 1909857"/>
                <a:gd name="connsiteX24" fmla="*/ 1370362 w 1909857"/>
                <a:gd name="connsiteY24" fmla="*/ 528923 h 1909857"/>
                <a:gd name="connsiteX25" fmla="*/ 1277779 w 1909857"/>
                <a:gd name="connsiteY25" fmla="*/ 438912 h 1909857"/>
                <a:gd name="connsiteX26" fmla="*/ 1087279 w 1909857"/>
                <a:gd name="connsiteY26" fmla="*/ 700754 h 1909857"/>
                <a:gd name="connsiteX27" fmla="*/ 1092613 w 1909857"/>
                <a:gd name="connsiteY27" fmla="*/ 761619 h 1909857"/>
                <a:gd name="connsiteX28" fmla="*/ 880110 w 1909857"/>
                <a:gd name="connsiteY28" fmla="*/ 898588 h 1909857"/>
                <a:gd name="connsiteX29" fmla="*/ 890302 w 1909857"/>
                <a:gd name="connsiteY29" fmla="*/ 818388 h 1909857"/>
                <a:gd name="connsiteX30" fmla="*/ 965645 w 1909857"/>
                <a:gd name="connsiteY30" fmla="*/ 692849 h 1909857"/>
                <a:gd name="connsiteX31" fmla="*/ 933926 w 1909857"/>
                <a:gd name="connsiteY31" fmla="*/ 658463 h 1909857"/>
                <a:gd name="connsiteX32" fmla="*/ 830771 w 1909857"/>
                <a:gd name="connsiteY32" fmla="*/ 793337 h 1909857"/>
                <a:gd name="connsiteX33" fmla="*/ 719709 w 1909857"/>
                <a:gd name="connsiteY33" fmla="*/ 859536 h 1909857"/>
                <a:gd name="connsiteX34" fmla="*/ 674751 w 1909857"/>
                <a:gd name="connsiteY34" fmla="*/ 819817 h 1909857"/>
                <a:gd name="connsiteX35" fmla="*/ 899636 w 1909857"/>
                <a:gd name="connsiteY35" fmla="*/ 523494 h 1909857"/>
                <a:gd name="connsiteX36" fmla="*/ 809720 w 1909857"/>
                <a:gd name="connsiteY36" fmla="*/ 438817 h 1909857"/>
                <a:gd name="connsiteX37" fmla="*/ 590169 w 1909857"/>
                <a:gd name="connsiteY37" fmla="*/ 753618 h 1909857"/>
                <a:gd name="connsiteX38" fmla="*/ 531971 w 1909857"/>
                <a:gd name="connsiteY38" fmla="*/ 674275 h 1909857"/>
                <a:gd name="connsiteX39" fmla="*/ 545211 w 1909857"/>
                <a:gd name="connsiteY39" fmla="*/ 594932 h 1909857"/>
                <a:gd name="connsiteX40" fmla="*/ 524066 w 1909857"/>
                <a:gd name="connsiteY40" fmla="*/ 571119 h 1909857"/>
                <a:gd name="connsiteX41" fmla="*/ 460534 w 1909857"/>
                <a:gd name="connsiteY41" fmla="*/ 684848 h 1909857"/>
                <a:gd name="connsiteX42" fmla="*/ 592836 w 1909857"/>
                <a:gd name="connsiteY42" fmla="*/ 827723 h 1909857"/>
                <a:gd name="connsiteX43" fmla="*/ 703898 w 1909857"/>
                <a:gd name="connsiteY43" fmla="*/ 925544 h 1909857"/>
                <a:gd name="connsiteX44" fmla="*/ 809720 w 1909857"/>
                <a:gd name="connsiteY44" fmla="*/ 888587 h 1909857"/>
                <a:gd name="connsiteX45" fmla="*/ 801719 w 1909857"/>
                <a:gd name="connsiteY45" fmla="*/ 938879 h 1909857"/>
                <a:gd name="connsiteX46" fmla="*/ 523970 w 1909857"/>
                <a:gd name="connsiteY46" fmla="*/ 1110806 h 1909857"/>
                <a:gd name="connsiteX47" fmla="*/ 428720 w 1909857"/>
                <a:gd name="connsiteY47" fmla="*/ 1298639 h 1909857"/>
                <a:gd name="connsiteX48" fmla="*/ 582168 w 1909857"/>
                <a:gd name="connsiteY48" fmla="*/ 1451991 h 1909857"/>
                <a:gd name="connsiteX49" fmla="*/ 841438 w 1909857"/>
                <a:gd name="connsiteY49" fmla="*/ 1219200 h 1909857"/>
                <a:gd name="connsiteX50" fmla="*/ 876395 w 1909857"/>
                <a:gd name="connsiteY50" fmla="*/ 978694 h 1909857"/>
                <a:gd name="connsiteX51" fmla="*/ 1119188 w 1909857"/>
                <a:gd name="connsiteY51" fmla="*/ 825151 h 1909857"/>
                <a:gd name="connsiteX52" fmla="*/ 1145667 w 1909857"/>
                <a:gd name="connsiteY52" fmla="*/ 856869 h 1909857"/>
                <a:gd name="connsiteX53" fmla="*/ 957929 w 1909857"/>
                <a:gd name="connsiteY53" fmla="*/ 1161002 h 1909857"/>
                <a:gd name="connsiteX54" fmla="*/ 1233011 w 1909857"/>
                <a:gd name="connsiteY54" fmla="*/ 1451991 h 1909857"/>
                <a:gd name="connsiteX55" fmla="*/ 1487043 w 1909857"/>
                <a:gd name="connsiteY55" fmla="*/ 1208723 h 1909857"/>
                <a:gd name="connsiteX56" fmla="*/ 1309402 w 1909857"/>
                <a:gd name="connsiteY56" fmla="*/ 999935 h 1909857"/>
                <a:gd name="connsiteX57" fmla="*/ 1764125 w 1909857"/>
                <a:gd name="connsiteY57" fmla="*/ 1227106 h 1909857"/>
                <a:gd name="connsiteX58" fmla="*/ 1759268 w 1909857"/>
                <a:gd name="connsiteY58" fmla="*/ 1228154 h 1909857"/>
                <a:gd name="connsiteX59" fmla="*/ 1756410 w 1909857"/>
                <a:gd name="connsiteY59" fmla="*/ 1224725 h 1909857"/>
                <a:gd name="connsiteX60" fmla="*/ 1788224 w 1909857"/>
                <a:gd name="connsiteY60" fmla="*/ 1021080 h 1909857"/>
                <a:gd name="connsiteX61" fmla="*/ 1679829 w 1909857"/>
                <a:gd name="connsiteY61" fmla="*/ 833247 h 1909857"/>
                <a:gd name="connsiteX62" fmla="*/ 1616297 w 1909857"/>
                <a:gd name="connsiteY62" fmla="*/ 899351 h 1909857"/>
                <a:gd name="connsiteX63" fmla="*/ 1703546 w 1909857"/>
                <a:gd name="connsiteY63" fmla="*/ 1132142 h 1909857"/>
                <a:gd name="connsiteX64" fmla="*/ 1669161 w 1909857"/>
                <a:gd name="connsiteY64" fmla="*/ 1322546 h 1909857"/>
                <a:gd name="connsiteX65" fmla="*/ 954977 w 1909857"/>
                <a:gd name="connsiteY65" fmla="*/ 1806512 h 1909857"/>
                <a:gd name="connsiteX66" fmla="*/ 685419 w 1909857"/>
                <a:gd name="connsiteY66" fmla="*/ 1764411 h 1909857"/>
                <a:gd name="connsiteX67" fmla="*/ 684181 w 1909857"/>
                <a:gd name="connsiteY67" fmla="*/ 1759172 h 1909857"/>
                <a:gd name="connsiteX68" fmla="*/ 688086 w 1909857"/>
                <a:gd name="connsiteY68" fmla="*/ 1756505 h 1909857"/>
                <a:gd name="connsiteX69" fmla="*/ 891540 w 1909857"/>
                <a:gd name="connsiteY69" fmla="*/ 1788128 h 1909857"/>
                <a:gd name="connsiteX70" fmla="*/ 1076706 w 1909857"/>
                <a:gd name="connsiteY70" fmla="*/ 1682210 h 1909857"/>
                <a:gd name="connsiteX71" fmla="*/ 1010507 w 1909857"/>
                <a:gd name="connsiteY71" fmla="*/ 1616202 h 1909857"/>
                <a:gd name="connsiteX72" fmla="*/ 780383 w 1909857"/>
                <a:gd name="connsiteY72" fmla="*/ 1706118 h 1909857"/>
                <a:gd name="connsiteX73" fmla="*/ 587312 w 1909857"/>
                <a:gd name="connsiteY73" fmla="*/ 1671733 h 1909857"/>
                <a:gd name="connsiteX74" fmla="*/ 103251 w 1909857"/>
                <a:gd name="connsiteY74" fmla="*/ 954881 h 1909857"/>
                <a:gd name="connsiteX75" fmla="*/ 145923 w 1909857"/>
                <a:gd name="connsiteY75" fmla="*/ 685324 h 1909857"/>
                <a:gd name="connsiteX76" fmla="*/ 150590 w 1909857"/>
                <a:gd name="connsiteY76" fmla="*/ 684562 h 1909857"/>
                <a:gd name="connsiteX77" fmla="*/ 153353 w 1909857"/>
                <a:gd name="connsiteY77" fmla="*/ 687991 h 1909857"/>
                <a:gd name="connsiteX78" fmla="*/ 121730 w 1909857"/>
                <a:gd name="connsiteY78" fmla="*/ 891445 h 1909857"/>
                <a:gd name="connsiteX79" fmla="*/ 230124 w 1909857"/>
                <a:gd name="connsiteY79" fmla="*/ 1076611 h 1909857"/>
                <a:gd name="connsiteX80" fmla="*/ 293656 w 1909857"/>
                <a:gd name="connsiteY80" fmla="*/ 1013174 h 1909857"/>
                <a:gd name="connsiteX81" fmla="*/ 206407 w 1909857"/>
                <a:gd name="connsiteY81" fmla="*/ 780383 h 1909857"/>
                <a:gd name="connsiteX82" fmla="*/ 240792 w 1909857"/>
                <a:gd name="connsiteY82" fmla="*/ 587216 h 1909857"/>
                <a:gd name="connsiteX83" fmla="*/ 955072 w 1909857"/>
                <a:gd name="connsiteY83" fmla="*/ 103156 h 1909857"/>
                <a:gd name="connsiteX84" fmla="*/ 1224820 w 1909857"/>
                <a:gd name="connsiteY84" fmla="*/ 148114 h 1909857"/>
                <a:gd name="connsiteX85" fmla="*/ 1225582 w 1909857"/>
                <a:gd name="connsiteY85" fmla="*/ 152876 h 1909857"/>
                <a:gd name="connsiteX86" fmla="*/ 1222153 w 1909857"/>
                <a:gd name="connsiteY86" fmla="*/ 155543 h 1909857"/>
                <a:gd name="connsiteX87" fmla="*/ 1018413 w 1909857"/>
                <a:gd name="connsiteY87" fmla="*/ 121730 h 1909857"/>
                <a:gd name="connsiteX88" fmla="*/ 833342 w 1909857"/>
                <a:gd name="connsiteY88" fmla="*/ 230219 h 1909857"/>
                <a:gd name="connsiteX89" fmla="*/ 899446 w 1909857"/>
                <a:gd name="connsiteY89" fmla="*/ 293656 h 1909857"/>
                <a:gd name="connsiteX90" fmla="*/ 1129570 w 1909857"/>
                <a:gd name="connsiteY90" fmla="*/ 206407 h 1909857"/>
                <a:gd name="connsiteX91" fmla="*/ 1322642 w 1909857"/>
                <a:gd name="connsiteY91" fmla="*/ 240792 h 1909857"/>
                <a:gd name="connsiteX92" fmla="*/ 1806702 w 1909857"/>
                <a:gd name="connsiteY92" fmla="*/ 954977 h 1909857"/>
                <a:gd name="connsiteX93" fmla="*/ 1764125 w 1909857"/>
                <a:gd name="connsiteY93" fmla="*/ 1227106 h 1909857"/>
                <a:gd name="connsiteX94" fmla="*/ 954977 w 1909857"/>
                <a:gd name="connsiteY94" fmla="*/ 44958 h 1909857"/>
                <a:gd name="connsiteX95" fmla="*/ 44958 w 1909857"/>
                <a:gd name="connsiteY95" fmla="*/ 954881 h 1909857"/>
                <a:gd name="connsiteX96" fmla="*/ 954977 w 1909857"/>
                <a:gd name="connsiteY96" fmla="*/ 1864805 h 1909857"/>
                <a:gd name="connsiteX97" fmla="*/ 1864805 w 1909857"/>
                <a:gd name="connsiteY97" fmla="*/ 954881 h 1909857"/>
                <a:gd name="connsiteX98" fmla="*/ 954977 w 1909857"/>
                <a:gd name="connsiteY98" fmla="*/ 44958 h 1909857"/>
                <a:gd name="connsiteX99" fmla="*/ 954977 w 1909857"/>
                <a:gd name="connsiteY99" fmla="*/ 1909858 h 1909857"/>
                <a:gd name="connsiteX100" fmla="*/ 0 w 1909857"/>
                <a:gd name="connsiteY100" fmla="*/ 954881 h 1909857"/>
                <a:gd name="connsiteX101" fmla="*/ 954977 w 1909857"/>
                <a:gd name="connsiteY101" fmla="*/ 0 h 1909857"/>
                <a:gd name="connsiteX102" fmla="*/ 1909858 w 1909857"/>
                <a:gd name="connsiteY102" fmla="*/ 954881 h 1909857"/>
                <a:gd name="connsiteX103" fmla="*/ 954977 w 1909857"/>
                <a:gd name="connsiteY103" fmla="*/ 1909858 h 19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857" h="1909857">
                  <a:moveTo>
                    <a:pt x="1169194" y="706279"/>
                  </a:moveTo>
                  <a:cubicBezTo>
                    <a:pt x="1169194" y="597789"/>
                    <a:pt x="1242536" y="492347"/>
                    <a:pt x="1282732" y="512350"/>
                  </a:cubicBezTo>
                  <a:cubicBezTo>
                    <a:pt x="1328452" y="535210"/>
                    <a:pt x="1248632" y="637508"/>
                    <a:pt x="1169194" y="706279"/>
                  </a:cubicBezTo>
                  <a:moveTo>
                    <a:pt x="669227" y="745998"/>
                  </a:moveTo>
                  <a:cubicBezTo>
                    <a:pt x="669227" y="658749"/>
                    <a:pt x="755428" y="492728"/>
                    <a:pt x="808101" y="510254"/>
                  </a:cubicBezTo>
                  <a:cubicBezTo>
                    <a:pt x="870204" y="530924"/>
                    <a:pt x="756571" y="698278"/>
                    <a:pt x="669227" y="745998"/>
                  </a:cubicBezTo>
                  <a:close/>
                  <a:moveTo>
                    <a:pt x="581978" y="1370267"/>
                  </a:moveTo>
                  <a:cubicBezTo>
                    <a:pt x="542354" y="1372076"/>
                    <a:pt x="515874" y="1346740"/>
                    <a:pt x="515874" y="1304354"/>
                  </a:cubicBezTo>
                  <a:cubicBezTo>
                    <a:pt x="515874" y="1190625"/>
                    <a:pt x="673513" y="1082040"/>
                    <a:pt x="792575" y="1023842"/>
                  </a:cubicBezTo>
                  <a:cubicBezTo>
                    <a:pt x="771430" y="1182529"/>
                    <a:pt x="717899" y="1364075"/>
                    <a:pt x="581978" y="1370267"/>
                  </a:cubicBezTo>
                  <a:close/>
                  <a:moveTo>
                    <a:pt x="1309402" y="999935"/>
                  </a:moveTo>
                  <a:cubicBezTo>
                    <a:pt x="1219581" y="999935"/>
                    <a:pt x="1150715" y="1066133"/>
                    <a:pt x="1150715" y="1145381"/>
                  </a:cubicBezTo>
                  <a:cubicBezTo>
                    <a:pt x="1150715" y="1211580"/>
                    <a:pt x="1190339" y="1264349"/>
                    <a:pt x="1243298" y="1264349"/>
                  </a:cubicBezTo>
                  <a:cubicBezTo>
                    <a:pt x="1261872" y="1264349"/>
                    <a:pt x="1280255" y="1253776"/>
                    <a:pt x="1280255" y="1229963"/>
                  </a:cubicBezTo>
                  <a:cubicBezTo>
                    <a:pt x="1280255" y="1195578"/>
                    <a:pt x="1234726" y="1187196"/>
                    <a:pt x="1238250" y="1135761"/>
                  </a:cubicBezTo>
                  <a:cubicBezTo>
                    <a:pt x="1240441" y="1101852"/>
                    <a:pt x="1272445" y="1079183"/>
                    <a:pt x="1304163" y="1079183"/>
                  </a:cubicBezTo>
                  <a:cubicBezTo>
                    <a:pt x="1367695" y="1079183"/>
                    <a:pt x="1397318" y="1140714"/>
                    <a:pt x="1397318" y="1204151"/>
                  </a:cubicBezTo>
                  <a:cubicBezTo>
                    <a:pt x="1394651" y="1302068"/>
                    <a:pt x="1322642" y="1370171"/>
                    <a:pt x="1238060" y="1370171"/>
                  </a:cubicBezTo>
                  <a:cubicBezTo>
                    <a:pt x="1126903" y="1370171"/>
                    <a:pt x="1055561" y="1264349"/>
                    <a:pt x="1055561" y="1150525"/>
                  </a:cubicBezTo>
                  <a:cubicBezTo>
                    <a:pt x="1055561" y="981265"/>
                    <a:pt x="1166622" y="915067"/>
                    <a:pt x="1224820" y="899255"/>
                  </a:cubicBezTo>
                  <a:cubicBezTo>
                    <a:pt x="1225391" y="899160"/>
                    <a:pt x="1377029" y="926306"/>
                    <a:pt x="1372172" y="859441"/>
                  </a:cubicBezTo>
                  <a:cubicBezTo>
                    <a:pt x="1370171" y="830104"/>
                    <a:pt x="1326356" y="818864"/>
                    <a:pt x="1294733" y="817531"/>
                  </a:cubicBezTo>
                  <a:cubicBezTo>
                    <a:pt x="1259586" y="816102"/>
                    <a:pt x="1224343" y="828770"/>
                    <a:pt x="1224343" y="828770"/>
                  </a:cubicBezTo>
                  <a:cubicBezTo>
                    <a:pt x="1205865" y="819436"/>
                    <a:pt x="1193102" y="801243"/>
                    <a:pt x="1185196" y="780193"/>
                  </a:cubicBezTo>
                  <a:cubicBezTo>
                    <a:pt x="1293590" y="698183"/>
                    <a:pt x="1370362" y="618839"/>
                    <a:pt x="1370362" y="528923"/>
                  </a:cubicBezTo>
                  <a:cubicBezTo>
                    <a:pt x="1370362" y="481298"/>
                    <a:pt x="1338643" y="438912"/>
                    <a:pt x="1277779" y="438912"/>
                  </a:cubicBezTo>
                  <a:cubicBezTo>
                    <a:pt x="1169384" y="438912"/>
                    <a:pt x="1087279" y="576453"/>
                    <a:pt x="1087279" y="700754"/>
                  </a:cubicBezTo>
                  <a:cubicBezTo>
                    <a:pt x="1087279" y="721900"/>
                    <a:pt x="1087279" y="743140"/>
                    <a:pt x="1092613" y="761619"/>
                  </a:cubicBezTo>
                  <a:cubicBezTo>
                    <a:pt x="1023842" y="811911"/>
                    <a:pt x="972693" y="843058"/>
                    <a:pt x="880110" y="898588"/>
                  </a:cubicBezTo>
                  <a:cubicBezTo>
                    <a:pt x="880110" y="886968"/>
                    <a:pt x="882491" y="857155"/>
                    <a:pt x="890302" y="818388"/>
                  </a:cubicBezTo>
                  <a:cubicBezTo>
                    <a:pt x="922020" y="784003"/>
                    <a:pt x="965645" y="732568"/>
                    <a:pt x="965645" y="692849"/>
                  </a:cubicBezTo>
                  <a:cubicBezTo>
                    <a:pt x="965645" y="674370"/>
                    <a:pt x="955167" y="658463"/>
                    <a:pt x="933926" y="658463"/>
                  </a:cubicBezTo>
                  <a:cubicBezTo>
                    <a:pt x="881063" y="658463"/>
                    <a:pt x="841343" y="737807"/>
                    <a:pt x="830771" y="793337"/>
                  </a:cubicBezTo>
                  <a:cubicBezTo>
                    <a:pt x="806958" y="822388"/>
                    <a:pt x="759333" y="859536"/>
                    <a:pt x="719709" y="859536"/>
                  </a:cubicBezTo>
                  <a:cubicBezTo>
                    <a:pt x="687991" y="859536"/>
                    <a:pt x="677418" y="830390"/>
                    <a:pt x="674751" y="819817"/>
                  </a:cubicBezTo>
                  <a:cubicBezTo>
                    <a:pt x="775335" y="785336"/>
                    <a:pt x="899636" y="647890"/>
                    <a:pt x="899636" y="523494"/>
                  </a:cubicBezTo>
                  <a:cubicBezTo>
                    <a:pt x="899636" y="497015"/>
                    <a:pt x="889063" y="438817"/>
                    <a:pt x="809720" y="438817"/>
                  </a:cubicBezTo>
                  <a:cubicBezTo>
                    <a:pt x="690658" y="438817"/>
                    <a:pt x="590169" y="616077"/>
                    <a:pt x="590169" y="753618"/>
                  </a:cubicBezTo>
                  <a:cubicBezTo>
                    <a:pt x="547783" y="753618"/>
                    <a:pt x="531971" y="708660"/>
                    <a:pt x="531971" y="674275"/>
                  </a:cubicBezTo>
                  <a:cubicBezTo>
                    <a:pt x="531971" y="639890"/>
                    <a:pt x="545211" y="605504"/>
                    <a:pt x="545211" y="594932"/>
                  </a:cubicBezTo>
                  <a:cubicBezTo>
                    <a:pt x="545211" y="584359"/>
                    <a:pt x="539877" y="571119"/>
                    <a:pt x="524066" y="571119"/>
                  </a:cubicBezTo>
                  <a:cubicBezTo>
                    <a:pt x="484346" y="571119"/>
                    <a:pt x="460534" y="624078"/>
                    <a:pt x="460534" y="684848"/>
                  </a:cubicBezTo>
                  <a:cubicBezTo>
                    <a:pt x="463201" y="769525"/>
                    <a:pt x="518732" y="822388"/>
                    <a:pt x="592836" y="827723"/>
                  </a:cubicBezTo>
                  <a:cubicBezTo>
                    <a:pt x="603409" y="878015"/>
                    <a:pt x="648367" y="925544"/>
                    <a:pt x="703898" y="925544"/>
                  </a:cubicBezTo>
                  <a:cubicBezTo>
                    <a:pt x="738378" y="925544"/>
                    <a:pt x="780574" y="914972"/>
                    <a:pt x="809720" y="888587"/>
                  </a:cubicBezTo>
                  <a:cubicBezTo>
                    <a:pt x="807053" y="907161"/>
                    <a:pt x="804482" y="922973"/>
                    <a:pt x="801719" y="938879"/>
                  </a:cubicBezTo>
                  <a:cubicBezTo>
                    <a:pt x="685324" y="999744"/>
                    <a:pt x="600742" y="1042035"/>
                    <a:pt x="523970" y="1110806"/>
                  </a:cubicBezTo>
                  <a:cubicBezTo>
                    <a:pt x="463106" y="1166432"/>
                    <a:pt x="428720" y="1240441"/>
                    <a:pt x="428720" y="1298639"/>
                  </a:cubicBezTo>
                  <a:cubicBezTo>
                    <a:pt x="428720" y="1377982"/>
                    <a:pt x="479012" y="1451991"/>
                    <a:pt x="582168" y="1451991"/>
                  </a:cubicBezTo>
                  <a:cubicBezTo>
                    <a:pt x="703802" y="1451991"/>
                    <a:pt x="796481" y="1354169"/>
                    <a:pt x="841438" y="1219200"/>
                  </a:cubicBezTo>
                  <a:cubicBezTo>
                    <a:pt x="862679" y="1155764"/>
                    <a:pt x="871061" y="1063371"/>
                    <a:pt x="876395" y="978694"/>
                  </a:cubicBezTo>
                  <a:cubicBezTo>
                    <a:pt x="998125" y="909923"/>
                    <a:pt x="1055751" y="870109"/>
                    <a:pt x="1119188" y="825151"/>
                  </a:cubicBezTo>
                  <a:cubicBezTo>
                    <a:pt x="1127093" y="838390"/>
                    <a:pt x="1135190" y="848963"/>
                    <a:pt x="1145667" y="856869"/>
                  </a:cubicBezTo>
                  <a:cubicBezTo>
                    <a:pt x="1090136" y="886015"/>
                    <a:pt x="957929" y="968026"/>
                    <a:pt x="957929" y="1161002"/>
                  </a:cubicBezTo>
                  <a:cubicBezTo>
                    <a:pt x="957929" y="1298639"/>
                    <a:pt x="1050512" y="1451991"/>
                    <a:pt x="1233011" y="1451991"/>
                  </a:cubicBezTo>
                  <a:cubicBezTo>
                    <a:pt x="1383792" y="1451991"/>
                    <a:pt x="1487043" y="1327785"/>
                    <a:pt x="1487043" y="1208723"/>
                  </a:cubicBezTo>
                  <a:cubicBezTo>
                    <a:pt x="1486662" y="1100423"/>
                    <a:pt x="1425797" y="999935"/>
                    <a:pt x="1309402" y="999935"/>
                  </a:cubicBezTo>
                  <a:close/>
                  <a:moveTo>
                    <a:pt x="1764125" y="1227106"/>
                  </a:moveTo>
                  <a:cubicBezTo>
                    <a:pt x="1763649" y="1227963"/>
                    <a:pt x="1762125" y="1229201"/>
                    <a:pt x="1759268" y="1228154"/>
                  </a:cubicBezTo>
                  <a:cubicBezTo>
                    <a:pt x="1757077" y="1227296"/>
                    <a:pt x="1756315" y="1226153"/>
                    <a:pt x="1756410" y="1224725"/>
                  </a:cubicBezTo>
                  <a:cubicBezTo>
                    <a:pt x="1756601" y="1223201"/>
                    <a:pt x="1788414" y="1129094"/>
                    <a:pt x="1788224" y="1021080"/>
                  </a:cubicBezTo>
                  <a:cubicBezTo>
                    <a:pt x="1787843" y="904685"/>
                    <a:pt x="1740599" y="833247"/>
                    <a:pt x="1679829" y="833247"/>
                  </a:cubicBezTo>
                  <a:cubicBezTo>
                    <a:pt x="1642777" y="833247"/>
                    <a:pt x="1616297" y="859727"/>
                    <a:pt x="1616297" y="899351"/>
                  </a:cubicBezTo>
                  <a:cubicBezTo>
                    <a:pt x="1616297" y="970788"/>
                    <a:pt x="1703546" y="976027"/>
                    <a:pt x="1703546" y="1132142"/>
                  </a:cubicBezTo>
                  <a:cubicBezTo>
                    <a:pt x="1703546" y="1195578"/>
                    <a:pt x="1690307" y="1256348"/>
                    <a:pt x="1669161" y="1322546"/>
                  </a:cubicBezTo>
                  <a:cubicBezTo>
                    <a:pt x="1571244" y="1653159"/>
                    <a:pt x="1259110" y="1806512"/>
                    <a:pt x="954977" y="1806512"/>
                  </a:cubicBezTo>
                  <a:cubicBezTo>
                    <a:pt x="814769" y="1806512"/>
                    <a:pt x="715137" y="1777746"/>
                    <a:pt x="685419" y="1764411"/>
                  </a:cubicBezTo>
                  <a:cubicBezTo>
                    <a:pt x="684181" y="1763839"/>
                    <a:pt x="683228" y="1761458"/>
                    <a:pt x="684181" y="1759172"/>
                  </a:cubicBezTo>
                  <a:cubicBezTo>
                    <a:pt x="684848" y="1757267"/>
                    <a:pt x="686943" y="1755934"/>
                    <a:pt x="688086" y="1756505"/>
                  </a:cubicBezTo>
                  <a:cubicBezTo>
                    <a:pt x="700183" y="1761268"/>
                    <a:pt x="785717" y="1788128"/>
                    <a:pt x="891540" y="1788128"/>
                  </a:cubicBezTo>
                  <a:cubicBezTo>
                    <a:pt x="1007936" y="1788128"/>
                    <a:pt x="1076706" y="1740599"/>
                    <a:pt x="1076706" y="1682210"/>
                  </a:cubicBezTo>
                  <a:cubicBezTo>
                    <a:pt x="1076706" y="1645253"/>
                    <a:pt x="1047655" y="1616202"/>
                    <a:pt x="1010507" y="1616202"/>
                  </a:cubicBezTo>
                  <a:cubicBezTo>
                    <a:pt x="939070" y="1616202"/>
                    <a:pt x="933736" y="1706118"/>
                    <a:pt x="780383" y="1706118"/>
                  </a:cubicBezTo>
                  <a:cubicBezTo>
                    <a:pt x="714280" y="1706118"/>
                    <a:pt x="656082" y="1692974"/>
                    <a:pt x="587312" y="1671733"/>
                  </a:cubicBezTo>
                  <a:cubicBezTo>
                    <a:pt x="259271" y="1571244"/>
                    <a:pt x="102965" y="1261682"/>
                    <a:pt x="103251" y="954881"/>
                  </a:cubicBezTo>
                  <a:cubicBezTo>
                    <a:pt x="103346" y="805529"/>
                    <a:pt x="145256" y="686467"/>
                    <a:pt x="145923" y="685324"/>
                  </a:cubicBezTo>
                  <a:cubicBezTo>
                    <a:pt x="146399" y="684562"/>
                    <a:pt x="148304" y="683705"/>
                    <a:pt x="150590" y="684562"/>
                  </a:cubicBezTo>
                  <a:cubicBezTo>
                    <a:pt x="152972" y="685324"/>
                    <a:pt x="153638" y="687419"/>
                    <a:pt x="153353" y="687991"/>
                  </a:cubicBezTo>
                  <a:cubicBezTo>
                    <a:pt x="149447" y="700373"/>
                    <a:pt x="121730" y="785717"/>
                    <a:pt x="121730" y="891445"/>
                  </a:cubicBezTo>
                  <a:cubicBezTo>
                    <a:pt x="121730" y="1007936"/>
                    <a:pt x="169355" y="1076611"/>
                    <a:pt x="230124" y="1076611"/>
                  </a:cubicBezTo>
                  <a:cubicBezTo>
                    <a:pt x="264509" y="1076611"/>
                    <a:pt x="293656" y="1050131"/>
                    <a:pt x="293656" y="1013174"/>
                  </a:cubicBezTo>
                  <a:cubicBezTo>
                    <a:pt x="293656" y="941737"/>
                    <a:pt x="206407" y="933831"/>
                    <a:pt x="206407" y="780383"/>
                  </a:cubicBezTo>
                  <a:cubicBezTo>
                    <a:pt x="206407" y="714185"/>
                    <a:pt x="219647" y="655987"/>
                    <a:pt x="240792" y="587216"/>
                  </a:cubicBezTo>
                  <a:cubicBezTo>
                    <a:pt x="341281" y="259175"/>
                    <a:pt x="650843" y="105442"/>
                    <a:pt x="955072" y="103156"/>
                  </a:cubicBezTo>
                  <a:cubicBezTo>
                    <a:pt x="1096423" y="102108"/>
                    <a:pt x="1220153" y="144399"/>
                    <a:pt x="1224820" y="148114"/>
                  </a:cubicBezTo>
                  <a:cubicBezTo>
                    <a:pt x="1225582" y="148781"/>
                    <a:pt x="1226534" y="150686"/>
                    <a:pt x="1225582" y="152876"/>
                  </a:cubicBezTo>
                  <a:cubicBezTo>
                    <a:pt x="1224629" y="155353"/>
                    <a:pt x="1223010" y="155639"/>
                    <a:pt x="1222153" y="155543"/>
                  </a:cubicBezTo>
                  <a:cubicBezTo>
                    <a:pt x="1220629" y="155353"/>
                    <a:pt x="1140238" y="121730"/>
                    <a:pt x="1018413" y="121730"/>
                  </a:cubicBezTo>
                  <a:cubicBezTo>
                    <a:pt x="904780" y="121634"/>
                    <a:pt x="833342" y="169259"/>
                    <a:pt x="833342" y="230219"/>
                  </a:cubicBezTo>
                  <a:cubicBezTo>
                    <a:pt x="833342" y="264605"/>
                    <a:pt x="859727" y="293656"/>
                    <a:pt x="899446" y="293656"/>
                  </a:cubicBezTo>
                  <a:cubicBezTo>
                    <a:pt x="970883" y="293656"/>
                    <a:pt x="976217" y="206407"/>
                    <a:pt x="1129570" y="206407"/>
                  </a:cubicBezTo>
                  <a:cubicBezTo>
                    <a:pt x="1195769" y="206407"/>
                    <a:pt x="1253871" y="219647"/>
                    <a:pt x="1322642" y="240792"/>
                  </a:cubicBezTo>
                  <a:cubicBezTo>
                    <a:pt x="1653350" y="341281"/>
                    <a:pt x="1803940" y="653510"/>
                    <a:pt x="1806702" y="954977"/>
                  </a:cubicBezTo>
                  <a:cubicBezTo>
                    <a:pt x="1808131" y="1109377"/>
                    <a:pt x="1764602" y="1226344"/>
                    <a:pt x="1764125" y="1227106"/>
                  </a:cubicBezTo>
                  <a:close/>
                  <a:moveTo>
                    <a:pt x="954977" y="44958"/>
                  </a:moveTo>
                  <a:cubicBezTo>
                    <a:pt x="452342" y="44958"/>
                    <a:pt x="44958" y="452342"/>
                    <a:pt x="44958" y="954881"/>
                  </a:cubicBezTo>
                  <a:cubicBezTo>
                    <a:pt x="44958" y="1457516"/>
                    <a:pt x="452438" y="1864805"/>
                    <a:pt x="954977" y="1864805"/>
                  </a:cubicBezTo>
                  <a:cubicBezTo>
                    <a:pt x="1457516" y="1864805"/>
                    <a:pt x="1864805" y="1457516"/>
                    <a:pt x="1864805" y="954881"/>
                  </a:cubicBezTo>
                  <a:cubicBezTo>
                    <a:pt x="1864805" y="455009"/>
                    <a:pt x="1457516" y="44958"/>
                    <a:pt x="954977" y="44958"/>
                  </a:cubicBezTo>
                  <a:close/>
                  <a:moveTo>
                    <a:pt x="954977" y="1909858"/>
                  </a:moveTo>
                  <a:cubicBezTo>
                    <a:pt x="428530" y="1909858"/>
                    <a:pt x="0" y="1483995"/>
                    <a:pt x="0" y="954881"/>
                  </a:cubicBezTo>
                  <a:cubicBezTo>
                    <a:pt x="0" y="428530"/>
                    <a:pt x="428530" y="0"/>
                    <a:pt x="954977" y="0"/>
                  </a:cubicBezTo>
                  <a:cubicBezTo>
                    <a:pt x="1481233" y="0"/>
                    <a:pt x="1909858" y="428530"/>
                    <a:pt x="1909858" y="954881"/>
                  </a:cubicBezTo>
                  <a:cubicBezTo>
                    <a:pt x="1909858" y="1483995"/>
                    <a:pt x="1481233" y="1909858"/>
                    <a:pt x="954977" y="1909858"/>
                  </a:cubicBezTo>
                  <a:close/>
                </a:path>
              </a:pathLst>
            </a:custGeom>
            <a:solidFill>
              <a:schemeClr val="accent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5532336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Monogram">
    <p:bg>
      <p:bgPr>
        <a:solidFill>
          <a:schemeClr val="tx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BCCCB42-DBB6-4C8E-828D-6493684B0843}"/>
              </a:ext>
            </a:extLst>
          </p:cNvPr>
          <p:cNvSpPr>
            <a:spLocks noEditPoints="1"/>
          </p:cNvSpPr>
          <p:nvPr userDrawn="1"/>
        </p:nvSpPr>
        <p:spPr bwMode="auto">
          <a:xfrm>
            <a:off x="4734718" y="2068512"/>
            <a:ext cx="2722563" cy="2720975"/>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47736535"/>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Monogram + tag lin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78B709-D700-48BE-8A7F-40526690FBDC}"/>
              </a:ext>
            </a:extLst>
          </p:cNvPr>
          <p:cNvGrpSpPr/>
          <p:nvPr userDrawn="1"/>
        </p:nvGrpSpPr>
        <p:grpSpPr>
          <a:xfrm>
            <a:off x="1892047" y="2474071"/>
            <a:ext cx="8407906" cy="1909857"/>
            <a:chOff x="515938" y="2471737"/>
            <a:chExt cx="8407906" cy="1909857"/>
          </a:xfrm>
          <a:solidFill>
            <a:schemeClr val="tx1"/>
          </a:solidFill>
        </p:grpSpPr>
        <p:grpSp>
          <p:nvGrpSpPr>
            <p:cNvPr id="4" name="Graphic 1">
              <a:extLst>
                <a:ext uri="{FF2B5EF4-FFF2-40B4-BE49-F238E27FC236}">
                  <a16:creationId xmlns:a16="http://schemas.microsoft.com/office/drawing/2014/main" id="{527CBAE7-1622-4F87-8FE3-3921BDD7B65A}"/>
                </a:ext>
              </a:extLst>
            </p:cNvPr>
            <p:cNvGrpSpPr/>
            <p:nvPr/>
          </p:nvGrpSpPr>
          <p:grpSpPr>
            <a:xfrm>
              <a:off x="2697543" y="3167633"/>
              <a:ext cx="6226301" cy="518064"/>
              <a:chOff x="2697543" y="3167633"/>
              <a:chExt cx="6226301" cy="518064"/>
            </a:xfrm>
            <a:grpFill/>
          </p:grpSpPr>
          <p:sp>
            <p:nvSpPr>
              <p:cNvPr id="6" name="Freeform: Shape 5">
                <a:extLst>
                  <a:ext uri="{FF2B5EF4-FFF2-40B4-BE49-F238E27FC236}">
                    <a16:creationId xmlns:a16="http://schemas.microsoft.com/office/drawing/2014/main" id="{4975FB12-3580-43B5-A933-24B3ED80925D}"/>
                  </a:ext>
                </a:extLst>
              </p:cNvPr>
              <p:cNvSpPr/>
              <p:nvPr/>
            </p:nvSpPr>
            <p:spPr>
              <a:xfrm>
                <a:off x="2697543" y="3198780"/>
                <a:ext cx="251269" cy="369665"/>
              </a:xfrm>
              <a:custGeom>
                <a:avLst/>
                <a:gdLst>
                  <a:gd name="connsiteX0" fmla="*/ 10097 w 251269"/>
                  <a:gd name="connsiteY0" fmla="*/ 369665 h 369665"/>
                  <a:gd name="connsiteX1" fmla="*/ 0 w 251269"/>
                  <a:gd name="connsiteY1" fmla="*/ 359569 h 369665"/>
                  <a:gd name="connsiteX2" fmla="*/ 0 w 251269"/>
                  <a:gd name="connsiteY2" fmla="*/ 10096 h 369665"/>
                  <a:gd name="connsiteX3" fmla="*/ 10097 w 251269"/>
                  <a:gd name="connsiteY3" fmla="*/ 0 h 369665"/>
                  <a:gd name="connsiteX4" fmla="*/ 108871 w 251269"/>
                  <a:gd name="connsiteY4" fmla="*/ 0 h 369665"/>
                  <a:gd name="connsiteX5" fmla="*/ 233934 w 251269"/>
                  <a:gd name="connsiteY5" fmla="*/ 96583 h 369665"/>
                  <a:gd name="connsiteX6" fmla="*/ 182023 w 251269"/>
                  <a:gd name="connsiteY6" fmla="*/ 178689 h 369665"/>
                  <a:gd name="connsiteX7" fmla="*/ 251270 w 251269"/>
                  <a:gd name="connsiteY7" fmla="*/ 269176 h 369665"/>
                  <a:gd name="connsiteX8" fmla="*/ 125063 w 251269"/>
                  <a:gd name="connsiteY8" fmla="*/ 369665 h 369665"/>
                  <a:gd name="connsiteX9" fmla="*/ 10097 w 251269"/>
                  <a:gd name="connsiteY9" fmla="*/ 369665 h 369665"/>
                  <a:gd name="connsiteX10" fmla="*/ 45815 w 251269"/>
                  <a:gd name="connsiteY10" fmla="*/ 163640 h 369665"/>
                  <a:gd name="connsiteX11" fmla="*/ 111157 w 251269"/>
                  <a:gd name="connsiteY11" fmla="*/ 163640 h 369665"/>
                  <a:gd name="connsiteX12" fmla="*/ 187071 w 251269"/>
                  <a:gd name="connsiteY12" fmla="*/ 100013 h 369665"/>
                  <a:gd name="connsiteX13" fmla="*/ 111728 w 251269"/>
                  <a:gd name="connsiteY13" fmla="*/ 38100 h 369665"/>
                  <a:gd name="connsiteX14" fmla="*/ 45815 w 251269"/>
                  <a:gd name="connsiteY14" fmla="*/ 38100 h 369665"/>
                  <a:gd name="connsiteX15" fmla="*/ 45815 w 251269"/>
                  <a:gd name="connsiteY15" fmla="*/ 163640 h 369665"/>
                  <a:gd name="connsiteX16" fmla="*/ 45815 w 251269"/>
                  <a:gd name="connsiteY16" fmla="*/ 331661 h 369665"/>
                  <a:gd name="connsiteX17" fmla="*/ 126778 w 251269"/>
                  <a:gd name="connsiteY17" fmla="*/ 331661 h 369665"/>
                  <a:gd name="connsiteX18" fmla="*/ 204407 w 251269"/>
                  <a:gd name="connsiteY18" fmla="*/ 266890 h 369665"/>
                  <a:gd name="connsiteX19" fmla="*/ 127921 w 251269"/>
                  <a:gd name="connsiteY19" fmla="*/ 200501 h 369665"/>
                  <a:gd name="connsiteX20" fmla="*/ 45815 w 251269"/>
                  <a:gd name="connsiteY20" fmla="*/ 200501 h 369665"/>
                  <a:gd name="connsiteX21" fmla="*/ 45815 w 251269"/>
                  <a:gd name="connsiteY21" fmla="*/ 331661 h 3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69" h="369665">
                    <a:moveTo>
                      <a:pt x="10097" y="369665"/>
                    </a:moveTo>
                    <a:cubicBezTo>
                      <a:pt x="2858" y="369665"/>
                      <a:pt x="0" y="366903"/>
                      <a:pt x="0" y="359569"/>
                    </a:cubicBezTo>
                    <a:lnTo>
                      <a:pt x="0" y="10096"/>
                    </a:lnTo>
                    <a:cubicBezTo>
                      <a:pt x="0" y="2857"/>
                      <a:pt x="2762" y="0"/>
                      <a:pt x="10097" y="0"/>
                    </a:cubicBezTo>
                    <a:lnTo>
                      <a:pt x="108871" y="0"/>
                    </a:lnTo>
                    <a:cubicBezTo>
                      <a:pt x="198787" y="0"/>
                      <a:pt x="233934" y="44101"/>
                      <a:pt x="233934" y="96583"/>
                    </a:cubicBezTo>
                    <a:cubicBezTo>
                      <a:pt x="233934" y="131731"/>
                      <a:pt x="218885" y="161925"/>
                      <a:pt x="182023" y="178689"/>
                    </a:cubicBezTo>
                    <a:cubicBezTo>
                      <a:pt x="230600" y="192691"/>
                      <a:pt x="251270" y="227267"/>
                      <a:pt x="251270" y="269176"/>
                    </a:cubicBezTo>
                    <a:cubicBezTo>
                      <a:pt x="251270" y="321659"/>
                      <a:pt x="215551" y="369665"/>
                      <a:pt x="125063" y="369665"/>
                    </a:cubicBezTo>
                    <a:lnTo>
                      <a:pt x="10097" y="369665"/>
                    </a:lnTo>
                    <a:close/>
                    <a:moveTo>
                      <a:pt x="45815" y="163640"/>
                    </a:moveTo>
                    <a:lnTo>
                      <a:pt x="111157" y="163640"/>
                    </a:lnTo>
                    <a:cubicBezTo>
                      <a:pt x="167545" y="163640"/>
                      <a:pt x="187071" y="134588"/>
                      <a:pt x="187071" y="100013"/>
                    </a:cubicBezTo>
                    <a:cubicBezTo>
                      <a:pt x="187071" y="66008"/>
                      <a:pt x="167545" y="38100"/>
                      <a:pt x="111728" y="38100"/>
                    </a:cubicBezTo>
                    <a:lnTo>
                      <a:pt x="45815" y="38100"/>
                    </a:lnTo>
                    <a:lnTo>
                      <a:pt x="45815" y="163640"/>
                    </a:lnTo>
                    <a:close/>
                    <a:moveTo>
                      <a:pt x="45815" y="331661"/>
                    </a:moveTo>
                    <a:lnTo>
                      <a:pt x="126778" y="331661"/>
                    </a:lnTo>
                    <a:cubicBezTo>
                      <a:pt x="183737" y="331661"/>
                      <a:pt x="204407" y="302038"/>
                      <a:pt x="204407" y="266890"/>
                    </a:cubicBezTo>
                    <a:cubicBezTo>
                      <a:pt x="204407" y="231172"/>
                      <a:pt x="184880" y="200501"/>
                      <a:pt x="127921" y="200501"/>
                    </a:cubicBezTo>
                    <a:lnTo>
                      <a:pt x="45815" y="200501"/>
                    </a:lnTo>
                    <a:lnTo>
                      <a:pt x="45815" y="33166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8399F1A2-9760-4EFA-9912-3CE2BFB4AF89}"/>
                  </a:ext>
                </a:extLst>
              </p:cNvPr>
              <p:cNvSpPr/>
              <p:nvPr/>
            </p:nvSpPr>
            <p:spPr>
              <a:xfrm>
                <a:off x="3011297" y="3300412"/>
                <a:ext cx="212788" cy="273653"/>
              </a:xfrm>
              <a:custGeom>
                <a:avLst/>
                <a:gdLst>
                  <a:gd name="connsiteX0" fmla="*/ 90964 w 212788"/>
                  <a:gd name="connsiteY0" fmla="*/ 273653 h 273653"/>
                  <a:gd name="connsiteX1" fmla="*/ 0 w 212788"/>
                  <a:gd name="connsiteY1" fmla="*/ 172021 h 273653"/>
                  <a:gd name="connsiteX2" fmla="*/ 0 w 212788"/>
                  <a:gd name="connsiteY2" fmla="*/ 10096 h 273653"/>
                  <a:gd name="connsiteX3" fmla="*/ 10001 w 212788"/>
                  <a:gd name="connsiteY3" fmla="*/ 0 h 273653"/>
                  <a:gd name="connsiteX4" fmla="*/ 33433 w 212788"/>
                  <a:gd name="connsiteY4" fmla="*/ 0 h 273653"/>
                  <a:gd name="connsiteX5" fmla="*/ 43529 w 212788"/>
                  <a:gd name="connsiteY5" fmla="*/ 10096 h 273653"/>
                  <a:gd name="connsiteX6" fmla="*/ 43529 w 212788"/>
                  <a:gd name="connsiteY6" fmla="*/ 168021 h 273653"/>
                  <a:gd name="connsiteX7" fmla="*/ 99917 w 212788"/>
                  <a:gd name="connsiteY7" fmla="*/ 237268 h 273653"/>
                  <a:gd name="connsiteX8" fmla="*/ 169164 w 212788"/>
                  <a:gd name="connsiteY8" fmla="*/ 201549 h 273653"/>
                  <a:gd name="connsiteX9" fmla="*/ 169164 w 212788"/>
                  <a:gd name="connsiteY9" fmla="*/ 10096 h 273653"/>
                  <a:gd name="connsiteX10" fmla="*/ 179260 w 212788"/>
                  <a:gd name="connsiteY10" fmla="*/ 0 h 273653"/>
                  <a:gd name="connsiteX11" fmla="*/ 202692 w 212788"/>
                  <a:gd name="connsiteY11" fmla="*/ 0 h 273653"/>
                  <a:gd name="connsiteX12" fmla="*/ 212788 w 212788"/>
                  <a:gd name="connsiteY12" fmla="*/ 10096 h 273653"/>
                  <a:gd name="connsiteX13" fmla="*/ 212788 w 212788"/>
                  <a:gd name="connsiteY13" fmla="*/ 257937 h 273653"/>
                  <a:gd name="connsiteX14" fmla="*/ 202692 w 212788"/>
                  <a:gd name="connsiteY14" fmla="*/ 268034 h 273653"/>
                  <a:gd name="connsiteX15" fmla="*/ 182023 w 212788"/>
                  <a:gd name="connsiteY15" fmla="*/ 268034 h 273653"/>
                  <a:gd name="connsiteX16" fmla="*/ 171926 w 212788"/>
                  <a:gd name="connsiteY16" fmla="*/ 257937 h 273653"/>
                  <a:gd name="connsiteX17" fmla="*/ 171926 w 212788"/>
                  <a:gd name="connsiteY17" fmla="*/ 235553 h 273653"/>
                  <a:gd name="connsiteX18" fmla="*/ 90964 w 212788"/>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73653">
                    <a:moveTo>
                      <a:pt x="90964" y="273653"/>
                    </a:moveTo>
                    <a:cubicBezTo>
                      <a:pt x="25622" y="273653"/>
                      <a:pt x="0" y="226790"/>
                      <a:pt x="0" y="172021"/>
                    </a:cubicBezTo>
                    <a:lnTo>
                      <a:pt x="0" y="10096"/>
                    </a:lnTo>
                    <a:cubicBezTo>
                      <a:pt x="0" y="2858"/>
                      <a:pt x="2762" y="0"/>
                      <a:pt x="10001" y="0"/>
                    </a:cubicBezTo>
                    <a:lnTo>
                      <a:pt x="33433" y="0"/>
                    </a:lnTo>
                    <a:cubicBezTo>
                      <a:pt x="40672" y="0"/>
                      <a:pt x="43529" y="2762"/>
                      <a:pt x="43529" y="10096"/>
                    </a:cubicBezTo>
                    <a:lnTo>
                      <a:pt x="43529" y="168021"/>
                    </a:lnTo>
                    <a:cubicBezTo>
                      <a:pt x="43529" y="199263"/>
                      <a:pt x="54673" y="237268"/>
                      <a:pt x="99917" y="237268"/>
                    </a:cubicBezTo>
                    <a:cubicBezTo>
                      <a:pt x="122777" y="237268"/>
                      <a:pt x="150209" y="228314"/>
                      <a:pt x="169164" y="201549"/>
                    </a:cubicBezTo>
                    <a:lnTo>
                      <a:pt x="169164" y="10096"/>
                    </a:lnTo>
                    <a:cubicBezTo>
                      <a:pt x="169164" y="2858"/>
                      <a:pt x="171926" y="0"/>
                      <a:pt x="179260" y="0"/>
                    </a:cubicBezTo>
                    <a:lnTo>
                      <a:pt x="202692" y="0"/>
                    </a:lnTo>
                    <a:cubicBezTo>
                      <a:pt x="209931" y="0"/>
                      <a:pt x="212788" y="2762"/>
                      <a:pt x="212788" y="10096"/>
                    </a:cubicBezTo>
                    <a:lnTo>
                      <a:pt x="212788" y="257937"/>
                    </a:lnTo>
                    <a:cubicBezTo>
                      <a:pt x="212788" y="265176"/>
                      <a:pt x="210026" y="268034"/>
                      <a:pt x="202692" y="268034"/>
                    </a:cubicBezTo>
                    <a:lnTo>
                      <a:pt x="182023" y="268034"/>
                    </a:lnTo>
                    <a:cubicBezTo>
                      <a:pt x="174784" y="268034"/>
                      <a:pt x="171926" y="265271"/>
                      <a:pt x="171926" y="257937"/>
                    </a:cubicBezTo>
                    <a:lnTo>
                      <a:pt x="171926" y="235553"/>
                    </a:lnTo>
                    <a:cubicBezTo>
                      <a:pt x="156781" y="254603"/>
                      <a:pt x="132779" y="273653"/>
                      <a:pt x="90964" y="27365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8032747-5D30-4BD5-987A-E0CD8522095B}"/>
                  </a:ext>
                </a:extLst>
              </p:cNvPr>
              <p:cNvSpPr/>
              <p:nvPr/>
            </p:nvSpPr>
            <p:spPr>
              <a:xfrm>
                <a:off x="3299143"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0 w 59245"/>
                  <a:gd name="connsiteY6" fmla="*/ 384715 h 394811"/>
                  <a:gd name="connsiteX7" fmla="*/ 7810 w 59245"/>
                  <a:gd name="connsiteY7" fmla="*/ 136874 h 394811"/>
                  <a:gd name="connsiteX8" fmla="*/ 17907 w 59245"/>
                  <a:gd name="connsiteY8" fmla="*/ 126778 h 394811"/>
                  <a:gd name="connsiteX9" fmla="*/ 41338 w 59245"/>
                  <a:gd name="connsiteY9" fmla="*/ 126778 h 394811"/>
                  <a:gd name="connsiteX10" fmla="*/ 51435 w 59245"/>
                  <a:gd name="connsiteY10" fmla="*/ 136874 h 394811"/>
                  <a:gd name="connsiteX11" fmla="*/ 51435 w 59245"/>
                  <a:gd name="connsiteY11" fmla="*/ 384715 h 394811"/>
                  <a:gd name="connsiteX12" fmla="*/ 41338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239"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0" y="392049"/>
                      <a:pt x="7810" y="384715"/>
                    </a:cubicBezTo>
                    <a:lnTo>
                      <a:pt x="7810" y="136874"/>
                    </a:lnTo>
                    <a:cubicBezTo>
                      <a:pt x="7810" y="129635"/>
                      <a:pt x="10573" y="126778"/>
                      <a:pt x="17907" y="126778"/>
                    </a:cubicBezTo>
                    <a:lnTo>
                      <a:pt x="41338" y="126778"/>
                    </a:lnTo>
                    <a:cubicBezTo>
                      <a:pt x="48577" y="126778"/>
                      <a:pt x="51435" y="129540"/>
                      <a:pt x="51435" y="136874"/>
                    </a:cubicBezTo>
                    <a:lnTo>
                      <a:pt x="51435" y="384715"/>
                    </a:lnTo>
                    <a:cubicBezTo>
                      <a:pt x="51435" y="391954"/>
                      <a:pt x="48673" y="394811"/>
                      <a:pt x="41338" y="394811"/>
                    </a:cubicBezTo>
                    <a:lnTo>
                      <a:pt x="17907" y="394811"/>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34DF0B2-5649-4DDB-9049-35C47077597D}"/>
                  </a:ext>
                </a:extLst>
              </p:cNvPr>
              <p:cNvSpPr/>
              <p:nvPr/>
            </p:nvSpPr>
            <p:spPr>
              <a:xfrm>
                <a:off x="3433636"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4 w 43624"/>
                  <a:gd name="connsiteY5" fmla="*/ 10001 h 400907"/>
                  <a:gd name="connsiteX6" fmla="*/ 43624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390811"/>
                    </a:lnTo>
                    <a:cubicBezTo>
                      <a:pt x="43624" y="398050"/>
                      <a:pt x="40862" y="400907"/>
                      <a:pt x="33528" y="400907"/>
                    </a:cubicBezTo>
                    <a:lnTo>
                      <a:pt x="10096" y="400907"/>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196C52C-2867-4BA1-B059-AC4327A6E1D0}"/>
                  </a:ext>
                </a:extLst>
              </p:cNvPr>
              <p:cNvSpPr/>
              <p:nvPr/>
            </p:nvSpPr>
            <p:spPr>
              <a:xfrm>
                <a:off x="3541935" y="3167633"/>
                <a:ext cx="230600" cy="406336"/>
              </a:xfrm>
              <a:custGeom>
                <a:avLst/>
                <a:gdLst>
                  <a:gd name="connsiteX0" fmla="*/ 199930 w 230600"/>
                  <a:gd name="connsiteY0" fmla="*/ 400812 h 406336"/>
                  <a:gd name="connsiteX1" fmla="*/ 189833 w 230600"/>
                  <a:gd name="connsiteY1" fmla="*/ 390716 h 406336"/>
                  <a:gd name="connsiteX2" fmla="*/ 189833 w 230600"/>
                  <a:gd name="connsiteY2" fmla="*/ 368332 h 406336"/>
                  <a:gd name="connsiteX3" fmla="*/ 112204 w 230600"/>
                  <a:gd name="connsiteY3" fmla="*/ 406337 h 406336"/>
                  <a:gd name="connsiteX4" fmla="*/ 0 w 230600"/>
                  <a:gd name="connsiteY4" fmla="*/ 267367 h 406336"/>
                  <a:gd name="connsiteX5" fmla="*/ 112204 w 230600"/>
                  <a:gd name="connsiteY5" fmla="*/ 127254 h 406336"/>
                  <a:gd name="connsiteX6" fmla="*/ 187071 w 230600"/>
                  <a:gd name="connsiteY6" fmla="*/ 161354 h 406336"/>
                  <a:gd name="connsiteX7" fmla="*/ 187071 w 230600"/>
                  <a:gd name="connsiteY7" fmla="*/ 10001 h 406336"/>
                  <a:gd name="connsiteX8" fmla="*/ 197072 w 230600"/>
                  <a:gd name="connsiteY8" fmla="*/ 0 h 406336"/>
                  <a:gd name="connsiteX9" fmla="*/ 220504 w 230600"/>
                  <a:gd name="connsiteY9" fmla="*/ 0 h 406336"/>
                  <a:gd name="connsiteX10" fmla="*/ 230600 w 230600"/>
                  <a:gd name="connsiteY10" fmla="*/ 10001 h 406336"/>
                  <a:gd name="connsiteX11" fmla="*/ 230600 w 230600"/>
                  <a:gd name="connsiteY11" fmla="*/ 390811 h 406336"/>
                  <a:gd name="connsiteX12" fmla="*/ 220504 w 230600"/>
                  <a:gd name="connsiteY12" fmla="*/ 400907 h 406336"/>
                  <a:gd name="connsiteX13" fmla="*/ 199930 w 230600"/>
                  <a:gd name="connsiteY13" fmla="*/ 400907 h 406336"/>
                  <a:gd name="connsiteX14" fmla="*/ 120587 w 230600"/>
                  <a:gd name="connsiteY14" fmla="*/ 371285 h 406336"/>
                  <a:gd name="connsiteX15" fmla="*/ 186976 w 230600"/>
                  <a:gd name="connsiteY15" fmla="*/ 334423 h 406336"/>
                  <a:gd name="connsiteX16" fmla="*/ 186976 w 230600"/>
                  <a:gd name="connsiteY16" fmla="*/ 199263 h 406336"/>
                  <a:gd name="connsiteX17" fmla="*/ 120587 w 230600"/>
                  <a:gd name="connsiteY17" fmla="*/ 162401 h 406336"/>
                  <a:gd name="connsiteX18" fmla="*/ 45244 w 230600"/>
                  <a:gd name="connsiteY18" fmla="*/ 266795 h 406336"/>
                  <a:gd name="connsiteX19" fmla="*/ 120587 w 230600"/>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00"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481" y="127254"/>
                      <a:pt x="112204" y="127254"/>
                    </a:cubicBezTo>
                    <a:cubicBezTo>
                      <a:pt x="150781" y="127254"/>
                      <a:pt x="174212" y="142875"/>
                      <a:pt x="187071" y="161354"/>
                    </a:cubicBezTo>
                    <a:lnTo>
                      <a:pt x="187071" y="10001"/>
                    </a:lnTo>
                    <a:cubicBezTo>
                      <a:pt x="187071" y="2762"/>
                      <a:pt x="189833" y="0"/>
                      <a:pt x="197072" y="0"/>
                    </a:cubicBezTo>
                    <a:lnTo>
                      <a:pt x="220504" y="0"/>
                    </a:lnTo>
                    <a:cubicBezTo>
                      <a:pt x="227743" y="0"/>
                      <a:pt x="230600" y="2762"/>
                      <a:pt x="230600" y="10001"/>
                    </a:cubicBezTo>
                    <a:lnTo>
                      <a:pt x="230600" y="390811"/>
                    </a:lnTo>
                    <a:cubicBezTo>
                      <a:pt x="230600" y="398050"/>
                      <a:pt x="227838" y="400907"/>
                      <a:pt x="220504" y="400907"/>
                    </a:cubicBezTo>
                    <a:lnTo>
                      <a:pt x="199930" y="400907"/>
                    </a:lnTo>
                    <a:close/>
                    <a:moveTo>
                      <a:pt x="120587" y="371285"/>
                    </a:moveTo>
                    <a:cubicBezTo>
                      <a:pt x="146304" y="371285"/>
                      <a:pt x="170307" y="360617"/>
                      <a:pt x="186976" y="334423"/>
                    </a:cubicBezTo>
                    <a:lnTo>
                      <a:pt x="186976" y="199263"/>
                    </a:lnTo>
                    <a:cubicBezTo>
                      <a:pt x="170212" y="172974"/>
                      <a:pt x="146209" y="162401"/>
                      <a:pt x="120587" y="162401"/>
                    </a:cubicBezTo>
                    <a:cubicBezTo>
                      <a:pt x="75343" y="162401"/>
                      <a:pt x="45244" y="196977"/>
                      <a:pt x="45244" y="266795"/>
                    </a:cubicBezTo>
                    <a:cubicBezTo>
                      <a:pt x="45244" y="336614"/>
                      <a:pt x="75438" y="371285"/>
                      <a:pt x="120587" y="371285"/>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07266B4-DF8F-45A5-8472-A1F4691953DD}"/>
                  </a:ext>
                </a:extLst>
              </p:cNvPr>
              <p:cNvSpPr/>
              <p:nvPr/>
            </p:nvSpPr>
            <p:spPr>
              <a:xfrm>
                <a:off x="3847782"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1 w 59245"/>
                  <a:gd name="connsiteY6" fmla="*/ 384715 h 394811"/>
                  <a:gd name="connsiteX7" fmla="*/ 7811 w 59245"/>
                  <a:gd name="connsiteY7" fmla="*/ 136874 h 394811"/>
                  <a:gd name="connsiteX8" fmla="*/ 17907 w 59245"/>
                  <a:gd name="connsiteY8" fmla="*/ 126778 h 394811"/>
                  <a:gd name="connsiteX9" fmla="*/ 41339 w 59245"/>
                  <a:gd name="connsiteY9" fmla="*/ 126778 h 394811"/>
                  <a:gd name="connsiteX10" fmla="*/ 51435 w 59245"/>
                  <a:gd name="connsiteY10" fmla="*/ 136874 h 394811"/>
                  <a:gd name="connsiteX11" fmla="*/ 51435 w 59245"/>
                  <a:gd name="connsiteY11" fmla="*/ 384715 h 394811"/>
                  <a:gd name="connsiteX12" fmla="*/ 41339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144"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1" y="392049"/>
                      <a:pt x="7811" y="384715"/>
                    </a:cubicBezTo>
                    <a:lnTo>
                      <a:pt x="7811" y="136874"/>
                    </a:lnTo>
                    <a:cubicBezTo>
                      <a:pt x="7811" y="129635"/>
                      <a:pt x="10668" y="126778"/>
                      <a:pt x="17907" y="126778"/>
                    </a:cubicBezTo>
                    <a:lnTo>
                      <a:pt x="41339" y="126778"/>
                    </a:lnTo>
                    <a:cubicBezTo>
                      <a:pt x="48578" y="126778"/>
                      <a:pt x="51435" y="129540"/>
                      <a:pt x="51435" y="136874"/>
                    </a:cubicBezTo>
                    <a:lnTo>
                      <a:pt x="51435" y="384715"/>
                    </a:lnTo>
                    <a:cubicBezTo>
                      <a:pt x="51435" y="391954"/>
                      <a:pt x="48578" y="394811"/>
                      <a:pt x="41339" y="394811"/>
                    </a:cubicBezTo>
                    <a:lnTo>
                      <a:pt x="17907" y="394811"/>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095DB20-5A6D-443E-980D-D96A827B18A4}"/>
                  </a:ext>
                </a:extLst>
              </p:cNvPr>
              <p:cNvSpPr/>
              <p:nvPr/>
            </p:nvSpPr>
            <p:spPr>
              <a:xfrm>
                <a:off x="3982276" y="3294792"/>
                <a:ext cx="216121" cy="273653"/>
              </a:xfrm>
              <a:custGeom>
                <a:avLst/>
                <a:gdLst>
                  <a:gd name="connsiteX0" fmla="*/ 10096 w 216121"/>
                  <a:gd name="connsiteY0" fmla="*/ 273653 h 273653"/>
                  <a:gd name="connsiteX1" fmla="*/ 0 w 216121"/>
                  <a:gd name="connsiteY1" fmla="*/ 263557 h 273653"/>
                  <a:gd name="connsiteX2" fmla="*/ 0 w 216121"/>
                  <a:gd name="connsiteY2" fmla="*/ 15716 h 273653"/>
                  <a:gd name="connsiteX3" fmla="*/ 10096 w 216121"/>
                  <a:gd name="connsiteY3" fmla="*/ 5620 h 273653"/>
                  <a:gd name="connsiteX4" fmla="*/ 30766 w 216121"/>
                  <a:gd name="connsiteY4" fmla="*/ 5620 h 273653"/>
                  <a:gd name="connsiteX5" fmla="*/ 40767 w 216121"/>
                  <a:gd name="connsiteY5" fmla="*/ 15716 h 273653"/>
                  <a:gd name="connsiteX6" fmla="*/ 40767 w 216121"/>
                  <a:gd name="connsiteY6" fmla="*/ 38005 h 273653"/>
                  <a:gd name="connsiteX7" fmla="*/ 123444 w 216121"/>
                  <a:gd name="connsiteY7" fmla="*/ 0 h 273653"/>
                  <a:gd name="connsiteX8" fmla="*/ 216122 w 216121"/>
                  <a:gd name="connsiteY8" fmla="*/ 101632 h 273653"/>
                  <a:gd name="connsiteX9" fmla="*/ 216122 w 216121"/>
                  <a:gd name="connsiteY9" fmla="*/ 263557 h 273653"/>
                  <a:gd name="connsiteX10" fmla="*/ 206026 w 216121"/>
                  <a:gd name="connsiteY10" fmla="*/ 273653 h 273653"/>
                  <a:gd name="connsiteX11" fmla="*/ 182594 w 216121"/>
                  <a:gd name="connsiteY11" fmla="*/ 273653 h 273653"/>
                  <a:gd name="connsiteX12" fmla="*/ 172498 w 216121"/>
                  <a:gd name="connsiteY12" fmla="*/ 263557 h 273653"/>
                  <a:gd name="connsiteX13" fmla="*/ 172498 w 216121"/>
                  <a:gd name="connsiteY13" fmla="*/ 105632 h 273653"/>
                  <a:gd name="connsiteX14" fmla="*/ 114395 w 216121"/>
                  <a:gd name="connsiteY14" fmla="*/ 36385 h 273653"/>
                  <a:gd name="connsiteX15" fmla="*/ 43529 w 216121"/>
                  <a:gd name="connsiteY15" fmla="*/ 72104 h 273653"/>
                  <a:gd name="connsiteX16" fmla="*/ 43529 w 216121"/>
                  <a:gd name="connsiteY16" fmla="*/ 263557 h 273653"/>
                  <a:gd name="connsiteX17" fmla="*/ 33433 w 216121"/>
                  <a:gd name="connsiteY17" fmla="*/ 273653 h 273653"/>
                  <a:gd name="connsiteX18" fmla="*/ 10096 w 216121"/>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1" h="273653">
                    <a:moveTo>
                      <a:pt x="10096" y="273653"/>
                    </a:moveTo>
                    <a:cubicBezTo>
                      <a:pt x="2857" y="273653"/>
                      <a:pt x="0" y="270891"/>
                      <a:pt x="0" y="263557"/>
                    </a:cubicBezTo>
                    <a:lnTo>
                      <a:pt x="0" y="15716"/>
                    </a:lnTo>
                    <a:cubicBezTo>
                      <a:pt x="0" y="8477"/>
                      <a:pt x="2857" y="5620"/>
                      <a:pt x="10096" y="5620"/>
                    </a:cubicBezTo>
                    <a:lnTo>
                      <a:pt x="30766" y="5620"/>
                    </a:lnTo>
                    <a:cubicBezTo>
                      <a:pt x="38005" y="5620"/>
                      <a:pt x="40767" y="8382"/>
                      <a:pt x="40767" y="15716"/>
                    </a:cubicBezTo>
                    <a:lnTo>
                      <a:pt x="40767" y="38005"/>
                    </a:lnTo>
                    <a:cubicBezTo>
                      <a:pt x="55816" y="19050"/>
                      <a:pt x="80963" y="0"/>
                      <a:pt x="123444" y="0"/>
                    </a:cubicBezTo>
                    <a:cubicBezTo>
                      <a:pt x="189833" y="0"/>
                      <a:pt x="216122" y="46863"/>
                      <a:pt x="216122" y="101632"/>
                    </a:cubicBezTo>
                    <a:lnTo>
                      <a:pt x="216122" y="263557"/>
                    </a:lnTo>
                    <a:cubicBezTo>
                      <a:pt x="216122" y="270796"/>
                      <a:pt x="213360" y="273653"/>
                      <a:pt x="206026" y="273653"/>
                    </a:cubicBezTo>
                    <a:lnTo>
                      <a:pt x="182594" y="273653"/>
                    </a:lnTo>
                    <a:cubicBezTo>
                      <a:pt x="175355" y="273653"/>
                      <a:pt x="172498" y="270891"/>
                      <a:pt x="172498" y="263557"/>
                    </a:cubicBezTo>
                    <a:lnTo>
                      <a:pt x="172498" y="105632"/>
                    </a:lnTo>
                    <a:cubicBezTo>
                      <a:pt x="172498" y="74390"/>
                      <a:pt x="161830" y="36385"/>
                      <a:pt x="114395" y="36385"/>
                    </a:cubicBezTo>
                    <a:cubicBezTo>
                      <a:pt x="90964" y="36385"/>
                      <a:pt x="63055" y="45339"/>
                      <a:pt x="43529" y="72104"/>
                    </a:cubicBezTo>
                    <a:lnTo>
                      <a:pt x="43529" y="263557"/>
                    </a:lnTo>
                    <a:cubicBezTo>
                      <a:pt x="43529" y="270796"/>
                      <a:pt x="40672" y="273653"/>
                      <a:pt x="33433" y="273653"/>
                    </a:cubicBezTo>
                    <a:lnTo>
                      <a:pt x="10096" y="273653"/>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0CD18E3-372E-4662-9A1B-FA076EFC92D8}"/>
                  </a:ext>
                </a:extLst>
              </p:cNvPr>
              <p:cNvSpPr/>
              <p:nvPr/>
            </p:nvSpPr>
            <p:spPr>
              <a:xfrm>
                <a:off x="4249642" y="3294887"/>
                <a:ext cx="247840" cy="390810"/>
              </a:xfrm>
              <a:custGeom>
                <a:avLst/>
                <a:gdLst>
                  <a:gd name="connsiteX0" fmla="*/ 116681 w 247840"/>
                  <a:gd name="connsiteY0" fmla="*/ 390811 h 390810"/>
                  <a:gd name="connsiteX1" fmla="*/ 0 w 247840"/>
                  <a:gd name="connsiteY1" fmla="*/ 317087 h 390810"/>
                  <a:gd name="connsiteX2" fmla="*/ 44101 w 247840"/>
                  <a:gd name="connsiteY2" fmla="*/ 258509 h 390810"/>
                  <a:gd name="connsiteX3" fmla="*/ 19526 w 247840"/>
                  <a:gd name="connsiteY3" fmla="*/ 221647 h 390810"/>
                  <a:gd name="connsiteX4" fmla="*/ 54674 w 247840"/>
                  <a:gd name="connsiteY4" fmla="*/ 172498 h 390810"/>
                  <a:gd name="connsiteX5" fmla="*/ 17812 w 247840"/>
                  <a:gd name="connsiteY5" fmla="*/ 95441 h 390810"/>
                  <a:gd name="connsiteX6" fmla="*/ 116110 w 247840"/>
                  <a:gd name="connsiteY6" fmla="*/ 0 h 390810"/>
                  <a:gd name="connsiteX7" fmla="*/ 152971 w 247840"/>
                  <a:gd name="connsiteY7" fmla="*/ 5620 h 390810"/>
                  <a:gd name="connsiteX8" fmla="*/ 234505 w 247840"/>
                  <a:gd name="connsiteY8" fmla="*/ 5620 h 390810"/>
                  <a:gd name="connsiteX9" fmla="*/ 244602 w 247840"/>
                  <a:gd name="connsiteY9" fmla="*/ 15716 h 390810"/>
                  <a:gd name="connsiteX10" fmla="*/ 244602 w 247840"/>
                  <a:gd name="connsiteY10" fmla="*/ 29718 h 390810"/>
                  <a:gd name="connsiteX11" fmla="*/ 234505 w 247840"/>
                  <a:gd name="connsiteY11" fmla="*/ 39719 h 390810"/>
                  <a:gd name="connsiteX12" fmla="*/ 192024 w 247840"/>
                  <a:gd name="connsiteY12" fmla="*/ 34671 h 390810"/>
                  <a:gd name="connsiteX13" fmla="*/ 218313 w 247840"/>
                  <a:gd name="connsiteY13" fmla="*/ 94393 h 390810"/>
                  <a:gd name="connsiteX14" fmla="*/ 117253 w 247840"/>
                  <a:gd name="connsiteY14" fmla="*/ 189833 h 390810"/>
                  <a:gd name="connsiteX15" fmla="*/ 74295 w 247840"/>
                  <a:gd name="connsiteY15" fmla="*/ 183166 h 390810"/>
                  <a:gd name="connsiteX16" fmla="*/ 57531 w 247840"/>
                  <a:gd name="connsiteY16" fmla="*/ 214408 h 390810"/>
                  <a:gd name="connsiteX17" fmla="*/ 93250 w 247840"/>
                  <a:gd name="connsiteY17" fmla="*/ 232315 h 390810"/>
                  <a:gd name="connsiteX18" fmla="*/ 160782 w 247840"/>
                  <a:gd name="connsiteY18" fmla="*/ 232315 h 390810"/>
                  <a:gd name="connsiteX19" fmla="*/ 247841 w 247840"/>
                  <a:gd name="connsiteY19" fmla="*/ 300419 h 390810"/>
                  <a:gd name="connsiteX20" fmla="*/ 116681 w 247840"/>
                  <a:gd name="connsiteY20" fmla="*/ 390811 h 390810"/>
                  <a:gd name="connsiteX21" fmla="*/ 117253 w 247840"/>
                  <a:gd name="connsiteY21" fmla="*/ 359569 h 390810"/>
                  <a:gd name="connsiteX22" fmla="*/ 204311 w 247840"/>
                  <a:gd name="connsiteY22" fmla="*/ 304895 h 390810"/>
                  <a:gd name="connsiteX23" fmla="*/ 151829 w 247840"/>
                  <a:gd name="connsiteY23" fmla="*/ 268034 h 390810"/>
                  <a:gd name="connsiteX24" fmla="*/ 73057 w 247840"/>
                  <a:gd name="connsiteY24" fmla="*/ 268034 h 390810"/>
                  <a:gd name="connsiteX25" fmla="*/ 42386 w 247840"/>
                  <a:gd name="connsiteY25" fmla="*/ 311563 h 390810"/>
                  <a:gd name="connsiteX26" fmla="*/ 117253 w 247840"/>
                  <a:gd name="connsiteY26" fmla="*/ 359569 h 390810"/>
                  <a:gd name="connsiteX27" fmla="*/ 118396 w 247840"/>
                  <a:gd name="connsiteY27" fmla="*/ 158591 h 390810"/>
                  <a:gd name="connsiteX28" fmla="*/ 175927 w 247840"/>
                  <a:gd name="connsiteY28" fmla="*/ 94964 h 390810"/>
                  <a:gd name="connsiteX29" fmla="*/ 118396 w 247840"/>
                  <a:gd name="connsiteY29" fmla="*/ 31337 h 390810"/>
                  <a:gd name="connsiteX30" fmla="*/ 60865 w 247840"/>
                  <a:gd name="connsiteY30" fmla="*/ 94964 h 390810"/>
                  <a:gd name="connsiteX31" fmla="*/ 118396 w 247840"/>
                  <a:gd name="connsiteY31" fmla="*/ 158591 h 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840" h="390810">
                    <a:moveTo>
                      <a:pt x="116681" y="390811"/>
                    </a:moveTo>
                    <a:cubicBezTo>
                      <a:pt x="46387" y="390811"/>
                      <a:pt x="0" y="364046"/>
                      <a:pt x="0" y="317087"/>
                    </a:cubicBezTo>
                    <a:cubicBezTo>
                      <a:pt x="0" y="288036"/>
                      <a:pt x="17907" y="269081"/>
                      <a:pt x="44101" y="258509"/>
                    </a:cubicBezTo>
                    <a:cubicBezTo>
                      <a:pt x="29623" y="252317"/>
                      <a:pt x="19526" y="240030"/>
                      <a:pt x="19526" y="221647"/>
                    </a:cubicBezTo>
                    <a:cubicBezTo>
                      <a:pt x="19526" y="197644"/>
                      <a:pt x="38005" y="182023"/>
                      <a:pt x="54674" y="172498"/>
                    </a:cubicBezTo>
                    <a:cubicBezTo>
                      <a:pt x="28385" y="154019"/>
                      <a:pt x="17812" y="124492"/>
                      <a:pt x="17812" y="95441"/>
                    </a:cubicBezTo>
                    <a:cubicBezTo>
                      <a:pt x="17812" y="47435"/>
                      <a:pt x="46292" y="0"/>
                      <a:pt x="116110" y="0"/>
                    </a:cubicBezTo>
                    <a:cubicBezTo>
                      <a:pt x="131159" y="0"/>
                      <a:pt x="142875" y="2286"/>
                      <a:pt x="152971" y="5620"/>
                    </a:cubicBezTo>
                    <a:lnTo>
                      <a:pt x="234505" y="5620"/>
                    </a:lnTo>
                    <a:cubicBezTo>
                      <a:pt x="241745" y="5620"/>
                      <a:pt x="244602" y="8382"/>
                      <a:pt x="244602" y="15716"/>
                    </a:cubicBezTo>
                    <a:lnTo>
                      <a:pt x="244602" y="29718"/>
                    </a:lnTo>
                    <a:cubicBezTo>
                      <a:pt x="244602" y="36957"/>
                      <a:pt x="241268" y="39719"/>
                      <a:pt x="234505" y="39719"/>
                    </a:cubicBezTo>
                    <a:cubicBezTo>
                      <a:pt x="219932" y="39148"/>
                      <a:pt x="204883" y="37529"/>
                      <a:pt x="192024" y="34671"/>
                    </a:cubicBezTo>
                    <a:cubicBezTo>
                      <a:pt x="210979" y="50864"/>
                      <a:pt x="218313" y="69818"/>
                      <a:pt x="218313" y="94393"/>
                    </a:cubicBezTo>
                    <a:cubicBezTo>
                      <a:pt x="218313" y="142399"/>
                      <a:pt x="190976" y="189833"/>
                      <a:pt x="117253" y="189833"/>
                    </a:cubicBezTo>
                    <a:cubicBezTo>
                      <a:pt x="101060" y="189833"/>
                      <a:pt x="86582" y="187547"/>
                      <a:pt x="74295" y="183166"/>
                    </a:cubicBezTo>
                    <a:cubicBezTo>
                      <a:pt x="63151" y="193739"/>
                      <a:pt x="57531" y="204406"/>
                      <a:pt x="57531" y="214408"/>
                    </a:cubicBezTo>
                    <a:cubicBezTo>
                      <a:pt x="57531" y="222790"/>
                      <a:pt x="60865" y="232315"/>
                      <a:pt x="93250" y="232315"/>
                    </a:cubicBezTo>
                    <a:lnTo>
                      <a:pt x="160782" y="232315"/>
                    </a:lnTo>
                    <a:cubicBezTo>
                      <a:pt x="209360" y="232315"/>
                      <a:pt x="247841" y="253556"/>
                      <a:pt x="247841" y="300419"/>
                    </a:cubicBezTo>
                    <a:cubicBezTo>
                      <a:pt x="247841" y="351758"/>
                      <a:pt x="202121" y="390811"/>
                      <a:pt x="116681" y="390811"/>
                    </a:cubicBezTo>
                    <a:close/>
                    <a:moveTo>
                      <a:pt x="117253" y="359569"/>
                    </a:moveTo>
                    <a:cubicBezTo>
                      <a:pt x="177546" y="359569"/>
                      <a:pt x="204311" y="334994"/>
                      <a:pt x="204311" y="304895"/>
                    </a:cubicBezTo>
                    <a:cubicBezTo>
                      <a:pt x="204311" y="284226"/>
                      <a:pt x="191453" y="268034"/>
                      <a:pt x="151829" y="268034"/>
                    </a:cubicBezTo>
                    <a:lnTo>
                      <a:pt x="73057" y="268034"/>
                    </a:lnTo>
                    <a:cubicBezTo>
                      <a:pt x="51245" y="278130"/>
                      <a:pt x="42386" y="293180"/>
                      <a:pt x="42386" y="311563"/>
                    </a:cubicBezTo>
                    <a:cubicBezTo>
                      <a:pt x="42386" y="336614"/>
                      <a:pt x="58579" y="359569"/>
                      <a:pt x="117253" y="359569"/>
                    </a:cubicBezTo>
                    <a:close/>
                    <a:moveTo>
                      <a:pt x="118396" y="158591"/>
                    </a:moveTo>
                    <a:cubicBezTo>
                      <a:pt x="155829" y="158591"/>
                      <a:pt x="175927" y="131826"/>
                      <a:pt x="175927" y="94964"/>
                    </a:cubicBezTo>
                    <a:cubicBezTo>
                      <a:pt x="175927" y="58674"/>
                      <a:pt x="155829" y="31337"/>
                      <a:pt x="118396" y="31337"/>
                    </a:cubicBezTo>
                    <a:cubicBezTo>
                      <a:pt x="80963" y="31337"/>
                      <a:pt x="60865" y="58674"/>
                      <a:pt x="60865" y="94964"/>
                    </a:cubicBezTo>
                    <a:cubicBezTo>
                      <a:pt x="60865" y="131731"/>
                      <a:pt x="80963" y="158591"/>
                      <a:pt x="118396" y="158591"/>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F14A302-54D3-4025-84C6-1280785778FB}"/>
                  </a:ext>
                </a:extLst>
              </p:cNvPr>
              <p:cNvSpPr/>
              <p:nvPr/>
            </p:nvSpPr>
            <p:spPr>
              <a:xfrm>
                <a:off x="4647502" y="3294697"/>
                <a:ext cx="213264" cy="279272"/>
              </a:xfrm>
              <a:custGeom>
                <a:avLst/>
                <a:gdLst>
                  <a:gd name="connsiteX0" fmla="*/ 182594 w 213264"/>
                  <a:gd name="connsiteY0" fmla="*/ 273748 h 279272"/>
                  <a:gd name="connsiteX1" fmla="*/ 172498 w 213264"/>
                  <a:gd name="connsiteY1" fmla="*/ 263652 h 279272"/>
                  <a:gd name="connsiteX2" fmla="*/ 172498 w 213264"/>
                  <a:gd name="connsiteY2" fmla="*/ 239649 h 279272"/>
                  <a:gd name="connsiteX3" fmla="*/ 89345 w 213264"/>
                  <a:gd name="connsiteY3" fmla="*/ 279273 h 279272"/>
                  <a:gd name="connsiteX4" fmla="*/ 0 w 213264"/>
                  <a:gd name="connsiteY4" fmla="*/ 198311 h 279272"/>
                  <a:gd name="connsiteX5" fmla="*/ 106585 w 213264"/>
                  <a:gd name="connsiteY5" fmla="*/ 115633 h 279272"/>
                  <a:gd name="connsiteX6" fmla="*/ 169735 w 213264"/>
                  <a:gd name="connsiteY6" fmla="*/ 126206 h 279272"/>
                  <a:gd name="connsiteX7" fmla="*/ 169735 w 213264"/>
                  <a:gd name="connsiteY7" fmla="*/ 103918 h 279272"/>
                  <a:gd name="connsiteX8" fmla="*/ 106585 w 213264"/>
                  <a:gd name="connsiteY8" fmla="*/ 36862 h 279272"/>
                  <a:gd name="connsiteX9" fmla="*/ 36862 w 213264"/>
                  <a:gd name="connsiteY9" fmla="*/ 59246 h 279272"/>
                  <a:gd name="connsiteX10" fmla="*/ 22860 w 213264"/>
                  <a:gd name="connsiteY10" fmla="*/ 56959 h 279272"/>
                  <a:gd name="connsiteX11" fmla="*/ 13906 w 213264"/>
                  <a:gd name="connsiteY11" fmla="*/ 44101 h 279272"/>
                  <a:gd name="connsiteX12" fmla="*/ 16192 w 213264"/>
                  <a:gd name="connsiteY12" fmla="*/ 29623 h 279272"/>
                  <a:gd name="connsiteX13" fmla="*/ 110490 w 213264"/>
                  <a:gd name="connsiteY13" fmla="*/ 0 h 279272"/>
                  <a:gd name="connsiteX14" fmla="*/ 213265 w 213264"/>
                  <a:gd name="connsiteY14" fmla="*/ 97155 h 279272"/>
                  <a:gd name="connsiteX15" fmla="*/ 213265 w 213264"/>
                  <a:gd name="connsiteY15" fmla="*/ 263557 h 279272"/>
                  <a:gd name="connsiteX16" fmla="*/ 203168 w 213264"/>
                  <a:gd name="connsiteY16" fmla="*/ 273653 h 279272"/>
                  <a:gd name="connsiteX17" fmla="*/ 182594 w 213264"/>
                  <a:gd name="connsiteY17" fmla="*/ 273653 h 279272"/>
                  <a:gd name="connsiteX18" fmla="*/ 169831 w 213264"/>
                  <a:gd name="connsiteY18" fmla="*/ 205645 h 279272"/>
                  <a:gd name="connsiteX19" fmla="*/ 169831 w 213264"/>
                  <a:gd name="connsiteY19" fmla="*/ 158210 h 279272"/>
                  <a:gd name="connsiteX20" fmla="*/ 112300 w 213264"/>
                  <a:gd name="connsiteY20" fmla="*/ 149257 h 279272"/>
                  <a:gd name="connsiteX21" fmla="*/ 44196 w 213264"/>
                  <a:gd name="connsiteY21" fmla="*/ 197263 h 279272"/>
                  <a:gd name="connsiteX22" fmla="*/ 96679 w 213264"/>
                  <a:gd name="connsiteY22" fmla="*/ 244126 h 279272"/>
                  <a:gd name="connsiteX23" fmla="*/ 169831 w 213264"/>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64" h="279272">
                    <a:moveTo>
                      <a:pt x="182594" y="273748"/>
                    </a:moveTo>
                    <a:cubicBezTo>
                      <a:pt x="175355" y="273748"/>
                      <a:pt x="172498" y="270986"/>
                      <a:pt x="172498" y="263652"/>
                    </a:cubicBezTo>
                    <a:lnTo>
                      <a:pt x="172498" y="239649"/>
                    </a:lnTo>
                    <a:cubicBezTo>
                      <a:pt x="158020" y="258604"/>
                      <a:pt x="134017" y="279273"/>
                      <a:pt x="89345" y="279273"/>
                    </a:cubicBezTo>
                    <a:cubicBezTo>
                      <a:pt x="31242" y="279273"/>
                      <a:pt x="0" y="244697"/>
                      <a:pt x="0" y="198311"/>
                    </a:cubicBezTo>
                    <a:cubicBezTo>
                      <a:pt x="0" y="151448"/>
                      <a:pt x="32956" y="115633"/>
                      <a:pt x="106585" y="115633"/>
                    </a:cubicBezTo>
                    <a:cubicBezTo>
                      <a:pt x="132874" y="115633"/>
                      <a:pt x="155162" y="120110"/>
                      <a:pt x="169735" y="126206"/>
                    </a:cubicBezTo>
                    <a:lnTo>
                      <a:pt x="169735" y="103918"/>
                    </a:lnTo>
                    <a:cubicBezTo>
                      <a:pt x="169735" y="70961"/>
                      <a:pt x="159639" y="36862"/>
                      <a:pt x="106585" y="36862"/>
                    </a:cubicBezTo>
                    <a:cubicBezTo>
                      <a:pt x="82010" y="36862"/>
                      <a:pt x="55816" y="44101"/>
                      <a:pt x="36862" y="59246"/>
                    </a:cubicBezTo>
                    <a:cubicBezTo>
                      <a:pt x="30671" y="63722"/>
                      <a:pt x="27337" y="63151"/>
                      <a:pt x="22860" y="56959"/>
                    </a:cubicBezTo>
                    <a:lnTo>
                      <a:pt x="13906" y="44101"/>
                    </a:lnTo>
                    <a:cubicBezTo>
                      <a:pt x="10573" y="38576"/>
                      <a:pt x="11144" y="33528"/>
                      <a:pt x="16192" y="29623"/>
                    </a:cubicBezTo>
                    <a:cubicBezTo>
                      <a:pt x="39052" y="10668"/>
                      <a:pt x="73152" y="0"/>
                      <a:pt x="110490" y="0"/>
                    </a:cubicBezTo>
                    <a:cubicBezTo>
                      <a:pt x="183071" y="0"/>
                      <a:pt x="213265" y="39624"/>
                      <a:pt x="213265" y="97155"/>
                    </a:cubicBezTo>
                    <a:lnTo>
                      <a:pt x="213265" y="263557"/>
                    </a:lnTo>
                    <a:cubicBezTo>
                      <a:pt x="213265" y="270796"/>
                      <a:pt x="210502" y="273653"/>
                      <a:pt x="203168" y="273653"/>
                    </a:cubicBezTo>
                    <a:lnTo>
                      <a:pt x="182594" y="273653"/>
                    </a:lnTo>
                    <a:close/>
                    <a:moveTo>
                      <a:pt x="169831" y="205645"/>
                    </a:moveTo>
                    <a:lnTo>
                      <a:pt x="169831" y="158210"/>
                    </a:lnTo>
                    <a:cubicBezTo>
                      <a:pt x="155257" y="151543"/>
                      <a:pt x="129064" y="149257"/>
                      <a:pt x="112300" y="149257"/>
                    </a:cubicBezTo>
                    <a:cubicBezTo>
                      <a:pt x="62008" y="149257"/>
                      <a:pt x="44196" y="169354"/>
                      <a:pt x="44196" y="197263"/>
                    </a:cubicBezTo>
                    <a:cubicBezTo>
                      <a:pt x="44196" y="219551"/>
                      <a:pt x="55340" y="244126"/>
                      <a:pt x="96679" y="244126"/>
                    </a:cubicBezTo>
                    <a:cubicBezTo>
                      <a:pt x="124587" y="244221"/>
                      <a:pt x="150781" y="232981"/>
                      <a:pt x="169831" y="205645"/>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96E3B42-BE6A-45E9-AE30-CC8D6859D501}"/>
                  </a:ext>
                </a:extLst>
              </p:cNvPr>
              <p:cNvSpPr/>
              <p:nvPr/>
            </p:nvSpPr>
            <p:spPr>
              <a:xfrm>
                <a:off x="5031394" y="3300412"/>
                <a:ext cx="384544" cy="268033"/>
              </a:xfrm>
              <a:custGeom>
                <a:avLst/>
                <a:gdLst>
                  <a:gd name="connsiteX0" fmla="*/ 93977 w 384544"/>
                  <a:gd name="connsiteY0" fmla="*/ 268034 h 268033"/>
                  <a:gd name="connsiteX1" fmla="*/ 79499 w 384544"/>
                  <a:gd name="connsiteY1" fmla="*/ 259080 h 268033"/>
                  <a:gd name="connsiteX2" fmla="*/ 251 w 384544"/>
                  <a:gd name="connsiteY2" fmla="*/ 10096 h 268033"/>
                  <a:gd name="connsiteX3" fmla="*/ 8633 w 384544"/>
                  <a:gd name="connsiteY3" fmla="*/ 0 h 268033"/>
                  <a:gd name="connsiteX4" fmla="*/ 32636 w 384544"/>
                  <a:gd name="connsiteY4" fmla="*/ 0 h 268033"/>
                  <a:gd name="connsiteX5" fmla="*/ 44351 w 384544"/>
                  <a:gd name="connsiteY5" fmla="*/ 10096 h 268033"/>
                  <a:gd name="connsiteX6" fmla="*/ 105788 w 384544"/>
                  <a:gd name="connsiteY6" fmla="*/ 224504 h 268033"/>
                  <a:gd name="connsiteX7" fmla="*/ 171129 w 384544"/>
                  <a:gd name="connsiteY7" fmla="*/ 10096 h 268033"/>
                  <a:gd name="connsiteX8" fmla="*/ 182845 w 384544"/>
                  <a:gd name="connsiteY8" fmla="*/ 0 h 268033"/>
                  <a:gd name="connsiteX9" fmla="*/ 201800 w 384544"/>
                  <a:gd name="connsiteY9" fmla="*/ 0 h 268033"/>
                  <a:gd name="connsiteX10" fmla="*/ 213515 w 384544"/>
                  <a:gd name="connsiteY10" fmla="*/ 10096 h 268033"/>
                  <a:gd name="connsiteX11" fmla="*/ 279333 w 384544"/>
                  <a:gd name="connsiteY11" fmla="*/ 224504 h 268033"/>
                  <a:gd name="connsiteX12" fmla="*/ 340769 w 384544"/>
                  <a:gd name="connsiteY12" fmla="*/ 10096 h 268033"/>
                  <a:gd name="connsiteX13" fmla="*/ 352485 w 384544"/>
                  <a:gd name="connsiteY13" fmla="*/ 0 h 268033"/>
                  <a:gd name="connsiteX14" fmla="*/ 375917 w 384544"/>
                  <a:gd name="connsiteY14" fmla="*/ 0 h 268033"/>
                  <a:gd name="connsiteX15" fmla="*/ 384298 w 384544"/>
                  <a:gd name="connsiteY15" fmla="*/ 10096 h 268033"/>
                  <a:gd name="connsiteX16" fmla="*/ 305527 w 384544"/>
                  <a:gd name="connsiteY16" fmla="*/ 259080 h 268033"/>
                  <a:gd name="connsiteX17" fmla="*/ 291049 w 384544"/>
                  <a:gd name="connsiteY17" fmla="*/ 268034 h 268033"/>
                  <a:gd name="connsiteX18" fmla="*/ 269237 w 384544"/>
                  <a:gd name="connsiteY18" fmla="*/ 268034 h 268033"/>
                  <a:gd name="connsiteX19" fmla="*/ 255235 w 384544"/>
                  <a:gd name="connsiteY19" fmla="*/ 259080 h 268033"/>
                  <a:gd name="connsiteX20" fmla="*/ 192084 w 384544"/>
                  <a:gd name="connsiteY20" fmla="*/ 65913 h 268033"/>
                  <a:gd name="connsiteX21" fmla="*/ 129600 w 384544"/>
                  <a:gd name="connsiteY21" fmla="*/ 258509 h 268033"/>
                  <a:gd name="connsiteX22" fmla="*/ 115598 w 384544"/>
                  <a:gd name="connsiteY22" fmla="*/ 268034 h 268033"/>
                  <a:gd name="connsiteX23" fmla="*/ 93977 w 3845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544" h="268033">
                    <a:moveTo>
                      <a:pt x="93977" y="268034"/>
                    </a:moveTo>
                    <a:cubicBezTo>
                      <a:pt x="86738" y="268034"/>
                      <a:pt x="82832" y="265271"/>
                      <a:pt x="79499" y="259080"/>
                    </a:cubicBezTo>
                    <a:cubicBezTo>
                      <a:pt x="51019" y="197644"/>
                      <a:pt x="16348" y="96583"/>
                      <a:pt x="251" y="10096"/>
                    </a:cubicBezTo>
                    <a:cubicBezTo>
                      <a:pt x="-892" y="3334"/>
                      <a:pt x="1870" y="0"/>
                      <a:pt x="8633" y="0"/>
                    </a:cubicBezTo>
                    <a:lnTo>
                      <a:pt x="32636" y="0"/>
                    </a:lnTo>
                    <a:cubicBezTo>
                      <a:pt x="39875" y="0"/>
                      <a:pt x="43208" y="2762"/>
                      <a:pt x="44351" y="10096"/>
                    </a:cubicBezTo>
                    <a:cubicBezTo>
                      <a:pt x="57210" y="82677"/>
                      <a:pt x="82832" y="169736"/>
                      <a:pt x="105788" y="224504"/>
                    </a:cubicBezTo>
                    <a:cubicBezTo>
                      <a:pt x="130934" y="169831"/>
                      <a:pt x="158270" y="82677"/>
                      <a:pt x="171129" y="10096"/>
                    </a:cubicBezTo>
                    <a:cubicBezTo>
                      <a:pt x="172177" y="2858"/>
                      <a:pt x="175606" y="0"/>
                      <a:pt x="182845" y="0"/>
                    </a:cubicBezTo>
                    <a:lnTo>
                      <a:pt x="201800" y="0"/>
                    </a:lnTo>
                    <a:cubicBezTo>
                      <a:pt x="209039" y="0"/>
                      <a:pt x="212372" y="2762"/>
                      <a:pt x="213515" y="10096"/>
                    </a:cubicBezTo>
                    <a:cubicBezTo>
                      <a:pt x="226946" y="82677"/>
                      <a:pt x="254282" y="169736"/>
                      <a:pt x="279333" y="224504"/>
                    </a:cubicBezTo>
                    <a:cubicBezTo>
                      <a:pt x="302193" y="169831"/>
                      <a:pt x="327911" y="82677"/>
                      <a:pt x="340769" y="10096"/>
                    </a:cubicBezTo>
                    <a:cubicBezTo>
                      <a:pt x="341817" y="2858"/>
                      <a:pt x="345246" y="0"/>
                      <a:pt x="352485" y="0"/>
                    </a:cubicBezTo>
                    <a:lnTo>
                      <a:pt x="375917" y="0"/>
                    </a:lnTo>
                    <a:cubicBezTo>
                      <a:pt x="382584" y="0"/>
                      <a:pt x="385442" y="3334"/>
                      <a:pt x="384298" y="10096"/>
                    </a:cubicBezTo>
                    <a:cubicBezTo>
                      <a:pt x="368678" y="96583"/>
                      <a:pt x="334007" y="197072"/>
                      <a:pt x="305527" y="259080"/>
                    </a:cubicBezTo>
                    <a:cubicBezTo>
                      <a:pt x="302193" y="265271"/>
                      <a:pt x="298288" y="268034"/>
                      <a:pt x="291049" y="268034"/>
                    </a:cubicBezTo>
                    <a:lnTo>
                      <a:pt x="269237" y="268034"/>
                    </a:lnTo>
                    <a:cubicBezTo>
                      <a:pt x="261998"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598" y="268034"/>
                    </a:cubicBezTo>
                    <a:lnTo>
                      <a:pt x="93977" y="268034"/>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3C046D0-9753-4230-B74B-EDA7B2E01E77}"/>
                  </a:ext>
                </a:extLst>
              </p:cNvPr>
              <p:cNvSpPr/>
              <p:nvPr/>
            </p:nvSpPr>
            <p:spPr>
              <a:xfrm>
                <a:off x="5451316" y="3294887"/>
                <a:ext cx="246697" cy="279177"/>
              </a:xfrm>
              <a:custGeom>
                <a:avLst/>
                <a:gdLst>
                  <a:gd name="connsiteX0" fmla="*/ 123348 w 246697"/>
                  <a:gd name="connsiteY0" fmla="*/ 279178 h 279177"/>
                  <a:gd name="connsiteX1" fmla="*/ 0 w 246697"/>
                  <a:gd name="connsiteY1" fmla="*/ 139637 h 279177"/>
                  <a:gd name="connsiteX2" fmla="*/ 123348 w 246697"/>
                  <a:gd name="connsiteY2" fmla="*/ 0 h 279177"/>
                  <a:gd name="connsiteX3" fmla="*/ 246697 w 246697"/>
                  <a:gd name="connsiteY3" fmla="*/ 139637 h 279177"/>
                  <a:gd name="connsiteX4" fmla="*/ 123348 w 246697"/>
                  <a:gd name="connsiteY4" fmla="*/ 279178 h 279177"/>
                  <a:gd name="connsiteX5" fmla="*/ 123348 w 246697"/>
                  <a:gd name="connsiteY5" fmla="*/ 244507 h 279177"/>
                  <a:gd name="connsiteX6" fmla="*/ 201453 w 246697"/>
                  <a:gd name="connsiteY6" fmla="*/ 139541 h 279177"/>
                  <a:gd name="connsiteX7" fmla="*/ 123348 w 246697"/>
                  <a:gd name="connsiteY7" fmla="*/ 34576 h 279177"/>
                  <a:gd name="connsiteX8" fmla="*/ 45244 w 246697"/>
                  <a:gd name="connsiteY8" fmla="*/ 139541 h 279177"/>
                  <a:gd name="connsiteX9" fmla="*/ 123348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8" y="279178"/>
                    </a:moveTo>
                    <a:cubicBezTo>
                      <a:pt x="35719" y="279178"/>
                      <a:pt x="0" y="211646"/>
                      <a:pt x="0" y="139637"/>
                    </a:cubicBezTo>
                    <a:cubicBezTo>
                      <a:pt x="0" y="67627"/>
                      <a:pt x="37433" y="0"/>
                      <a:pt x="123348" y="0"/>
                    </a:cubicBezTo>
                    <a:cubicBezTo>
                      <a:pt x="210978" y="0"/>
                      <a:pt x="246697" y="67532"/>
                      <a:pt x="246697" y="139637"/>
                    </a:cubicBezTo>
                    <a:cubicBezTo>
                      <a:pt x="246697" y="211550"/>
                      <a:pt x="209264" y="279178"/>
                      <a:pt x="123348" y="279178"/>
                    </a:cubicBezTo>
                    <a:close/>
                    <a:moveTo>
                      <a:pt x="123348" y="244507"/>
                    </a:moveTo>
                    <a:cubicBezTo>
                      <a:pt x="179165" y="244507"/>
                      <a:pt x="201453" y="194786"/>
                      <a:pt x="201453" y="139541"/>
                    </a:cubicBezTo>
                    <a:cubicBezTo>
                      <a:pt x="201453" y="84296"/>
                      <a:pt x="179165" y="34576"/>
                      <a:pt x="123348" y="34576"/>
                    </a:cubicBezTo>
                    <a:cubicBezTo>
                      <a:pt x="67532" y="34576"/>
                      <a:pt x="45244" y="84296"/>
                      <a:pt x="45244" y="139541"/>
                    </a:cubicBezTo>
                    <a:cubicBezTo>
                      <a:pt x="45148" y="194881"/>
                      <a:pt x="67437" y="244507"/>
                      <a:pt x="123348" y="244507"/>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07E501-818E-4E58-BA38-76B2316C0C8D}"/>
                  </a:ext>
                </a:extLst>
              </p:cNvPr>
              <p:cNvSpPr/>
              <p:nvPr/>
            </p:nvSpPr>
            <p:spPr>
              <a:xfrm>
                <a:off x="5762689" y="3294887"/>
                <a:ext cx="147946" cy="273653"/>
              </a:xfrm>
              <a:custGeom>
                <a:avLst/>
                <a:gdLst>
                  <a:gd name="connsiteX0" fmla="*/ 10096 w 147946"/>
                  <a:gd name="connsiteY0" fmla="*/ 273558 h 273653"/>
                  <a:gd name="connsiteX1" fmla="*/ 0 w 147946"/>
                  <a:gd name="connsiteY1" fmla="*/ 263462 h 273653"/>
                  <a:gd name="connsiteX2" fmla="*/ 0 w 147946"/>
                  <a:gd name="connsiteY2" fmla="*/ 15621 h 273653"/>
                  <a:gd name="connsiteX3" fmla="*/ 10096 w 147946"/>
                  <a:gd name="connsiteY3" fmla="*/ 5525 h 273653"/>
                  <a:gd name="connsiteX4" fmla="*/ 30766 w 147946"/>
                  <a:gd name="connsiteY4" fmla="*/ 5525 h 273653"/>
                  <a:gd name="connsiteX5" fmla="*/ 40862 w 147946"/>
                  <a:gd name="connsiteY5" fmla="*/ 15621 h 273653"/>
                  <a:gd name="connsiteX6" fmla="*/ 40862 w 147946"/>
                  <a:gd name="connsiteY6" fmla="*/ 40767 h 273653"/>
                  <a:gd name="connsiteX7" fmla="*/ 116776 w 147946"/>
                  <a:gd name="connsiteY7" fmla="*/ 0 h 273653"/>
                  <a:gd name="connsiteX8" fmla="*/ 140208 w 147946"/>
                  <a:gd name="connsiteY8" fmla="*/ 2858 h 273653"/>
                  <a:gd name="connsiteX9" fmla="*/ 147447 w 147946"/>
                  <a:gd name="connsiteY9" fmla="*/ 15145 h 273653"/>
                  <a:gd name="connsiteX10" fmla="*/ 142970 w 147946"/>
                  <a:gd name="connsiteY10" fmla="*/ 35814 h 273653"/>
                  <a:gd name="connsiteX11" fmla="*/ 131254 w 147946"/>
                  <a:gd name="connsiteY11" fmla="*/ 43053 h 273653"/>
                  <a:gd name="connsiteX12" fmla="*/ 107822 w 147946"/>
                  <a:gd name="connsiteY12" fmla="*/ 39719 h 273653"/>
                  <a:gd name="connsiteX13" fmla="*/ 43624 w 147946"/>
                  <a:gd name="connsiteY13" fmla="*/ 72104 h 273653"/>
                  <a:gd name="connsiteX14" fmla="*/ 43624 w 147946"/>
                  <a:gd name="connsiteY14" fmla="*/ 263557 h 273653"/>
                  <a:gd name="connsiteX15" fmla="*/ 33528 w 147946"/>
                  <a:gd name="connsiteY15" fmla="*/ 273653 h 273653"/>
                  <a:gd name="connsiteX16" fmla="*/ 10096 w 147946"/>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46"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6" y="0"/>
                    </a:cubicBezTo>
                    <a:cubicBezTo>
                      <a:pt x="124015" y="0"/>
                      <a:pt x="132397" y="572"/>
                      <a:pt x="140208" y="2858"/>
                    </a:cubicBezTo>
                    <a:cubicBezTo>
                      <a:pt x="146399" y="4477"/>
                      <a:pt x="149161" y="8954"/>
                      <a:pt x="147447" y="15145"/>
                    </a:cubicBezTo>
                    <a:lnTo>
                      <a:pt x="142970" y="35814"/>
                    </a:lnTo>
                    <a:cubicBezTo>
                      <a:pt x="141351" y="43053"/>
                      <a:pt x="138493" y="44768"/>
                      <a:pt x="131254" y="43053"/>
                    </a:cubicBezTo>
                    <a:cubicBezTo>
                      <a:pt x="123444" y="40767"/>
                      <a:pt x="115633" y="39719"/>
                      <a:pt x="107822" y="39719"/>
                    </a:cubicBezTo>
                    <a:cubicBezTo>
                      <a:pt x="86582" y="39719"/>
                      <a:pt x="60960" y="48101"/>
                      <a:pt x="43624" y="72104"/>
                    </a:cubicBezTo>
                    <a:lnTo>
                      <a:pt x="43624" y="263557"/>
                    </a:lnTo>
                    <a:cubicBezTo>
                      <a:pt x="43624"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1025F52-60D2-4920-87E0-85802A3A3905}"/>
                  </a:ext>
                </a:extLst>
              </p:cNvPr>
              <p:cNvSpPr/>
              <p:nvPr/>
            </p:nvSpPr>
            <p:spPr>
              <a:xfrm>
                <a:off x="5957475"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5 w 43624"/>
                  <a:gd name="connsiteY5" fmla="*/ 10001 h 400907"/>
                  <a:gd name="connsiteX6" fmla="*/ 43625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8" y="400812"/>
                      <a:pt x="0" y="398050"/>
                      <a:pt x="0" y="390716"/>
                    </a:cubicBezTo>
                    <a:lnTo>
                      <a:pt x="0" y="10001"/>
                    </a:lnTo>
                    <a:cubicBezTo>
                      <a:pt x="0" y="2762"/>
                      <a:pt x="2763" y="0"/>
                      <a:pt x="10096" y="0"/>
                    </a:cubicBezTo>
                    <a:lnTo>
                      <a:pt x="33528" y="0"/>
                    </a:lnTo>
                    <a:cubicBezTo>
                      <a:pt x="40767" y="0"/>
                      <a:pt x="43625" y="2762"/>
                      <a:pt x="43625" y="10001"/>
                    </a:cubicBezTo>
                    <a:lnTo>
                      <a:pt x="43625" y="390811"/>
                    </a:lnTo>
                    <a:cubicBezTo>
                      <a:pt x="43625" y="398050"/>
                      <a:pt x="40863" y="400907"/>
                      <a:pt x="33528" y="400907"/>
                    </a:cubicBezTo>
                    <a:lnTo>
                      <a:pt x="10096" y="400907"/>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E80837-B27C-49EC-BD0F-9E045C266BDA}"/>
                  </a:ext>
                </a:extLst>
              </p:cNvPr>
              <p:cNvSpPr/>
              <p:nvPr/>
            </p:nvSpPr>
            <p:spPr>
              <a:xfrm>
                <a:off x="6065679" y="3167633"/>
                <a:ext cx="230695" cy="406336"/>
              </a:xfrm>
              <a:custGeom>
                <a:avLst/>
                <a:gdLst>
                  <a:gd name="connsiteX0" fmla="*/ 199930 w 230695"/>
                  <a:gd name="connsiteY0" fmla="*/ 400812 h 406336"/>
                  <a:gd name="connsiteX1" fmla="*/ 189833 w 230695"/>
                  <a:gd name="connsiteY1" fmla="*/ 390716 h 406336"/>
                  <a:gd name="connsiteX2" fmla="*/ 189833 w 230695"/>
                  <a:gd name="connsiteY2" fmla="*/ 368332 h 406336"/>
                  <a:gd name="connsiteX3" fmla="*/ 112204 w 230695"/>
                  <a:gd name="connsiteY3" fmla="*/ 406337 h 406336"/>
                  <a:gd name="connsiteX4" fmla="*/ 0 w 230695"/>
                  <a:gd name="connsiteY4" fmla="*/ 267367 h 406336"/>
                  <a:gd name="connsiteX5" fmla="*/ 112204 w 230695"/>
                  <a:gd name="connsiteY5" fmla="*/ 127254 h 406336"/>
                  <a:gd name="connsiteX6" fmla="*/ 187071 w 230695"/>
                  <a:gd name="connsiteY6" fmla="*/ 161354 h 406336"/>
                  <a:gd name="connsiteX7" fmla="*/ 187071 w 230695"/>
                  <a:gd name="connsiteY7" fmla="*/ 10001 h 406336"/>
                  <a:gd name="connsiteX8" fmla="*/ 197167 w 230695"/>
                  <a:gd name="connsiteY8" fmla="*/ 0 h 406336"/>
                  <a:gd name="connsiteX9" fmla="*/ 220599 w 230695"/>
                  <a:gd name="connsiteY9" fmla="*/ 0 h 406336"/>
                  <a:gd name="connsiteX10" fmla="*/ 230695 w 230695"/>
                  <a:gd name="connsiteY10" fmla="*/ 10001 h 406336"/>
                  <a:gd name="connsiteX11" fmla="*/ 230695 w 230695"/>
                  <a:gd name="connsiteY11" fmla="*/ 390811 h 406336"/>
                  <a:gd name="connsiteX12" fmla="*/ 220599 w 230695"/>
                  <a:gd name="connsiteY12" fmla="*/ 400907 h 406336"/>
                  <a:gd name="connsiteX13" fmla="*/ 199930 w 230695"/>
                  <a:gd name="connsiteY13" fmla="*/ 400907 h 406336"/>
                  <a:gd name="connsiteX14" fmla="*/ 120682 w 230695"/>
                  <a:gd name="connsiteY14" fmla="*/ 371285 h 406336"/>
                  <a:gd name="connsiteX15" fmla="*/ 187071 w 230695"/>
                  <a:gd name="connsiteY15" fmla="*/ 334423 h 406336"/>
                  <a:gd name="connsiteX16" fmla="*/ 187071 w 230695"/>
                  <a:gd name="connsiteY16" fmla="*/ 199263 h 406336"/>
                  <a:gd name="connsiteX17" fmla="*/ 120682 w 230695"/>
                  <a:gd name="connsiteY17" fmla="*/ 162401 h 406336"/>
                  <a:gd name="connsiteX18" fmla="*/ 45339 w 230695"/>
                  <a:gd name="connsiteY18" fmla="*/ 266795 h 406336"/>
                  <a:gd name="connsiteX19" fmla="*/ 120682 w 230695"/>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95"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386" y="127254"/>
                      <a:pt x="112204" y="127254"/>
                    </a:cubicBezTo>
                    <a:cubicBezTo>
                      <a:pt x="150685" y="127254"/>
                      <a:pt x="174212" y="142875"/>
                      <a:pt x="187071" y="161354"/>
                    </a:cubicBezTo>
                    <a:lnTo>
                      <a:pt x="187071" y="10001"/>
                    </a:lnTo>
                    <a:cubicBezTo>
                      <a:pt x="187071" y="2762"/>
                      <a:pt x="189833" y="0"/>
                      <a:pt x="197167" y="0"/>
                    </a:cubicBezTo>
                    <a:lnTo>
                      <a:pt x="220599" y="0"/>
                    </a:lnTo>
                    <a:cubicBezTo>
                      <a:pt x="227838" y="0"/>
                      <a:pt x="230695" y="2762"/>
                      <a:pt x="230695" y="10001"/>
                    </a:cubicBezTo>
                    <a:lnTo>
                      <a:pt x="230695" y="390811"/>
                    </a:lnTo>
                    <a:cubicBezTo>
                      <a:pt x="230695" y="398050"/>
                      <a:pt x="227933" y="400907"/>
                      <a:pt x="220599" y="400907"/>
                    </a:cubicBezTo>
                    <a:lnTo>
                      <a:pt x="199930" y="400907"/>
                    </a:lnTo>
                    <a:close/>
                    <a:moveTo>
                      <a:pt x="120682" y="371285"/>
                    </a:moveTo>
                    <a:cubicBezTo>
                      <a:pt x="146399" y="371285"/>
                      <a:pt x="170402" y="360617"/>
                      <a:pt x="187071" y="334423"/>
                    </a:cubicBezTo>
                    <a:lnTo>
                      <a:pt x="187071" y="199263"/>
                    </a:lnTo>
                    <a:cubicBezTo>
                      <a:pt x="170307" y="172974"/>
                      <a:pt x="146304" y="162401"/>
                      <a:pt x="120682" y="162401"/>
                    </a:cubicBezTo>
                    <a:cubicBezTo>
                      <a:pt x="75438" y="162401"/>
                      <a:pt x="45339" y="196977"/>
                      <a:pt x="45339" y="266795"/>
                    </a:cubicBezTo>
                    <a:cubicBezTo>
                      <a:pt x="45244" y="336614"/>
                      <a:pt x="75438" y="371285"/>
                      <a:pt x="120682" y="371285"/>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322C621-39E0-4502-8562-FFFD8297691C}"/>
                  </a:ext>
                </a:extLst>
              </p:cNvPr>
              <p:cNvSpPr/>
              <p:nvPr/>
            </p:nvSpPr>
            <p:spPr>
              <a:xfrm>
                <a:off x="6462014" y="3228403"/>
                <a:ext cx="176048" cy="345662"/>
              </a:xfrm>
              <a:custGeom>
                <a:avLst/>
                <a:gdLst>
                  <a:gd name="connsiteX0" fmla="*/ 10001 w 176048"/>
                  <a:gd name="connsiteY0" fmla="*/ 106108 h 345662"/>
                  <a:gd name="connsiteX1" fmla="*/ 0 w 176048"/>
                  <a:gd name="connsiteY1" fmla="*/ 96107 h 345662"/>
                  <a:gd name="connsiteX2" fmla="*/ 0 w 176048"/>
                  <a:gd name="connsiteY2" fmla="*/ 82105 h 345662"/>
                  <a:gd name="connsiteX3" fmla="*/ 10001 w 176048"/>
                  <a:gd name="connsiteY3" fmla="*/ 72009 h 345662"/>
                  <a:gd name="connsiteX4" fmla="*/ 45720 w 176048"/>
                  <a:gd name="connsiteY4" fmla="*/ 72009 h 345662"/>
                  <a:gd name="connsiteX5" fmla="*/ 45720 w 176048"/>
                  <a:gd name="connsiteY5" fmla="*/ 10096 h 345662"/>
                  <a:gd name="connsiteX6" fmla="*/ 55816 w 176048"/>
                  <a:gd name="connsiteY6" fmla="*/ 0 h 345662"/>
                  <a:gd name="connsiteX7" fmla="*/ 79248 w 176048"/>
                  <a:gd name="connsiteY7" fmla="*/ 0 h 345662"/>
                  <a:gd name="connsiteX8" fmla="*/ 89345 w 176048"/>
                  <a:gd name="connsiteY8" fmla="*/ 10096 h 345662"/>
                  <a:gd name="connsiteX9" fmla="*/ 89345 w 176048"/>
                  <a:gd name="connsiteY9" fmla="*/ 72104 h 345662"/>
                  <a:gd name="connsiteX10" fmla="*/ 165259 w 176048"/>
                  <a:gd name="connsiteY10" fmla="*/ 72104 h 345662"/>
                  <a:gd name="connsiteX11" fmla="*/ 175355 w 176048"/>
                  <a:gd name="connsiteY11" fmla="*/ 82201 h 345662"/>
                  <a:gd name="connsiteX12" fmla="*/ 175355 w 176048"/>
                  <a:gd name="connsiteY12" fmla="*/ 96202 h 345662"/>
                  <a:gd name="connsiteX13" fmla="*/ 165259 w 176048"/>
                  <a:gd name="connsiteY13" fmla="*/ 106204 h 345662"/>
                  <a:gd name="connsiteX14" fmla="*/ 89345 w 176048"/>
                  <a:gd name="connsiteY14" fmla="*/ 106204 h 345662"/>
                  <a:gd name="connsiteX15" fmla="*/ 89345 w 176048"/>
                  <a:gd name="connsiteY15" fmla="*/ 263652 h 345662"/>
                  <a:gd name="connsiteX16" fmla="*/ 124492 w 176048"/>
                  <a:gd name="connsiteY16" fmla="*/ 309467 h 345662"/>
                  <a:gd name="connsiteX17" fmla="*/ 156305 w 176048"/>
                  <a:gd name="connsiteY17" fmla="*/ 300514 h 345662"/>
                  <a:gd name="connsiteX18" fmla="*/ 168593 w 176048"/>
                  <a:gd name="connsiteY18" fmla="*/ 304419 h 345662"/>
                  <a:gd name="connsiteX19" fmla="*/ 174688 w 176048"/>
                  <a:gd name="connsiteY19" fmla="*/ 318897 h 345662"/>
                  <a:gd name="connsiteX20" fmla="*/ 170212 w 176048"/>
                  <a:gd name="connsiteY20" fmla="*/ 333375 h 345662"/>
                  <a:gd name="connsiteX21" fmla="*/ 118872 w 176048"/>
                  <a:gd name="connsiteY21" fmla="*/ 345662 h 345662"/>
                  <a:gd name="connsiteX22" fmla="*/ 45720 w 176048"/>
                  <a:gd name="connsiteY22" fmla="*/ 265271 h 345662"/>
                  <a:gd name="connsiteX23" fmla="*/ 45720 w 176048"/>
                  <a:gd name="connsiteY23" fmla="*/ 106108 h 345662"/>
                  <a:gd name="connsiteX24" fmla="*/ 10001 w 176048"/>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8" h="345662">
                    <a:moveTo>
                      <a:pt x="10001" y="106108"/>
                    </a:moveTo>
                    <a:cubicBezTo>
                      <a:pt x="2762" y="106108"/>
                      <a:pt x="0" y="103346"/>
                      <a:pt x="0" y="96107"/>
                    </a:cubicBezTo>
                    <a:lnTo>
                      <a:pt x="0" y="82105"/>
                    </a:lnTo>
                    <a:cubicBezTo>
                      <a:pt x="0" y="74867"/>
                      <a:pt x="2762" y="72009"/>
                      <a:pt x="10001" y="72009"/>
                    </a:cubicBezTo>
                    <a:lnTo>
                      <a:pt x="45720" y="72009"/>
                    </a:lnTo>
                    <a:lnTo>
                      <a:pt x="45720" y="10096"/>
                    </a:lnTo>
                    <a:cubicBezTo>
                      <a:pt x="45720" y="2857"/>
                      <a:pt x="48577" y="0"/>
                      <a:pt x="55816" y="0"/>
                    </a:cubicBezTo>
                    <a:lnTo>
                      <a:pt x="79248" y="0"/>
                    </a:lnTo>
                    <a:cubicBezTo>
                      <a:pt x="86487" y="0"/>
                      <a:pt x="89345" y="2762"/>
                      <a:pt x="89345" y="10096"/>
                    </a:cubicBezTo>
                    <a:lnTo>
                      <a:pt x="89345" y="72104"/>
                    </a:lnTo>
                    <a:lnTo>
                      <a:pt x="165259" y="72104"/>
                    </a:lnTo>
                    <a:cubicBezTo>
                      <a:pt x="172498" y="72104"/>
                      <a:pt x="175355" y="74867"/>
                      <a:pt x="175355" y="82201"/>
                    </a:cubicBezTo>
                    <a:lnTo>
                      <a:pt x="175355" y="96202"/>
                    </a:lnTo>
                    <a:cubicBezTo>
                      <a:pt x="175355" y="103442"/>
                      <a:pt x="172593" y="106204"/>
                      <a:pt x="165259" y="106204"/>
                    </a:cubicBezTo>
                    <a:lnTo>
                      <a:pt x="89345" y="106204"/>
                    </a:lnTo>
                    <a:lnTo>
                      <a:pt x="89345" y="263652"/>
                    </a:lnTo>
                    <a:cubicBezTo>
                      <a:pt x="89345" y="293275"/>
                      <a:pt x="98298" y="309467"/>
                      <a:pt x="124492" y="309467"/>
                    </a:cubicBezTo>
                    <a:cubicBezTo>
                      <a:pt x="136779" y="309467"/>
                      <a:pt x="146875" y="306134"/>
                      <a:pt x="156305" y="300514"/>
                    </a:cubicBezTo>
                    <a:cubicBezTo>
                      <a:pt x="162496" y="297180"/>
                      <a:pt x="165830" y="298228"/>
                      <a:pt x="168593" y="304419"/>
                    </a:cubicBezTo>
                    <a:lnTo>
                      <a:pt x="174688" y="318897"/>
                    </a:lnTo>
                    <a:cubicBezTo>
                      <a:pt x="177546" y="325565"/>
                      <a:pt x="175831" y="330041"/>
                      <a:pt x="170212" y="333375"/>
                    </a:cubicBezTo>
                    <a:cubicBezTo>
                      <a:pt x="154591" y="342328"/>
                      <a:pt x="137255"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7E1DA50-FC90-4046-8F6A-A1F49FE83ED5}"/>
                  </a:ext>
                </a:extLst>
              </p:cNvPr>
              <p:cNvSpPr/>
              <p:nvPr/>
            </p:nvSpPr>
            <p:spPr>
              <a:xfrm>
                <a:off x="6691948" y="3167633"/>
                <a:ext cx="216122" cy="400907"/>
              </a:xfrm>
              <a:custGeom>
                <a:avLst/>
                <a:gdLst>
                  <a:gd name="connsiteX0" fmla="*/ 10096 w 216122"/>
                  <a:gd name="connsiteY0" fmla="*/ 400812 h 400907"/>
                  <a:gd name="connsiteX1" fmla="*/ 0 w 216122"/>
                  <a:gd name="connsiteY1" fmla="*/ 390716 h 400907"/>
                  <a:gd name="connsiteX2" fmla="*/ 0 w 216122"/>
                  <a:gd name="connsiteY2" fmla="*/ 10001 h 400907"/>
                  <a:gd name="connsiteX3" fmla="*/ 10096 w 216122"/>
                  <a:gd name="connsiteY3" fmla="*/ 0 h 400907"/>
                  <a:gd name="connsiteX4" fmla="*/ 33528 w 216122"/>
                  <a:gd name="connsiteY4" fmla="*/ 0 h 400907"/>
                  <a:gd name="connsiteX5" fmla="*/ 43624 w 216122"/>
                  <a:gd name="connsiteY5" fmla="*/ 10001 h 400907"/>
                  <a:gd name="connsiteX6" fmla="*/ 43624 w 216122"/>
                  <a:gd name="connsiteY6" fmla="*/ 162401 h 400907"/>
                  <a:gd name="connsiteX7" fmla="*/ 122872 w 216122"/>
                  <a:gd name="connsiteY7" fmla="*/ 127254 h 400907"/>
                  <a:gd name="connsiteX8" fmla="*/ 216122 w 216122"/>
                  <a:gd name="connsiteY8" fmla="*/ 228886 h 400907"/>
                  <a:gd name="connsiteX9" fmla="*/ 216122 w 216122"/>
                  <a:gd name="connsiteY9" fmla="*/ 390811 h 400907"/>
                  <a:gd name="connsiteX10" fmla="*/ 206026 w 216122"/>
                  <a:gd name="connsiteY10" fmla="*/ 400907 h 400907"/>
                  <a:gd name="connsiteX11" fmla="*/ 182594 w 216122"/>
                  <a:gd name="connsiteY11" fmla="*/ 400907 h 400907"/>
                  <a:gd name="connsiteX12" fmla="*/ 172498 w 216122"/>
                  <a:gd name="connsiteY12" fmla="*/ 390811 h 400907"/>
                  <a:gd name="connsiteX13" fmla="*/ 172498 w 216122"/>
                  <a:gd name="connsiteY13" fmla="*/ 232791 h 400907"/>
                  <a:gd name="connsiteX14" fmla="*/ 114395 w 216122"/>
                  <a:gd name="connsiteY14" fmla="*/ 163544 h 400907"/>
                  <a:gd name="connsiteX15" fmla="*/ 43529 w 216122"/>
                  <a:gd name="connsiteY15" fmla="*/ 199263 h 400907"/>
                  <a:gd name="connsiteX16" fmla="*/ 43529 w 216122"/>
                  <a:gd name="connsiteY16" fmla="*/ 390716 h 400907"/>
                  <a:gd name="connsiteX17" fmla="*/ 33432 w 216122"/>
                  <a:gd name="connsiteY17" fmla="*/ 400812 h 400907"/>
                  <a:gd name="connsiteX18" fmla="*/ 10096 w 216122"/>
                  <a:gd name="connsiteY18" fmla="*/ 400812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2"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162401"/>
                    </a:lnTo>
                    <a:cubicBezTo>
                      <a:pt x="59245" y="143923"/>
                      <a:pt x="83248" y="127254"/>
                      <a:pt x="122872" y="127254"/>
                    </a:cubicBezTo>
                    <a:cubicBezTo>
                      <a:pt x="189833" y="127254"/>
                      <a:pt x="216122" y="174689"/>
                      <a:pt x="216122" y="228886"/>
                    </a:cubicBezTo>
                    <a:lnTo>
                      <a:pt x="216122" y="390811"/>
                    </a:lnTo>
                    <a:cubicBezTo>
                      <a:pt x="216122" y="398050"/>
                      <a:pt x="213360" y="400907"/>
                      <a:pt x="206026" y="400907"/>
                    </a:cubicBezTo>
                    <a:lnTo>
                      <a:pt x="182594" y="400907"/>
                    </a:lnTo>
                    <a:cubicBezTo>
                      <a:pt x="175355" y="400907"/>
                      <a:pt x="172498" y="398145"/>
                      <a:pt x="172498" y="390811"/>
                    </a:cubicBezTo>
                    <a:lnTo>
                      <a:pt x="172498" y="232791"/>
                    </a:lnTo>
                    <a:cubicBezTo>
                      <a:pt x="172498" y="201549"/>
                      <a:pt x="161925" y="163544"/>
                      <a:pt x="114395" y="163544"/>
                    </a:cubicBezTo>
                    <a:cubicBezTo>
                      <a:pt x="90964" y="163544"/>
                      <a:pt x="63055" y="172498"/>
                      <a:pt x="43529" y="199263"/>
                    </a:cubicBezTo>
                    <a:lnTo>
                      <a:pt x="43529" y="390716"/>
                    </a:lnTo>
                    <a:cubicBezTo>
                      <a:pt x="43529" y="397955"/>
                      <a:pt x="40767" y="400812"/>
                      <a:pt x="33432" y="400812"/>
                    </a:cubicBezTo>
                    <a:lnTo>
                      <a:pt x="10096" y="400812"/>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DA7DE4-6A1B-4A7E-A711-6E64C8A2B21D}"/>
                  </a:ext>
                </a:extLst>
              </p:cNvPr>
              <p:cNvSpPr/>
              <p:nvPr/>
            </p:nvSpPr>
            <p:spPr>
              <a:xfrm>
                <a:off x="6973221" y="3294697"/>
                <a:ext cx="213360" cy="279272"/>
              </a:xfrm>
              <a:custGeom>
                <a:avLst/>
                <a:gdLst>
                  <a:gd name="connsiteX0" fmla="*/ 182594 w 213360"/>
                  <a:gd name="connsiteY0" fmla="*/ 273748 h 279272"/>
                  <a:gd name="connsiteX1" fmla="*/ 172498 w 213360"/>
                  <a:gd name="connsiteY1" fmla="*/ 263652 h 279272"/>
                  <a:gd name="connsiteX2" fmla="*/ 172498 w 213360"/>
                  <a:gd name="connsiteY2" fmla="*/ 239649 h 279272"/>
                  <a:gd name="connsiteX3" fmla="*/ 89345 w 213360"/>
                  <a:gd name="connsiteY3" fmla="*/ 279273 h 279272"/>
                  <a:gd name="connsiteX4" fmla="*/ 0 w 213360"/>
                  <a:gd name="connsiteY4" fmla="*/ 198311 h 279272"/>
                  <a:gd name="connsiteX5" fmla="*/ 106585 w 213360"/>
                  <a:gd name="connsiteY5" fmla="*/ 115633 h 279272"/>
                  <a:gd name="connsiteX6" fmla="*/ 169736 w 213360"/>
                  <a:gd name="connsiteY6" fmla="*/ 126206 h 279272"/>
                  <a:gd name="connsiteX7" fmla="*/ 169736 w 213360"/>
                  <a:gd name="connsiteY7" fmla="*/ 103918 h 279272"/>
                  <a:gd name="connsiteX8" fmla="*/ 106585 w 213360"/>
                  <a:gd name="connsiteY8" fmla="*/ 36862 h 279272"/>
                  <a:gd name="connsiteX9" fmla="*/ 36766 w 213360"/>
                  <a:gd name="connsiteY9" fmla="*/ 59246 h 279272"/>
                  <a:gd name="connsiteX10" fmla="*/ 22860 w 213360"/>
                  <a:gd name="connsiteY10" fmla="*/ 56959 h 279272"/>
                  <a:gd name="connsiteX11" fmla="*/ 13907 w 213360"/>
                  <a:gd name="connsiteY11" fmla="*/ 44101 h 279272"/>
                  <a:gd name="connsiteX12" fmla="*/ 16193 w 213360"/>
                  <a:gd name="connsiteY12" fmla="*/ 29623 h 279272"/>
                  <a:gd name="connsiteX13" fmla="*/ 110585 w 213360"/>
                  <a:gd name="connsiteY13" fmla="*/ 0 h 279272"/>
                  <a:gd name="connsiteX14" fmla="*/ 213360 w 213360"/>
                  <a:gd name="connsiteY14" fmla="*/ 97155 h 279272"/>
                  <a:gd name="connsiteX15" fmla="*/ 213360 w 213360"/>
                  <a:gd name="connsiteY15" fmla="*/ 263557 h 279272"/>
                  <a:gd name="connsiteX16" fmla="*/ 203264 w 213360"/>
                  <a:gd name="connsiteY16" fmla="*/ 273653 h 279272"/>
                  <a:gd name="connsiteX17" fmla="*/ 182594 w 213360"/>
                  <a:gd name="connsiteY17" fmla="*/ 273653 h 279272"/>
                  <a:gd name="connsiteX18" fmla="*/ 169736 w 213360"/>
                  <a:gd name="connsiteY18" fmla="*/ 205645 h 279272"/>
                  <a:gd name="connsiteX19" fmla="*/ 169736 w 213360"/>
                  <a:gd name="connsiteY19" fmla="*/ 158210 h 279272"/>
                  <a:gd name="connsiteX20" fmla="*/ 112205 w 213360"/>
                  <a:gd name="connsiteY20" fmla="*/ 149257 h 279272"/>
                  <a:gd name="connsiteX21" fmla="*/ 44101 w 213360"/>
                  <a:gd name="connsiteY21" fmla="*/ 197263 h 279272"/>
                  <a:gd name="connsiteX22" fmla="*/ 96584 w 213360"/>
                  <a:gd name="connsiteY22" fmla="*/ 244126 h 279272"/>
                  <a:gd name="connsiteX23" fmla="*/ 169736 w 213360"/>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360" h="279272">
                    <a:moveTo>
                      <a:pt x="182594" y="273748"/>
                    </a:moveTo>
                    <a:cubicBezTo>
                      <a:pt x="175356" y="273748"/>
                      <a:pt x="172498" y="270986"/>
                      <a:pt x="172498" y="263652"/>
                    </a:cubicBezTo>
                    <a:lnTo>
                      <a:pt x="172498" y="239649"/>
                    </a:lnTo>
                    <a:cubicBezTo>
                      <a:pt x="157925" y="258604"/>
                      <a:pt x="134017" y="279273"/>
                      <a:pt x="89345" y="279273"/>
                    </a:cubicBezTo>
                    <a:cubicBezTo>
                      <a:pt x="31242" y="279273"/>
                      <a:pt x="0" y="244697"/>
                      <a:pt x="0" y="198311"/>
                    </a:cubicBezTo>
                    <a:cubicBezTo>
                      <a:pt x="0" y="151448"/>
                      <a:pt x="32957" y="115633"/>
                      <a:pt x="106585" y="115633"/>
                    </a:cubicBezTo>
                    <a:cubicBezTo>
                      <a:pt x="132874" y="115633"/>
                      <a:pt x="155162" y="120110"/>
                      <a:pt x="169736" y="126206"/>
                    </a:cubicBezTo>
                    <a:lnTo>
                      <a:pt x="169736" y="103918"/>
                    </a:lnTo>
                    <a:cubicBezTo>
                      <a:pt x="169736" y="70961"/>
                      <a:pt x="159639" y="36862"/>
                      <a:pt x="106585" y="36862"/>
                    </a:cubicBezTo>
                    <a:cubicBezTo>
                      <a:pt x="82010" y="36862"/>
                      <a:pt x="55816" y="44101"/>
                      <a:pt x="36766" y="59246"/>
                    </a:cubicBezTo>
                    <a:cubicBezTo>
                      <a:pt x="30671" y="63722"/>
                      <a:pt x="27241" y="63151"/>
                      <a:pt x="22860" y="56959"/>
                    </a:cubicBezTo>
                    <a:lnTo>
                      <a:pt x="13907" y="44101"/>
                    </a:lnTo>
                    <a:cubicBezTo>
                      <a:pt x="10573" y="38576"/>
                      <a:pt x="11144" y="33528"/>
                      <a:pt x="16193" y="29623"/>
                    </a:cubicBezTo>
                    <a:cubicBezTo>
                      <a:pt x="39053" y="10668"/>
                      <a:pt x="73152" y="0"/>
                      <a:pt x="110585" y="0"/>
                    </a:cubicBezTo>
                    <a:cubicBezTo>
                      <a:pt x="183166" y="0"/>
                      <a:pt x="213360" y="39624"/>
                      <a:pt x="213360" y="97155"/>
                    </a:cubicBezTo>
                    <a:lnTo>
                      <a:pt x="213360" y="263557"/>
                    </a:lnTo>
                    <a:cubicBezTo>
                      <a:pt x="213360" y="270796"/>
                      <a:pt x="210503" y="273653"/>
                      <a:pt x="203264" y="273653"/>
                    </a:cubicBezTo>
                    <a:lnTo>
                      <a:pt x="182594" y="273653"/>
                    </a:lnTo>
                    <a:close/>
                    <a:moveTo>
                      <a:pt x="169736" y="205645"/>
                    </a:moveTo>
                    <a:lnTo>
                      <a:pt x="169736" y="158210"/>
                    </a:lnTo>
                    <a:cubicBezTo>
                      <a:pt x="155162" y="151543"/>
                      <a:pt x="128968" y="149257"/>
                      <a:pt x="112205" y="149257"/>
                    </a:cubicBezTo>
                    <a:cubicBezTo>
                      <a:pt x="61913" y="149257"/>
                      <a:pt x="44101" y="169354"/>
                      <a:pt x="44101" y="197263"/>
                    </a:cubicBezTo>
                    <a:cubicBezTo>
                      <a:pt x="44101" y="219551"/>
                      <a:pt x="55245" y="244126"/>
                      <a:pt x="96584" y="244126"/>
                    </a:cubicBezTo>
                    <a:cubicBezTo>
                      <a:pt x="124492" y="244221"/>
                      <a:pt x="150781" y="232981"/>
                      <a:pt x="169736" y="20564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D0770C1-C595-4208-ABA6-A6E328A53740}"/>
                  </a:ext>
                </a:extLst>
              </p:cNvPr>
              <p:cNvSpPr/>
              <p:nvPr/>
            </p:nvSpPr>
            <p:spPr>
              <a:xfrm>
                <a:off x="7234491" y="3228403"/>
                <a:ext cx="176049" cy="345662"/>
              </a:xfrm>
              <a:custGeom>
                <a:avLst/>
                <a:gdLst>
                  <a:gd name="connsiteX0" fmla="*/ 10001 w 176049"/>
                  <a:gd name="connsiteY0" fmla="*/ 106108 h 345662"/>
                  <a:gd name="connsiteX1" fmla="*/ 0 w 176049"/>
                  <a:gd name="connsiteY1" fmla="*/ 96107 h 345662"/>
                  <a:gd name="connsiteX2" fmla="*/ 0 w 176049"/>
                  <a:gd name="connsiteY2" fmla="*/ 82105 h 345662"/>
                  <a:gd name="connsiteX3" fmla="*/ 10001 w 176049"/>
                  <a:gd name="connsiteY3" fmla="*/ 72009 h 345662"/>
                  <a:gd name="connsiteX4" fmla="*/ 45720 w 176049"/>
                  <a:gd name="connsiteY4" fmla="*/ 72009 h 345662"/>
                  <a:gd name="connsiteX5" fmla="*/ 45720 w 176049"/>
                  <a:gd name="connsiteY5" fmla="*/ 10096 h 345662"/>
                  <a:gd name="connsiteX6" fmla="*/ 55816 w 176049"/>
                  <a:gd name="connsiteY6" fmla="*/ 0 h 345662"/>
                  <a:gd name="connsiteX7" fmla="*/ 79248 w 176049"/>
                  <a:gd name="connsiteY7" fmla="*/ 0 h 345662"/>
                  <a:gd name="connsiteX8" fmla="*/ 89345 w 176049"/>
                  <a:gd name="connsiteY8" fmla="*/ 10096 h 345662"/>
                  <a:gd name="connsiteX9" fmla="*/ 89345 w 176049"/>
                  <a:gd name="connsiteY9" fmla="*/ 72104 h 345662"/>
                  <a:gd name="connsiteX10" fmla="*/ 165259 w 176049"/>
                  <a:gd name="connsiteY10" fmla="*/ 72104 h 345662"/>
                  <a:gd name="connsiteX11" fmla="*/ 175356 w 176049"/>
                  <a:gd name="connsiteY11" fmla="*/ 82201 h 345662"/>
                  <a:gd name="connsiteX12" fmla="*/ 175356 w 176049"/>
                  <a:gd name="connsiteY12" fmla="*/ 96202 h 345662"/>
                  <a:gd name="connsiteX13" fmla="*/ 165259 w 176049"/>
                  <a:gd name="connsiteY13" fmla="*/ 106204 h 345662"/>
                  <a:gd name="connsiteX14" fmla="*/ 89345 w 176049"/>
                  <a:gd name="connsiteY14" fmla="*/ 106204 h 345662"/>
                  <a:gd name="connsiteX15" fmla="*/ 89345 w 176049"/>
                  <a:gd name="connsiteY15" fmla="*/ 263652 h 345662"/>
                  <a:gd name="connsiteX16" fmla="*/ 124492 w 176049"/>
                  <a:gd name="connsiteY16" fmla="*/ 309467 h 345662"/>
                  <a:gd name="connsiteX17" fmla="*/ 156306 w 176049"/>
                  <a:gd name="connsiteY17" fmla="*/ 300514 h 345662"/>
                  <a:gd name="connsiteX18" fmla="*/ 168593 w 176049"/>
                  <a:gd name="connsiteY18" fmla="*/ 304419 h 345662"/>
                  <a:gd name="connsiteX19" fmla="*/ 174689 w 176049"/>
                  <a:gd name="connsiteY19" fmla="*/ 318897 h 345662"/>
                  <a:gd name="connsiteX20" fmla="*/ 170212 w 176049"/>
                  <a:gd name="connsiteY20" fmla="*/ 333375 h 345662"/>
                  <a:gd name="connsiteX21" fmla="*/ 118872 w 176049"/>
                  <a:gd name="connsiteY21" fmla="*/ 345662 h 345662"/>
                  <a:gd name="connsiteX22" fmla="*/ 45720 w 176049"/>
                  <a:gd name="connsiteY22" fmla="*/ 265271 h 345662"/>
                  <a:gd name="connsiteX23" fmla="*/ 45720 w 176049"/>
                  <a:gd name="connsiteY23" fmla="*/ 106108 h 345662"/>
                  <a:gd name="connsiteX24" fmla="*/ 10001 w 176049"/>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9" h="345662">
                    <a:moveTo>
                      <a:pt x="10001" y="106108"/>
                    </a:moveTo>
                    <a:cubicBezTo>
                      <a:pt x="2763" y="106108"/>
                      <a:pt x="0" y="103346"/>
                      <a:pt x="0" y="96107"/>
                    </a:cubicBezTo>
                    <a:lnTo>
                      <a:pt x="0" y="82105"/>
                    </a:lnTo>
                    <a:cubicBezTo>
                      <a:pt x="0" y="74867"/>
                      <a:pt x="2763" y="72009"/>
                      <a:pt x="10001" y="72009"/>
                    </a:cubicBezTo>
                    <a:lnTo>
                      <a:pt x="45720" y="72009"/>
                    </a:lnTo>
                    <a:lnTo>
                      <a:pt x="45720" y="10096"/>
                    </a:lnTo>
                    <a:cubicBezTo>
                      <a:pt x="45720" y="2857"/>
                      <a:pt x="48578" y="0"/>
                      <a:pt x="55816" y="0"/>
                    </a:cubicBezTo>
                    <a:lnTo>
                      <a:pt x="79248" y="0"/>
                    </a:lnTo>
                    <a:cubicBezTo>
                      <a:pt x="86487" y="0"/>
                      <a:pt x="89345" y="2762"/>
                      <a:pt x="89345" y="10096"/>
                    </a:cubicBezTo>
                    <a:lnTo>
                      <a:pt x="89345" y="72104"/>
                    </a:lnTo>
                    <a:lnTo>
                      <a:pt x="165259" y="72104"/>
                    </a:lnTo>
                    <a:cubicBezTo>
                      <a:pt x="172498" y="72104"/>
                      <a:pt x="175356" y="74867"/>
                      <a:pt x="175356" y="82201"/>
                    </a:cubicBezTo>
                    <a:lnTo>
                      <a:pt x="175356" y="96202"/>
                    </a:lnTo>
                    <a:cubicBezTo>
                      <a:pt x="175356" y="103442"/>
                      <a:pt x="172593" y="106204"/>
                      <a:pt x="165259" y="106204"/>
                    </a:cubicBezTo>
                    <a:lnTo>
                      <a:pt x="89345" y="106204"/>
                    </a:lnTo>
                    <a:lnTo>
                      <a:pt x="89345" y="263652"/>
                    </a:lnTo>
                    <a:cubicBezTo>
                      <a:pt x="89345" y="293275"/>
                      <a:pt x="98298" y="309467"/>
                      <a:pt x="124492" y="309467"/>
                    </a:cubicBezTo>
                    <a:cubicBezTo>
                      <a:pt x="136779" y="309467"/>
                      <a:pt x="146876" y="306134"/>
                      <a:pt x="156306" y="300514"/>
                    </a:cubicBezTo>
                    <a:cubicBezTo>
                      <a:pt x="162496" y="297180"/>
                      <a:pt x="165831" y="298228"/>
                      <a:pt x="168593" y="304419"/>
                    </a:cubicBezTo>
                    <a:lnTo>
                      <a:pt x="174689" y="318897"/>
                    </a:lnTo>
                    <a:cubicBezTo>
                      <a:pt x="177546" y="325565"/>
                      <a:pt x="175832" y="330041"/>
                      <a:pt x="170212" y="333375"/>
                    </a:cubicBezTo>
                    <a:cubicBezTo>
                      <a:pt x="154591" y="342328"/>
                      <a:pt x="137256"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544DC65-BD28-420E-ABB8-529967970C39}"/>
                  </a:ext>
                </a:extLst>
              </p:cNvPr>
              <p:cNvSpPr/>
              <p:nvPr/>
            </p:nvSpPr>
            <p:spPr>
              <a:xfrm>
                <a:off x="7552376" y="3300412"/>
                <a:ext cx="384644" cy="268033"/>
              </a:xfrm>
              <a:custGeom>
                <a:avLst/>
                <a:gdLst>
                  <a:gd name="connsiteX0" fmla="*/ 93976 w 384644"/>
                  <a:gd name="connsiteY0" fmla="*/ 268034 h 268033"/>
                  <a:gd name="connsiteX1" fmla="*/ 79499 w 384644"/>
                  <a:gd name="connsiteY1" fmla="*/ 259080 h 268033"/>
                  <a:gd name="connsiteX2" fmla="*/ 251 w 384644"/>
                  <a:gd name="connsiteY2" fmla="*/ 10096 h 268033"/>
                  <a:gd name="connsiteX3" fmla="*/ 8633 w 384644"/>
                  <a:gd name="connsiteY3" fmla="*/ 0 h 268033"/>
                  <a:gd name="connsiteX4" fmla="*/ 32635 w 384644"/>
                  <a:gd name="connsiteY4" fmla="*/ 0 h 268033"/>
                  <a:gd name="connsiteX5" fmla="*/ 44351 w 384644"/>
                  <a:gd name="connsiteY5" fmla="*/ 10096 h 268033"/>
                  <a:gd name="connsiteX6" fmla="*/ 105788 w 384644"/>
                  <a:gd name="connsiteY6" fmla="*/ 224504 h 268033"/>
                  <a:gd name="connsiteX7" fmla="*/ 171129 w 384644"/>
                  <a:gd name="connsiteY7" fmla="*/ 10096 h 268033"/>
                  <a:gd name="connsiteX8" fmla="*/ 182845 w 384644"/>
                  <a:gd name="connsiteY8" fmla="*/ 0 h 268033"/>
                  <a:gd name="connsiteX9" fmla="*/ 201799 w 384644"/>
                  <a:gd name="connsiteY9" fmla="*/ 0 h 268033"/>
                  <a:gd name="connsiteX10" fmla="*/ 213515 w 384644"/>
                  <a:gd name="connsiteY10" fmla="*/ 10096 h 268033"/>
                  <a:gd name="connsiteX11" fmla="*/ 279428 w 384644"/>
                  <a:gd name="connsiteY11" fmla="*/ 224504 h 268033"/>
                  <a:gd name="connsiteX12" fmla="*/ 340865 w 384644"/>
                  <a:gd name="connsiteY12" fmla="*/ 10096 h 268033"/>
                  <a:gd name="connsiteX13" fmla="*/ 352580 w 384644"/>
                  <a:gd name="connsiteY13" fmla="*/ 0 h 268033"/>
                  <a:gd name="connsiteX14" fmla="*/ 376012 w 384644"/>
                  <a:gd name="connsiteY14" fmla="*/ 0 h 268033"/>
                  <a:gd name="connsiteX15" fmla="*/ 384394 w 384644"/>
                  <a:gd name="connsiteY15" fmla="*/ 10096 h 268033"/>
                  <a:gd name="connsiteX16" fmla="*/ 305622 w 384644"/>
                  <a:gd name="connsiteY16" fmla="*/ 259080 h 268033"/>
                  <a:gd name="connsiteX17" fmla="*/ 291144 w 384644"/>
                  <a:gd name="connsiteY17" fmla="*/ 268034 h 268033"/>
                  <a:gd name="connsiteX18" fmla="*/ 269237 w 384644"/>
                  <a:gd name="connsiteY18" fmla="*/ 268034 h 268033"/>
                  <a:gd name="connsiteX19" fmla="*/ 255235 w 384644"/>
                  <a:gd name="connsiteY19" fmla="*/ 259080 h 268033"/>
                  <a:gd name="connsiteX20" fmla="*/ 192084 w 384644"/>
                  <a:gd name="connsiteY20" fmla="*/ 65913 h 268033"/>
                  <a:gd name="connsiteX21" fmla="*/ 129600 w 384644"/>
                  <a:gd name="connsiteY21" fmla="*/ 258509 h 268033"/>
                  <a:gd name="connsiteX22" fmla="*/ 115694 w 384644"/>
                  <a:gd name="connsiteY22" fmla="*/ 268034 h 268033"/>
                  <a:gd name="connsiteX23" fmla="*/ 93976 w 3846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644" h="268033">
                    <a:moveTo>
                      <a:pt x="93976" y="268034"/>
                    </a:moveTo>
                    <a:cubicBezTo>
                      <a:pt x="86738" y="268034"/>
                      <a:pt x="82832" y="265271"/>
                      <a:pt x="79499" y="259080"/>
                    </a:cubicBezTo>
                    <a:cubicBezTo>
                      <a:pt x="51019" y="197644"/>
                      <a:pt x="16443" y="96583"/>
                      <a:pt x="251" y="10096"/>
                    </a:cubicBezTo>
                    <a:cubicBezTo>
                      <a:pt x="-892" y="3334"/>
                      <a:pt x="1870" y="0"/>
                      <a:pt x="8633" y="0"/>
                    </a:cubicBezTo>
                    <a:lnTo>
                      <a:pt x="32635" y="0"/>
                    </a:lnTo>
                    <a:cubicBezTo>
                      <a:pt x="39874" y="0"/>
                      <a:pt x="43304" y="2762"/>
                      <a:pt x="44351" y="10096"/>
                    </a:cubicBezTo>
                    <a:cubicBezTo>
                      <a:pt x="57210" y="82677"/>
                      <a:pt x="82832" y="169736"/>
                      <a:pt x="105788" y="224504"/>
                    </a:cubicBezTo>
                    <a:cubicBezTo>
                      <a:pt x="130933" y="169831"/>
                      <a:pt x="158270" y="82677"/>
                      <a:pt x="171129" y="10096"/>
                    </a:cubicBezTo>
                    <a:cubicBezTo>
                      <a:pt x="172272" y="2858"/>
                      <a:pt x="175606" y="0"/>
                      <a:pt x="182845" y="0"/>
                    </a:cubicBezTo>
                    <a:lnTo>
                      <a:pt x="201799" y="0"/>
                    </a:lnTo>
                    <a:cubicBezTo>
                      <a:pt x="209038" y="0"/>
                      <a:pt x="212373" y="2762"/>
                      <a:pt x="213515" y="10096"/>
                    </a:cubicBezTo>
                    <a:cubicBezTo>
                      <a:pt x="226945" y="82677"/>
                      <a:pt x="254282" y="169736"/>
                      <a:pt x="279428" y="224504"/>
                    </a:cubicBezTo>
                    <a:cubicBezTo>
                      <a:pt x="302288" y="169831"/>
                      <a:pt x="328006" y="82677"/>
                      <a:pt x="340865" y="10096"/>
                    </a:cubicBezTo>
                    <a:cubicBezTo>
                      <a:pt x="342008" y="2858"/>
                      <a:pt x="345341" y="0"/>
                      <a:pt x="352580" y="0"/>
                    </a:cubicBezTo>
                    <a:lnTo>
                      <a:pt x="376012" y="0"/>
                    </a:lnTo>
                    <a:cubicBezTo>
                      <a:pt x="382774" y="0"/>
                      <a:pt x="385537" y="3334"/>
                      <a:pt x="384394" y="10096"/>
                    </a:cubicBezTo>
                    <a:cubicBezTo>
                      <a:pt x="368773" y="96583"/>
                      <a:pt x="334197" y="197072"/>
                      <a:pt x="305622" y="259080"/>
                    </a:cubicBezTo>
                    <a:cubicBezTo>
                      <a:pt x="302288" y="265271"/>
                      <a:pt x="298383" y="268034"/>
                      <a:pt x="291144" y="268034"/>
                    </a:cubicBezTo>
                    <a:lnTo>
                      <a:pt x="269237" y="268034"/>
                    </a:lnTo>
                    <a:cubicBezTo>
                      <a:pt x="261997"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694" y="268034"/>
                    </a:cubicBezTo>
                    <a:lnTo>
                      <a:pt x="93976" y="268034"/>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10A2C75-2CE3-413A-B20E-2ADCBCD9B4E7}"/>
                  </a:ext>
                </a:extLst>
              </p:cNvPr>
              <p:cNvSpPr/>
              <p:nvPr/>
            </p:nvSpPr>
            <p:spPr>
              <a:xfrm>
                <a:off x="7972298" y="3294887"/>
                <a:ext cx="246697" cy="279177"/>
              </a:xfrm>
              <a:custGeom>
                <a:avLst/>
                <a:gdLst>
                  <a:gd name="connsiteX0" fmla="*/ 123349 w 246697"/>
                  <a:gd name="connsiteY0" fmla="*/ 279178 h 279177"/>
                  <a:gd name="connsiteX1" fmla="*/ 0 w 246697"/>
                  <a:gd name="connsiteY1" fmla="*/ 139637 h 279177"/>
                  <a:gd name="connsiteX2" fmla="*/ 123349 w 246697"/>
                  <a:gd name="connsiteY2" fmla="*/ 0 h 279177"/>
                  <a:gd name="connsiteX3" fmla="*/ 246697 w 246697"/>
                  <a:gd name="connsiteY3" fmla="*/ 139637 h 279177"/>
                  <a:gd name="connsiteX4" fmla="*/ 123349 w 246697"/>
                  <a:gd name="connsiteY4" fmla="*/ 279178 h 279177"/>
                  <a:gd name="connsiteX5" fmla="*/ 123349 w 246697"/>
                  <a:gd name="connsiteY5" fmla="*/ 244507 h 279177"/>
                  <a:gd name="connsiteX6" fmla="*/ 201453 w 246697"/>
                  <a:gd name="connsiteY6" fmla="*/ 139541 h 279177"/>
                  <a:gd name="connsiteX7" fmla="*/ 123349 w 246697"/>
                  <a:gd name="connsiteY7" fmla="*/ 34576 h 279177"/>
                  <a:gd name="connsiteX8" fmla="*/ 45244 w 246697"/>
                  <a:gd name="connsiteY8" fmla="*/ 139541 h 279177"/>
                  <a:gd name="connsiteX9" fmla="*/ 123349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9" y="279178"/>
                    </a:moveTo>
                    <a:cubicBezTo>
                      <a:pt x="35719" y="279178"/>
                      <a:pt x="0" y="211646"/>
                      <a:pt x="0" y="139637"/>
                    </a:cubicBezTo>
                    <a:cubicBezTo>
                      <a:pt x="0" y="67627"/>
                      <a:pt x="37433" y="0"/>
                      <a:pt x="123349" y="0"/>
                    </a:cubicBezTo>
                    <a:cubicBezTo>
                      <a:pt x="210978" y="0"/>
                      <a:pt x="246697" y="67532"/>
                      <a:pt x="246697" y="139637"/>
                    </a:cubicBezTo>
                    <a:cubicBezTo>
                      <a:pt x="246697" y="211550"/>
                      <a:pt x="209264" y="279178"/>
                      <a:pt x="123349" y="279178"/>
                    </a:cubicBezTo>
                    <a:close/>
                    <a:moveTo>
                      <a:pt x="123349" y="244507"/>
                    </a:moveTo>
                    <a:cubicBezTo>
                      <a:pt x="179165" y="244507"/>
                      <a:pt x="201453" y="194786"/>
                      <a:pt x="201453" y="139541"/>
                    </a:cubicBezTo>
                    <a:cubicBezTo>
                      <a:pt x="201453" y="84296"/>
                      <a:pt x="179165" y="34576"/>
                      <a:pt x="123349" y="34576"/>
                    </a:cubicBezTo>
                    <a:cubicBezTo>
                      <a:pt x="67532" y="34576"/>
                      <a:pt x="45244" y="84296"/>
                      <a:pt x="45244" y="139541"/>
                    </a:cubicBezTo>
                    <a:cubicBezTo>
                      <a:pt x="45148" y="194881"/>
                      <a:pt x="67532" y="244507"/>
                      <a:pt x="123349" y="244507"/>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824209F-4644-45FB-B8F0-BD54E6636602}"/>
                  </a:ext>
                </a:extLst>
              </p:cNvPr>
              <p:cNvSpPr/>
              <p:nvPr/>
            </p:nvSpPr>
            <p:spPr>
              <a:xfrm>
                <a:off x="8283670" y="3294887"/>
                <a:ext cx="147902" cy="273653"/>
              </a:xfrm>
              <a:custGeom>
                <a:avLst/>
                <a:gdLst>
                  <a:gd name="connsiteX0" fmla="*/ 10096 w 147902"/>
                  <a:gd name="connsiteY0" fmla="*/ 273558 h 273653"/>
                  <a:gd name="connsiteX1" fmla="*/ 0 w 147902"/>
                  <a:gd name="connsiteY1" fmla="*/ 263462 h 273653"/>
                  <a:gd name="connsiteX2" fmla="*/ 0 w 147902"/>
                  <a:gd name="connsiteY2" fmla="*/ 15621 h 273653"/>
                  <a:gd name="connsiteX3" fmla="*/ 10096 w 147902"/>
                  <a:gd name="connsiteY3" fmla="*/ 5525 h 273653"/>
                  <a:gd name="connsiteX4" fmla="*/ 30766 w 147902"/>
                  <a:gd name="connsiteY4" fmla="*/ 5525 h 273653"/>
                  <a:gd name="connsiteX5" fmla="*/ 40862 w 147902"/>
                  <a:gd name="connsiteY5" fmla="*/ 15621 h 273653"/>
                  <a:gd name="connsiteX6" fmla="*/ 40862 w 147902"/>
                  <a:gd name="connsiteY6" fmla="*/ 40767 h 273653"/>
                  <a:gd name="connsiteX7" fmla="*/ 116777 w 147902"/>
                  <a:gd name="connsiteY7" fmla="*/ 0 h 273653"/>
                  <a:gd name="connsiteX8" fmla="*/ 140208 w 147902"/>
                  <a:gd name="connsiteY8" fmla="*/ 2858 h 273653"/>
                  <a:gd name="connsiteX9" fmla="*/ 147447 w 147902"/>
                  <a:gd name="connsiteY9" fmla="*/ 15145 h 273653"/>
                  <a:gd name="connsiteX10" fmla="*/ 142970 w 147902"/>
                  <a:gd name="connsiteY10" fmla="*/ 35814 h 273653"/>
                  <a:gd name="connsiteX11" fmla="*/ 131254 w 147902"/>
                  <a:gd name="connsiteY11" fmla="*/ 43053 h 273653"/>
                  <a:gd name="connsiteX12" fmla="*/ 107823 w 147902"/>
                  <a:gd name="connsiteY12" fmla="*/ 39719 h 273653"/>
                  <a:gd name="connsiteX13" fmla="*/ 43625 w 147902"/>
                  <a:gd name="connsiteY13" fmla="*/ 72104 h 273653"/>
                  <a:gd name="connsiteX14" fmla="*/ 43625 w 147902"/>
                  <a:gd name="connsiteY14" fmla="*/ 263557 h 273653"/>
                  <a:gd name="connsiteX15" fmla="*/ 33528 w 147902"/>
                  <a:gd name="connsiteY15" fmla="*/ 273653 h 273653"/>
                  <a:gd name="connsiteX16" fmla="*/ 10096 w 147902"/>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02"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7" y="0"/>
                    </a:cubicBezTo>
                    <a:cubicBezTo>
                      <a:pt x="124016" y="0"/>
                      <a:pt x="132397" y="572"/>
                      <a:pt x="140208" y="2858"/>
                    </a:cubicBezTo>
                    <a:cubicBezTo>
                      <a:pt x="146304" y="4477"/>
                      <a:pt x="149066" y="8954"/>
                      <a:pt x="147447" y="15145"/>
                    </a:cubicBezTo>
                    <a:lnTo>
                      <a:pt x="142970" y="35814"/>
                    </a:lnTo>
                    <a:cubicBezTo>
                      <a:pt x="141256" y="43053"/>
                      <a:pt x="138493" y="44768"/>
                      <a:pt x="131254" y="43053"/>
                    </a:cubicBezTo>
                    <a:cubicBezTo>
                      <a:pt x="123444" y="40767"/>
                      <a:pt x="115634" y="39719"/>
                      <a:pt x="107823" y="39719"/>
                    </a:cubicBezTo>
                    <a:cubicBezTo>
                      <a:pt x="86582" y="39719"/>
                      <a:pt x="60960" y="48101"/>
                      <a:pt x="43625" y="72104"/>
                    </a:cubicBezTo>
                    <a:lnTo>
                      <a:pt x="43625" y="263557"/>
                    </a:lnTo>
                    <a:cubicBezTo>
                      <a:pt x="43625"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5A5A6C0-B92D-4FEC-9896-6AFECFE62D19}"/>
                  </a:ext>
                </a:extLst>
              </p:cNvPr>
              <p:cNvSpPr/>
              <p:nvPr/>
            </p:nvSpPr>
            <p:spPr>
              <a:xfrm>
                <a:off x="8478361" y="3167633"/>
                <a:ext cx="214021" cy="400907"/>
              </a:xfrm>
              <a:custGeom>
                <a:avLst/>
                <a:gdLst>
                  <a:gd name="connsiteX0" fmla="*/ 180404 w 214021"/>
                  <a:gd name="connsiteY0" fmla="*/ 400812 h 400907"/>
                  <a:gd name="connsiteX1" fmla="*/ 165925 w 214021"/>
                  <a:gd name="connsiteY1" fmla="*/ 391859 h 400907"/>
                  <a:gd name="connsiteX2" fmla="*/ 76581 w 214021"/>
                  <a:gd name="connsiteY2" fmla="*/ 271844 h 400907"/>
                  <a:gd name="connsiteX3" fmla="*/ 43625 w 214021"/>
                  <a:gd name="connsiteY3" fmla="*/ 295275 h 400907"/>
                  <a:gd name="connsiteX4" fmla="*/ 43625 w 214021"/>
                  <a:gd name="connsiteY4" fmla="*/ 390716 h 400907"/>
                  <a:gd name="connsiteX5" fmla="*/ 33528 w 214021"/>
                  <a:gd name="connsiteY5" fmla="*/ 400812 h 400907"/>
                  <a:gd name="connsiteX6" fmla="*/ 10096 w 214021"/>
                  <a:gd name="connsiteY6" fmla="*/ 400812 h 400907"/>
                  <a:gd name="connsiteX7" fmla="*/ 0 w 214021"/>
                  <a:gd name="connsiteY7" fmla="*/ 390716 h 400907"/>
                  <a:gd name="connsiteX8" fmla="*/ 0 w 214021"/>
                  <a:gd name="connsiteY8" fmla="*/ 10001 h 400907"/>
                  <a:gd name="connsiteX9" fmla="*/ 10096 w 214021"/>
                  <a:gd name="connsiteY9" fmla="*/ 0 h 400907"/>
                  <a:gd name="connsiteX10" fmla="*/ 33528 w 214021"/>
                  <a:gd name="connsiteY10" fmla="*/ 0 h 400907"/>
                  <a:gd name="connsiteX11" fmla="*/ 43625 w 214021"/>
                  <a:gd name="connsiteY11" fmla="*/ 10001 h 400907"/>
                  <a:gd name="connsiteX12" fmla="*/ 43625 w 214021"/>
                  <a:gd name="connsiteY12" fmla="*/ 253460 h 400907"/>
                  <a:gd name="connsiteX13" fmla="*/ 151352 w 214021"/>
                  <a:gd name="connsiteY13" fmla="*/ 141256 h 400907"/>
                  <a:gd name="connsiteX14" fmla="*/ 167544 w 214021"/>
                  <a:gd name="connsiteY14" fmla="*/ 132874 h 400907"/>
                  <a:gd name="connsiteX15" fmla="*/ 194881 w 214021"/>
                  <a:gd name="connsiteY15" fmla="*/ 132874 h 400907"/>
                  <a:gd name="connsiteX16" fmla="*/ 199358 w 214021"/>
                  <a:gd name="connsiteY16" fmla="*/ 141256 h 400907"/>
                  <a:gd name="connsiteX17" fmla="*/ 105537 w 214021"/>
                  <a:gd name="connsiteY17" fmla="*/ 248412 h 400907"/>
                  <a:gd name="connsiteX18" fmla="*/ 212693 w 214021"/>
                  <a:gd name="connsiteY18" fmla="*/ 391954 h 400907"/>
                  <a:gd name="connsiteX19" fmla="*/ 207169 w 214021"/>
                  <a:gd name="connsiteY19" fmla="*/ 400907 h 400907"/>
                  <a:gd name="connsiteX20" fmla="*/ 180404 w 214021"/>
                  <a:gd name="connsiteY20"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21" h="400907">
                    <a:moveTo>
                      <a:pt x="180404" y="400812"/>
                    </a:moveTo>
                    <a:cubicBezTo>
                      <a:pt x="173164" y="400812"/>
                      <a:pt x="169259" y="398526"/>
                      <a:pt x="165925" y="391859"/>
                    </a:cubicBezTo>
                    <a:cubicBezTo>
                      <a:pt x="144685" y="352806"/>
                      <a:pt x="111728" y="305276"/>
                      <a:pt x="76581" y="271844"/>
                    </a:cubicBezTo>
                    <a:cubicBezTo>
                      <a:pt x="65913" y="280226"/>
                      <a:pt x="54769" y="288036"/>
                      <a:pt x="43625" y="295275"/>
                    </a:cubicBezTo>
                    <a:lnTo>
                      <a:pt x="43625" y="390716"/>
                    </a:lnTo>
                    <a:cubicBezTo>
                      <a:pt x="43625" y="397955"/>
                      <a:pt x="40862" y="400812"/>
                      <a:pt x="33528" y="400812"/>
                    </a:cubicBezTo>
                    <a:lnTo>
                      <a:pt x="10096" y="400812"/>
                    </a:lnTo>
                    <a:cubicBezTo>
                      <a:pt x="2857" y="400812"/>
                      <a:pt x="0" y="398050"/>
                      <a:pt x="0" y="390716"/>
                    </a:cubicBezTo>
                    <a:lnTo>
                      <a:pt x="0" y="10001"/>
                    </a:lnTo>
                    <a:cubicBezTo>
                      <a:pt x="0" y="2762"/>
                      <a:pt x="2762" y="0"/>
                      <a:pt x="10096" y="0"/>
                    </a:cubicBezTo>
                    <a:lnTo>
                      <a:pt x="33528" y="0"/>
                    </a:lnTo>
                    <a:cubicBezTo>
                      <a:pt x="40767" y="0"/>
                      <a:pt x="43625" y="2762"/>
                      <a:pt x="43625" y="10001"/>
                    </a:cubicBezTo>
                    <a:lnTo>
                      <a:pt x="43625" y="253460"/>
                    </a:lnTo>
                    <a:cubicBezTo>
                      <a:pt x="84391" y="224409"/>
                      <a:pt x="127349" y="176975"/>
                      <a:pt x="151352" y="141256"/>
                    </a:cubicBezTo>
                    <a:cubicBezTo>
                      <a:pt x="155829" y="135065"/>
                      <a:pt x="159734" y="132874"/>
                      <a:pt x="167544" y="132874"/>
                    </a:cubicBezTo>
                    <a:lnTo>
                      <a:pt x="194881" y="132874"/>
                    </a:lnTo>
                    <a:cubicBezTo>
                      <a:pt x="201073" y="132874"/>
                      <a:pt x="202692" y="136208"/>
                      <a:pt x="199358" y="141256"/>
                    </a:cubicBezTo>
                    <a:cubicBezTo>
                      <a:pt x="175355" y="178118"/>
                      <a:pt x="142399" y="215456"/>
                      <a:pt x="105537" y="248412"/>
                    </a:cubicBezTo>
                    <a:cubicBezTo>
                      <a:pt x="146875" y="286893"/>
                      <a:pt x="190405" y="344996"/>
                      <a:pt x="212693" y="391954"/>
                    </a:cubicBezTo>
                    <a:cubicBezTo>
                      <a:pt x="215551" y="397478"/>
                      <a:pt x="213836" y="400907"/>
                      <a:pt x="207169" y="400907"/>
                    </a:cubicBezTo>
                    <a:lnTo>
                      <a:pt x="180404" y="400907"/>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930C084-B623-484C-A754-34B411C78A76}"/>
                  </a:ext>
                </a:extLst>
              </p:cNvPr>
              <p:cNvSpPr/>
              <p:nvPr/>
            </p:nvSpPr>
            <p:spPr>
              <a:xfrm>
                <a:off x="8725417" y="3294792"/>
                <a:ext cx="198427" cy="279272"/>
              </a:xfrm>
              <a:custGeom>
                <a:avLst/>
                <a:gdLst>
                  <a:gd name="connsiteX0" fmla="*/ 96320 w 198427"/>
                  <a:gd name="connsiteY0" fmla="*/ 279273 h 279272"/>
                  <a:gd name="connsiteX1" fmla="*/ 4213 w 198427"/>
                  <a:gd name="connsiteY1" fmla="*/ 250222 h 279272"/>
                  <a:gd name="connsiteX2" fmla="*/ 2594 w 198427"/>
                  <a:gd name="connsiteY2" fmla="*/ 236220 h 279272"/>
                  <a:gd name="connsiteX3" fmla="*/ 13167 w 198427"/>
                  <a:gd name="connsiteY3" fmla="*/ 222218 h 279272"/>
                  <a:gd name="connsiteX4" fmla="*/ 27168 w 198427"/>
                  <a:gd name="connsiteY4" fmla="*/ 220027 h 279272"/>
                  <a:gd name="connsiteX5" fmla="*/ 96987 w 198427"/>
                  <a:gd name="connsiteY5" fmla="*/ 243459 h 279272"/>
                  <a:gd name="connsiteX6" fmla="*/ 154994 w 198427"/>
                  <a:gd name="connsiteY6" fmla="*/ 203263 h 279272"/>
                  <a:gd name="connsiteX7" fmla="*/ 94129 w 198427"/>
                  <a:gd name="connsiteY7" fmla="*/ 156877 h 279272"/>
                  <a:gd name="connsiteX8" fmla="*/ 3070 w 198427"/>
                  <a:gd name="connsiteY8" fmla="*/ 78200 h 279272"/>
                  <a:gd name="connsiteX9" fmla="*/ 104702 w 198427"/>
                  <a:gd name="connsiteY9" fmla="*/ 0 h 279272"/>
                  <a:gd name="connsiteX10" fmla="*/ 187379 w 198427"/>
                  <a:gd name="connsiteY10" fmla="*/ 22384 h 279272"/>
                  <a:gd name="connsiteX11" fmla="*/ 190141 w 198427"/>
                  <a:gd name="connsiteY11" fmla="*/ 36385 h 279272"/>
                  <a:gd name="connsiteX12" fmla="*/ 180045 w 198427"/>
                  <a:gd name="connsiteY12" fmla="*/ 50863 h 279272"/>
                  <a:gd name="connsiteX13" fmla="*/ 166615 w 198427"/>
                  <a:gd name="connsiteY13" fmla="*/ 53626 h 279272"/>
                  <a:gd name="connsiteX14" fmla="*/ 104131 w 198427"/>
                  <a:gd name="connsiteY14" fmla="*/ 35719 h 279272"/>
                  <a:gd name="connsiteX15" fmla="*/ 46600 w 198427"/>
                  <a:gd name="connsiteY15" fmla="*/ 76486 h 279272"/>
                  <a:gd name="connsiteX16" fmla="*/ 106893 w 198427"/>
                  <a:gd name="connsiteY16" fmla="*/ 120015 h 279272"/>
                  <a:gd name="connsiteX17" fmla="*/ 198428 w 198427"/>
                  <a:gd name="connsiteY17" fmla="*/ 200406 h 279272"/>
                  <a:gd name="connsiteX18" fmla="*/ 96320 w 198427"/>
                  <a:gd name="connsiteY18" fmla="*/ 279273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27" h="279272">
                    <a:moveTo>
                      <a:pt x="96320" y="279273"/>
                    </a:moveTo>
                    <a:cubicBezTo>
                      <a:pt x="53934" y="279273"/>
                      <a:pt x="22692" y="265843"/>
                      <a:pt x="4213" y="250222"/>
                    </a:cubicBezTo>
                    <a:cubicBezTo>
                      <a:pt x="-835" y="246316"/>
                      <a:pt x="-1311" y="241268"/>
                      <a:pt x="2594" y="236220"/>
                    </a:cubicBezTo>
                    <a:lnTo>
                      <a:pt x="13167" y="222218"/>
                    </a:lnTo>
                    <a:cubicBezTo>
                      <a:pt x="17643" y="216694"/>
                      <a:pt x="21549" y="216122"/>
                      <a:pt x="27168" y="220027"/>
                    </a:cubicBezTo>
                    <a:cubicBezTo>
                      <a:pt x="45647" y="234505"/>
                      <a:pt x="67936" y="243459"/>
                      <a:pt x="96987" y="243459"/>
                    </a:cubicBezTo>
                    <a:cubicBezTo>
                      <a:pt x="128800" y="243459"/>
                      <a:pt x="154994" y="230029"/>
                      <a:pt x="154994" y="203263"/>
                    </a:cubicBezTo>
                    <a:cubicBezTo>
                      <a:pt x="154994" y="173641"/>
                      <a:pt x="127657" y="165259"/>
                      <a:pt x="94129" y="156877"/>
                    </a:cubicBezTo>
                    <a:cubicBezTo>
                      <a:pt x="56125" y="147352"/>
                      <a:pt x="3070" y="138493"/>
                      <a:pt x="3070" y="78200"/>
                    </a:cubicBezTo>
                    <a:cubicBezTo>
                      <a:pt x="3070" y="30194"/>
                      <a:pt x="44980" y="0"/>
                      <a:pt x="104702" y="0"/>
                    </a:cubicBezTo>
                    <a:cubicBezTo>
                      <a:pt x="141564" y="0"/>
                      <a:pt x="169472" y="9525"/>
                      <a:pt x="187379" y="22384"/>
                    </a:cubicBezTo>
                    <a:cubicBezTo>
                      <a:pt x="192904" y="26289"/>
                      <a:pt x="193570" y="30766"/>
                      <a:pt x="190141" y="36385"/>
                    </a:cubicBezTo>
                    <a:lnTo>
                      <a:pt x="180045" y="50863"/>
                    </a:lnTo>
                    <a:cubicBezTo>
                      <a:pt x="176140" y="57055"/>
                      <a:pt x="172806" y="57531"/>
                      <a:pt x="166615" y="53626"/>
                    </a:cubicBezTo>
                    <a:cubicBezTo>
                      <a:pt x="150993" y="43053"/>
                      <a:pt x="130324" y="35719"/>
                      <a:pt x="104131" y="35719"/>
                    </a:cubicBezTo>
                    <a:cubicBezTo>
                      <a:pt x="66126" y="35719"/>
                      <a:pt x="46600" y="53626"/>
                      <a:pt x="46600" y="76486"/>
                    </a:cubicBezTo>
                    <a:cubicBezTo>
                      <a:pt x="46600" y="107156"/>
                      <a:pt x="74508" y="112204"/>
                      <a:pt x="106893" y="120015"/>
                    </a:cubicBezTo>
                    <a:cubicBezTo>
                      <a:pt x="149279" y="130111"/>
                      <a:pt x="198428" y="144018"/>
                      <a:pt x="198428" y="200406"/>
                    </a:cubicBezTo>
                    <a:cubicBezTo>
                      <a:pt x="198523" y="250222"/>
                      <a:pt x="153851" y="279273"/>
                      <a:pt x="96320" y="279273"/>
                    </a:cubicBezTo>
                    <a:close/>
                  </a:path>
                </a:pathLst>
              </a:custGeom>
              <a:grpFill/>
              <a:ln w="9525" cap="flat">
                <a:noFill/>
                <a:prstDash val="solid"/>
                <a:miter/>
              </a:ln>
            </p:spPr>
            <p:txBody>
              <a:bodyPr rtlCol="0" anchor="ctr"/>
              <a:lstStyle/>
              <a:p>
                <a:endParaRPr lang="en-US"/>
              </a:p>
            </p:txBody>
          </p:sp>
        </p:grpSp>
        <p:sp>
          <p:nvSpPr>
            <p:cNvPr id="5" name="Freeform: Shape 4">
              <a:extLst>
                <a:ext uri="{FF2B5EF4-FFF2-40B4-BE49-F238E27FC236}">
                  <a16:creationId xmlns:a16="http://schemas.microsoft.com/office/drawing/2014/main" id="{7311DA80-C769-4D42-B18A-E62A2F278AAF}"/>
                </a:ext>
              </a:extLst>
            </p:cNvPr>
            <p:cNvSpPr/>
            <p:nvPr/>
          </p:nvSpPr>
          <p:spPr>
            <a:xfrm>
              <a:off x="515938" y="2471737"/>
              <a:ext cx="1909857" cy="1909857"/>
            </a:xfrm>
            <a:custGeom>
              <a:avLst/>
              <a:gdLst>
                <a:gd name="connsiteX0" fmla="*/ 1169194 w 1909857"/>
                <a:gd name="connsiteY0" fmla="*/ 706279 h 1909857"/>
                <a:gd name="connsiteX1" fmla="*/ 1282732 w 1909857"/>
                <a:gd name="connsiteY1" fmla="*/ 512350 h 1909857"/>
                <a:gd name="connsiteX2" fmla="*/ 1169194 w 1909857"/>
                <a:gd name="connsiteY2" fmla="*/ 706279 h 1909857"/>
                <a:gd name="connsiteX3" fmla="*/ 669227 w 1909857"/>
                <a:gd name="connsiteY3" fmla="*/ 745998 h 1909857"/>
                <a:gd name="connsiteX4" fmla="*/ 808101 w 1909857"/>
                <a:gd name="connsiteY4" fmla="*/ 510254 h 1909857"/>
                <a:gd name="connsiteX5" fmla="*/ 669227 w 1909857"/>
                <a:gd name="connsiteY5" fmla="*/ 745998 h 1909857"/>
                <a:gd name="connsiteX6" fmla="*/ 581978 w 1909857"/>
                <a:gd name="connsiteY6" fmla="*/ 1370267 h 1909857"/>
                <a:gd name="connsiteX7" fmla="*/ 515874 w 1909857"/>
                <a:gd name="connsiteY7" fmla="*/ 1304354 h 1909857"/>
                <a:gd name="connsiteX8" fmla="*/ 792575 w 1909857"/>
                <a:gd name="connsiteY8" fmla="*/ 1023842 h 1909857"/>
                <a:gd name="connsiteX9" fmla="*/ 581978 w 1909857"/>
                <a:gd name="connsiteY9" fmla="*/ 1370267 h 1909857"/>
                <a:gd name="connsiteX10" fmla="*/ 1309402 w 1909857"/>
                <a:gd name="connsiteY10" fmla="*/ 999935 h 1909857"/>
                <a:gd name="connsiteX11" fmla="*/ 1150715 w 1909857"/>
                <a:gd name="connsiteY11" fmla="*/ 1145381 h 1909857"/>
                <a:gd name="connsiteX12" fmla="*/ 1243298 w 1909857"/>
                <a:gd name="connsiteY12" fmla="*/ 1264349 h 1909857"/>
                <a:gd name="connsiteX13" fmla="*/ 1280255 w 1909857"/>
                <a:gd name="connsiteY13" fmla="*/ 1229963 h 1909857"/>
                <a:gd name="connsiteX14" fmla="*/ 1238250 w 1909857"/>
                <a:gd name="connsiteY14" fmla="*/ 1135761 h 1909857"/>
                <a:gd name="connsiteX15" fmla="*/ 1304163 w 1909857"/>
                <a:gd name="connsiteY15" fmla="*/ 1079183 h 1909857"/>
                <a:gd name="connsiteX16" fmla="*/ 1397318 w 1909857"/>
                <a:gd name="connsiteY16" fmla="*/ 1204151 h 1909857"/>
                <a:gd name="connsiteX17" fmla="*/ 1238060 w 1909857"/>
                <a:gd name="connsiteY17" fmla="*/ 1370171 h 1909857"/>
                <a:gd name="connsiteX18" fmla="*/ 1055561 w 1909857"/>
                <a:gd name="connsiteY18" fmla="*/ 1150525 h 1909857"/>
                <a:gd name="connsiteX19" fmla="*/ 1224820 w 1909857"/>
                <a:gd name="connsiteY19" fmla="*/ 899255 h 1909857"/>
                <a:gd name="connsiteX20" fmla="*/ 1372172 w 1909857"/>
                <a:gd name="connsiteY20" fmla="*/ 859441 h 1909857"/>
                <a:gd name="connsiteX21" fmla="*/ 1294733 w 1909857"/>
                <a:gd name="connsiteY21" fmla="*/ 817531 h 1909857"/>
                <a:gd name="connsiteX22" fmla="*/ 1224343 w 1909857"/>
                <a:gd name="connsiteY22" fmla="*/ 828770 h 1909857"/>
                <a:gd name="connsiteX23" fmla="*/ 1185196 w 1909857"/>
                <a:gd name="connsiteY23" fmla="*/ 780193 h 1909857"/>
                <a:gd name="connsiteX24" fmla="*/ 1370362 w 1909857"/>
                <a:gd name="connsiteY24" fmla="*/ 528923 h 1909857"/>
                <a:gd name="connsiteX25" fmla="*/ 1277779 w 1909857"/>
                <a:gd name="connsiteY25" fmla="*/ 438912 h 1909857"/>
                <a:gd name="connsiteX26" fmla="*/ 1087279 w 1909857"/>
                <a:gd name="connsiteY26" fmla="*/ 700754 h 1909857"/>
                <a:gd name="connsiteX27" fmla="*/ 1092613 w 1909857"/>
                <a:gd name="connsiteY27" fmla="*/ 761619 h 1909857"/>
                <a:gd name="connsiteX28" fmla="*/ 880110 w 1909857"/>
                <a:gd name="connsiteY28" fmla="*/ 898588 h 1909857"/>
                <a:gd name="connsiteX29" fmla="*/ 890302 w 1909857"/>
                <a:gd name="connsiteY29" fmla="*/ 818388 h 1909857"/>
                <a:gd name="connsiteX30" fmla="*/ 965645 w 1909857"/>
                <a:gd name="connsiteY30" fmla="*/ 692849 h 1909857"/>
                <a:gd name="connsiteX31" fmla="*/ 933926 w 1909857"/>
                <a:gd name="connsiteY31" fmla="*/ 658463 h 1909857"/>
                <a:gd name="connsiteX32" fmla="*/ 830771 w 1909857"/>
                <a:gd name="connsiteY32" fmla="*/ 793337 h 1909857"/>
                <a:gd name="connsiteX33" fmla="*/ 719709 w 1909857"/>
                <a:gd name="connsiteY33" fmla="*/ 859536 h 1909857"/>
                <a:gd name="connsiteX34" fmla="*/ 674751 w 1909857"/>
                <a:gd name="connsiteY34" fmla="*/ 819817 h 1909857"/>
                <a:gd name="connsiteX35" fmla="*/ 899636 w 1909857"/>
                <a:gd name="connsiteY35" fmla="*/ 523494 h 1909857"/>
                <a:gd name="connsiteX36" fmla="*/ 809720 w 1909857"/>
                <a:gd name="connsiteY36" fmla="*/ 438817 h 1909857"/>
                <a:gd name="connsiteX37" fmla="*/ 590169 w 1909857"/>
                <a:gd name="connsiteY37" fmla="*/ 753618 h 1909857"/>
                <a:gd name="connsiteX38" fmla="*/ 531971 w 1909857"/>
                <a:gd name="connsiteY38" fmla="*/ 674275 h 1909857"/>
                <a:gd name="connsiteX39" fmla="*/ 545211 w 1909857"/>
                <a:gd name="connsiteY39" fmla="*/ 594932 h 1909857"/>
                <a:gd name="connsiteX40" fmla="*/ 524066 w 1909857"/>
                <a:gd name="connsiteY40" fmla="*/ 571119 h 1909857"/>
                <a:gd name="connsiteX41" fmla="*/ 460534 w 1909857"/>
                <a:gd name="connsiteY41" fmla="*/ 684848 h 1909857"/>
                <a:gd name="connsiteX42" fmla="*/ 592836 w 1909857"/>
                <a:gd name="connsiteY42" fmla="*/ 827723 h 1909857"/>
                <a:gd name="connsiteX43" fmla="*/ 703898 w 1909857"/>
                <a:gd name="connsiteY43" fmla="*/ 925544 h 1909857"/>
                <a:gd name="connsiteX44" fmla="*/ 809720 w 1909857"/>
                <a:gd name="connsiteY44" fmla="*/ 888587 h 1909857"/>
                <a:gd name="connsiteX45" fmla="*/ 801719 w 1909857"/>
                <a:gd name="connsiteY45" fmla="*/ 938879 h 1909857"/>
                <a:gd name="connsiteX46" fmla="*/ 523970 w 1909857"/>
                <a:gd name="connsiteY46" fmla="*/ 1110806 h 1909857"/>
                <a:gd name="connsiteX47" fmla="*/ 428720 w 1909857"/>
                <a:gd name="connsiteY47" fmla="*/ 1298639 h 1909857"/>
                <a:gd name="connsiteX48" fmla="*/ 582168 w 1909857"/>
                <a:gd name="connsiteY48" fmla="*/ 1451991 h 1909857"/>
                <a:gd name="connsiteX49" fmla="*/ 841438 w 1909857"/>
                <a:gd name="connsiteY49" fmla="*/ 1219200 h 1909857"/>
                <a:gd name="connsiteX50" fmla="*/ 876395 w 1909857"/>
                <a:gd name="connsiteY50" fmla="*/ 978694 h 1909857"/>
                <a:gd name="connsiteX51" fmla="*/ 1119188 w 1909857"/>
                <a:gd name="connsiteY51" fmla="*/ 825151 h 1909857"/>
                <a:gd name="connsiteX52" fmla="*/ 1145667 w 1909857"/>
                <a:gd name="connsiteY52" fmla="*/ 856869 h 1909857"/>
                <a:gd name="connsiteX53" fmla="*/ 957929 w 1909857"/>
                <a:gd name="connsiteY53" fmla="*/ 1161002 h 1909857"/>
                <a:gd name="connsiteX54" fmla="*/ 1233011 w 1909857"/>
                <a:gd name="connsiteY54" fmla="*/ 1451991 h 1909857"/>
                <a:gd name="connsiteX55" fmla="*/ 1487043 w 1909857"/>
                <a:gd name="connsiteY55" fmla="*/ 1208723 h 1909857"/>
                <a:gd name="connsiteX56" fmla="*/ 1309402 w 1909857"/>
                <a:gd name="connsiteY56" fmla="*/ 999935 h 1909857"/>
                <a:gd name="connsiteX57" fmla="*/ 1764125 w 1909857"/>
                <a:gd name="connsiteY57" fmla="*/ 1227106 h 1909857"/>
                <a:gd name="connsiteX58" fmla="*/ 1759268 w 1909857"/>
                <a:gd name="connsiteY58" fmla="*/ 1228154 h 1909857"/>
                <a:gd name="connsiteX59" fmla="*/ 1756410 w 1909857"/>
                <a:gd name="connsiteY59" fmla="*/ 1224725 h 1909857"/>
                <a:gd name="connsiteX60" fmla="*/ 1788224 w 1909857"/>
                <a:gd name="connsiteY60" fmla="*/ 1021080 h 1909857"/>
                <a:gd name="connsiteX61" fmla="*/ 1679829 w 1909857"/>
                <a:gd name="connsiteY61" fmla="*/ 833247 h 1909857"/>
                <a:gd name="connsiteX62" fmla="*/ 1616297 w 1909857"/>
                <a:gd name="connsiteY62" fmla="*/ 899351 h 1909857"/>
                <a:gd name="connsiteX63" fmla="*/ 1703546 w 1909857"/>
                <a:gd name="connsiteY63" fmla="*/ 1132142 h 1909857"/>
                <a:gd name="connsiteX64" fmla="*/ 1669161 w 1909857"/>
                <a:gd name="connsiteY64" fmla="*/ 1322546 h 1909857"/>
                <a:gd name="connsiteX65" fmla="*/ 954977 w 1909857"/>
                <a:gd name="connsiteY65" fmla="*/ 1806512 h 1909857"/>
                <a:gd name="connsiteX66" fmla="*/ 685419 w 1909857"/>
                <a:gd name="connsiteY66" fmla="*/ 1764411 h 1909857"/>
                <a:gd name="connsiteX67" fmla="*/ 684181 w 1909857"/>
                <a:gd name="connsiteY67" fmla="*/ 1759172 h 1909857"/>
                <a:gd name="connsiteX68" fmla="*/ 688086 w 1909857"/>
                <a:gd name="connsiteY68" fmla="*/ 1756505 h 1909857"/>
                <a:gd name="connsiteX69" fmla="*/ 891540 w 1909857"/>
                <a:gd name="connsiteY69" fmla="*/ 1788128 h 1909857"/>
                <a:gd name="connsiteX70" fmla="*/ 1076706 w 1909857"/>
                <a:gd name="connsiteY70" fmla="*/ 1682210 h 1909857"/>
                <a:gd name="connsiteX71" fmla="*/ 1010507 w 1909857"/>
                <a:gd name="connsiteY71" fmla="*/ 1616202 h 1909857"/>
                <a:gd name="connsiteX72" fmla="*/ 780383 w 1909857"/>
                <a:gd name="connsiteY72" fmla="*/ 1706118 h 1909857"/>
                <a:gd name="connsiteX73" fmla="*/ 587312 w 1909857"/>
                <a:gd name="connsiteY73" fmla="*/ 1671733 h 1909857"/>
                <a:gd name="connsiteX74" fmla="*/ 103251 w 1909857"/>
                <a:gd name="connsiteY74" fmla="*/ 954881 h 1909857"/>
                <a:gd name="connsiteX75" fmla="*/ 145923 w 1909857"/>
                <a:gd name="connsiteY75" fmla="*/ 685324 h 1909857"/>
                <a:gd name="connsiteX76" fmla="*/ 150590 w 1909857"/>
                <a:gd name="connsiteY76" fmla="*/ 684562 h 1909857"/>
                <a:gd name="connsiteX77" fmla="*/ 153353 w 1909857"/>
                <a:gd name="connsiteY77" fmla="*/ 687991 h 1909857"/>
                <a:gd name="connsiteX78" fmla="*/ 121730 w 1909857"/>
                <a:gd name="connsiteY78" fmla="*/ 891445 h 1909857"/>
                <a:gd name="connsiteX79" fmla="*/ 230124 w 1909857"/>
                <a:gd name="connsiteY79" fmla="*/ 1076611 h 1909857"/>
                <a:gd name="connsiteX80" fmla="*/ 293656 w 1909857"/>
                <a:gd name="connsiteY80" fmla="*/ 1013174 h 1909857"/>
                <a:gd name="connsiteX81" fmla="*/ 206407 w 1909857"/>
                <a:gd name="connsiteY81" fmla="*/ 780383 h 1909857"/>
                <a:gd name="connsiteX82" fmla="*/ 240792 w 1909857"/>
                <a:gd name="connsiteY82" fmla="*/ 587216 h 1909857"/>
                <a:gd name="connsiteX83" fmla="*/ 955072 w 1909857"/>
                <a:gd name="connsiteY83" fmla="*/ 103156 h 1909857"/>
                <a:gd name="connsiteX84" fmla="*/ 1224820 w 1909857"/>
                <a:gd name="connsiteY84" fmla="*/ 148114 h 1909857"/>
                <a:gd name="connsiteX85" fmla="*/ 1225582 w 1909857"/>
                <a:gd name="connsiteY85" fmla="*/ 152876 h 1909857"/>
                <a:gd name="connsiteX86" fmla="*/ 1222153 w 1909857"/>
                <a:gd name="connsiteY86" fmla="*/ 155543 h 1909857"/>
                <a:gd name="connsiteX87" fmla="*/ 1018413 w 1909857"/>
                <a:gd name="connsiteY87" fmla="*/ 121730 h 1909857"/>
                <a:gd name="connsiteX88" fmla="*/ 833342 w 1909857"/>
                <a:gd name="connsiteY88" fmla="*/ 230219 h 1909857"/>
                <a:gd name="connsiteX89" fmla="*/ 899446 w 1909857"/>
                <a:gd name="connsiteY89" fmla="*/ 293656 h 1909857"/>
                <a:gd name="connsiteX90" fmla="*/ 1129570 w 1909857"/>
                <a:gd name="connsiteY90" fmla="*/ 206407 h 1909857"/>
                <a:gd name="connsiteX91" fmla="*/ 1322642 w 1909857"/>
                <a:gd name="connsiteY91" fmla="*/ 240792 h 1909857"/>
                <a:gd name="connsiteX92" fmla="*/ 1806702 w 1909857"/>
                <a:gd name="connsiteY92" fmla="*/ 954977 h 1909857"/>
                <a:gd name="connsiteX93" fmla="*/ 1764125 w 1909857"/>
                <a:gd name="connsiteY93" fmla="*/ 1227106 h 1909857"/>
                <a:gd name="connsiteX94" fmla="*/ 954977 w 1909857"/>
                <a:gd name="connsiteY94" fmla="*/ 44958 h 1909857"/>
                <a:gd name="connsiteX95" fmla="*/ 44958 w 1909857"/>
                <a:gd name="connsiteY95" fmla="*/ 954881 h 1909857"/>
                <a:gd name="connsiteX96" fmla="*/ 954977 w 1909857"/>
                <a:gd name="connsiteY96" fmla="*/ 1864805 h 1909857"/>
                <a:gd name="connsiteX97" fmla="*/ 1864805 w 1909857"/>
                <a:gd name="connsiteY97" fmla="*/ 954881 h 1909857"/>
                <a:gd name="connsiteX98" fmla="*/ 954977 w 1909857"/>
                <a:gd name="connsiteY98" fmla="*/ 44958 h 1909857"/>
                <a:gd name="connsiteX99" fmla="*/ 954977 w 1909857"/>
                <a:gd name="connsiteY99" fmla="*/ 1909858 h 1909857"/>
                <a:gd name="connsiteX100" fmla="*/ 0 w 1909857"/>
                <a:gd name="connsiteY100" fmla="*/ 954881 h 1909857"/>
                <a:gd name="connsiteX101" fmla="*/ 954977 w 1909857"/>
                <a:gd name="connsiteY101" fmla="*/ 0 h 1909857"/>
                <a:gd name="connsiteX102" fmla="*/ 1909858 w 1909857"/>
                <a:gd name="connsiteY102" fmla="*/ 954881 h 1909857"/>
                <a:gd name="connsiteX103" fmla="*/ 954977 w 1909857"/>
                <a:gd name="connsiteY103" fmla="*/ 1909858 h 19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857" h="1909857">
                  <a:moveTo>
                    <a:pt x="1169194" y="706279"/>
                  </a:moveTo>
                  <a:cubicBezTo>
                    <a:pt x="1169194" y="597789"/>
                    <a:pt x="1242536" y="492347"/>
                    <a:pt x="1282732" y="512350"/>
                  </a:cubicBezTo>
                  <a:cubicBezTo>
                    <a:pt x="1328452" y="535210"/>
                    <a:pt x="1248632" y="637508"/>
                    <a:pt x="1169194" y="706279"/>
                  </a:cubicBezTo>
                  <a:moveTo>
                    <a:pt x="669227" y="745998"/>
                  </a:moveTo>
                  <a:cubicBezTo>
                    <a:pt x="669227" y="658749"/>
                    <a:pt x="755428" y="492728"/>
                    <a:pt x="808101" y="510254"/>
                  </a:cubicBezTo>
                  <a:cubicBezTo>
                    <a:pt x="870204" y="530924"/>
                    <a:pt x="756571" y="698278"/>
                    <a:pt x="669227" y="745998"/>
                  </a:cubicBezTo>
                  <a:close/>
                  <a:moveTo>
                    <a:pt x="581978" y="1370267"/>
                  </a:moveTo>
                  <a:cubicBezTo>
                    <a:pt x="542354" y="1372076"/>
                    <a:pt x="515874" y="1346740"/>
                    <a:pt x="515874" y="1304354"/>
                  </a:cubicBezTo>
                  <a:cubicBezTo>
                    <a:pt x="515874" y="1190625"/>
                    <a:pt x="673513" y="1082040"/>
                    <a:pt x="792575" y="1023842"/>
                  </a:cubicBezTo>
                  <a:cubicBezTo>
                    <a:pt x="771430" y="1182529"/>
                    <a:pt x="717899" y="1364075"/>
                    <a:pt x="581978" y="1370267"/>
                  </a:cubicBezTo>
                  <a:close/>
                  <a:moveTo>
                    <a:pt x="1309402" y="999935"/>
                  </a:moveTo>
                  <a:cubicBezTo>
                    <a:pt x="1219581" y="999935"/>
                    <a:pt x="1150715" y="1066133"/>
                    <a:pt x="1150715" y="1145381"/>
                  </a:cubicBezTo>
                  <a:cubicBezTo>
                    <a:pt x="1150715" y="1211580"/>
                    <a:pt x="1190339" y="1264349"/>
                    <a:pt x="1243298" y="1264349"/>
                  </a:cubicBezTo>
                  <a:cubicBezTo>
                    <a:pt x="1261872" y="1264349"/>
                    <a:pt x="1280255" y="1253776"/>
                    <a:pt x="1280255" y="1229963"/>
                  </a:cubicBezTo>
                  <a:cubicBezTo>
                    <a:pt x="1280255" y="1195578"/>
                    <a:pt x="1234726" y="1187196"/>
                    <a:pt x="1238250" y="1135761"/>
                  </a:cubicBezTo>
                  <a:cubicBezTo>
                    <a:pt x="1240441" y="1101852"/>
                    <a:pt x="1272445" y="1079183"/>
                    <a:pt x="1304163" y="1079183"/>
                  </a:cubicBezTo>
                  <a:cubicBezTo>
                    <a:pt x="1367695" y="1079183"/>
                    <a:pt x="1397318" y="1140714"/>
                    <a:pt x="1397318" y="1204151"/>
                  </a:cubicBezTo>
                  <a:cubicBezTo>
                    <a:pt x="1394651" y="1302068"/>
                    <a:pt x="1322642" y="1370171"/>
                    <a:pt x="1238060" y="1370171"/>
                  </a:cubicBezTo>
                  <a:cubicBezTo>
                    <a:pt x="1126903" y="1370171"/>
                    <a:pt x="1055561" y="1264349"/>
                    <a:pt x="1055561" y="1150525"/>
                  </a:cubicBezTo>
                  <a:cubicBezTo>
                    <a:pt x="1055561" y="981265"/>
                    <a:pt x="1166622" y="915067"/>
                    <a:pt x="1224820" y="899255"/>
                  </a:cubicBezTo>
                  <a:cubicBezTo>
                    <a:pt x="1225391" y="899160"/>
                    <a:pt x="1377029" y="926306"/>
                    <a:pt x="1372172" y="859441"/>
                  </a:cubicBezTo>
                  <a:cubicBezTo>
                    <a:pt x="1370171" y="830104"/>
                    <a:pt x="1326356" y="818864"/>
                    <a:pt x="1294733" y="817531"/>
                  </a:cubicBezTo>
                  <a:cubicBezTo>
                    <a:pt x="1259586" y="816102"/>
                    <a:pt x="1224343" y="828770"/>
                    <a:pt x="1224343" y="828770"/>
                  </a:cubicBezTo>
                  <a:cubicBezTo>
                    <a:pt x="1205865" y="819436"/>
                    <a:pt x="1193102" y="801243"/>
                    <a:pt x="1185196" y="780193"/>
                  </a:cubicBezTo>
                  <a:cubicBezTo>
                    <a:pt x="1293590" y="698183"/>
                    <a:pt x="1370362" y="618839"/>
                    <a:pt x="1370362" y="528923"/>
                  </a:cubicBezTo>
                  <a:cubicBezTo>
                    <a:pt x="1370362" y="481298"/>
                    <a:pt x="1338643" y="438912"/>
                    <a:pt x="1277779" y="438912"/>
                  </a:cubicBezTo>
                  <a:cubicBezTo>
                    <a:pt x="1169384" y="438912"/>
                    <a:pt x="1087279" y="576453"/>
                    <a:pt x="1087279" y="700754"/>
                  </a:cubicBezTo>
                  <a:cubicBezTo>
                    <a:pt x="1087279" y="721900"/>
                    <a:pt x="1087279" y="743140"/>
                    <a:pt x="1092613" y="761619"/>
                  </a:cubicBezTo>
                  <a:cubicBezTo>
                    <a:pt x="1023842" y="811911"/>
                    <a:pt x="972693" y="843058"/>
                    <a:pt x="880110" y="898588"/>
                  </a:cubicBezTo>
                  <a:cubicBezTo>
                    <a:pt x="880110" y="886968"/>
                    <a:pt x="882491" y="857155"/>
                    <a:pt x="890302" y="818388"/>
                  </a:cubicBezTo>
                  <a:cubicBezTo>
                    <a:pt x="922020" y="784003"/>
                    <a:pt x="965645" y="732568"/>
                    <a:pt x="965645" y="692849"/>
                  </a:cubicBezTo>
                  <a:cubicBezTo>
                    <a:pt x="965645" y="674370"/>
                    <a:pt x="955167" y="658463"/>
                    <a:pt x="933926" y="658463"/>
                  </a:cubicBezTo>
                  <a:cubicBezTo>
                    <a:pt x="881063" y="658463"/>
                    <a:pt x="841343" y="737807"/>
                    <a:pt x="830771" y="793337"/>
                  </a:cubicBezTo>
                  <a:cubicBezTo>
                    <a:pt x="806958" y="822388"/>
                    <a:pt x="759333" y="859536"/>
                    <a:pt x="719709" y="859536"/>
                  </a:cubicBezTo>
                  <a:cubicBezTo>
                    <a:pt x="687991" y="859536"/>
                    <a:pt x="677418" y="830390"/>
                    <a:pt x="674751" y="819817"/>
                  </a:cubicBezTo>
                  <a:cubicBezTo>
                    <a:pt x="775335" y="785336"/>
                    <a:pt x="899636" y="647890"/>
                    <a:pt x="899636" y="523494"/>
                  </a:cubicBezTo>
                  <a:cubicBezTo>
                    <a:pt x="899636" y="497015"/>
                    <a:pt x="889063" y="438817"/>
                    <a:pt x="809720" y="438817"/>
                  </a:cubicBezTo>
                  <a:cubicBezTo>
                    <a:pt x="690658" y="438817"/>
                    <a:pt x="590169" y="616077"/>
                    <a:pt x="590169" y="753618"/>
                  </a:cubicBezTo>
                  <a:cubicBezTo>
                    <a:pt x="547783" y="753618"/>
                    <a:pt x="531971" y="708660"/>
                    <a:pt x="531971" y="674275"/>
                  </a:cubicBezTo>
                  <a:cubicBezTo>
                    <a:pt x="531971" y="639890"/>
                    <a:pt x="545211" y="605504"/>
                    <a:pt x="545211" y="594932"/>
                  </a:cubicBezTo>
                  <a:cubicBezTo>
                    <a:pt x="545211" y="584359"/>
                    <a:pt x="539877" y="571119"/>
                    <a:pt x="524066" y="571119"/>
                  </a:cubicBezTo>
                  <a:cubicBezTo>
                    <a:pt x="484346" y="571119"/>
                    <a:pt x="460534" y="624078"/>
                    <a:pt x="460534" y="684848"/>
                  </a:cubicBezTo>
                  <a:cubicBezTo>
                    <a:pt x="463201" y="769525"/>
                    <a:pt x="518732" y="822388"/>
                    <a:pt x="592836" y="827723"/>
                  </a:cubicBezTo>
                  <a:cubicBezTo>
                    <a:pt x="603409" y="878015"/>
                    <a:pt x="648367" y="925544"/>
                    <a:pt x="703898" y="925544"/>
                  </a:cubicBezTo>
                  <a:cubicBezTo>
                    <a:pt x="738378" y="925544"/>
                    <a:pt x="780574" y="914972"/>
                    <a:pt x="809720" y="888587"/>
                  </a:cubicBezTo>
                  <a:cubicBezTo>
                    <a:pt x="807053" y="907161"/>
                    <a:pt x="804482" y="922973"/>
                    <a:pt x="801719" y="938879"/>
                  </a:cubicBezTo>
                  <a:cubicBezTo>
                    <a:pt x="685324" y="999744"/>
                    <a:pt x="600742" y="1042035"/>
                    <a:pt x="523970" y="1110806"/>
                  </a:cubicBezTo>
                  <a:cubicBezTo>
                    <a:pt x="463106" y="1166432"/>
                    <a:pt x="428720" y="1240441"/>
                    <a:pt x="428720" y="1298639"/>
                  </a:cubicBezTo>
                  <a:cubicBezTo>
                    <a:pt x="428720" y="1377982"/>
                    <a:pt x="479012" y="1451991"/>
                    <a:pt x="582168" y="1451991"/>
                  </a:cubicBezTo>
                  <a:cubicBezTo>
                    <a:pt x="703802" y="1451991"/>
                    <a:pt x="796481" y="1354169"/>
                    <a:pt x="841438" y="1219200"/>
                  </a:cubicBezTo>
                  <a:cubicBezTo>
                    <a:pt x="862679" y="1155764"/>
                    <a:pt x="871061" y="1063371"/>
                    <a:pt x="876395" y="978694"/>
                  </a:cubicBezTo>
                  <a:cubicBezTo>
                    <a:pt x="998125" y="909923"/>
                    <a:pt x="1055751" y="870109"/>
                    <a:pt x="1119188" y="825151"/>
                  </a:cubicBezTo>
                  <a:cubicBezTo>
                    <a:pt x="1127093" y="838390"/>
                    <a:pt x="1135190" y="848963"/>
                    <a:pt x="1145667" y="856869"/>
                  </a:cubicBezTo>
                  <a:cubicBezTo>
                    <a:pt x="1090136" y="886015"/>
                    <a:pt x="957929" y="968026"/>
                    <a:pt x="957929" y="1161002"/>
                  </a:cubicBezTo>
                  <a:cubicBezTo>
                    <a:pt x="957929" y="1298639"/>
                    <a:pt x="1050512" y="1451991"/>
                    <a:pt x="1233011" y="1451991"/>
                  </a:cubicBezTo>
                  <a:cubicBezTo>
                    <a:pt x="1383792" y="1451991"/>
                    <a:pt x="1487043" y="1327785"/>
                    <a:pt x="1487043" y="1208723"/>
                  </a:cubicBezTo>
                  <a:cubicBezTo>
                    <a:pt x="1486662" y="1100423"/>
                    <a:pt x="1425797" y="999935"/>
                    <a:pt x="1309402" y="999935"/>
                  </a:cubicBezTo>
                  <a:close/>
                  <a:moveTo>
                    <a:pt x="1764125" y="1227106"/>
                  </a:moveTo>
                  <a:cubicBezTo>
                    <a:pt x="1763649" y="1227963"/>
                    <a:pt x="1762125" y="1229201"/>
                    <a:pt x="1759268" y="1228154"/>
                  </a:cubicBezTo>
                  <a:cubicBezTo>
                    <a:pt x="1757077" y="1227296"/>
                    <a:pt x="1756315" y="1226153"/>
                    <a:pt x="1756410" y="1224725"/>
                  </a:cubicBezTo>
                  <a:cubicBezTo>
                    <a:pt x="1756601" y="1223201"/>
                    <a:pt x="1788414" y="1129094"/>
                    <a:pt x="1788224" y="1021080"/>
                  </a:cubicBezTo>
                  <a:cubicBezTo>
                    <a:pt x="1787843" y="904685"/>
                    <a:pt x="1740599" y="833247"/>
                    <a:pt x="1679829" y="833247"/>
                  </a:cubicBezTo>
                  <a:cubicBezTo>
                    <a:pt x="1642777" y="833247"/>
                    <a:pt x="1616297" y="859727"/>
                    <a:pt x="1616297" y="899351"/>
                  </a:cubicBezTo>
                  <a:cubicBezTo>
                    <a:pt x="1616297" y="970788"/>
                    <a:pt x="1703546" y="976027"/>
                    <a:pt x="1703546" y="1132142"/>
                  </a:cubicBezTo>
                  <a:cubicBezTo>
                    <a:pt x="1703546" y="1195578"/>
                    <a:pt x="1690307" y="1256348"/>
                    <a:pt x="1669161" y="1322546"/>
                  </a:cubicBezTo>
                  <a:cubicBezTo>
                    <a:pt x="1571244" y="1653159"/>
                    <a:pt x="1259110" y="1806512"/>
                    <a:pt x="954977" y="1806512"/>
                  </a:cubicBezTo>
                  <a:cubicBezTo>
                    <a:pt x="814769" y="1806512"/>
                    <a:pt x="715137" y="1777746"/>
                    <a:pt x="685419" y="1764411"/>
                  </a:cubicBezTo>
                  <a:cubicBezTo>
                    <a:pt x="684181" y="1763839"/>
                    <a:pt x="683228" y="1761458"/>
                    <a:pt x="684181" y="1759172"/>
                  </a:cubicBezTo>
                  <a:cubicBezTo>
                    <a:pt x="684848" y="1757267"/>
                    <a:pt x="686943" y="1755934"/>
                    <a:pt x="688086" y="1756505"/>
                  </a:cubicBezTo>
                  <a:cubicBezTo>
                    <a:pt x="700183" y="1761268"/>
                    <a:pt x="785717" y="1788128"/>
                    <a:pt x="891540" y="1788128"/>
                  </a:cubicBezTo>
                  <a:cubicBezTo>
                    <a:pt x="1007936" y="1788128"/>
                    <a:pt x="1076706" y="1740599"/>
                    <a:pt x="1076706" y="1682210"/>
                  </a:cubicBezTo>
                  <a:cubicBezTo>
                    <a:pt x="1076706" y="1645253"/>
                    <a:pt x="1047655" y="1616202"/>
                    <a:pt x="1010507" y="1616202"/>
                  </a:cubicBezTo>
                  <a:cubicBezTo>
                    <a:pt x="939070" y="1616202"/>
                    <a:pt x="933736" y="1706118"/>
                    <a:pt x="780383" y="1706118"/>
                  </a:cubicBezTo>
                  <a:cubicBezTo>
                    <a:pt x="714280" y="1706118"/>
                    <a:pt x="656082" y="1692974"/>
                    <a:pt x="587312" y="1671733"/>
                  </a:cubicBezTo>
                  <a:cubicBezTo>
                    <a:pt x="259271" y="1571244"/>
                    <a:pt x="102965" y="1261682"/>
                    <a:pt x="103251" y="954881"/>
                  </a:cubicBezTo>
                  <a:cubicBezTo>
                    <a:pt x="103346" y="805529"/>
                    <a:pt x="145256" y="686467"/>
                    <a:pt x="145923" y="685324"/>
                  </a:cubicBezTo>
                  <a:cubicBezTo>
                    <a:pt x="146399" y="684562"/>
                    <a:pt x="148304" y="683705"/>
                    <a:pt x="150590" y="684562"/>
                  </a:cubicBezTo>
                  <a:cubicBezTo>
                    <a:pt x="152972" y="685324"/>
                    <a:pt x="153638" y="687419"/>
                    <a:pt x="153353" y="687991"/>
                  </a:cubicBezTo>
                  <a:cubicBezTo>
                    <a:pt x="149447" y="700373"/>
                    <a:pt x="121730" y="785717"/>
                    <a:pt x="121730" y="891445"/>
                  </a:cubicBezTo>
                  <a:cubicBezTo>
                    <a:pt x="121730" y="1007936"/>
                    <a:pt x="169355" y="1076611"/>
                    <a:pt x="230124" y="1076611"/>
                  </a:cubicBezTo>
                  <a:cubicBezTo>
                    <a:pt x="264509" y="1076611"/>
                    <a:pt x="293656" y="1050131"/>
                    <a:pt x="293656" y="1013174"/>
                  </a:cubicBezTo>
                  <a:cubicBezTo>
                    <a:pt x="293656" y="941737"/>
                    <a:pt x="206407" y="933831"/>
                    <a:pt x="206407" y="780383"/>
                  </a:cubicBezTo>
                  <a:cubicBezTo>
                    <a:pt x="206407" y="714185"/>
                    <a:pt x="219647" y="655987"/>
                    <a:pt x="240792" y="587216"/>
                  </a:cubicBezTo>
                  <a:cubicBezTo>
                    <a:pt x="341281" y="259175"/>
                    <a:pt x="650843" y="105442"/>
                    <a:pt x="955072" y="103156"/>
                  </a:cubicBezTo>
                  <a:cubicBezTo>
                    <a:pt x="1096423" y="102108"/>
                    <a:pt x="1220153" y="144399"/>
                    <a:pt x="1224820" y="148114"/>
                  </a:cubicBezTo>
                  <a:cubicBezTo>
                    <a:pt x="1225582" y="148781"/>
                    <a:pt x="1226534" y="150686"/>
                    <a:pt x="1225582" y="152876"/>
                  </a:cubicBezTo>
                  <a:cubicBezTo>
                    <a:pt x="1224629" y="155353"/>
                    <a:pt x="1223010" y="155639"/>
                    <a:pt x="1222153" y="155543"/>
                  </a:cubicBezTo>
                  <a:cubicBezTo>
                    <a:pt x="1220629" y="155353"/>
                    <a:pt x="1140238" y="121730"/>
                    <a:pt x="1018413" y="121730"/>
                  </a:cubicBezTo>
                  <a:cubicBezTo>
                    <a:pt x="904780" y="121634"/>
                    <a:pt x="833342" y="169259"/>
                    <a:pt x="833342" y="230219"/>
                  </a:cubicBezTo>
                  <a:cubicBezTo>
                    <a:pt x="833342" y="264605"/>
                    <a:pt x="859727" y="293656"/>
                    <a:pt x="899446" y="293656"/>
                  </a:cubicBezTo>
                  <a:cubicBezTo>
                    <a:pt x="970883" y="293656"/>
                    <a:pt x="976217" y="206407"/>
                    <a:pt x="1129570" y="206407"/>
                  </a:cubicBezTo>
                  <a:cubicBezTo>
                    <a:pt x="1195769" y="206407"/>
                    <a:pt x="1253871" y="219647"/>
                    <a:pt x="1322642" y="240792"/>
                  </a:cubicBezTo>
                  <a:cubicBezTo>
                    <a:pt x="1653350" y="341281"/>
                    <a:pt x="1803940" y="653510"/>
                    <a:pt x="1806702" y="954977"/>
                  </a:cubicBezTo>
                  <a:cubicBezTo>
                    <a:pt x="1808131" y="1109377"/>
                    <a:pt x="1764602" y="1226344"/>
                    <a:pt x="1764125" y="1227106"/>
                  </a:cubicBezTo>
                  <a:close/>
                  <a:moveTo>
                    <a:pt x="954977" y="44958"/>
                  </a:moveTo>
                  <a:cubicBezTo>
                    <a:pt x="452342" y="44958"/>
                    <a:pt x="44958" y="452342"/>
                    <a:pt x="44958" y="954881"/>
                  </a:cubicBezTo>
                  <a:cubicBezTo>
                    <a:pt x="44958" y="1457516"/>
                    <a:pt x="452438" y="1864805"/>
                    <a:pt x="954977" y="1864805"/>
                  </a:cubicBezTo>
                  <a:cubicBezTo>
                    <a:pt x="1457516" y="1864805"/>
                    <a:pt x="1864805" y="1457516"/>
                    <a:pt x="1864805" y="954881"/>
                  </a:cubicBezTo>
                  <a:cubicBezTo>
                    <a:pt x="1864805" y="455009"/>
                    <a:pt x="1457516" y="44958"/>
                    <a:pt x="954977" y="44958"/>
                  </a:cubicBezTo>
                  <a:close/>
                  <a:moveTo>
                    <a:pt x="954977" y="1909858"/>
                  </a:moveTo>
                  <a:cubicBezTo>
                    <a:pt x="428530" y="1909858"/>
                    <a:pt x="0" y="1483995"/>
                    <a:pt x="0" y="954881"/>
                  </a:cubicBezTo>
                  <a:cubicBezTo>
                    <a:pt x="0" y="428530"/>
                    <a:pt x="428530" y="0"/>
                    <a:pt x="954977" y="0"/>
                  </a:cubicBezTo>
                  <a:cubicBezTo>
                    <a:pt x="1481233" y="0"/>
                    <a:pt x="1909858" y="428530"/>
                    <a:pt x="1909858" y="954881"/>
                  </a:cubicBezTo>
                  <a:cubicBezTo>
                    <a:pt x="1909858" y="1483995"/>
                    <a:pt x="1481233" y="1909858"/>
                    <a:pt x="954977" y="190985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30617320"/>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onogram">
    <p:bg>
      <p:bgPr>
        <a:solidFill>
          <a:schemeClr val="accent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BCCCB42-DBB6-4C8E-828D-6493684B0843}"/>
              </a:ext>
            </a:extLst>
          </p:cNvPr>
          <p:cNvSpPr>
            <a:spLocks noEditPoints="1"/>
          </p:cNvSpPr>
          <p:nvPr userDrawn="1"/>
        </p:nvSpPr>
        <p:spPr bwMode="auto">
          <a:xfrm>
            <a:off x="4734718" y="2068512"/>
            <a:ext cx="2722563" cy="2720975"/>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6691200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832AEA2-27C2-AA42-AE6D-1C53A6556137}"/>
              </a:ext>
            </a:extLst>
          </p:cNvPr>
          <p:cNvSpPr txBox="1"/>
          <p:nvPr userDrawn="1"/>
        </p:nvSpPr>
        <p:spPr>
          <a:xfrm>
            <a:off x="8017844" y="1116531"/>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1726208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7F64F9D-B13B-7546-A906-7086C1D8232C}"/>
              </a:ext>
            </a:extLst>
          </p:cNvPr>
          <p:cNvSpPr txBox="1"/>
          <p:nvPr userDrawn="1"/>
        </p:nvSpPr>
        <p:spPr>
          <a:xfrm>
            <a:off x="962526" y="1318661"/>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897675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372862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290906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jpe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ADD9F9-1BB4-D046-9F22-670879F39EC0}"/>
              </a:ext>
            </a:extLst>
          </p:cNvPr>
          <p:cNvSpPr>
            <a:spLocks noGrp="1"/>
          </p:cNvSpPr>
          <p:nvPr>
            <p:ph type="title"/>
          </p:nvPr>
        </p:nvSpPr>
        <p:spPr>
          <a:xfrm>
            <a:off x="515939" y="403351"/>
            <a:ext cx="10436080" cy="974622"/>
          </a:xfrm>
          <a:prstGeom prst="rect">
            <a:avLst/>
          </a:prstGeom>
        </p:spPr>
        <p:txBody>
          <a:bodyPr vert="horz" lIns="0" tIns="0" rIns="0" bIns="0" rtlCol="0" anchor="t">
            <a:noAutofit/>
          </a:bodyPr>
          <a:lstStyle/>
          <a:p>
            <a:r>
              <a:rPr lang="en-US"/>
              <a:t>Click to edit Master title style</a:t>
            </a:r>
            <a:endParaRPr lang="en-GB"/>
          </a:p>
        </p:txBody>
      </p:sp>
      <p:sp>
        <p:nvSpPr>
          <p:cNvPr id="9" name="Text Placeholder 8">
            <a:extLst>
              <a:ext uri="{FF2B5EF4-FFF2-40B4-BE49-F238E27FC236}">
                <a16:creationId xmlns:a16="http://schemas.microsoft.com/office/drawing/2014/main" id="{62F3E5F1-D8A5-204C-9DE2-35C6F5AFDB53}"/>
              </a:ext>
            </a:extLst>
          </p:cNvPr>
          <p:cNvSpPr>
            <a:spLocks noGrp="1"/>
          </p:cNvSpPr>
          <p:nvPr>
            <p:ph type="body" idx="1"/>
          </p:nvPr>
        </p:nvSpPr>
        <p:spPr>
          <a:xfrm>
            <a:off x="515939" y="1805592"/>
            <a:ext cx="11160124" cy="41009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68598EF-0FB1-374D-BC33-2853AB3BDD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 name="TextBox 2">
            <a:extLst>
              <a:ext uri="{FF2B5EF4-FFF2-40B4-BE49-F238E27FC236}">
                <a16:creationId xmlns:a16="http://schemas.microsoft.com/office/drawing/2014/main" id="{9B2A5A1B-D032-6244-AC65-57A137C1798F}"/>
              </a:ext>
            </a:extLst>
          </p:cNvPr>
          <p:cNvSpPr txBox="1"/>
          <p:nvPr userDrawn="1"/>
        </p:nvSpPr>
        <p:spPr>
          <a:xfrm>
            <a:off x="10111409" y="6334539"/>
            <a:ext cx="0" cy="0"/>
          </a:xfrm>
          <a:prstGeom prst="rect">
            <a:avLst/>
          </a:prstGeom>
          <a:noFill/>
        </p:spPr>
        <p:txBody>
          <a:bodyPr wrap="none" rtlCol="0">
            <a:noAutofit/>
          </a:bodyPr>
          <a:lstStyle/>
          <a:p>
            <a:pPr algn="l">
              <a:spcBef>
                <a:spcPts val="1200"/>
              </a:spcBef>
            </a:pPr>
            <a:endParaRPr lang="en-US"/>
          </a:p>
        </p:txBody>
      </p:sp>
      <p:sp>
        <p:nvSpPr>
          <p:cNvPr id="5" name="TextBox 4">
            <a:extLst>
              <a:ext uri="{FF2B5EF4-FFF2-40B4-BE49-F238E27FC236}">
                <a16:creationId xmlns:a16="http://schemas.microsoft.com/office/drawing/2014/main" id="{92D28735-628E-5440-957F-C78207DF011C}"/>
              </a:ext>
            </a:extLst>
          </p:cNvPr>
          <p:cNvSpPr txBox="1"/>
          <p:nvPr userDrawn="1"/>
        </p:nvSpPr>
        <p:spPr>
          <a:xfrm>
            <a:off x="2133600" y="6745357"/>
            <a:ext cx="0" cy="0"/>
          </a:xfrm>
          <a:prstGeom prst="rect">
            <a:avLst/>
          </a:prstGeom>
          <a:noFill/>
        </p:spPr>
        <p:txBody>
          <a:bodyPr wrap="none" rtlCol="0">
            <a:noAutofit/>
          </a:bodyPr>
          <a:lstStyle/>
          <a:p>
            <a:pPr algn="l">
              <a:spcBef>
                <a:spcPts val="1200"/>
              </a:spcBef>
            </a:pPr>
            <a:endParaRPr lang="en-US"/>
          </a:p>
        </p:txBody>
      </p:sp>
      <p:sp>
        <p:nvSpPr>
          <p:cNvPr id="6" name="TextBox 5">
            <a:extLst>
              <a:ext uri="{FF2B5EF4-FFF2-40B4-BE49-F238E27FC236}">
                <a16:creationId xmlns:a16="http://schemas.microsoft.com/office/drawing/2014/main" id="{B10EB3BD-E9B7-7147-9867-6D5D7D49D8EC}"/>
              </a:ext>
            </a:extLst>
          </p:cNvPr>
          <p:cNvSpPr txBox="1"/>
          <p:nvPr userDrawn="1"/>
        </p:nvSpPr>
        <p:spPr>
          <a:xfrm>
            <a:off x="251791" y="6440557"/>
            <a:ext cx="0" cy="0"/>
          </a:xfrm>
          <a:prstGeom prst="rect">
            <a:avLst/>
          </a:prstGeom>
          <a:noFill/>
        </p:spPr>
        <p:txBody>
          <a:bodyPr wrap="none" rtlCol="0">
            <a:noAutofit/>
          </a:bodyPr>
          <a:lstStyle/>
          <a:p>
            <a:pPr algn="l">
              <a:spcBef>
                <a:spcPts val="1200"/>
              </a:spcBef>
            </a:pPr>
            <a:endParaRPr lang="en-US"/>
          </a:p>
        </p:txBody>
      </p:sp>
      <p:sp>
        <p:nvSpPr>
          <p:cNvPr id="7" name="TextBox 6">
            <a:extLst>
              <a:ext uri="{FF2B5EF4-FFF2-40B4-BE49-F238E27FC236}">
                <a16:creationId xmlns:a16="http://schemas.microsoft.com/office/drawing/2014/main" id="{C3DD8821-94EE-CE4C-9A9A-BB459CF858E8}"/>
              </a:ext>
            </a:extLst>
          </p:cNvPr>
          <p:cNvSpPr txBox="1"/>
          <p:nvPr userDrawn="1"/>
        </p:nvSpPr>
        <p:spPr>
          <a:xfrm>
            <a:off x="10508974" y="6440557"/>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67479083"/>
      </p:ext>
    </p:extLst>
  </p:cSld>
  <p:clrMap bg1="lt1" tx1="dk1" bg2="lt2" tx2="dk2" accent1="accent1" accent2="accent2" accent3="accent3" accent4="accent4" accent5="accent5" accent6="accent6" hlink="hlink" folHlink="folHlink"/>
  <p:sldLayoutIdLst>
    <p:sldLayoutId id="2147483667" r:id="rId1"/>
    <p:sldLayoutId id="2147483712" r:id="rId2"/>
    <p:sldLayoutId id="2147483710" r:id="rId3"/>
    <p:sldLayoutId id="2147483711" r:id="rId4"/>
    <p:sldLayoutId id="2147483713" r:id="rId5"/>
    <p:sldLayoutId id="2147483714" r:id="rId6"/>
    <p:sldLayoutId id="2147483715" r:id="rId7"/>
    <p:sldLayoutId id="2147483716" r:id="rId8"/>
    <p:sldLayoutId id="2147483717" r:id="rId9"/>
    <p:sldLayoutId id="2147483650" r:id="rId10"/>
    <p:sldLayoutId id="2147483705" r:id="rId11"/>
    <p:sldLayoutId id="2147483706" r:id="rId12"/>
    <p:sldLayoutId id="2147483707" r:id="rId13"/>
    <p:sldLayoutId id="2147483709" r:id="rId14"/>
    <p:sldLayoutId id="2147483708" r:id="rId15"/>
    <p:sldLayoutId id="2147483669" r:id="rId16"/>
    <p:sldLayoutId id="2147483697" r:id="rId17"/>
    <p:sldLayoutId id="2147483651" r:id="rId18"/>
    <p:sldLayoutId id="2147483683" r:id="rId19"/>
    <p:sldLayoutId id="2147483678" r:id="rId20"/>
    <p:sldLayoutId id="2147483691" r:id="rId21"/>
    <p:sldLayoutId id="2147483690" r:id="rId22"/>
    <p:sldLayoutId id="2147483692" r:id="rId23"/>
    <p:sldLayoutId id="2147483662" r:id="rId24"/>
    <p:sldLayoutId id="2147483675" r:id="rId25"/>
    <p:sldLayoutId id="2147483698" r:id="rId26"/>
    <p:sldLayoutId id="2147483674" r:id="rId27"/>
    <p:sldLayoutId id="2147483680" r:id="rId28"/>
    <p:sldLayoutId id="2147483677" r:id="rId29"/>
    <p:sldLayoutId id="2147483682" r:id="rId30"/>
    <p:sldLayoutId id="2147483664" r:id="rId31"/>
    <p:sldLayoutId id="2147483718" r:id="rId32"/>
    <p:sldLayoutId id="2147483720" r:id="rId33"/>
    <p:sldLayoutId id="2147483719" r:id="rId34"/>
    <p:sldLayoutId id="2147483663" r:id="rId35"/>
    <p:sldLayoutId id="2147483670" r:id="rId36"/>
    <p:sldLayoutId id="2147483721" r:id="rId37"/>
    <p:sldLayoutId id="2147483672" r:id="rId38"/>
    <p:sldLayoutId id="2147483722" r:id="rId39"/>
    <p:sldLayoutId id="2147483673" r:id="rId40"/>
    <p:sldLayoutId id="2147483723" r:id="rId41"/>
    <p:sldLayoutId id="2147483666" r:id="rId42"/>
    <p:sldLayoutId id="2147483693" r:id="rId43"/>
    <p:sldLayoutId id="2147483676" r:id="rId44"/>
    <p:sldLayoutId id="2147483687" r:id="rId45"/>
    <p:sldLayoutId id="2147483699" r:id="rId46"/>
    <p:sldLayoutId id="2147483724" r:id="rId47"/>
    <p:sldLayoutId id="2147483725" r:id="rId48"/>
    <p:sldLayoutId id="2147483655" r:id="rId49"/>
    <p:sldLayoutId id="2147483652" r:id="rId50"/>
    <p:sldLayoutId id="2147483696" r:id="rId51"/>
    <p:sldLayoutId id="2147483685" r:id="rId52"/>
    <p:sldLayoutId id="2147483701" r:id="rId53"/>
    <p:sldLayoutId id="2147483700" r:id="rId54"/>
    <p:sldLayoutId id="2147483702" r:id="rId55"/>
    <p:sldLayoutId id="2147483694" r:id="rId56"/>
  </p:sldLayoutIdLst>
  <p:hf hdr="0"/>
  <p:txStyles>
    <p:title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p:titleStyle>
    <p:body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5" orient="horz" pos="323">
          <p15:clr>
            <a:srgbClr val="F26B43"/>
          </p15:clr>
        </p15:guide>
        <p15:guide id="6" orient="horz" pos="3997">
          <p15:clr>
            <a:srgbClr val="F26B43"/>
          </p15:clr>
        </p15:guide>
        <p15:guide id="8" orient="horz" pos="4156">
          <p15:clr>
            <a:srgbClr val="F26B43"/>
          </p15:clr>
        </p15:guide>
        <p15:guide id="9" orient="horz" pos="1185">
          <p15:clr>
            <a:srgbClr val="F26B43"/>
          </p15:clr>
        </p15:guide>
        <p15:guide id="11" orient="horz" pos="1502">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slide" Target="slide3.xml"/><Relationship Id="rId3" Type="http://schemas.openxmlformats.org/officeDocument/2006/relationships/hyperlink" Target="https://www.nextengineers.org/our-program/engineering-discovery" TargetMode="External"/><Relationship Id="rId7" Type="http://schemas.openxmlformats.org/officeDocument/2006/relationships/image" Target="../media/image31.jpeg"/><Relationship Id="rId12" Type="http://schemas.openxmlformats.org/officeDocument/2006/relationships/image" Target="../media/image35.svg"/><Relationship Id="rId17" Type="http://schemas.openxmlformats.org/officeDocument/2006/relationships/image" Target="../media/image22.sv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hyperlink" Target="https://www.nextengineers.org/" TargetMode="External"/><Relationship Id="rId11" Type="http://schemas.openxmlformats.org/officeDocument/2006/relationships/image" Target="../media/image34.png"/><Relationship Id="rId5" Type="http://schemas.openxmlformats.org/officeDocument/2006/relationships/hyperlink" Target="https://www.nextengineers.org/our-program/engineering-academy" TargetMode="External"/><Relationship Id="rId15" Type="http://schemas.openxmlformats.org/officeDocument/2006/relationships/image" Target="../media/image24.svg"/><Relationship Id="rId10" Type="http://schemas.openxmlformats.org/officeDocument/2006/relationships/slide" Target="slide4.xml"/><Relationship Id="rId4" Type="http://schemas.openxmlformats.org/officeDocument/2006/relationships/hyperlink" Target="https://www.nextengineers.org/our-program/engineering-camp" TargetMode="External"/><Relationship Id="rId9" Type="http://schemas.openxmlformats.org/officeDocument/2006/relationships/image" Target="../media/image33.jpe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4.svg"/><Relationship Id="rId18" Type="http://schemas.openxmlformats.org/officeDocument/2006/relationships/image" Target="../media/image35.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3.png"/><Relationship Id="rId17" Type="http://schemas.openxmlformats.org/officeDocument/2006/relationships/image" Target="../media/image34.png"/><Relationship Id="rId2" Type="http://schemas.openxmlformats.org/officeDocument/2006/relationships/image" Target="../media/image36.png"/><Relationship Id="rId16" Type="http://schemas.openxmlformats.org/officeDocument/2006/relationships/slide" Target="slide4.xml"/><Relationship Id="rId1" Type="http://schemas.openxmlformats.org/officeDocument/2006/relationships/slideLayout" Target="../slideLayouts/slideLayout52.xml"/><Relationship Id="rId6" Type="http://schemas.openxmlformats.org/officeDocument/2006/relationships/diagramColors" Target="../diagrams/colors1.xml"/><Relationship Id="rId11" Type="http://schemas.openxmlformats.org/officeDocument/2006/relationships/slide" Target="slide3.xml"/><Relationship Id="rId5" Type="http://schemas.openxmlformats.org/officeDocument/2006/relationships/diagramQuickStyle" Target="../diagrams/quickStyle1.xml"/><Relationship Id="rId15" Type="http://schemas.openxmlformats.org/officeDocument/2006/relationships/image" Target="../media/image22.svg"/><Relationship Id="rId10" Type="http://schemas.openxmlformats.org/officeDocument/2006/relationships/image" Target="../media/image38.svg"/><Relationship Id="rId4" Type="http://schemas.openxmlformats.org/officeDocument/2006/relationships/diagramLayout" Target="../diagrams/layout1.xml"/><Relationship Id="rId9" Type="http://schemas.openxmlformats.org/officeDocument/2006/relationships/image" Target="../media/image37.pn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22.svg"/><Relationship Id="rId3" Type="http://schemas.openxmlformats.org/officeDocument/2006/relationships/slide" Target="slide19.xml"/><Relationship Id="rId7" Type="http://schemas.openxmlformats.org/officeDocument/2006/relationships/image" Target="../media/image42.png"/><Relationship Id="rId12" Type="http://schemas.openxmlformats.org/officeDocument/2006/relationships/image" Target="../media/image21.png"/><Relationship Id="rId2" Type="http://schemas.openxmlformats.org/officeDocument/2006/relationships/image" Target="../media/image39.jpeg"/><Relationship Id="rId1" Type="http://schemas.openxmlformats.org/officeDocument/2006/relationships/slideLayout" Target="../slideLayouts/slideLayout18.xml"/><Relationship Id="rId6" Type="http://schemas.openxmlformats.org/officeDocument/2006/relationships/slide" Target="slide11.xml"/><Relationship Id="rId11" Type="http://schemas.openxmlformats.org/officeDocument/2006/relationships/image" Target="../media/image24.svg"/><Relationship Id="rId5" Type="http://schemas.openxmlformats.org/officeDocument/2006/relationships/image" Target="../media/image41.svg"/><Relationship Id="rId10" Type="http://schemas.openxmlformats.org/officeDocument/2006/relationships/image" Target="../media/image23.png"/><Relationship Id="rId4" Type="http://schemas.openxmlformats.org/officeDocument/2006/relationships/image" Target="../media/image40.png"/><Relationship Id="rId9" Type="http://schemas.openxmlformats.org/officeDocument/2006/relationships/slide" Target="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22.svg"/><Relationship Id="rId3" Type="http://schemas.openxmlformats.org/officeDocument/2006/relationships/slide" Target="slide19.xml"/><Relationship Id="rId7" Type="http://schemas.openxmlformats.org/officeDocument/2006/relationships/image" Target="../media/image42.png"/><Relationship Id="rId12" Type="http://schemas.openxmlformats.org/officeDocument/2006/relationships/image" Target="../media/image21.png"/><Relationship Id="rId2" Type="http://schemas.openxmlformats.org/officeDocument/2006/relationships/image" Target="../media/image44.jpeg"/><Relationship Id="rId1" Type="http://schemas.openxmlformats.org/officeDocument/2006/relationships/slideLayout" Target="../slideLayouts/slideLayout18.xml"/><Relationship Id="rId6" Type="http://schemas.openxmlformats.org/officeDocument/2006/relationships/slide" Target="slide11.xml"/><Relationship Id="rId11" Type="http://schemas.openxmlformats.org/officeDocument/2006/relationships/image" Target="../media/image24.svg"/><Relationship Id="rId5" Type="http://schemas.openxmlformats.org/officeDocument/2006/relationships/image" Target="../media/image41.svg"/><Relationship Id="rId10" Type="http://schemas.openxmlformats.org/officeDocument/2006/relationships/image" Target="../media/image23.png"/><Relationship Id="rId4" Type="http://schemas.openxmlformats.org/officeDocument/2006/relationships/image" Target="../media/image40.png"/><Relationship Id="rId9"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22.svg"/><Relationship Id="rId3" Type="http://schemas.openxmlformats.org/officeDocument/2006/relationships/slide" Target="slide19.xml"/><Relationship Id="rId7" Type="http://schemas.openxmlformats.org/officeDocument/2006/relationships/image" Target="../media/image42.png"/><Relationship Id="rId12" Type="http://schemas.openxmlformats.org/officeDocument/2006/relationships/image" Target="../media/image21.png"/><Relationship Id="rId2" Type="http://schemas.openxmlformats.org/officeDocument/2006/relationships/image" Target="../media/image45.jpeg"/><Relationship Id="rId1" Type="http://schemas.openxmlformats.org/officeDocument/2006/relationships/slideLayout" Target="../slideLayouts/slideLayout18.xml"/><Relationship Id="rId6" Type="http://schemas.openxmlformats.org/officeDocument/2006/relationships/slide" Target="slide11.xml"/><Relationship Id="rId11" Type="http://schemas.openxmlformats.org/officeDocument/2006/relationships/image" Target="../media/image24.svg"/><Relationship Id="rId5" Type="http://schemas.openxmlformats.org/officeDocument/2006/relationships/image" Target="../media/image41.svg"/><Relationship Id="rId10" Type="http://schemas.openxmlformats.org/officeDocument/2006/relationships/image" Target="../media/image23.png"/><Relationship Id="rId4" Type="http://schemas.openxmlformats.org/officeDocument/2006/relationships/image" Target="../media/image40.png"/><Relationship Id="rId9" Type="http://schemas.openxmlformats.org/officeDocument/2006/relationships/slide" Target="slide3.xml"/></Relationships>
</file>

<file path=ppt/slides/_rels/slide1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 Target="slide4.xml"/><Relationship Id="rId7" Type="http://schemas.openxmlformats.org/officeDocument/2006/relationships/image" Target="../media/image23.png"/><Relationship Id="rId2" Type="http://schemas.openxmlformats.org/officeDocument/2006/relationships/image" Target="../media/image46.jpeg"/><Relationship Id="rId1" Type="http://schemas.openxmlformats.org/officeDocument/2006/relationships/slideLayout" Target="../slideLayouts/slideLayout52.xml"/><Relationship Id="rId6" Type="http://schemas.openxmlformats.org/officeDocument/2006/relationships/slide" Target="slide3.xml"/><Relationship Id="rId5" Type="http://schemas.openxmlformats.org/officeDocument/2006/relationships/image" Target="../media/image35.svg"/><Relationship Id="rId10" Type="http://schemas.openxmlformats.org/officeDocument/2006/relationships/image" Target="../media/image22.svg"/><Relationship Id="rId4" Type="http://schemas.openxmlformats.org/officeDocument/2006/relationships/image" Target="../media/image34.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4.png"/><Relationship Id="rId7" Type="http://schemas.openxmlformats.org/officeDocument/2006/relationships/image" Target="../media/image24.svg"/><Relationship Id="rId2" Type="http://schemas.openxmlformats.org/officeDocument/2006/relationships/slide" Target="slide4.xml"/><Relationship Id="rId1" Type="http://schemas.openxmlformats.org/officeDocument/2006/relationships/slideLayout" Target="../slideLayouts/slideLayout52.xml"/><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image" Target="../media/image35.sv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7.png"/><Relationship Id="rId7" Type="http://schemas.openxmlformats.org/officeDocument/2006/relationships/slide" Target="slide3.xml"/><Relationship Id="rId2" Type="http://schemas.openxmlformats.org/officeDocument/2006/relationships/hyperlink" Target="mailto:NextEngineers@fhi360.org?subject=Volunteer%20Engagement:%20Engineering%20Discovery" TargetMode="External"/><Relationship Id="rId1" Type="http://schemas.openxmlformats.org/officeDocument/2006/relationships/slideLayout" Target="../slideLayouts/slideLayout52.xml"/><Relationship Id="rId6" Type="http://schemas.openxmlformats.org/officeDocument/2006/relationships/image" Target="../media/image35.svg"/><Relationship Id="rId11" Type="http://schemas.openxmlformats.org/officeDocument/2006/relationships/image" Target="../media/image22.svg"/><Relationship Id="rId5" Type="http://schemas.openxmlformats.org/officeDocument/2006/relationships/image" Target="../media/image34.png"/><Relationship Id="rId10" Type="http://schemas.openxmlformats.org/officeDocument/2006/relationships/image" Target="../media/image21.png"/><Relationship Id="rId4" Type="http://schemas.openxmlformats.org/officeDocument/2006/relationships/slide" Target="slide4.xml"/><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hyperlink" Target="mailto:Compliance@fhi360.or?subject=Child%20Safeguarding" TargetMode="External"/><Relationship Id="rId7" Type="http://schemas.openxmlformats.org/officeDocument/2006/relationships/image" Target="../media/image35.svg"/><Relationship Id="rId12" Type="http://schemas.openxmlformats.org/officeDocument/2006/relationships/image" Target="../media/image22.svg"/><Relationship Id="rId2" Type="http://schemas.openxmlformats.org/officeDocument/2006/relationships/hyperlink" Target="mailto:nextengineers@fhi360.org?subject=Code%20of%20Conduct%20/%20Child%20Safeguarding" TargetMode="External"/><Relationship Id="rId1" Type="http://schemas.openxmlformats.org/officeDocument/2006/relationships/slideLayout" Target="../slideLayouts/slideLayout52.xml"/><Relationship Id="rId6" Type="http://schemas.openxmlformats.org/officeDocument/2006/relationships/image" Target="../media/image34.png"/><Relationship Id="rId11" Type="http://schemas.openxmlformats.org/officeDocument/2006/relationships/image" Target="../media/image21.png"/><Relationship Id="rId5" Type="http://schemas.openxmlformats.org/officeDocument/2006/relationships/slide" Target="slide4.xml"/><Relationship Id="rId10" Type="http://schemas.openxmlformats.org/officeDocument/2006/relationships/image" Target="../media/image24.svg"/><Relationship Id="rId4" Type="http://schemas.openxmlformats.org/officeDocument/2006/relationships/hyperlink" Target="https://www.nextengineers.org/resource/safeguarding-emodule-registration-instructions" TargetMode="External"/><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22.svg"/><Relationship Id="rId3" Type="http://schemas.openxmlformats.org/officeDocument/2006/relationships/slide" Target="slide22.xml"/><Relationship Id="rId7" Type="http://schemas.openxmlformats.org/officeDocument/2006/relationships/slide" Target="slide26.xml"/><Relationship Id="rId12" Type="http://schemas.openxmlformats.org/officeDocument/2006/relationships/image" Target="../media/image21.png"/><Relationship Id="rId2" Type="http://schemas.openxmlformats.org/officeDocument/2006/relationships/slide" Target="slide20.xml"/><Relationship Id="rId1" Type="http://schemas.openxmlformats.org/officeDocument/2006/relationships/slideLayout" Target="../slideLayouts/slideLayout48.xml"/><Relationship Id="rId6" Type="http://schemas.openxmlformats.org/officeDocument/2006/relationships/slide" Target="slide25.xml"/><Relationship Id="rId11" Type="http://schemas.openxmlformats.org/officeDocument/2006/relationships/slide" Target="slide3.xml"/><Relationship Id="rId5" Type="http://schemas.openxmlformats.org/officeDocument/2006/relationships/slide" Target="slide24.xml"/><Relationship Id="rId15" Type="http://schemas.openxmlformats.org/officeDocument/2006/relationships/image" Target="../media/image24.svg"/><Relationship Id="rId10" Type="http://schemas.openxmlformats.org/officeDocument/2006/relationships/image" Target="../media/image43.svg"/><Relationship Id="rId4" Type="http://schemas.openxmlformats.org/officeDocument/2006/relationships/slide" Target="slide23.xml"/><Relationship Id="rId9" Type="http://schemas.openxmlformats.org/officeDocument/2006/relationships/image" Target="../media/image42.png"/><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mailto:nextengineers@fhi360.org" TargetMode="External"/><Relationship Id="rId2" Type="http://schemas.openxmlformats.org/officeDocument/2006/relationships/slide" Target="slide3.xml"/><Relationship Id="rId1" Type="http://schemas.openxmlformats.org/officeDocument/2006/relationships/slideLayout" Target="../slideLayouts/slideLayout48.xml"/><Relationship Id="rId5" Type="http://schemas.openxmlformats.org/officeDocument/2006/relationships/image" Target="../media/image22.sv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24.svg"/><Relationship Id="rId3" Type="http://schemas.openxmlformats.org/officeDocument/2006/relationships/image" Target="../media/image48.png"/><Relationship Id="rId7" Type="http://schemas.openxmlformats.org/officeDocument/2006/relationships/image" Target="../media/image42.png"/><Relationship Id="rId12" Type="http://schemas.openxmlformats.org/officeDocument/2006/relationships/image" Target="../media/image23.png"/><Relationship Id="rId2" Type="http://schemas.openxmlformats.org/officeDocument/2006/relationships/hyperlink" Target="http://www.nextengineers.org/" TargetMode="External"/><Relationship Id="rId1" Type="http://schemas.openxmlformats.org/officeDocument/2006/relationships/slideLayout" Target="../slideLayouts/slideLayout52.xml"/><Relationship Id="rId6" Type="http://schemas.openxmlformats.org/officeDocument/2006/relationships/slide" Target="slide19.xml"/><Relationship Id="rId11" Type="http://schemas.openxmlformats.org/officeDocument/2006/relationships/image" Target="../media/image22.svg"/><Relationship Id="rId5" Type="http://schemas.openxmlformats.org/officeDocument/2006/relationships/image" Target="../media/image41.svg"/><Relationship Id="rId10" Type="http://schemas.openxmlformats.org/officeDocument/2006/relationships/image" Target="../media/image21.png"/><Relationship Id="rId4" Type="http://schemas.openxmlformats.org/officeDocument/2006/relationships/image" Target="../media/image40.png"/><Relationship Id="rId9"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22.svg"/><Relationship Id="rId3" Type="http://schemas.openxmlformats.org/officeDocument/2006/relationships/hyperlink" Target="https://www.nextengineers.org/sites/default/files/resources/lms_instruction_guide_emodules.pdf" TargetMode="External"/><Relationship Id="rId7" Type="http://schemas.openxmlformats.org/officeDocument/2006/relationships/image" Target="../media/image51.png"/><Relationship Id="rId12" Type="http://schemas.openxmlformats.org/officeDocument/2006/relationships/image" Target="../media/image21.png"/><Relationship Id="rId2" Type="http://schemas.openxmlformats.org/officeDocument/2006/relationships/hyperlink" Target="https://niwlfhi360.talentlms.com/" TargetMode="External"/><Relationship Id="rId1" Type="http://schemas.openxmlformats.org/officeDocument/2006/relationships/slideLayout" Target="../slideLayouts/slideLayout21.xml"/><Relationship Id="rId6" Type="http://schemas.openxmlformats.org/officeDocument/2006/relationships/image" Target="../media/image50.svg"/><Relationship Id="rId11" Type="http://schemas.openxmlformats.org/officeDocument/2006/relationships/slide" Target="slide3.xml"/><Relationship Id="rId5" Type="http://schemas.openxmlformats.org/officeDocument/2006/relationships/image" Target="../media/image49.png"/><Relationship Id="rId15" Type="http://schemas.openxmlformats.org/officeDocument/2006/relationships/image" Target="../media/image24.svg"/><Relationship Id="rId10" Type="http://schemas.openxmlformats.org/officeDocument/2006/relationships/image" Target="../media/image43.svg"/><Relationship Id="rId4" Type="http://schemas.openxmlformats.org/officeDocument/2006/relationships/slide" Target="slide6.xml"/><Relationship Id="rId9" Type="http://schemas.openxmlformats.org/officeDocument/2006/relationships/image" Target="../media/image42.png"/><Relationship Id="rId1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21.png"/><Relationship Id="rId3" Type="http://schemas.openxmlformats.org/officeDocument/2006/relationships/image" Target="../media/image52.png"/><Relationship Id="rId7" Type="http://schemas.openxmlformats.org/officeDocument/2006/relationships/image" Target="../media/image49.png"/><Relationship Id="rId12" Type="http://schemas.openxmlformats.org/officeDocument/2006/relationships/slide" Target="slide3.xml"/><Relationship Id="rId2" Type="http://schemas.openxmlformats.org/officeDocument/2006/relationships/hyperlink" Target="https://www.nextengineers.org/resources?f%5B0%5D=program-component%3A9" TargetMode="External"/><Relationship Id="rId16" Type="http://schemas.openxmlformats.org/officeDocument/2006/relationships/image" Target="../media/image24.svg"/><Relationship Id="rId1" Type="http://schemas.openxmlformats.org/officeDocument/2006/relationships/slideLayout" Target="../slideLayouts/slideLayout52.xml"/><Relationship Id="rId6" Type="http://schemas.openxmlformats.org/officeDocument/2006/relationships/slide" Target="slide6.xml"/><Relationship Id="rId11" Type="http://schemas.openxmlformats.org/officeDocument/2006/relationships/image" Target="../media/image43.svg"/><Relationship Id="rId5" Type="http://schemas.openxmlformats.org/officeDocument/2006/relationships/image" Target="../media/image54.svg"/><Relationship Id="rId15" Type="http://schemas.openxmlformats.org/officeDocument/2006/relationships/image" Target="../media/image23.png"/><Relationship Id="rId10" Type="http://schemas.openxmlformats.org/officeDocument/2006/relationships/image" Target="../media/image42.png"/><Relationship Id="rId4" Type="http://schemas.openxmlformats.org/officeDocument/2006/relationships/image" Target="../media/image53.png"/><Relationship Id="rId9" Type="http://schemas.openxmlformats.org/officeDocument/2006/relationships/slide" Target="slide19.xml"/><Relationship Id="rId14" Type="http://schemas.openxmlformats.org/officeDocument/2006/relationships/image" Target="../media/image22.svg"/></Relationships>
</file>

<file path=ppt/slides/_rels/slide23.xml.rels><?xml version="1.0" encoding="UTF-8" standalone="yes"?>
<Relationships xmlns="http://schemas.openxmlformats.org/package/2006/relationships"><Relationship Id="rId8" Type="http://schemas.openxmlformats.org/officeDocument/2006/relationships/hyperlink" Target="https://www.nextengineers.org/resource/working-youth-facilitation-tips" TargetMode="External"/><Relationship Id="rId13" Type="http://schemas.openxmlformats.org/officeDocument/2006/relationships/image" Target="../media/image42.png"/><Relationship Id="rId18" Type="http://schemas.openxmlformats.org/officeDocument/2006/relationships/image" Target="../media/image23.png"/><Relationship Id="rId3" Type="http://schemas.openxmlformats.org/officeDocument/2006/relationships/hyperlink" Target="https://www.nextengineers.org/resources?f%5B0%5D=topic%3A18" TargetMode="External"/><Relationship Id="rId7" Type="http://schemas.openxmlformats.org/officeDocument/2006/relationships/hyperlink" Target="https://www.nextengineers.org/resource/what-engineering" TargetMode="External"/><Relationship Id="rId12" Type="http://schemas.openxmlformats.org/officeDocument/2006/relationships/slide" Target="slide19.xml"/><Relationship Id="rId17" Type="http://schemas.openxmlformats.org/officeDocument/2006/relationships/image" Target="../media/image22.svg"/><Relationship Id="rId2" Type="http://schemas.openxmlformats.org/officeDocument/2006/relationships/image" Target="../media/image55.png"/><Relationship Id="rId16" Type="http://schemas.openxmlformats.org/officeDocument/2006/relationships/image" Target="../media/image21.png"/><Relationship Id="rId1" Type="http://schemas.openxmlformats.org/officeDocument/2006/relationships/slideLayout" Target="../slideLayouts/slideLayout52.xml"/><Relationship Id="rId6" Type="http://schemas.openxmlformats.org/officeDocument/2006/relationships/hyperlink" Target="https://www.nextengineers.org/resource/ten-guidelines-building-new-engineers" TargetMode="External"/><Relationship Id="rId11" Type="http://schemas.openxmlformats.org/officeDocument/2006/relationships/image" Target="../media/image50.svg"/><Relationship Id="rId5" Type="http://schemas.openxmlformats.org/officeDocument/2006/relationships/hyperlink" Target="https://www.nextengineers.org/resource/frequently-asked-student-questions" TargetMode="External"/><Relationship Id="rId15" Type="http://schemas.openxmlformats.org/officeDocument/2006/relationships/slide" Target="slide3.xml"/><Relationship Id="rId10" Type="http://schemas.openxmlformats.org/officeDocument/2006/relationships/image" Target="../media/image49.png"/><Relationship Id="rId19" Type="http://schemas.openxmlformats.org/officeDocument/2006/relationships/image" Target="../media/image24.svg"/><Relationship Id="rId4" Type="http://schemas.openxmlformats.org/officeDocument/2006/relationships/hyperlink" Target="https://www.nextengineers.org/resource/engineering-design-process" TargetMode="External"/><Relationship Id="rId9" Type="http://schemas.openxmlformats.org/officeDocument/2006/relationships/slide" Target="slide6.xml"/><Relationship Id="rId14" Type="http://schemas.openxmlformats.org/officeDocument/2006/relationships/image" Target="../media/image43.sv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2.png"/><Relationship Id="rId18" Type="http://schemas.openxmlformats.org/officeDocument/2006/relationships/image" Target="../media/image23.png"/><Relationship Id="rId3" Type="http://schemas.openxmlformats.org/officeDocument/2006/relationships/hyperlink" Target="https://www.nextengineers.org/resource/i-work-great-engineers-storytelling-worksheet" TargetMode="External"/><Relationship Id="rId7" Type="http://schemas.openxmlformats.org/officeDocument/2006/relationships/image" Target="../media/image57.png"/><Relationship Id="rId12" Type="http://schemas.openxmlformats.org/officeDocument/2006/relationships/slide" Target="slide19.xml"/><Relationship Id="rId17" Type="http://schemas.openxmlformats.org/officeDocument/2006/relationships/image" Target="../media/image22.svg"/><Relationship Id="rId2" Type="http://schemas.openxmlformats.org/officeDocument/2006/relationships/hyperlink" Target="https://www.nextengineers.org/resource/im-engineer-storytelling-worksheet" TargetMode="External"/><Relationship Id="rId16" Type="http://schemas.openxmlformats.org/officeDocument/2006/relationships/image" Target="../media/image21.png"/><Relationship Id="rId1" Type="http://schemas.openxmlformats.org/officeDocument/2006/relationships/slideLayout" Target="../slideLayouts/slideLayout52.xml"/><Relationship Id="rId6" Type="http://schemas.openxmlformats.org/officeDocument/2006/relationships/image" Target="../media/image56.png"/><Relationship Id="rId11" Type="http://schemas.openxmlformats.org/officeDocument/2006/relationships/image" Target="../media/image50.svg"/><Relationship Id="rId5" Type="http://schemas.openxmlformats.org/officeDocument/2006/relationships/hyperlink" Target="https://www.youtube.com/watch?v=0Swj2ByIk_M" TargetMode="External"/><Relationship Id="rId15" Type="http://schemas.openxmlformats.org/officeDocument/2006/relationships/slide" Target="slide3.xml"/><Relationship Id="rId10" Type="http://schemas.openxmlformats.org/officeDocument/2006/relationships/image" Target="../media/image49.png"/><Relationship Id="rId19" Type="http://schemas.openxmlformats.org/officeDocument/2006/relationships/image" Target="../media/image24.svg"/><Relationship Id="rId4" Type="http://schemas.openxmlformats.org/officeDocument/2006/relationships/hyperlink" Target="https://www.nextengineers.org/about/engineers" TargetMode="External"/><Relationship Id="rId9" Type="http://schemas.openxmlformats.org/officeDocument/2006/relationships/slide" Target="slide6.xml"/><Relationship Id="rId14" Type="http://schemas.openxmlformats.org/officeDocument/2006/relationships/image" Target="../media/image43.svg"/></Relationships>
</file>

<file path=ppt/slides/_rels/slide25.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24.svg"/><Relationship Id="rId3" Type="http://schemas.openxmlformats.org/officeDocument/2006/relationships/hyperlink" Target="https://www.nextengineers.org/resources?f%5B0%5D=program-component%3A9" TargetMode="External"/><Relationship Id="rId7" Type="http://schemas.openxmlformats.org/officeDocument/2006/relationships/image" Target="../media/image42.png"/><Relationship Id="rId12" Type="http://schemas.openxmlformats.org/officeDocument/2006/relationships/image" Target="../media/image23.png"/><Relationship Id="rId2" Type="http://schemas.openxmlformats.org/officeDocument/2006/relationships/hyperlink" Target="https://www.nextengineers.org/resources?f%5B0%5D=topic%3A100" TargetMode="External"/><Relationship Id="rId1" Type="http://schemas.openxmlformats.org/officeDocument/2006/relationships/slideLayout" Target="../slideLayouts/slideLayout52.xml"/><Relationship Id="rId6" Type="http://schemas.openxmlformats.org/officeDocument/2006/relationships/slide" Target="slide19.xml"/><Relationship Id="rId11" Type="http://schemas.openxmlformats.org/officeDocument/2006/relationships/image" Target="../media/image22.svg"/><Relationship Id="rId5" Type="http://schemas.openxmlformats.org/officeDocument/2006/relationships/image" Target="../media/image60.png"/><Relationship Id="rId10" Type="http://schemas.openxmlformats.org/officeDocument/2006/relationships/image" Target="../media/image21.png"/><Relationship Id="rId4" Type="http://schemas.openxmlformats.org/officeDocument/2006/relationships/image" Target="../media/image59.png"/><Relationship Id="rId9" Type="http://schemas.openxmlformats.org/officeDocument/2006/relationships/slide" Target="slide3.xml"/></Relationships>
</file>

<file path=ppt/slides/_rels/slide2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8.svg"/><Relationship Id="rId3" Type="http://schemas.openxmlformats.org/officeDocument/2006/relationships/hyperlink" Target="https://www.nextengineers.org/resource/general-program-flyers" TargetMode="External"/><Relationship Id="rId7" Type="http://schemas.openxmlformats.org/officeDocument/2006/relationships/image" Target="../media/image21.png"/><Relationship Id="rId12" Type="http://schemas.openxmlformats.org/officeDocument/2006/relationships/image" Target="../media/image37.png"/><Relationship Id="rId2" Type="http://schemas.openxmlformats.org/officeDocument/2006/relationships/hyperlink" Target="https://www.nextengineers.org/resource/next-engineers-building-world-works" TargetMode="External"/><Relationship Id="rId16" Type="http://schemas.openxmlformats.org/officeDocument/2006/relationships/image" Target="../media/image43.svg"/><Relationship Id="rId1" Type="http://schemas.openxmlformats.org/officeDocument/2006/relationships/slideLayout" Target="../slideLayouts/slideLayout52.xml"/><Relationship Id="rId6" Type="http://schemas.openxmlformats.org/officeDocument/2006/relationships/slide" Target="slide3.xml"/><Relationship Id="rId11" Type="http://schemas.openxmlformats.org/officeDocument/2006/relationships/slide" Target="slide5.xml"/><Relationship Id="rId5" Type="http://schemas.openxmlformats.org/officeDocument/2006/relationships/image" Target="../media/image62.png"/><Relationship Id="rId15" Type="http://schemas.openxmlformats.org/officeDocument/2006/relationships/image" Target="../media/image42.png"/><Relationship Id="rId10" Type="http://schemas.openxmlformats.org/officeDocument/2006/relationships/image" Target="../media/image24.svg"/><Relationship Id="rId4" Type="http://schemas.openxmlformats.org/officeDocument/2006/relationships/image" Target="../media/image61.png"/><Relationship Id="rId9" Type="http://schemas.openxmlformats.org/officeDocument/2006/relationships/image" Target="../media/image23.png"/><Relationship Id="rId14" Type="http://schemas.openxmlformats.org/officeDocument/2006/relationships/slide" Target="slide19.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7.png"/><Relationship Id="rId3" Type="http://schemas.openxmlformats.org/officeDocument/2006/relationships/hyperlink" Target="https://www.nextengineers.org/resource/branding-kit" TargetMode="External"/><Relationship Id="rId7" Type="http://schemas.openxmlformats.org/officeDocument/2006/relationships/slide" Target="slide3.xml"/><Relationship Id="rId12" Type="http://schemas.openxmlformats.org/officeDocument/2006/relationships/slide" Target="slide5.xml"/><Relationship Id="rId17" Type="http://schemas.openxmlformats.org/officeDocument/2006/relationships/image" Target="../media/image43.svg"/><Relationship Id="rId2" Type="http://schemas.openxmlformats.org/officeDocument/2006/relationships/hyperlink" Target="https://www.nextengineers.org/resource/poster-what-engineering" TargetMode="External"/><Relationship Id="rId16" Type="http://schemas.openxmlformats.org/officeDocument/2006/relationships/image" Target="../media/image42.png"/><Relationship Id="rId1" Type="http://schemas.openxmlformats.org/officeDocument/2006/relationships/slideLayout" Target="../slideLayouts/slideLayout52.xml"/><Relationship Id="rId6" Type="http://schemas.openxmlformats.org/officeDocument/2006/relationships/image" Target="../media/image64.png"/><Relationship Id="rId11" Type="http://schemas.openxmlformats.org/officeDocument/2006/relationships/image" Target="../media/image24.svg"/><Relationship Id="rId5" Type="http://schemas.openxmlformats.org/officeDocument/2006/relationships/image" Target="../media/image63.png"/><Relationship Id="rId15" Type="http://schemas.openxmlformats.org/officeDocument/2006/relationships/slide" Target="slide19.xml"/><Relationship Id="rId10" Type="http://schemas.openxmlformats.org/officeDocument/2006/relationships/image" Target="../media/image23.png"/><Relationship Id="rId4" Type="http://schemas.openxmlformats.org/officeDocument/2006/relationships/hyperlink" Target="mailto:NextEngineers@fhi360.org" TargetMode="External"/><Relationship Id="rId9" Type="http://schemas.openxmlformats.org/officeDocument/2006/relationships/image" Target="../media/image22.svg"/><Relationship Id="rId14" Type="http://schemas.openxmlformats.org/officeDocument/2006/relationships/image" Target="../media/image38.sv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7.png"/><Relationship Id="rId3" Type="http://schemas.openxmlformats.org/officeDocument/2006/relationships/image" Target="../media/image65.png"/><Relationship Id="rId7" Type="http://schemas.openxmlformats.org/officeDocument/2006/relationships/slide" Target="slide3.xml"/><Relationship Id="rId12" Type="http://schemas.openxmlformats.org/officeDocument/2006/relationships/slide" Target="slide5.xml"/><Relationship Id="rId17" Type="http://schemas.openxmlformats.org/officeDocument/2006/relationships/image" Target="../media/image43.svg"/><Relationship Id="rId2" Type="http://schemas.openxmlformats.org/officeDocument/2006/relationships/hyperlink" Target="https://www.nextengineers.org/resource/photo-release-forms" TargetMode="External"/><Relationship Id="rId16" Type="http://schemas.openxmlformats.org/officeDocument/2006/relationships/image" Target="../media/image42.png"/><Relationship Id="rId1" Type="http://schemas.openxmlformats.org/officeDocument/2006/relationships/slideLayout" Target="../slideLayouts/slideLayout52.xml"/><Relationship Id="rId6" Type="http://schemas.openxmlformats.org/officeDocument/2006/relationships/image" Target="../media/image35.svg"/><Relationship Id="rId11" Type="http://schemas.openxmlformats.org/officeDocument/2006/relationships/image" Target="../media/image24.svg"/><Relationship Id="rId5" Type="http://schemas.openxmlformats.org/officeDocument/2006/relationships/image" Target="../media/image34.png"/><Relationship Id="rId15" Type="http://schemas.openxmlformats.org/officeDocument/2006/relationships/slide" Target="slide19.xml"/><Relationship Id="rId10" Type="http://schemas.openxmlformats.org/officeDocument/2006/relationships/image" Target="../media/image23.png"/><Relationship Id="rId4" Type="http://schemas.openxmlformats.org/officeDocument/2006/relationships/slide" Target="slide9.xml"/><Relationship Id="rId9" Type="http://schemas.openxmlformats.org/officeDocument/2006/relationships/image" Target="../media/image22.svg"/><Relationship Id="rId14" Type="http://schemas.openxmlformats.org/officeDocument/2006/relationships/image" Target="../media/image38.svg"/></Relationships>
</file>

<file path=ppt/slides/_rels/slide29.xml.rels><?xml version="1.0" encoding="UTF-8" standalone="yes"?>
<Relationships xmlns="http://schemas.openxmlformats.org/package/2006/relationships"><Relationship Id="rId8" Type="http://schemas.openxmlformats.org/officeDocument/2006/relationships/hyperlink" Target="https://www.fhi360.org/" TargetMode="External"/><Relationship Id="rId3" Type="http://schemas.openxmlformats.org/officeDocument/2006/relationships/image" Target="../media/image22.svg"/><Relationship Id="rId7" Type="http://schemas.openxmlformats.org/officeDocument/2006/relationships/hyperlink" Target="https://www.ge.com/sustainability/ourphilanthropy" TargetMode="External"/><Relationship Id="rId2" Type="http://schemas.openxmlformats.org/officeDocument/2006/relationships/image" Target="../media/image21.png"/><Relationship Id="rId1" Type="http://schemas.openxmlformats.org/officeDocument/2006/relationships/slideLayout" Target="../slideLayouts/slideLayout5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slide" Target="slide1.xml"/><Relationship Id="rId9" Type="http://schemas.openxmlformats.org/officeDocument/2006/relationships/hyperlink" Target="mailto:nextengineers@fhi360.org?subject=Volunteer%20Activation%20Question"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hyperlink" Target="http://www.nextengineers.org/" TargetMode="External"/><Relationship Id="rId7" Type="http://schemas.openxmlformats.org/officeDocument/2006/relationships/slide" Target="slide8.xml"/><Relationship Id="rId2" Type="http://schemas.openxmlformats.org/officeDocument/2006/relationships/slide" Target="slide4.xml"/><Relationship Id="rId1" Type="http://schemas.openxmlformats.org/officeDocument/2006/relationships/slideLayout" Target="../slideLayouts/slideLayout49.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image" Target="../media/image22.svg"/><Relationship Id="rId4" Type="http://schemas.openxmlformats.org/officeDocument/2006/relationships/slide" Target="slide5.xml"/><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slide" Target="slide16.xml"/><Relationship Id="rId3" Type="http://schemas.openxmlformats.org/officeDocument/2006/relationships/slide" Target="slide3.xml"/><Relationship Id="rId7" Type="http://schemas.openxmlformats.org/officeDocument/2006/relationships/slide" Target="slide10.xml"/><Relationship Id="rId12"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22.svg"/><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260.png"/><Relationship Id="rId5" Type="http://schemas.openxmlformats.org/officeDocument/2006/relationships/image" Target="../media/image24.svg"/><Relationship Id="rId15" Type="http://schemas.openxmlformats.org/officeDocument/2006/relationships/image" Target="../media/image21.png"/><Relationship Id="rId10" Type="http://schemas.openxmlformats.org/officeDocument/2006/relationships/slide" Target="slide15.xml"/><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image" Target="../media/image270.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slide" Target="slide11.xml"/><Relationship Id="rId1" Type="http://schemas.openxmlformats.org/officeDocument/2006/relationships/slideLayout" Target="../slideLayouts/slideLayout11.xml"/><Relationship Id="rId6" Type="http://schemas.openxmlformats.org/officeDocument/2006/relationships/slide" Target="slide3.xml"/><Relationship Id="rId5" Type="http://schemas.openxmlformats.org/officeDocument/2006/relationships/image" Target="../media/image280.png"/><Relationship Id="rId10" Type="http://schemas.openxmlformats.org/officeDocument/2006/relationships/image" Target="../media/image22.svg"/><Relationship Id="rId4" Type="http://schemas.openxmlformats.org/officeDocument/2006/relationships/slide" Target="slide26.xml"/><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 Target="slide22.xml"/><Relationship Id="rId7" Type="http://schemas.openxmlformats.org/officeDocument/2006/relationships/slide" Target="slide3.xml"/><Relationship Id="rId2" Type="http://schemas.openxmlformats.org/officeDocument/2006/relationships/slide" Target="slide21.xml"/><Relationship Id="rId1" Type="http://schemas.openxmlformats.org/officeDocument/2006/relationships/slideLayout" Target="../slideLayouts/slideLayout11.xml"/><Relationship Id="rId6" Type="http://schemas.openxmlformats.org/officeDocument/2006/relationships/slide" Target="slide24.xml"/><Relationship Id="rId11" Type="http://schemas.openxmlformats.org/officeDocument/2006/relationships/image" Target="../media/image22.svg"/><Relationship Id="rId5" Type="http://schemas.openxmlformats.org/officeDocument/2006/relationships/hyperlink" Target="http://www.nextengineers.org/" TargetMode="External"/><Relationship Id="rId10" Type="http://schemas.openxmlformats.org/officeDocument/2006/relationships/image" Target="../media/image21.png"/><Relationship Id="rId4" Type="http://schemas.openxmlformats.org/officeDocument/2006/relationships/slide" Target="slide23.xml"/><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mailto:NextEngineers@fhi360.org?subject=Volunteer%20Engagement:%20Engineering%20Discovery" TargetMode="External"/><Relationship Id="rId7" Type="http://schemas.openxmlformats.org/officeDocument/2006/relationships/image" Target="../media/image21.png"/><Relationship Id="rId2" Type="http://schemas.openxmlformats.org/officeDocument/2006/relationships/slide" Target="slide28.xml"/><Relationship Id="rId1" Type="http://schemas.openxmlformats.org/officeDocument/2006/relationships/slideLayout" Target="../slideLayouts/slideLayout1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E215C3-7BF1-484F-9FF7-F4307DD861D4}"/>
              </a:ext>
            </a:extLst>
          </p:cNvPr>
          <p:cNvSpPr>
            <a:spLocks noGrp="1"/>
          </p:cNvSpPr>
          <p:nvPr>
            <p:ph type="dt" sz="half" idx="2"/>
          </p:nvPr>
        </p:nvSpPr>
        <p:spPr/>
        <p:txBody>
          <a:bodyPr/>
          <a:lstStyle/>
          <a:p>
            <a:r>
              <a:rPr lang="en-GB" dirty="0"/>
              <a:t>May 2023</a:t>
            </a:r>
          </a:p>
        </p:txBody>
      </p:sp>
      <p:sp>
        <p:nvSpPr>
          <p:cNvPr id="3" name="Title 2">
            <a:extLst>
              <a:ext uri="{FF2B5EF4-FFF2-40B4-BE49-F238E27FC236}">
                <a16:creationId xmlns:a16="http://schemas.microsoft.com/office/drawing/2014/main" id="{C0FA20E0-E73C-CD4A-927E-7C347E2815AC}"/>
              </a:ext>
            </a:extLst>
          </p:cNvPr>
          <p:cNvSpPr>
            <a:spLocks noGrp="1"/>
          </p:cNvSpPr>
          <p:nvPr>
            <p:ph type="ctrTitle"/>
          </p:nvPr>
        </p:nvSpPr>
        <p:spPr/>
        <p:txBody>
          <a:bodyPr/>
          <a:lstStyle/>
          <a:p>
            <a:r>
              <a:rPr lang="en-US"/>
              <a:t>Global Engineering Discovery</a:t>
            </a:r>
            <a:br>
              <a:rPr lang="en-US"/>
            </a:br>
            <a:r>
              <a:rPr lang="en-US" sz="3200"/>
              <a:t>Volunteer Activation Kit</a:t>
            </a:r>
            <a:br>
              <a:rPr lang="en-US"/>
            </a:br>
            <a:endParaRPr lang="en-US"/>
          </a:p>
        </p:txBody>
      </p:sp>
    </p:spTree>
    <p:extLst>
      <p:ext uri="{BB962C8B-B14F-4D97-AF65-F5344CB8AC3E}">
        <p14:creationId xmlns:p14="http://schemas.microsoft.com/office/powerpoint/2010/main" val="369890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F08698-7CEC-1F4C-B47A-480B67B40482}"/>
              </a:ext>
            </a:extLst>
          </p:cNvPr>
          <p:cNvSpPr>
            <a:spLocks noGrp="1"/>
          </p:cNvSpPr>
          <p:nvPr>
            <p:ph type="body" sz="quarter" idx="32"/>
          </p:nvPr>
        </p:nvSpPr>
        <p:spPr>
          <a:xfrm>
            <a:off x="1510968" y="3413032"/>
            <a:ext cx="2658299" cy="278120"/>
          </a:xfrm>
        </p:spPr>
        <p:txBody>
          <a:bodyPr/>
          <a:lstStyle/>
          <a:p>
            <a:r>
              <a:rPr lang="en-US" sz="1400" cap="all">
                <a:solidFill>
                  <a:srgbClr val="005CB9"/>
                </a:solidFill>
                <a:hlinkClick r:id="rId3">
                  <a:extLst>
                    <a:ext uri="{A12FA001-AC4F-418D-AE19-62706E023703}">
                      <ahyp:hlinkClr xmlns:ahyp="http://schemas.microsoft.com/office/drawing/2018/hyperlinkcolor" val="tx"/>
                    </a:ext>
                  </a:extLst>
                </a:hlinkClick>
              </a:rPr>
              <a:t>Engineering Discovery</a:t>
            </a:r>
            <a:endParaRPr lang="en-US" sz="1400" cap="all">
              <a:solidFill>
                <a:srgbClr val="005CB9"/>
              </a:solidFill>
            </a:endParaRPr>
          </a:p>
        </p:txBody>
      </p:sp>
      <p:sp>
        <p:nvSpPr>
          <p:cNvPr id="4" name="Text Placeholder 3">
            <a:extLst>
              <a:ext uri="{FF2B5EF4-FFF2-40B4-BE49-F238E27FC236}">
                <a16:creationId xmlns:a16="http://schemas.microsoft.com/office/drawing/2014/main" id="{65415DE6-DA1D-7843-BDC2-FD25C02D4B44}"/>
              </a:ext>
            </a:extLst>
          </p:cNvPr>
          <p:cNvSpPr>
            <a:spLocks noGrp="1"/>
          </p:cNvSpPr>
          <p:nvPr>
            <p:ph type="body" sz="quarter" idx="43"/>
          </p:nvPr>
        </p:nvSpPr>
        <p:spPr>
          <a:xfrm>
            <a:off x="804274" y="4072982"/>
            <a:ext cx="3364992" cy="1348880"/>
          </a:xfrm>
        </p:spPr>
        <p:txBody>
          <a:bodyPr>
            <a:noAutofit/>
          </a:bodyPr>
          <a:lstStyle/>
          <a:p>
            <a:r>
              <a:rPr lang="en-US" sz="1300" b="1"/>
              <a:t>Opportunities to explore and discover</a:t>
            </a:r>
          </a:p>
          <a:p>
            <a:r>
              <a:rPr lang="en-US" sz="1300"/>
              <a:t>Students (ages 13 to 14) all over the globe build awareness about what engineers do through a variety of short, exploratory sessions led by GE employees. </a:t>
            </a:r>
          </a:p>
        </p:txBody>
      </p:sp>
      <p:sp>
        <p:nvSpPr>
          <p:cNvPr id="5" name="Slide Number Placeholder 4">
            <a:extLst>
              <a:ext uri="{FF2B5EF4-FFF2-40B4-BE49-F238E27FC236}">
                <a16:creationId xmlns:a16="http://schemas.microsoft.com/office/drawing/2014/main" id="{85C7616B-C78E-0847-B2A3-BBFAC262BBF5}"/>
              </a:ext>
            </a:extLst>
          </p:cNvPr>
          <p:cNvSpPr>
            <a:spLocks noGrp="1"/>
          </p:cNvSpPr>
          <p:nvPr>
            <p:ph type="sldNum" sz="quarter" idx="4"/>
          </p:nvPr>
        </p:nvSpPr>
        <p:spPr/>
        <p:txBody>
          <a:bodyPr/>
          <a:lstStyle/>
          <a:p>
            <a:fld id="{14719505-AD43-774F-936C-A3AE71DD4EEA}" type="slidenum">
              <a:rPr lang="en-GB" smtClean="0"/>
              <a:pPr/>
              <a:t>10</a:t>
            </a:fld>
            <a:endParaRPr lang="en-GB"/>
          </a:p>
        </p:txBody>
      </p:sp>
      <p:sp>
        <p:nvSpPr>
          <p:cNvPr id="6" name="Text Placeholder 5">
            <a:extLst>
              <a:ext uri="{FF2B5EF4-FFF2-40B4-BE49-F238E27FC236}">
                <a16:creationId xmlns:a16="http://schemas.microsoft.com/office/drawing/2014/main" id="{3C7E2F86-C435-8B48-90C4-3003765ABA3E}"/>
              </a:ext>
            </a:extLst>
          </p:cNvPr>
          <p:cNvSpPr>
            <a:spLocks noGrp="1"/>
          </p:cNvSpPr>
          <p:nvPr>
            <p:ph type="body" sz="quarter" idx="44"/>
          </p:nvPr>
        </p:nvSpPr>
        <p:spPr>
          <a:xfrm>
            <a:off x="5277529" y="3462800"/>
            <a:ext cx="2552585" cy="178585"/>
          </a:xfrm>
        </p:spPr>
        <p:txBody>
          <a:bodyPr/>
          <a:lstStyle/>
          <a:p>
            <a:r>
              <a:rPr lang="en-US" sz="1400" cap="all">
                <a:solidFill>
                  <a:srgbClr val="005CB9"/>
                </a:solidFill>
                <a:hlinkClick r:id="rId4">
                  <a:extLst>
                    <a:ext uri="{A12FA001-AC4F-418D-AE19-62706E023703}">
                      <ahyp:hlinkClr xmlns:ahyp="http://schemas.microsoft.com/office/drawing/2018/hyperlinkcolor" val="tx"/>
                    </a:ext>
                  </a:extLst>
                </a:hlinkClick>
              </a:rPr>
              <a:t>Engineering Camp</a:t>
            </a:r>
            <a:endParaRPr lang="en-US" sz="1400" cap="all">
              <a:solidFill>
                <a:srgbClr val="005CB9"/>
              </a:solidFill>
            </a:endParaRPr>
          </a:p>
        </p:txBody>
      </p:sp>
      <p:sp>
        <p:nvSpPr>
          <p:cNvPr id="7" name="Text Placeholder 6">
            <a:extLst>
              <a:ext uri="{FF2B5EF4-FFF2-40B4-BE49-F238E27FC236}">
                <a16:creationId xmlns:a16="http://schemas.microsoft.com/office/drawing/2014/main" id="{DBF3DAED-F01A-3448-A6F5-CBD40C1E6027}"/>
              </a:ext>
            </a:extLst>
          </p:cNvPr>
          <p:cNvSpPr>
            <a:spLocks noGrp="1"/>
          </p:cNvSpPr>
          <p:nvPr>
            <p:ph type="body" sz="quarter" idx="45"/>
          </p:nvPr>
        </p:nvSpPr>
        <p:spPr>
          <a:xfrm>
            <a:off x="4465121" y="4072982"/>
            <a:ext cx="3364992" cy="1394632"/>
          </a:xfrm>
        </p:spPr>
        <p:txBody>
          <a:bodyPr>
            <a:noAutofit/>
          </a:bodyPr>
          <a:lstStyle/>
          <a:p>
            <a:r>
              <a:rPr lang="en-US" sz="1300" b="1"/>
              <a:t>An immersive learning experience</a:t>
            </a:r>
            <a:endParaRPr lang="en-US" sz="1300"/>
          </a:p>
          <a:p>
            <a:r>
              <a:rPr lang="en-US" sz="1300"/>
              <a:t>Students (ages 14 to 15) in select cities are immersed in the engineering process through a week-long camp experience. </a:t>
            </a:r>
          </a:p>
        </p:txBody>
      </p:sp>
      <p:sp>
        <p:nvSpPr>
          <p:cNvPr id="8" name="Text Placeholder 7">
            <a:extLst>
              <a:ext uri="{FF2B5EF4-FFF2-40B4-BE49-F238E27FC236}">
                <a16:creationId xmlns:a16="http://schemas.microsoft.com/office/drawing/2014/main" id="{9F58A727-EE83-AC46-9674-B76C1F2AA896}"/>
              </a:ext>
            </a:extLst>
          </p:cNvPr>
          <p:cNvSpPr>
            <a:spLocks noGrp="1"/>
          </p:cNvSpPr>
          <p:nvPr>
            <p:ph type="body" sz="quarter" idx="46"/>
          </p:nvPr>
        </p:nvSpPr>
        <p:spPr>
          <a:xfrm>
            <a:off x="8976359" y="3482810"/>
            <a:ext cx="2542033" cy="208342"/>
          </a:xfrm>
        </p:spPr>
        <p:txBody>
          <a:bodyPr/>
          <a:lstStyle/>
          <a:p>
            <a:r>
              <a:rPr lang="en-US" sz="1400" cap="all">
                <a:solidFill>
                  <a:srgbClr val="005CB9"/>
                </a:solidFill>
                <a:hlinkClick r:id="rId5">
                  <a:extLst>
                    <a:ext uri="{A12FA001-AC4F-418D-AE19-62706E023703}">
                      <ahyp:hlinkClr xmlns:ahyp="http://schemas.microsoft.com/office/drawing/2018/hyperlinkcolor" val="tx"/>
                    </a:ext>
                  </a:extLst>
                </a:hlinkClick>
              </a:rPr>
              <a:t>Engineering Academy</a:t>
            </a:r>
            <a:endParaRPr lang="en-US" sz="1400" cap="all">
              <a:solidFill>
                <a:srgbClr val="005CB9"/>
              </a:solidFill>
            </a:endParaRPr>
          </a:p>
        </p:txBody>
      </p:sp>
      <p:sp>
        <p:nvSpPr>
          <p:cNvPr id="9" name="Text Placeholder 8">
            <a:extLst>
              <a:ext uri="{FF2B5EF4-FFF2-40B4-BE49-F238E27FC236}">
                <a16:creationId xmlns:a16="http://schemas.microsoft.com/office/drawing/2014/main" id="{CE9F7485-FD15-0142-8782-24A322E4D0C6}"/>
              </a:ext>
            </a:extLst>
          </p:cNvPr>
          <p:cNvSpPr>
            <a:spLocks noGrp="1"/>
          </p:cNvSpPr>
          <p:nvPr>
            <p:ph type="body" sz="quarter" idx="47"/>
          </p:nvPr>
        </p:nvSpPr>
        <p:spPr>
          <a:xfrm>
            <a:off x="8125967" y="4072982"/>
            <a:ext cx="3364992" cy="1348879"/>
          </a:xfrm>
        </p:spPr>
        <p:txBody>
          <a:bodyPr>
            <a:noAutofit/>
          </a:bodyPr>
          <a:lstStyle/>
          <a:p>
            <a:r>
              <a:rPr lang="en-US" sz="1300" b="1"/>
              <a:t>A transformative learning experience </a:t>
            </a:r>
            <a:endParaRPr lang="en-US" sz="1300"/>
          </a:p>
          <a:p>
            <a:r>
              <a:rPr lang="en-US" sz="1300"/>
              <a:t>Over three years, students (ages 15 to 18) in select cities learn to think and act like engineers and prepare to advance to post-secondary education. With over 80 hours per year outside of school, the Academy includes design challenges, career coaching, and college-readiness workshops. </a:t>
            </a:r>
          </a:p>
        </p:txBody>
      </p:sp>
      <p:sp>
        <p:nvSpPr>
          <p:cNvPr id="10" name="TextBox 9">
            <a:extLst>
              <a:ext uri="{FF2B5EF4-FFF2-40B4-BE49-F238E27FC236}">
                <a16:creationId xmlns:a16="http://schemas.microsoft.com/office/drawing/2014/main" id="{243D5114-82AB-2B41-A171-9760A9046BD7}"/>
              </a:ext>
            </a:extLst>
          </p:cNvPr>
          <p:cNvSpPr txBox="1"/>
          <p:nvPr/>
        </p:nvSpPr>
        <p:spPr>
          <a:xfrm>
            <a:off x="804276" y="1736531"/>
            <a:ext cx="10686684" cy="1231106"/>
          </a:xfrm>
          <a:prstGeom prst="rect">
            <a:avLst/>
          </a:prstGeom>
          <a:noFill/>
        </p:spPr>
        <p:txBody>
          <a:bodyPr wrap="square">
            <a:spAutoFit/>
          </a:bodyPr>
          <a:lstStyle/>
          <a:p>
            <a:r>
              <a:rPr lang="en-US" b="1" i="0" dirty="0">
                <a:solidFill>
                  <a:schemeClr val="accent1"/>
                </a:solidFill>
                <a:effectLst/>
                <a:latin typeface="GE Inspira Sans" panose="020B0503060000000003" pitchFamily="34" charset="77"/>
              </a:rPr>
              <a:t>Inspiring the Next Generation of Engineers</a:t>
            </a:r>
          </a:p>
          <a:p>
            <a:endParaRPr lang="en-US" sz="1400" dirty="0">
              <a:solidFill>
                <a:srgbClr val="1E2F46"/>
              </a:solidFill>
              <a:latin typeface="GE Inspira Sans" panose="020B0503060000000003" pitchFamily="34" charset="77"/>
            </a:endParaRPr>
          </a:p>
          <a:p>
            <a:r>
              <a:rPr lang="en-US" sz="1400" b="0" i="0" dirty="0">
                <a:solidFill>
                  <a:srgbClr val="1E2F46"/>
                </a:solidFill>
                <a:effectLst/>
                <a:latin typeface="GE Inspira Sans" panose="020B0503060000000003" pitchFamily="34" charset="77"/>
              </a:rPr>
              <a:t>Next Engineers </a:t>
            </a:r>
            <a:r>
              <a:rPr lang="en-US" sz="1400" dirty="0">
                <a:latin typeface="GE Inspira Sans" panose="020B0503060000000003" pitchFamily="34" charset="77"/>
              </a:rPr>
              <a:t>helps young people discover their inner engineer. Next Engineers offers three inspiring programs to engage diverse students ages 13-18 on their paths to engineering studies. Click on </a:t>
            </a:r>
            <a:r>
              <a:rPr lang="en-US" sz="1400" b="1" cap="all" dirty="0">
                <a:solidFill>
                  <a:srgbClr val="005CB9"/>
                </a:solidFill>
              </a:rPr>
              <a:t>Engineering Discovery </a:t>
            </a:r>
            <a:r>
              <a:rPr lang="en-US" sz="1400" dirty="0">
                <a:latin typeface="GE Inspira Sans" panose="020B0503060000000003" pitchFamily="34" charset="77"/>
              </a:rPr>
              <a:t>to learn more about the Discovery program. You can read more about the other Next Engineer’s programs on </a:t>
            </a:r>
            <a:r>
              <a:rPr lang="en-US" sz="1400" b="1" dirty="0">
                <a:solidFill>
                  <a:srgbClr val="005CB9"/>
                </a:solidFill>
                <a:latin typeface="GE Inspira Sans" panose="020B0503060000000003" pitchFamily="34" charset="77"/>
                <a:hlinkClick r:id="rId6">
                  <a:extLst>
                    <a:ext uri="{A12FA001-AC4F-418D-AE19-62706E023703}">
                      <ahyp:hlinkClr xmlns:ahyp="http://schemas.microsoft.com/office/drawing/2018/hyperlinkcolor" val="tx"/>
                    </a:ext>
                  </a:extLst>
                </a:hlinkClick>
              </a:rPr>
              <a:t>NextEngineers.org</a:t>
            </a:r>
            <a:r>
              <a:rPr lang="en-US" sz="1400" dirty="0">
                <a:latin typeface="GE Inspira Sans" panose="020B0503060000000003" pitchFamily="34" charset="77"/>
              </a:rPr>
              <a:t>. </a:t>
            </a:r>
          </a:p>
        </p:txBody>
      </p:sp>
      <p:sp>
        <p:nvSpPr>
          <p:cNvPr id="13" name="Title 1">
            <a:extLst>
              <a:ext uri="{FF2B5EF4-FFF2-40B4-BE49-F238E27FC236}">
                <a16:creationId xmlns:a16="http://schemas.microsoft.com/office/drawing/2014/main" id="{0221EE31-C6CA-0F4F-953B-6AD5DBC70BB5}"/>
              </a:ext>
            </a:extLst>
          </p:cNvPr>
          <p:cNvSpPr>
            <a:spLocks noGrp="1"/>
          </p:cNvSpPr>
          <p:nvPr>
            <p:ph type="title"/>
          </p:nvPr>
        </p:nvSpPr>
        <p:spPr>
          <a:xfrm>
            <a:off x="804275" y="596512"/>
            <a:ext cx="10515599" cy="659341"/>
          </a:xfrm>
        </p:spPr>
        <p:txBody>
          <a:bodyPr/>
          <a:lstStyle/>
          <a:p>
            <a:r>
              <a:rPr lang="en-US" b="1"/>
              <a:t>What is Next Engineers?</a:t>
            </a:r>
            <a:endParaRPr lang="en-US"/>
          </a:p>
        </p:txBody>
      </p:sp>
      <p:pic>
        <p:nvPicPr>
          <p:cNvPr id="14" name="Picture 13">
            <a:extLst>
              <a:ext uri="{FF2B5EF4-FFF2-40B4-BE49-F238E27FC236}">
                <a16:creationId xmlns:a16="http://schemas.microsoft.com/office/drawing/2014/main" id="{F8C4FF27-509B-D146-BDCD-C79E0E408CE5}"/>
              </a:ext>
            </a:extLst>
          </p:cNvPr>
          <p:cNvPicPr>
            <a:picLocks noChangeAspect="1"/>
          </p:cNvPicPr>
          <p:nvPr/>
        </p:nvPicPr>
        <p:blipFill>
          <a:blip r:embed="rId7"/>
          <a:stretch>
            <a:fillRect/>
          </a:stretch>
        </p:blipFill>
        <p:spPr>
          <a:xfrm>
            <a:off x="804274" y="3202583"/>
            <a:ext cx="706694" cy="824216"/>
          </a:xfrm>
          <a:prstGeom prst="rect">
            <a:avLst/>
          </a:prstGeom>
        </p:spPr>
      </p:pic>
      <p:pic>
        <p:nvPicPr>
          <p:cNvPr id="15" name="Picture 14">
            <a:extLst>
              <a:ext uri="{FF2B5EF4-FFF2-40B4-BE49-F238E27FC236}">
                <a16:creationId xmlns:a16="http://schemas.microsoft.com/office/drawing/2014/main" id="{270BDDEA-F911-7C41-BD63-6837489144CE}"/>
              </a:ext>
            </a:extLst>
          </p:cNvPr>
          <p:cNvPicPr>
            <a:picLocks noChangeAspect="1"/>
          </p:cNvPicPr>
          <p:nvPr/>
        </p:nvPicPr>
        <p:blipFill>
          <a:blip r:embed="rId8"/>
          <a:stretch>
            <a:fillRect/>
          </a:stretch>
        </p:blipFill>
        <p:spPr>
          <a:xfrm>
            <a:off x="8125967" y="3203839"/>
            <a:ext cx="822960" cy="822960"/>
          </a:xfrm>
          <a:prstGeom prst="rect">
            <a:avLst/>
          </a:prstGeom>
        </p:spPr>
      </p:pic>
      <p:pic>
        <p:nvPicPr>
          <p:cNvPr id="16" name="Picture 15">
            <a:extLst>
              <a:ext uri="{FF2B5EF4-FFF2-40B4-BE49-F238E27FC236}">
                <a16:creationId xmlns:a16="http://schemas.microsoft.com/office/drawing/2014/main" id="{B2E5D45C-28D7-DE4B-9CCE-AD12E5CFA07E}"/>
              </a:ext>
            </a:extLst>
          </p:cNvPr>
          <p:cNvPicPr>
            <a:picLocks noChangeAspect="1"/>
          </p:cNvPicPr>
          <p:nvPr/>
        </p:nvPicPr>
        <p:blipFill>
          <a:blip r:embed="rId9"/>
          <a:stretch>
            <a:fillRect/>
          </a:stretch>
        </p:blipFill>
        <p:spPr>
          <a:xfrm>
            <a:off x="4465120" y="3203839"/>
            <a:ext cx="812409" cy="822960"/>
          </a:xfrm>
          <a:prstGeom prst="rect">
            <a:avLst/>
          </a:prstGeom>
        </p:spPr>
      </p:pic>
      <p:grpSp>
        <p:nvGrpSpPr>
          <p:cNvPr id="3" name="Group 2">
            <a:extLst>
              <a:ext uri="{FF2B5EF4-FFF2-40B4-BE49-F238E27FC236}">
                <a16:creationId xmlns:a16="http://schemas.microsoft.com/office/drawing/2014/main" id="{02D6D7AE-7DD2-8045-8D44-16EB0841ABC7}"/>
              </a:ext>
            </a:extLst>
          </p:cNvPr>
          <p:cNvGrpSpPr/>
          <p:nvPr/>
        </p:nvGrpSpPr>
        <p:grpSpPr>
          <a:xfrm>
            <a:off x="9808466" y="482235"/>
            <a:ext cx="2706262" cy="353644"/>
            <a:chOff x="9485738" y="635582"/>
            <a:chExt cx="2020462" cy="353644"/>
          </a:xfrm>
        </p:grpSpPr>
        <p:sp>
          <p:nvSpPr>
            <p:cNvPr id="11" name="Rounded Rectangle 18">
              <a:hlinkClick r:id="rId10" action="ppaction://hlinksldjump"/>
              <a:extLst>
                <a:ext uri="{FF2B5EF4-FFF2-40B4-BE49-F238E27FC236}">
                  <a16:creationId xmlns:a16="http://schemas.microsoft.com/office/drawing/2014/main" id="{DC85F9D5-1B16-CA52-4304-0EA39AE0BA9F}"/>
                </a:ext>
              </a:extLst>
            </p:cNvPr>
            <p:cNvSpPr/>
            <p:nvPr/>
          </p:nvSpPr>
          <p:spPr>
            <a:xfrm>
              <a:off x="9485738" y="635582"/>
              <a:ext cx="202046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5"/>
                  </a:solidFill>
                </a:rPr>
                <a:t>        </a:t>
              </a:r>
              <a:r>
                <a:rPr lang="en-US" sz="1200">
                  <a:solidFill>
                    <a:schemeClr val="accent2"/>
                  </a:solidFill>
                </a:rPr>
                <a:t>1: </a:t>
              </a:r>
              <a:r>
                <a:rPr lang="en-US" sz="1200">
                  <a:solidFill>
                    <a:srgbClr val="00B050"/>
                  </a:solidFill>
                </a:rPr>
                <a:t>Get Informed</a:t>
              </a:r>
            </a:p>
          </p:txBody>
        </p:sp>
        <p:pic>
          <p:nvPicPr>
            <p:cNvPr id="12" name="Graphic 11" descr="Line arrow: Horizontal U-turn outline">
              <a:hlinkClick r:id="rId10" action="ppaction://hlinksldjump"/>
              <a:extLst>
                <a:ext uri="{FF2B5EF4-FFF2-40B4-BE49-F238E27FC236}">
                  <a16:creationId xmlns:a16="http://schemas.microsoft.com/office/drawing/2014/main" id="{A1456592-6D90-5D94-230E-ECDF04373A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13068" y="672065"/>
              <a:ext cx="205917" cy="274320"/>
            </a:xfrm>
            <a:prstGeom prst="rect">
              <a:avLst/>
            </a:prstGeom>
          </p:spPr>
        </p:pic>
      </p:grpSp>
      <p:sp>
        <p:nvSpPr>
          <p:cNvPr id="17" name="Rounded Rectangle 14">
            <a:hlinkClick r:id="rId13" action="ppaction://hlinksldjump"/>
            <a:extLst>
              <a:ext uri="{FF2B5EF4-FFF2-40B4-BE49-F238E27FC236}">
                <a16:creationId xmlns:a16="http://schemas.microsoft.com/office/drawing/2014/main" id="{11BC8360-8EF4-0973-0E84-68757F1A0E49}"/>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21" name="Graphic 20" descr="Line arrow: Horizontal U-turn outline">
            <a:hlinkClick r:id="rId13" action="ppaction://hlinksldjump"/>
            <a:extLst>
              <a:ext uri="{FF2B5EF4-FFF2-40B4-BE49-F238E27FC236}">
                <a16:creationId xmlns:a16="http://schemas.microsoft.com/office/drawing/2014/main" id="{3861F9B3-672E-84EC-ACCA-2FEED4E7EDA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45072" y="219547"/>
            <a:ext cx="274320" cy="274320"/>
          </a:xfrm>
          <a:prstGeom prst="rect">
            <a:avLst/>
          </a:prstGeom>
        </p:spPr>
      </p:pic>
      <p:pic>
        <p:nvPicPr>
          <p:cNvPr id="23" name="Graphic 22" descr="Circle with left arrow outline">
            <a:hlinkClick r:id="" action="ppaction://hlinkshowjump?jump=nextslide"/>
            <a:extLst>
              <a:ext uri="{FF2B5EF4-FFF2-40B4-BE49-F238E27FC236}">
                <a16:creationId xmlns:a16="http://schemas.microsoft.com/office/drawing/2014/main" id="{72C6FA49-75F4-F9CB-2F92-BAA2D860BAE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69515" y="173827"/>
            <a:ext cx="365760" cy="365760"/>
          </a:xfrm>
          <a:prstGeom prst="rect">
            <a:avLst/>
          </a:prstGeom>
        </p:spPr>
      </p:pic>
      <p:pic>
        <p:nvPicPr>
          <p:cNvPr id="24" name="Graphic 23" descr="Circle with left arrow outline">
            <a:hlinkClick r:id="" action="ppaction://hlinkshowjump?jump=previousslide"/>
            <a:extLst>
              <a:ext uri="{FF2B5EF4-FFF2-40B4-BE49-F238E27FC236}">
                <a16:creationId xmlns:a16="http://schemas.microsoft.com/office/drawing/2014/main" id="{A68516E7-24B2-5951-4B92-9F9BF864829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3267343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00D1F234-9EC0-4640-BFA6-7A416E28E226}"/>
              </a:ext>
            </a:extLst>
          </p:cNvPr>
          <p:cNvPicPr>
            <a:picLocks noChangeAspect="1"/>
          </p:cNvPicPr>
          <p:nvPr/>
        </p:nvPicPr>
        <p:blipFill>
          <a:blip r:embed="rId2"/>
          <a:stretch>
            <a:fillRect/>
          </a:stretch>
        </p:blipFill>
        <p:spPr>
          <a:xfrm>
            <a:off x="1234510" y="3416047"/>
            <a:ext cx="1168215" cy="1168215"/>
          </a:xfrm>
          <a:prstGeom prst="rect">
            <a:avLst/>
          </a:prstGeom>
        </p:spPr>
      </p:pic>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11</a:t>
            </a:fld>
            <a:endParaRPr lang="en-GB"/>
          </a:p>
        </p:txBody>
      </p:sp>
      <p:sp>
        <p:nvSpPr>
          <p:cNvPr id="7" name="Title 1">
            <a:extLst>
              <a:ext uri="{FF2B5EF4-FFF2-40B4-BE49-F238E27FC236}">
                <a16:creationId xmlns:a16="http://schemas.microsoft.com/office/drawing/2014/main" id="{4537477C-8FA8-124C-9BC3-FB9445CCCA4A}"/>
              </a:ext>
            </a:extLst>
          </p:cNvPr>
          <p:cNvSpPr>
            <a:spLocks noGrp="1"/>
          </p:cNvSpPr>
          <p:nvPr>
            <p:ph type="title"/>
          </p:nvPr>
        </p:nvSpPr>
        <p:spPr>
          <a:xfrm>
            <a:off x="660990" y="612298"/>
            <a:ext cx="10515599" cy="630335"/>
          </a:xfrm>
        </p:spPr>
        <p:txBody>
          <a:bodyPr/>
          <a:lstStyle/>
          <a:p>
            <a:r>
              <a:rPr lang="en-US" b="1"/>
              <a:t>What is Engineering Discovery? </a:t>
            </a:r>
            <a:br>
              <a:rPr lang="en-US" b="1"/>
            </a:br>
            <a:r>
              <a:rPr lang="en-US" b="1"/>
              <a:t>How can I get involved? </a:t>
            </a:r>
            <a:endParaRPr lang="en-US"/>
          </a:p>
        </p:txBody>
      </p:sp>
      <p:sp>
        <p:nvSpPr>
          <p:cNvPr id="5" name="Text Placeholder 2">
            <a:extLst>
              <a:ext uri="{FF2B5EF4-FFF2-40B4-BE49-F238E27FC236}">
                <a16:creationId xmlns:a16="http://schemas.microsoft.com/office/drawing/2014/main" id="{5C78DFD4-8AEB-4C4C-8C9A-0567619D46BA}"/>
              </a:ext>
            </a:extLst>
          </p:cNvPr>
          <p:cNvSpPr txBox="1">
            <a:spLocks/>
          </p:cNvSpPr>
          <p:nvPr/>
        </p:nvSpPr>
        <p:spPr>
          <a:xfrm>
            <a:off x="594282" y="1676321"/>
            <a:ext cx="11003436" cy="893381"/>
          </a:xfrm>
          <a:prstGeom prst="rect">
            <a:avLst/>
          </a:prstGeom>
        </p:spPr>
        <p:txBody>
          <a:bodyPr>
            <a:normAutofit lnSpcReduction="10000"/>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400" b="1" dirty="0">
                <a:solidFill>
                  <a:schemeClr val="accent1"/>
                </a:solidFill>
              </a:rPr>
              <a:t>Engineering Discovery </a:t>
            </a:r>
            <a:r>
              <a:rPr lang="en-US" sz="1400" dirty="0"/>
              <a:t>provides opportunities for young people to explore and discover. Students (ages 13 to 14) around the globe build awareness about what engineers do through a variety of short, exploratory sessions led by GE volunteers. Engineering Discovery activities are meant to inspire young people and expand their understanding of what engineering is all about. Volunteers can participate in Engineering Discovery in three unique ways. Click on the titles below for more!</a:t>
            </a:r>
          </a:p>
        </p:txBody>
      </p:sp>
      <p:graphicFrame>
        <p:nvGraphicFramePr>
          <p:cNvPr id="9" name="Diagram 8">
            <a:extLst>
              <a:ext uri="{FF2B5EF4-FFF2-40B4-BE49-F238E27FC236}">
                <a16:creationId xmlns:a16="http://schemas.microsoft.com/office/drawing/2014/main" id="{523CD5EE-AB74-E54B-894E-C8FD871927D8}"/>
              </a:ext>
            </a:extLst>
          </p:cNvPr>
          <p:cNvGraphicFramePr/>
          <p:nvPr>
            <p:extLst>
              <p:ext uri="{D42A27DB-BD31-4B8C-83A1-F6EECF244321}">
                <p14:modId xmlns:p14="http://schemas.microsoft.com/office/powerpoint/2010/main" val="443062348"/>
              </p:ext>
            </p:extLst>
          </p:nvPr>
        </p:nvGraphicFramePr>
        <p:xfrm>
          <a:off x="4848337" y="2677143"/>
          <a:ext cx="6497441" cy="3118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916460E2-83EB-AA4A-BE0F-872CC8BB4E5A}"/>
              </a:ext>
            </a:extLst>
          </p:cNvPr>
          <p:cNvSpPr txBox="1"/>
          <p:nvPr/>
        </p:nvSpPr>
        <p:spPr>
          <a:xfrm>
            <a:off x="5105227" y="5454218"/>
            <a:ext cx="813563" cy="369332"/>
          </a:xfrm>
          <a:prstGeom prst="rect">
            <a:avLst/>
          </a:prstGeom>
          <a:noFill/>
        </p:spPr>
        <p:txBody>
          <a:bodyPr wrap="square">
            <a:spAutoFit/>
          </a:bodyPr>
          <a:lstStyle/>
          <a:p>
            <a:pPr algn="ctr"/>
            <a:r>
              <a:rPr lang="en-US" b="1">
                <a:solidFill>
                  <a:schemeClr val="bg1"/>
                </a:solidFill>
              </a:rPr>
              <a:t>3</a:t>
            </a:r>
          </a:p>
        </p:txBody>
      </p:sp>
      <p:sp>
        <p:nvSpPr>
          <p:cNvPr id="17" name="TextBox 16">
            <a:extLst>
              <a:ext uri="{FF2B5EF4-FFF2-40B4-BE49-F238E27FC236}">
                <a16:creationId xmlns:a16="http://schemas.microsoft.com/office/drawing/2014/main" id="{E47C23B4-94FA-DC46-A4A7-671C54D90F07}"/>
              </a:ext>
            </a:extLst>
          </p:cNvPr>
          <p:cNvSpPr txBox="1">
            <a:spLocks noChangeAspect="1"/>
          </p:cNvSpPr>
          <p:nvPr/>
        </p:nvSpPr>
        <p:spPr>
          <a:xfrm>
            <a:off x="4919603" y="2905103"/>
            <a:ext cx="731520" cy="731520"/>
          </a:xfrm>
          <a:prstGeom prst="rect">
            <a:avLst/>
          </a:prstGeom>
          <a:noFill/>
        </p:spPr>
        <p:txBody>
          <a:bodyPr wrap="square" anchor="ctr" anchorCtr="0">
            <a:noAutofit/>
          </a:bodyPr>
          <a:lstStyle/>
          <a:p>
            <a:pPr algn="ctr"/>
            <a:r>
              <a:rPr lang="en-US" sz="2000" b="1">
                <a:solidFill>
                  <a:schemeClr val="bg1"/>
                </a:solidFill>
              </a:rPr>
              <a:t>1</a:t>
            </a:r>
            <a:endParaRPr lang="en-US" b="1">
              <a:solidFill>
                <a:schemeClr val="bg1"/>
              </a:solidFill>
            </a:endParaRPr>
          </a:p>
        </p:txBody>
      </p:sp>
      <p:sp>
        <p:nvSpPr>
          <p:cNvPr id="18" name="TextBox 17">
            <a:extLst>
              <a:ext uri="{FF2B5EF4-FFF2-40B4-BE49-F238E27FC236}">
                <a16:creationId xmlns:a16="http://schemas.microsoft.com/office/drawing/2014/main" id="{3CFB65F7-EEE1-8348-956F-AB6EEEB940FB}"/>
              </a:ext>
            </a:extLst>
          </p:cNvPr>
          <p:cNvSpPr txBox="1">
            <a:spLocks noChangeAspect="1"/>
          </p:cNvSpPr>
          <p:nvPr/>
        </p:nvSpPr>
        <p:spPr>
          <a:xfrm>
            <a:off x="5129692" y="3852742"/>
            <a:ext cx="731520" cy="731520"/>
          </a:xfrm>
          <a:prstGeom prst="rect">
            <a:avLst/>
          </a:prstGeom>
          <a:noFill/>
        </p:spPr>
        <p:txBody>
          <a:bodyPr wrap="square" anchor="ctr" anchorCtr="0">
            <a:noAutofit/>
          </a:bodyPr>
          <a:lstStyle/>
          <a:p>
            <a:pPr algn="ctr"/>
            <a:r>
              <a:rPr lang="en-US" sz="2000" b="1">
                <a:solidFill>
                  <a:schemeClr val="bg1"/>
                </a:solidFill>
              </a:rPr>
              <a:t>2</a:t>
            </a:r>
            <a:endParaRPr lang="en-US" b="1">
              <a:solidFill>
                <a:schemeClr val="bg1"/>
              </a:solidFill>
            </a:endParaRPr>
          </a:p>
        </p:txBody>
      </p:sp>
      <p:sp>
        <p:nvSpPr>
          <p:cNvPr id="19" name="TextBox 18">
            <a:extLst>
              <a:ext uri="{FF2B5EF4-FFF2-40B4-BE49-F238E27FC236}">
                <a16:creationId xmlns:a16="http://schemas.microsoft.com/office/drawing/2014/main" id="{154C8AE2-E7FA-5D4A-B607-05E596B55A03}"/>
              </a:ext>
            </a:extLst>
          </p:cNvPr>
          <p:cNvSpPr txBox="1">
            <a:spLocks noChangeAspect="1"/>
          </p:cNvSpPr>
          <p:nvPr/>
        </p:nvSpPr>
        <p:spPr>
          <a:xfrm>
            <a:off x="4918676" y="4796173"/>
            <a:ext cx="731520" cy="731520"/>
          </a:xfrm>
          <a:prstGeom prst="rect">
            <a:avLst/>
          </a:prstGeom>
          <a:noFill/>
        </p:spPr>
        <p:txBody>
          <a:bodyPr wrap="square" anchor="ctr" anchorCtr="0">
            <a:noAutofit/>
          </a:bodyPr>
          <a:lstStyle/>
          <a:p>
            <a:pPr algn="ctr"/>
            <a:r>
              <a:rPr lang="en-US" sz="2000" b="1">
                <a:solidFill>
                  <a:schemeClr val="bg1"/>
                </a:solidFill>
              </a:rPr>
              <a:t>3</a:t>
            </a:r>
            <a:endParaRPr lang="en-US" b="1">
              <a:solidFill>
                <a:schemeClr val="bg1"/>
              </a:solidFill>
            </a:endParaRPr>
          </a:p>
        </p:txBody>
      </p:sp>
      <p:sp>
        <p:nvSpPr>
          <p:cNvPr id="20" name="Title 10">
            <a:extLst>
              <a:ext uri="{FF2B5EF4-FFF2-40B4-BE49-F238E27FC236}">
                <a16:creationId xmlns:a16="http://schemas.microsoft.com/office/drawing/2014/main" id="{05D2F9F7-C8A7-D74B-931E-497EF6DD1223}"/>
              </a:ext>
            </a:extLst>
          </p:cNvPr>
          <p:cNvSpPr txBox="1">
            <a:spLocks/>
          </p:cNvSpPr>
          <p:nvPr/>
        </p:nvSpPr>
        <p:spPr>
          <a:xfrm>
            <a:off x="2068434" y="3686622"/>
            <a:ext cx="2306572" cy="858291"/>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pPr algn="ctr"/>
            <a:r>
              <a:rPr lang="en-US" sz="1800" b="1">
                <a:solidFill>
                  <a:schemeClr val="accent1"/>
                </a:solidFill>
              </a:rPr>
              <a:t>VOLUNTEER </a:t>
            </a:r>
          </a:p>
          <a:p>
            <a:pPr algn="ctr"/>
            <a:r>
              <a:rPr lang="en-US" sz="1800" b="1">
                <a:solidFill>
                  <a:schemeClr val="accent1"/>
                </a:solidFill>
              </a:rPr>
              <a:t>OPPORTUNITIES</a:t>
            </a:r>
          </a:p>
        </p:txBody>
      </p:sp>
      <p:grpSp>
        <p:nvGrpSpPr>
          <p:cNvPr id="15" name="Group 14">
            <a:extLst>
              <a:ext uri="{FF2B5EF4-FFF2-40B4-BE49-F238E27FC236}">
                <a16:creationId xmlns:a16="http://schemas.microsoft.com/office/drawing/2014/main" id="{E10283C8-E12D-8B34-AC86-61ADC60EE767}"/>
              </a:ext>
            </a:extLst>
          </p:cNvPr>
          <p:cNvGrpSpPr/>
          <p:nvPr/>
        </p:nvGrpSpPr>
        <p:grpSpPr>
          <a:xfrm>
            <a:off x="9823458" y="829901"/>
            <a:ext cx="2706262" cy="353644"/>
            <a:chOff x="9737875" y="464513"/>
            <a:chExt cx="2020462" cy="353644"/>
          </a:xfrm>
        </p:grpSpPr>
        <p:sp>
          <p:nvSpPr>
            <p:cNvPr id="22" name="Rounded Rectangle 18">
              <a:hlinkClick r:id="rId8" action="ppaction://hlinksldjump"/>
              <a:extLst>
                <a:ext uri="{FF2B5EF4-FFF2-40B4-BE49-F238E27FC236}">
                  <a16:creationId xmlns:a16="http://schemas.microsoft.com/office/drawing/2014/main" id="{9F68C0B6-3E62-BA6F-79A3-2CCDC873D7E6}"/>
                </a:ext>
              </a:extLst>
            </p:cNvPr>
            <p:cNvSpPr/>
            <p:nvPr/>
          </p:nvSpPr>
          <p:spPr>
            <a:xfrm>
              <a:off x="9737875" y="464513"/>
              <a:ext cx="202046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1"/>
                  </a:solidFill>
                </a:rPr>
                <a:t>        2: Get Ready</a:t>
              </a:r>
            </a:p>
          </p:txBody>
        </p:sp>
        <p:pic>
          <p:nvPicPr>
            <p:cNvPr id="24" name="Graphic 23" descr="Line arrow: Horizontal U-turn outline">
              <a:hlinkClick r:id="rId8" action="ppaction://hlinksldjump"/>
              <a:extLst>
                <a:ext uri="{FF2B5EF4-FFF2-40B4-BE49-F238E27FC236}">
                  <a16:creationId xmlns:a16="http://schemas.microsoft.com/office/drawing/2014/main" id="{CC58DD17-5AE1-E18C-D3D6-98691EA69F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4013" y="490246"/>
              <a:ext cx="204802" cy="274320"/>
            </a:xfrm>
            <a:prstGeom prst="rect">
              <a:avLst/>
            </a:prstGeom>
          </p:spPr>
        </p:pic>
      </p:grpSp>
      <p:sp>
        <p:nvSpPr>
          <p:cNvPr id="2" name="Rounded Rectangle 14">
            <a:hlinkClick r:id="rId11" action="ppaction://hlinksldjump"/>
            <a:extLst>
              <a:ext uri="{FF2B5EF4-FFF2-40B4-BE49-F238E27FC236}">
                <a16:creationId xmlns:a16="http://schemas.microsoft.com/office/drawing/2014/main" id="{A1676EB3-BC8B-2D83-093C-8D8E685FC52C}"/>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3" name="Graphic 2" descr="Line arrow: Horizontal U-turn outline">
            <a:hlinkClick r:id="rId11" action="ppaction://hlinksldjump"/>
            <a:extLst>
              <a:ext uri="{FF2B5EF4-FFF2-40B4-BE49-F238E27FC236}">
                <a16:creationId xmlns:a16="http://schemas.microsoft.com/office/drawing/2014/main" id="{1D28DE36-CFB7-F1C5-D9F6-3B76460139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45072" y="219547"/>
            <a:ext cx="274320" cy="274320"/>
          </a:xfrm>
          <a:prstGeom prst="rect">
            <a:avLst/>
          </a:prstGeom>
        </p:spPr>
      </p:pic>
      <p:pic>
        <p:nvPicPr>
          <p:cNvPr id="12" name="Graphic 11" descr="Circle with left arrow outline">
            <a:hlinkClick r:id="" action="ppaction://hlinkshowjump?jump=nextslide"/>
            <a:extLst>
              <a:ext uri="{FF2B5EF4-FFF2-40B4-BE49-F238E27FC236}">
                <a16:creationId xmlns:a16="http://schemas.microsoft.com/office/drawing/2014/main" id="{8ED4AF27-1BAA-68A8-E0EA-797BA4905A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369515" y="173827"/>
            <a:ext cx="365760" cy="365760"/>
          </a:xfrm>
          <a:prstGeom prst="rect">
            <a:avLst/>
          </a:prstGeom>
        </p:spPr>
      </p:pic>
      <p:pic>
        <p:nvPicPr>
          <p:cNvPr id="25" name="Graphic 24" descr="Circle with left arrow outline">
            <a:hlinkClick r:id="" action="ppaction://hlinkshowjump?jump=previousslide"/>
            <a:extLst>
              <a:ext uri="{FF2B5EF4-FFF2-40B4-BE49-F238E27FC236}">
                <a16:creationId xmlns:a16="http://schemas.microsoft.com/office/drawing/2014/main" id="{34A5F2FB-0E5E-8692-A8E5-8F3DCB5E048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10915961" y="173828"/>
            <a:ext cx="365760" cy="365760"/>
          </a:xfrm>
          <a:prstGeom prst="rect">
            <a:avLst/>
          </a:prstGeom>
        </p:spPr>
      </p:pic>
      <p:sp>
        <p:nvSpPr>
          <p:cNvPr id="26" name="Rounded Rectangle 18">
            <a:hlinkClick r:id="rId16" action="ppaction://hlinksldjump"/>
            <a:extLst>
              <a:ext uri="{FF2B5EF4-FFF2-40B4-BE49-F238E27FC236}">
                <a16:creationId xmlns:a16="http://schemas.microsoft.com/office/drawing/2014/main" id="{DA2C62DE-2D64-3428-58D7-D2F9DFE15CFD}"/>
              </a:ext>
            </a:extLst>
          </p:cNvPr>
          <p:cNvSpPr/>
          <p:nvPr/>
        </p:nvSpPr>
        <p:spPr>
          <a:xfrm>
            <a:off x="9808466" y="521299"/>
            <a:ext cx="270626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5"/>
                </a:solidFill>
              </a:rPr>
              <a:t>        </a:t>
            </a:r>
            <a:r>
              <a:rPr lang="en-US" sz="1200">
                <a:solidFill>
                  <a:schemeClr val="accent2"/>
                </a:solidFill>
              </a:rPr>
              <a:t>1: </a:t>
            </a:r>
            <a:r>
              <a:rPr lang="en-US" sz="1200">
                <a:solidFill>
                  <a:srgbClr val="00B050"/>
                </a:solidFill>
              </a:rPr>
              <a:t>Get Informed</a:t>
            </a:r>
          </a:p>
        </p:txBody>
      </p:sp>
      <p:pic>
        <p:nvPicPr>
          <p:cNvPr id="27" name="Graphic 26" descr="Line arrow: Horizontal U-turn outline">
            <a:hlinkClick r:id="rId16" action="ppaction://hlinksldjump"/>
            <a:extLst>
              <a:ext uri="{FF2B5EF4-FFF2-40B4-BE49-F238E27FC236}">
                <a16:creationId xmlns:a16="http://schemas.microsoft.com/office/drawing/2014/main" id="{AE43FEB7-6F0F-9AB2-120F-F95FE3D762E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46563" y="557782"/>
            <a:ext cx="274320" cy="274320"/>
          </a:xfrm>
          <a:prstGeom prst="rect">
            <a:avLst/>
          </a:prstGeom>
        </p:spPr>
      </p:pic>
    </p:spTree>
    <p:extLst>
      <p:ext uri="{BB962C8B-B14F-4D97-AF65-F5344CB8AC3E}">
        <p14:creationId xmlns:p14="http://schemas.microsoft.com/office/powerpoint/2010/main" val="792981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3D303055-A152-EF46-A70C-3B7377821864}"/>
              </a:ext>
            </a:extLst>
          </p:cNvPr>
          <p:cNvSpPr>
            <a:spLocks noGrp="1"/>
          </p:cNvSpPr>
          <p:nvPr>
            <p:ph type="body" sz="quarter" idx="25"/>
          </p:nvPr>
        </p:nvSpPr>
        <p:spPr>
          <a:xfrm>
            <a:off x="685800" y="1969238"/>
            <a:ext cx="5232399" cy="3660467"/>
          </a:xfrm>
        </p:spPr>
        <p:txBody>
          <a:bodyPr/>
          <a:lstStyle/>
          <a:p>
            <a:r>
              <a:rPr lang="en-US" sz="1400"/>
              <a:t>Volunteers can greatly enrich their time with young people by drawing on and sharing their own experiences and accomplishments. You can share your story and spotlight various engineering careers through in-person interactions with youth, through videos, or through other social media communication. This can be done in </a:t>
            </a:r>
            <a:r>
              <a:rPr lang="en-US" sz="1400" b="1"/>
              <a:t>10-30 minutes</a:t>
            </a:r>
            <a:r>
              <a:rPr lang="en-US" sz="1400"/>
              <a:t>, depending on the event type and the timeframe allotted. </a:t>
            </a:r>
          </a:p>
          <a:p>
            <a:endParaRPr lang="en-US" sz="1400"/>
          </a:p>
          <a:p>
            <a:endParaRPr lang="en-US" sz="1400"/>
          </a:p>
        </p:txBody>
      </p:sp>
      <p:sp>
        <p:nvSpPr>
          <p:cNvPr id="5" name="Slide Number Placeholder 4">
            <a:extLst>
              <a:ext uri="{FF2B5EF4-FFF2-40B4-BE49-F238E27FC236}">
                <a16:creationId xmlns:a16="http://schemas.microsoft.com/office/drawing/2014/main" id="{1548D68D-2CF4-8B4B-96C7-FBE2DE4759FF}"/>
              </a:ext>
            </a:extLst>
          </p:cNvPr>
          <p:cNvSpPr>
            <a:spLocks noGrp="1"/>
          </p:cNvSpPr>
          <p:nvPr>
            <p:ph type="sldNum" sz="quarter" idx="4"/>
          </p:nvPr>
        </p:nvSpPr>
        <p:spPr/>
        <p:txBody>
          <a:bodyPr/>
          <a:lstStyle/>
          <a:p>
            <a:fld id="{14719505-AD43-774F-936C-A3AE71DD4EEA}" type="slidenum">
              <a:rPr lang="en-GB" smtClean="0"/>
              <a:pPr/>
              <a:t>12</a:t>
            </a:fld>
            <a:endParaRPr lang="en-GB"/>
          </a:p>
        </p:txBody>
      </p:sp>
      <p:sp>
        <p:nvSpPr>
          <p:cNvPr id="22" name="Text Placeholder 21">
            <a:extLst>
              <a:ext uri="{FF2B5EF4-FFF2-40B4-BE49-F238E27FC236}">
                <a16:creationId xmlns:a16="http://schemas.microsoft.com/office/drawing/2014/main" id="{9A180FA9-0902-F342-9578-14153DEFB87C}"/>
              </a:ext>
            </a:extLst>
          </p:cNvPr>
          <p:cNvSpPr>
            <a:spLocks noGrp="1"/>
          </p:cNvSpPr>
          <p:nvPr>
            <p:ph type="body" sz="quarter" idx="26"/>
          </p:nvPr>
        </p:nvSpPr>
        <p:spPr>
          <a:xfrm>
            <a:off x="6273098" y="1550496"/>
            <a:ext cx="5233104" cy="258340"/>
          </a:xfrm>
        </p:spPr>
        <p:txBody>
          <a:bodyPr/>
          <a:lstStyle/>
          <a:p>
            <a:r>
              <a:rPr lang="en-US" sz="1800" cap="all"/>
              <a:t>Here’s How:</a:t>
            </a:r>
          </a:p>
        </p:txBody>
      </p:sp>
      <p:sp>
        <p:nvSpPr>
          <p:cNvPr id="23" name="Text Placeholder 22">
            <a:extLst>
              <a:ext uri="{FF2B5EF4-FFF2-40B4-BE49-F238E27FC236}">
                <a16:creationId xmlns:a16="http://schemas.microsoft.com/office/drawing/2014/main" id="{6DFF916F-52E8-D347-A95D-911B5B97B6F2}"/>
              </a:ext>
            </a:extLst>
          </p:cNvPr>
          <p:cNvSpPr>
            <a:spLocks noGrp="1"/>
          </p:cNvSpPr>
          <p:nvPr>
            <p:ph type="body" sz="quarter" idx="27"/>
          </p:nvPr>
        </p:nvSpPr>
        <p:spPr>
          <a:xfrm>
            <a:off x="6272394" y="1969238"/>
            <a:ext cx="5232399" cy="3660467"/>
          </a:xfrm>
        </p:spPr>
        <p:txBody>
          <a:bodyPr/>
          <a:lstStyle/>
          <a:p>
            <a:pPr marL="285750" indent="-285750">
              <a:buFont typeface="Arial" panose="020B0604020202020204" pitchFamily="34" charset="0"/>
              <a:buChar char="•"/>
            </a:pPr>
            <a:r>
              <a:rPr lang="en-US" sz="1400"/>
              <a:t>Speak at a school assembly as part of a </a:t>
            </a:r>
            <a:r>
              <a:rPr lang="en-US" sz="1400" b="1" cap="small">
                <a:solidFill>
                  <a:schemeClr val="accent1"/>
                </a:solidFill>
              </a:rPr>
              <a:t>Career Panel</a:t>
            </a:r>
            <a:r>
              <a:rPr lang="en-US" sz="1400"/>
              <a:t>.</a:t>
            </a:r>
          </a:p>
          <a:p>
            <a:pPr marL="285750" lvl="0" indent="-285750">
              <a:buFont typeface="Arial" panose="020B0604020202020204" pitchFamily="34" charset="0"/>
              <a:buChar char="•"/>
            </a:pPr>
            <a:r>
              <a:rPr lang="en-US" sz="1400"/>
              <a:t>Serve as a </a:t>
            </a:r>
            <a:r>
              <a:rPr lang="en-US" sz="1400" b="1" cap="small">
                <a:solidFill>
                  <a:schemeClr val="accent1"/>
                </a:solidFill>
              </a:rPr>
              <a:t>Guest Speaker </a:t>
            </a:r>
            <a:r>
              <a:rPr lang="en-US" sz="1400"/>
              <a:t>or give a </a:t>
            </a:r>
            <a:r>
              <a:rPr lang="en-US" sz="1400" b="1" cap="small">
                <a:solidFill>
                  <a:schemeClr val="accent1"/>
                </a:solidFill>
              </a:rPr>
              <a:t>Keynote Speech </a:t>
            </a:r>
            <a:r>
              <a:rPr lang="en-US" sz="1400"/>
              <a:t>and share your career journey with students in an in-school or out-of-school setting.</a:t>
            </a:r>
          </a:p>
          <a:p>
            <a:pPr marL="285750" indent="-285750">
              <a:buFont typeface="Arial" panose="020B0604020202020204" pitchFamily="34" charset="0"/>
              <a:buChar char="•"/>
            </a:pPr>
            <a:r>
              <a:rPr lang="en-US" sz="1400"/>
              <a:t>Run an informational booth at a </a:t>
            </a:r>
            <a:r>
              <a:rPr lang="en-US" sz="1400" b="1" cap="small">
                <a:solidFill>
                  <a:schemeClr val="accent1"/>
                </a:solidFill>
              </a:rPr>
              <a:t>Career Fair </a:t>
            </a:r>
            <a:r>
              <a:rPr lang="en-US" sz="1400"/>
              <a:t>and talk with youth about opportunities in engineering.</a:t>
            </a:r>
          </a:p>
          <a:p>
            <a:pPr marL="285750" indent="-285750">
              <a:buFont typeface="Arial" panose="020B0604020202020204" pitchFamily="34" charset="0"/>
              <a:buChar char="•"/>
            </a:pPr>
            <a:r>
              <a:rPr lang="en-US" sz="1400"/>
              <a:t>Write a </a:t>
            </a:r>
            <a:r>
              <a:rPr lang="en-US" sz="1400" b="1" cap="small">
                <a:solidFill>
                  <a:schemeClr val="accent1"/>
                </a:solidFill>
              </a:rPr>
              <a:t>Blog </a:t>
            </a:r>
            <a:r>
              <a:rPr lang="en-US" sz="1400"/>
              <a:t>about your career and share it on your social media channels.</a:t>
            </a:r>
          </a:p>
          <a:p>
            <a:pPr marL="285750" indent="-285750">
              <a:buFont typeface="Arial" panose="020B0604020202020204" pitchFamily="34" charset="0"/>
              <a:buChar char="•"/>
            </a:pPr>
            <a:r>
              <a:rPr lang="en-US" sz="1400"/>
              <a:t>Create a </a:t>
            </a:r>
            <a:r>
              <a:rPr lang="en-US" sz="1400" b="1" cap="small">
                <a:solidFill>
                  <a:schemeClr val="accent1"/>
                </a:solidFill>
              </a:rPr>
              <a:t>Day in the Life Video Tour </a:t>
            </a:r>
            <a:r>
              <a:rPr lang="en-US" sz="1400"/>
              <a:t>of your work environment. </a:t>
            </a:r>
          </a:p>
          <a:p>
            <a:pPr marL="285750" indent="-285750">
              <a:buFont typeface="Arial" panose="020B0604020202020204" pitchFamily="34" charset="0"/>
              <a:buChar char="•"/>
            </a:pPr>
            <a:r>
              <a:rPr lang="en-US" sz="1400"/>
              <a:t>You can also incorporate sharing your story into a Demonstration or Hands-On Activity.</a:t>
            </a:r>
          </a:p>
          <a:p>
            <a:pPr marL="285750" indent="-285750">
              <a:buFont typeface="Arial" panose="020B0604020202020204" pitchFamily="34" charset="0"/>
              <a:buChar char="•"/>
            </a:pPr>
            <a:r>
              <a:rPr lang="en-US" sz="1400"/>
              <a:t>You don’t have to be an engineer! It’s helpful for young people to learn about all kinds of careers. </a:t>
            </a:r>
          </a:p>
          <a:p>
            <a:endParaRPr lang="en-US" sz="1400"/>
          </a:p>
        </p:txBody>
      </p:sp>
      <p:sp>
        <p:nvSpPr>
          <p:cNvPr id="15" name="Title 1">
            <a:extLst>
              <a:ext uri="{FF2B5EF4-FFF2-40B4-BE49-F238E27FC236}">
                <a16:creationId xmlns:a16="http://schemas.microsoft.com/office/drawing/2014/main" id="{D1E7442D-52EB-FF47-884A-5F2D136469FE}"/>
              </a:ext>
            </a:extLst>
          </p:cNvPr>
          <p:cNvSpPr txBox="1">
            <a:spLocks/>
          </p:cNvSpPr>
          <p:nvPr/>
        </p:nvSpPr>
        <p:spPr>
          <a:xfrm>
            <a:off x="685800" y="404115"/>
            <a:ext cx="10515599" cy="486926"/>
          </a:xfrm>
          <a:prstGeom prst="rect">
            <a:avLst/>
          </a:prstGeom>
        </p:spPr>
        <p:txBody>
          <a:bodyPr vert="horz" lIns="0" tIns="0" rIns="0" bIns="0" rtlCol="0" anchor="t">
            <a:noAutofit/>
          </a:bodyPr>
          <a:lstStyle>
            <a:lvl1pPr algn="l" defTabSz="914400" rtl="0" eaLnBrk="1" latinLnBrk="0" hangingPunct="1">
              <a:lnSpc>
                <a:spcPct val="100000"/>
              </a:lnSpc>
              <a:spcBef>
                <a:spcPts val="0"/>
              </a:spcBef>
              <a:buNone/>
              <a:defRPr lang="en-GB" sz="2800" b="0" i="0" u="none" strike="noStrike" kern="1200" spc="0" baseline="0" smtClean="0">
                <a:solidFill>
                  <a:schemeClr val="tx1"/>
                </a:solidFill>
                <a:effectLst/>
                <a:latin typeface="+mj-lt"/>
                <a:ea typeface="+mj-ea"/>
                <a:cs typeface="+mj-cs"/>
              </a:defRPr>
            </a:lvl1pPr>
          </a:lstStyle>
          <a:p>
            <a:r>
              <a:rPr lang="en-US" b="1"/>
              <a:t>Share Your Story</a:t>
            </a:r>
            <a:endParaRPr lang="en-US"/>
          </a:p>
        </p:txBody>
      </p:sp>
      <p:sp>
        <p:nvSpPr>
          <p:cNvPr id="26" name="Text Placeholder 21">
            <a:extLst>
              <a:ext uri="{FF2B5EF4-FFF2-40B4-BE49-F238E27FC236}">
                <a16:creationId xmlns:a16="http://schemas.microsoft.com/office/drawing/2014/main" id="{6C36D02D-8126-D048-99A4-A3F6A4E53F3D}"/>
              </a:ext>
            </a:extLst>
          </p:cNvPr>
          <p:cNvSpPr txBox="1">
            <a:spLocks/>
          </p:cNvSpPr>
          <p:nvPr/>
        </p:nvSpPr>
        <p:spPr>
          <a:xfrm>
            <a:off x="686151" y="1550496"/>
            <a:ext cx="5233104" cy="25834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SzPct val="100000"/>
              <a:buFontTx/>
              <a:buNone/>
              <a:defRPr sz="2000" b="1" kern="1200" cap="none" spc="0" baseline="0">
                <a:solidFill>
                  <a:schemeClr val="accent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15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15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800" cap="all"/>
              <a:t>INSPIRE YOUTH</a:t>
            </a:r>
          </a:p>
        </p:txBody>
      </p:sp>
      <p:pic>
        <p:nvPicPr>
          <p:cNvPr id="4" name="Picture 3" descr="Diagram, engineering drawing&#10;&#10;Description automatically generated">
            <a:extLst>
              <a:ext uri="{FF2B5EF4-FFF2-40B4-BE49-F238E27FC236}">
                <a16:creationId xmlns:a16="http://schemas.microsoft.com/office/drawing/2014/main" id="{EE8968B2-306D-4DB7-B497-D61A402D989D}"/>
              </a:ext>
            </a:extLst>
          </p:cNvPr>
          <p:cNvPicPr>
            <a:picLocks noChangeAspect="1"/>
          </p:cNvPicPr>
          <p:nvPr/>
        </p:nvPicPr>
        <p:blipFill>
          <a:blip r:embed="rId2"/>
          <a:stretch>
            <a:fillRect/>
          </a:stretch>
        </p:blipFill>
        <p:spPr>
          <a:xfrm>
            <a:off x="685800" y="3429000"/>
            <a:ext cx="4004334" cy="2468880"/>
          </a:xfrm>
          <a:prstGeom prst="rect">
            <a:avLst/>
          </a:prstGeom>
        </p:spPr>
      </p:pic>
      <p:sp>
        <p:nvSpPr>
          <p:cNvPr id="17" name="Rectangle 16">
            <a:extLst>
              <a:ext uri="{FF2B5EF4-FFF2-40B4-BE49-F238E27FC236}">
                <a16:creationId xmlns:a16="http://schemas.microsoft.com/office/drawing/2014/main" id="{482AE0F9-2A8F-8640-84B9-9C9B119FAAFE}"/>
              </a:ext>
            </a:extLst>
          </p:cNvPr>
          <p:cNvSpPr/>
          <p:nvPr/>
        </p:nvSpPr>
        <p:spPr>
          <a:xfrm>
            <a:off x="5918199" y="5594681"/>
            <a:ext cx="5729334" cy="6206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r>
              <a:rPr lang="en-US" b="1">
                <a:solidFill>
                  <a:schemeClr val="tx1"/>
                </a:solidFill>
              </a:rPr>
              <a:t>VOLUNTEER TIP!</a:t>
            </a:r>
          </a:p>
          <a:p>
            <a:r>
              <a:rPr lang="en-US" sz="1300">
                <a:solidFill>
                  <a:schemeClr val="tx1"/>
                </a:solidFill>
              </a:rPr>
              <a:t>See the </a:t>
            </a:r>
            <a:r>
              <a:rPr lang="en-US" sz="1300" b="1" u="sng">
                <a:solidFill>
                  <a:schemeClr val="accent1"/>
                </a:solidFill>
                <a:hlinkClick r:id="rId3" action="ppaction://hlinksldjump">
                  <a:extLst>
                    <a:ext uri="{A12FA001-AC4F-418D-AE19-62706E023703}">
                      <ahyp:hlinkClr xmlns:ahyp="http://schemas.microsoft.com/office/drawing/2018/hyperlinkcolor" val="tx"/>
                    </a:ext>
                  </a:extLst>
                </a:hlinkClick>
              </a:rPr>
              <a:t>VOLUNTEER RESOURCES</a:t>
            </a:r>
            <a:r>
              <a:rPr lang="en-US" sz="1300">
                <a:solidFill>
                  <a:schemeClr val="tx1"/>
                </a:solidFill>
              </a:rPr>
              <a:t> section for links to Share Your Story guides.</a:t>
            </a:r>
          </a:p>
        </p:txBody>
      </p:sp>
      <p:pic>
        <p:nvPicPr>
          <p:cNvPr id="18" name="Graphic 17" descr="Badge Tick1 with solid fill">
            <a:extLst>
              <a:ext uri="{FF2B5EF4-FFF2-40B4-BE49-F238E27FC236}">
                <a16:creationId xmlns:a16="http://schemas.microsoft.com/office/drawing/2014/main" id="{EC87D08E-7A24-874C-ADA6-BCB056226C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09271" y="5418319"/>
            <a:ext cx="548640" cy="548640"/>
          </a:xfrm>
          <a:prstGeom prst="rect">
            <a:avLst/>
          </a:prstGeom>
        </p:spPr>
      </p:pic>
      <p:grpSp>
        <p:nvGrpSpPr>
          <p:cNvPr id="3" name="Group 2">
            <a:extLst>
              <a:ext uri="{FF2B5EF4-FFF2-40B4-BE49-F238E27FC236}">
                <a16:creationId xmlns:a16="http://schemas.microsoft.com/office/drawing/2014/main" id="{B81C656C-5B22-E403-0118-890B65D8B34A}"/>
              </a:ext>
            </a:extLst>
          </p:cNvPr>
          <p:cNvGrpSpPr/>
          <p:nvPr/>
        </p:nvGrpSpPr>
        <p:grpSpPr>
          <a:xfrm>
            <a:off x="9696450" y="491315"/>
            <a:ext cx="2755523" cy="353644"/>
            <a:chOff x="9679830" y="521033"/>
            <a:chExt cx="2020462" cy="353644"/>
          </a:xfrm>
        </p:grpSpPr>
        <p:sp>
          <p:nvSpPr>
            <p:cNvPr id="19" name="Rounded Rectangle 18">
              <a:hlinkClick r:id="rId6" action="ppaction://hlinksldjump"/>
              <a:extLst>
                <a:ext uri="{FF2B5EF4-FFF2-40B4-BE49-F238E27FC236}">
                  <a16:creationId xmlns:a16="http://schemas.microsoft.com/office/drawing/2014/main" id="{A63C4692-F1D4-324A-B3CD-FEE69D1DF93E}"/>
                </a:ext>
              </a:extLst>
            </p:cNvPr>
            <p:cNvSpPr/>
            <p:nvPr/>
          </p:nvSpPr>
          <p:spPr>
            <a:xfrm>
              <a:off x="9679830" y="521033"/>
              <a:ext cx="202046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5"/>
                  </a:solidFill>
                </a:rPr>
                <a:t>           Discovery Overview </a:t>
              </a:r>
            </a:p>
          </p:txBody>
        </p:sp>
        <p:pic>
          <p:nvPicPr>
            <p:cNvPr id="25" name="Graphic 24" descr="Line arrow: Horizontal U-turn outline">
              <a:hlinkClick r:id="rId6" action="ppaction://hlinksldjump"/>
              <a:extLst>
                <a:ext uri="{FF2B5EF4-FFF2-40B4-BE49-F238E27FC236}">
                  <a16:creationId xmlns:a16="http://schemas.microsoft.com/office/drawing/2014/main" id="{35A05EC4-F925-5448-A387-357FAE4C3F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88806" y="551639"/>
              <a:ext cx="201143" cy="274320"/>
            </a:xfrm>
            <a:prstGeom prst="rect">
              <a:avLst/>
            </a:prstGeom>
          </p:spPr>
        </p:pic>
      </p:grpSp>
      <p:sp>
        <p:nvSpPr>
          <p:cNvPr id="7" name="Title 6" hidden="1">
            <a:extLst>
              <a:ext uri="{FF2B5EF4-FFF2-40B4-BE49-F238E27FC236}">
                <a16:creationId xmlns:a16="http://schemas.microsoft.com/office/drawing/2014/main" id="{FC8F4E2B-ABB9-CE3D-3530-68B053FBC705}"/>
              </a:ext>
            </a:extLst>
          </p:cNvPr>
          <p:cNvSpPr>
            <a:spLocks noGrp="1"/>
          </p:cNvSpPr>
          <p:nvPr>
            <p:ph type="title"/>
          </p:nvPr>
        </p:nvSpPr>
        <p:spPr/>
        <p:txBody>
          <a:bodyPr/>
          <a:lstStyle/>
          <a:p>
            <a:r>
              <a:rPr lang="en-US"/>
              <a:t>Share Your Story</a:t>
            </a:r>
          </a:p>
        </p:txBody>
      </p:sp>
      <p:sp>
        <p:nvSpPr>
          <p:cNvPr id="8" name="Rounded Rectangle 14">
            <a:hlinkClick r:id="rId9" action="ppaction://hlinksldjump"/>
            <a:extLst>
              <a:ext uri="{FF2B5EF4-FFF2-40B4-BE49-F238E27FC236}">
                <a16:creationId xmlns:a16="http://schemas.microsoft.com/office/drawing/2014/main" id="{22CCF2B4-1330-FA39-0A1E-4842F154BA0D}"/>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9" name="Graphic 8" descr="Line arrow: Horizontal U-turn outline">
            <a:hlinkClick r:id="rId9" action="ppaction://hlinksldjump"/>
            <a:extLst>
              <a:ext uri="{FF2B5EF4-FFF2-40B4-BE49-F238E27FC236}">
                <a16:creationId xmlns:a16="http://schemas.microsoft.com/office/drawing/2014/main" id="{6B463419-AA57-66D3-80AE-389E2A5397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45072" y="219547"/>
            <a:ext cx="274320" cy="274320"/>
          </a:xfrm>
          <a:prstGeom prst="rect">
            <a:avLst/>
          </a:prstGeom>
        </p:spPr>
      </p:pic>
      <p:pic>
        <p:nvPicPr>
          <p:cNvPr id="12" name="Graphic 11" descr="Circle with left arrow outline">
            <a:hlinkClick r:id="" action="ppaction://hlinkshowjump?jump=nextslide"/>
            <a:extLst>
              <a:ext uri="{FF2B5EF4-FFF2-40B4-BE49-F238E27FC236}">
                <a16:creationId xmlns:a16="http://schemas.microsoft.com/office/drawing/2014/main" id="{6882CCDC-39D0-1136-D094-7F0E426F4A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69515" y="173827"/>
            <a:ext cx="365760" cy="365760"/>
          </a:xfrm>
          <a:prstGeom prst="rect">
            <a:avLst/>
          </a:prstGeom>
        </p:spPr>
      </p:pic>
      <p:pic>
        <p:nvPicPr>
          <p:cNvPr id="13" name="Graphic 12" descr="Circle with left arrow outline">
            <a:hlinkClick r:id="" action="ppaction://hlinkshowjump?jump=previousslide"/>
            <a:extLst>
              <a:ext uri="{FF2B5EF4-FFF2-40B4-BE49-F238E27FC236}">
                <a16:creationId xmlns:a16="http://schemas.microsoft.com/office/drawing/2014/main" id="{6E46F107-49F5-50D4-02D5-E56DC349CB2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868274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7920F-A0C1-C847-8E1F-01971AB53ABA}"/>
              </a:ext>
            </a:extLst>
          </p:cNvPr>
          <p:cNvSpPr>
            <a:spLocks noGrp="1"/>
          </p:cNvSpPr>
          <p:nvPr>
            <p:ph type="body" sz="quarter" idx="23"/>
          </p:nvPr>
        </p:nvSpPr>
        <p:spPr>
          <a:xfrm>
            <a:off x="-441543" y="404115"/>
            <a:ext cx="5233104" cy="258340"/>
          </a:xfrm>
        </p:spPr>
        <p:txBody>
          <a:bodyPr/>
          <a:lstStyle/>
          <a:p>
            <a:pPr marL="285750" indent="-285750">
              <a:buFont typeface="Arial" panose="020B0604020202020204" pitchFamily="34" charset="0"/>
              <a:buChar char="•"/>
            </a:pPr>
            <a:endParaRPr lang="en-US" sz="1400" b="0">
              <a:solidFill>
                <a:schemeClr val="tx1"/>
              </a:solidFill>
            </a:endParaRPr>
          </a:p>
          <a:p>
            <a:pPr marL="285750" lvl="0" indent="-285750">
              <a:buFont typeface="Arial" panose="020B0604020202020204" pitchFamily="34" charset="0"/>
              <a:buChar char="•"/>
            </a:pPr>
            <a:endParaRPr lang="en-US" sz="1400" b="0">
              <a:solidFill>
                <a:schemeClr val="tx1"/>
              </a:solidFill>
            </a:endParaRPr>
          </a:p>
          <a:p>
            <a:pPr marL="285750" indent="-285750">
              <a:buFont typeface="Arial" panose="020B0604020202020204" pitchFamily="34" charset="0"/>
              <a:buChar char="•"/>
            </a:pPr>
            <a:endParaRPr lang="en-US" sz="1400" b="0">
              <a:solidFill>
                <a:schemeClr val="tx1"/>
              </a:solidFill>
            </a:endParaRPr>
          </a:p>
        </p:txBody>
      </p:sp>
      <p:sp>
        <p:nvSpPr>
          <p:cNvPr id="21" name="Text Placeholder 20">
            <a:extLst>
              <a:ext uri="{FF2B5EF4-FFF2-40B4-BE49-F238E27FC236}">
                <a16:creationId xmlns:a16="http://schemas.microsoft.com/office/drawing/2014/main" id="{3D303055-A152-EF46-A70C-3B7377821864}"/>
              </a:ext>
            </a:extLst>
          </p:cNvPr>
          <p:cNvSpPr>
            <a:spLocks noGrp="1"/>
          </p:cNvSpPr>
          <p:nvPr>
            <p:ph type="body" sz="quarter" idx="25"/>
          </p:nvPr>
        </p:nvSpPr>
        <p:spPr>
          <a:xfrm>
            <a:off x="686505" y="2208450"/>
            <a:ext cx="4502184" cy="3660467"/>
          </a:xfrm>
        </p:spPr>
        <p:txBody>
          <a:bodyPr/>
          <a:lstStyle/>
          <a:p>
            <a:r>
              <a:rPr lang="en-US" sz="1400"/>
              <a:t>Youth value experiences that engage them and encourage them to ask questions. </a:t>
            </a:r>
          </a:p>
          <a:p>
            <a:r>
              <a:rPr lang="en-US" sz="1400"/>
              <a:t>Demonstrations are short introductions to the endless opportunities in engineering. They are intended to be used at career fairs, science fairs, exhibits, any type of booth, or as an ice breaker activity. </a:t>
            </a:r>
          </a:p>
          <a:p>
            <a:r>
              <a:rPr lang="en-US" sz="1400"/>
              <a:t>Volunteers should choose a demo that aligns with their interests and knowledge and is most suitable to the students, the setting, and the timeframe. Demonstrations run </a:t>
            </a:r>
            <a:r>
              <a:rPr lang="en-US" sz="1400" b="1"/>
              <a:t>15-45 minutes</a:t>
            </a:r>
            <a:r>
              <a:rPr lang="en-US" sz="1400"/>
              <a:t>. Make sure to practice beforehand!</a:t>
            </a:r>
          </a:p>
          <a:p>
            <a:endParaRPr lang="en-US" sz="1400"/>
          </a:p>
          <a:p>
            <a:endParaRPr lang="en-US" sz="1400"/>
          </a:p>
        </p:txBody>
      </p:sp>
      <p:sp>
        <p:nvSpPr>
          <p:cNvPr id="5" name="Slide Number Placeholder 4">
            <a:extLst>
              <a:ext uri="{FF2B5EF4-FFF2-40B4-BE49-F238E27FC236}">
                <a16:creationId xmlns:a16="http://schemas.microsoft.com/office/drawing/2014/main" id="{1548D68D-2CF4-8B4B-96C7-FBE2DE4759FF}"/>
              </a:ext>
            </a:extLst>
          </p:cNvPr>
          <p:cNvSpPr>
            <a:spLocks noGrp="1"/>
          </p:cNvSpPr>
          <p:nvPr>
            <p:ph type="sldNum" sz="quarter" idx="4"/>
          </p:nvPr>
        </p:nvSpPr>
        <p:spPr/>
        <p:txBody>
          <a:bodyPr/>
          <a:lstStyle/>
          <a:p>
            <a:fld id="{14719505-AD43-774F-936C-A3AE71DD4EEA}" type="slidenum">
              <a:rPr lang="en-GB" smtClean="0"/>
              <a:pPr/>
              <a:t>13</a:t>
            </a:fld>
            <a:endParaRPr lang="en-GB"/>
          </a:p>
        </p:txBody>
      </p:sp>
      <p:sp>
        <p:nvSpPr>
          <p:cNvPr id="22" name="Text Placeholder 21">
            <a:extLst>
              <a:ext uri="{FF2B5EF4-FFF2-40B4-BE49-F238E27FC236}">
                <a16:creationId xmlns:a16="http://schemas.microsoft.com/office/drawing/2014/main" id="{9A180FA9-0902-F342-9578-14153DEFB87C}"/>
              </a:ext>
            </a:extLst>
          </p:cNvPr>
          <p:cNvSpPr>
            <a:spLocks noGrp="1"/>
          </p:cNvSpPr>
          <p:nvPr>
            <p:ph type="body" sz="quarter" idx="26"/>
          </p:nvPr>
        </p:nvSpPr>
        <p:spPr>
          <a:xfrm>
            <a:off x="5486288" y="1694260"/>
            <a:ext cx="6245371" cy="258340"/>
          </a:xfrm>
        </p:spPr>
        <p:txBody>
          <a:bodyPr/>
          <a:lstStyle/>
          <a:p>
            <a:r>
              <a:rPr lang="en-US" sz="1800" cap="all"/>
              <a:t>Here’s How:</a:t>
            </a:r>
          </a:p>
        </p:txBody>
      </p:sp>
      <p:sp>
        <p:nvSpPr>
          <p:cNvPr id="23" name="Text Placeholder 22">
            <a:extLst>
              <a:ext uri="{FF2B5EF4-FFF2-40B4-BE49-F238E27FC236}">
                <a16:creationId xmlns:a16="http://schemas.microsoft.com/office/drawing/2014/main" id="{6DFF916F-52E8-D347-A95D-911B5B97B6F2}"/>
              </a:ext>
            </a:extLst>
          </p:cNvPr>
          <p:cNvSpPr>
            <a:spLocks noGrp="1"/>
          </p:cNvSpPr>
          <p:nvPr>
            <p:ph type="body" sz="quarter" idx="27"/>
          </p:nvPr>
        </p:nvSpPr>
        <p:spPr>
          <a:xfrm>
            <a:off x="5486289" y="2208450"/>
            <a:ext cx="3870361" cy="2525761"/>
          </a:xfrm>
        </p:spPr>
        <p:txBody>
          <a:bodyPr/>
          <a:lstStyle/>
          <a:p>
            <a:pPr marL="285750" indent="-285750">
              <a:buFont typeface="Arial" panose="020B0604020202020204" pitchFamily="34" charset="0"/>
              <a:buChar char="•"/>
            </a:pPr>
            <a:r>
              <a:rPr lang="en-US" sz="1400"/>
              <a:t>Do a demonstration activity at a </a:t>
            </a:r>
            <a:r>
              <a:rPr lang="en-US" sz="1400" b="1">
                <a:solidFill>
                  <a:schemeClr val="accent1"/>
                </a:solidFill>
              </a:rPr>
              <a:t>STEM </a:t>
            </a:r>
            <a:r>
              <a:rPr lang="en-US" sz="1400" b="1" cap="small">
                <a:solidFill>
                  <a:schemeClr val="accent1"/>
                </a:solidFill>
              </a:rPr>
              <a:t>Event </a:t>
            </a:r>
            <a:r>
              <a:rPr lang="en-US" sz="1400"/>
              <a:t>hosted by the local community, library, science center, or museum.</a:t>
            </a:r>
          </a:p>
          <a:p>
            <a:pPr marL="285750" indent="-285750">
              <a:buFont typeface="Arial" panose="020B0604020202020204" pitchFamily="34" charset="0"/>
              <a:buChar char="•"/>
            </a:pPr>
            <a:r>
              <a:rPr lang="en-US" sz="1400"/>
              <a:t>Host an </a:t>
            </a:r>
            <a:r>
              <a:rPr lang="en-US" sz="1400" b="1" cap="small">
                <a:solidFill>
                  <a:schemeClr val="accent1"/>
                </a:solidFill>
              </a:rPr>
              <a:t>Engineering Event</a:t>
            </a:r>
            <a:r>
              <a:rPr lang="en-US" sz="1400"/>
              <a:t>, such as Take Your Child to Work Day or other on-site event, with multiple stations featuring different demonstrations.</a:t>
            </a:r>
          </a:p>
          <a:p>
            <a:pPr marL="285750" indent="-285750">
              <a:buFont typeface="Arial" panose="020B0604020202020204" pitchFamily="34" charset="0"/>
              <a:buChar char="•"/>
            </a:pPr>
            <a:r>
              <a:rPr lang="en-US" sz="1400"/>
              <a:t>Facilitate a </a:t>
            </a:r>
            <a:r>
              <a:rPr lang="en-US" sz="1400" b="1" cap="small">
                <a:solidFill>
                  <a:schemeClr val="accent1"/>
                </a:solidFill>
              </a:rPr>
              <a:t>Virtual Demonstration </a:t>
            </a:r>
            <a:r>
              <a:rPr lang="en-US" sz="1400"/>
              <a:t>for a classroom or a group of interested youth. </a:t>
            </a:r>
          </a:p>
        </p:txBody>
      </p:sp>
      <p:sp>
        <p:nvSpPr>
          <p:cNvPr id="15" name="Title 1">
            <a:extLst>
              <a:ext uri="{FF2B5EF4-FFF2-40B4-BE49-F238E27FC236}">
                <a16:creationId xmlns:a16="http://schemas.microsoft.com/office/drawing/2014/main" id="{D1E7442D-52EB-FF47-884A-5F2D136469FE}"/>
              </a:ext>
            </a:extLst>
          </p:cNvPr>
          <p:cNvSpPr txBox="1">
            <a:spLocks/>
          </p:cNvSpPr>
          <p:nvPr/>
        </p:nvSpPr>
        <p:spPr>
          <a:xfrm>
            <a:off x="685800" y="404115"/>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ts val="0"/>
              </a:spcBef>
              <a:buNone/>
              <a:defRPr lang="en-GB" sz="2800" b="0" i="0" u="none" strike="noStrike" kern="1200" spc="0" baseline="0" smtClean="0">
                <a:solidFill>
                  <a:schemeClr val="tx1"/>
                </a:solidFill>
                <a:effectLst/>
                <a:latin typeface="+mj-lt"/>
                <a:ea typeface="+mj-ea"/>
                <a:cs typeface="+mj-cs"/>
              </a:defRPr>
            </a:lvl1pPr>
          </a:lstStyle>
          <a:p>
            <a:br>
              <a:rPr lang="en-US" b="1"/>
            </a:br>
            <a:r>
              <a:rPr lang="en-US" b="1"/>
              <a:t>Do a Demonstration</a:t>
            </a:r>
            <a:endParaRPr lang="en-US"/>
          </a:p>
        </p:txBody>
      </p:sp>
      <p:sp>
        <p:nvSpPr>
          <p:cNvPr id="26" name="Text Placeholder 21">
            <a:extLst>
              <a:ext uri="{FF2B5EF4-FFF2-40B4-BE49-F238E27FC236}">
                <a16:creationId xmlns:a16="http://schemas.microsoft.com/office/drawing/2014/main" id="{6C36D02D-8126-D048-99A4-A3F6A4E53F3D}"/>
              </a:ext>
            </a:extLst>
          </p:cNvPr>
          <p:cNvSpPr txBox="1">
            <a:spLocks/>
          </p:cNvSpPr>
          <p:nvPr/>
        </p:nvSpPr>
        <p:spPr>
          <a:xfrm>
            <a:off x="686151" y="1694260"/>
            <a:ext cx="5233104" cy="25834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SzPct val="100000"/>
              <a:buFontTx/>
              <a:buNone/>
              <a:defRPr sz="2000" b="1" kern="1200" cap="none" spc="0" baseline="0">
                <a:solidFill>
                  <a:schemeClr val="accent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15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15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800" cap="all" dirty="0"/>
              <a:t>EXCITE YOUTH</a:t>
            </a:r>
          </a:p>
        </p:txBody>
      </p:sp>
      <p:pic>
        <p:nvPicPr>
          <p:cNvPr id="4" name="Picture 3" descr="Icon&#10;&#10;Description automatically generated">
            <a:extLst>
              <a:ext uri="{FF2B5EF4-FFF2-40B4-BE49-F238E27FC236}">
                <a16:creationId xmlns:a16="http://schemas.microsoft.com/office/drawing/2014/main" id="{53F65120-F0BB-451F-98BB-28D9C287A83E}"/>
              </a:ext>
            </a:extLst>
          </p:cNvPr>
          <p:cNvPicPr>
            <a:picLocks noChangeAspect="1"/>
          </p:cNvPicPr>
          <p:nvPr/>
        </p:nvPicPr>
        <p:blipFill>
          <a:blip r:embed="rId2"/>
          <a:stretch>
            <a:fillRect/>
          </a:stretch>
        </p:blipFill>
        <p:spPr>
          <a:xfrm>
            <a:off x="9653592" y="1694260"/>
            <a:ext cx="2386156" cy="3285205"/>
          </a:xfrm>
          <a:prstGeom prst="rect">
            <a:avLst/>
          </a:prstGeom>
        </p:spPr>
      </p:pic>
      <p:sp>
        <p:nvSpPr>
          <p:cNvPr id="10" name="Rectangle 9">
            <a:extLst>
              <a:ext uri="{FF2B5EF4-FFF2-40B4-BE49-F238E27FC236}">
                <a16:creationId xmlns:a16="http://schemas.microsoft.com/office/drawing/2014/main" id="{2A61DEF0-C55E-EC43-BA08-33046A946887}"/>
              </a:ext>
            </a:extLst>
          </p:cNvPr>
          <p:cNvSpPr/>
          <p:nvPr/>
        </p:nvSpPr>
        <p:spPr>
          <a:xfrm>
            <a:off x="5409685" y="5016500"/>
            <a:ext cx="6464815" cy="9698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r>
              <a:rPr lang="en-US" b="1">
                <a:solidFill>
                  <a:schemeClr val="tx1"/>
                </a:solidFill>
              </a:rPr>
              <a:t>VOLUNTEER TIP!</a:t>
            </a:r>
          </a:p>
          <a:p>
            <a:r>
              <a:rPr lang="en-US" sz="1300">
                <a:solidFill>
                  <a:schemeClr val="tx1"/>
                </a:solidFill>
              </a:rPr>
              <a:t>Volunteers do not need to develop content for these interactions. See the </a:t>
            </a:r>
            <a:r>
              <a:rPr lang="en-US" sz="1300" b="1" u="sng">
                <a:solidFill>
                  <a:schemeClr val="accent1"/>
                </a:solidFill>
                <a:hlinkClick r:id="rId3" action="ppaction://hlinksldjump">
                  <a:extLst>
                    <a:ext uri="{A12FA001-AC4F-418D-AE19-62706E023703}">
                      <ahyp:hlinkClr xmlns:ahyp="http://schemas.microsoft.com/office/drawing/2018/hyperlinkcolor" val="tx"/>
                    </a:ext>
                  </a:extLst>
                </a:hlinkClick>
              </a:rPr>
              <a:t>VOLUNTEER RESOURCES</a:t>
            </a:r>
            <a:r>
              <a:rPr lang="en-US" sz="1300" b="1" u="sng">
                <a:solidFill>
                  <a:schemeClr val="accent1"/>
                </a:solidFill>
              </a:rPr>
              <a:t> </a:t>
            </a:r>
            <a:r>
              <a:rPr lang="en-US" sz="1300">
                <a:solidFill>
                  <a:schemeClr val="tx1"/>
                </a:solidFill>
              </a:rPr>
              <a:t>section for links to Demonstration activities and facilitator guides.</a:t>
            </a:r>
          </a:p>
        </p:txBody>
      </p:sp>
      <p:pic>
        <p:nvPicPr>
          <p:cNvPr id="11" name="Graphic 10" descr="Badge Tick1 with solid fill">
            <a:extLst>
              <a:ext uri="{FF2B5EF4-FFF2-40B4-BE49-F238E27FC236}">
                <a16:creationId xmlns:a16="http://schemas.microsoft.com/office/drawing/2014/main" id="{B378183F-3DE8-DF43-9DE4-EE6AEEA9A0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8689" y="4863077"/>
            <a:ext cx="548640" cy="548640"/>
          </a:xfrm>
          <a:prstGeom prst="rect">
            <a:avLst/>
          </a:prstGeom>
        </p:spPr>
      </p:pic>
      <p:sp>
        <p:nvSpPr>
          <p:cNvPr id="7" name="Title 6" hidden="1">
            <a:extLst>
              <a:ext uri="{FF2B5EF4-FFF2-40B4-BE49-F238E27FC236}">
                <a16:creationId xmlns:a16="http://schemas.microsoft.com/office/drawing/2014/main" id="{C04B1E64-76F1-DFA3-3CA1-F88388384265}"/>
              </a:ext>
            </a:extLst>
          </p:cNvPr>
          <p:cNvSpPr>
            <a:spLocks noGrp="1"/>
          </p:cNvSpPr>
          <p:nvPr>
            <p:ph type="title"/>
          </p:nvPr>
        </p:nvSpPr>
        <p:spPr/>
        <p:txBody>
          <a:bodyPr/>
          <a:lstStyle/>
          <a:p>
            <a:r>
              <a:rPr lang="en-US"/>
              <a:t>Do a Demonstration</a:t>
            </a:r>
          </a:p>
        </p:txBody>
      </p:sp>
      <p:grpSp>
        <p:nvGrpSpPr>
          <p:cNvPr id="9" name="Group 8">
            <a:extLst>
              <a:ext uri="{FF2B5EF4-FFF2-40B4-BE49-F238E27FC236}">
                <a16:creationId xmlns:a16="http://schemas.microsoft.com/office/drawing/2014/main" id="{C053272C-8C32-8934-CC78-DCD3DBC12D55}"/>
              </a:ext>
            </a:extLst>
          </p:cNvPr>
          <p:cNvGrpSpPr/>
          <p:nvPr/>
        </p:nvGrpSpPr>
        <p:grpSpPr>
          <a:xfrm>
            <a:off x="9696450" y="482171"/>
            <a:ext cx="2755523" cy="353644"/>
            <a:chOff x="9679830" y="521033"/>
            <a:chExt cx="2020462" cy="353644"/>
          </a:xfrm>
        </p:grpSpPr>
        <p:sp>
          <p:nvSpPr>
            <p:cNvPr id="14" name="Rounded Rectangle 18">
              <a:hlinkClick r:id="rId6" action="ppaction://hlinksldjump"/>
              <a:extLst>
                <a:ext uri="{FF2B5EF4-FFF2-40B4-BE49-F238E27FC236}">
                  <a16:creationId xmlns:a16="http://schemas.microsoft.com/office/drawing/2014/main" id="{2A555480-D0F3-76E3-D1AC-DD2B29839715}"/>
                </a:ext>
              </a:extLst>
            </p:cNvPr>
            <p:cNvSpPr/>
            <p:nvPr/>
          </p:nvSpPr>
          <p:spPr>
            <a:xfrm>
              <a:off x="9679830" y="521033"/>
              <a:ext cx="202046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5"/>
                  </a:solidFill>
                </a:rPr>
                <a:t>           Discovery Overview </a:t>
              </a:r>
            </a:p>
          </p:txBody>
        </p:sp>
        <p:pic>
          <p:nvPicPr>
            <p:cNvPr id="16" name="Graphic 15" descr="Line arrow: Horizontal U-turn outline">
              <a:hlinkClick r:id="rId6" action="ppaction://hlinksldjump"/>
              <a:extLst>
                <a:ext uri="{FF2B5EF4-FFF2-40B4-BE49-F238E27FC236}">
                  <a16:creationId xmlns:a16="http://schemas.microsoft.com/office/drawing/2014/main" id="{91AC667C-53E5-1C78-DF2A-CFD8C6A569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88806" y="551639"/>
              <a:ext cx="201143" cy="274320"/>
            </a:xfrm>
            <a:prstGeom prst="rect">
              <a:avLst/>
            </a:prstGeom>
          </p:spPr>
        </p:pic>
      </p:grpSp>
      <p:sp>
        <p:nvSpPr>
          <p:cNvPr id="17" name="Rounded Rectangle 14">
            <a:hlinkClick r:id="rId9" action="ppaction://hlinksldjump"/>
            <a:extLst>
              <a:ext uri="{FF2B5EF4-FFF2-40B4-BE49-F238E27FC236}">
                <a16:creationId xmlns:a16="http://schemas.microsoft.com/office/drawing/2014/main" id="{7FCF5B52-D917-5943-09BD-EB6E2DB27948}"/>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18" name="Graphic 17" descr="Line arrow: Horizontal U-turn outline">
            <a:hlinkClick r:id="rId9" action="ppaction://hlinksldjump"/>
            <a:extLst>
              <a:ext uri="{FF2B5EF4-FFF2-40B4-BE49-F238E27FC236}">
                <a16:creationId xmlns:a16="http://schemas.microsoft.com/office/drawing/2014/main" id="{0A08F9AE-2C2F-7D09-5F7D-1334DD4A8F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45072" y="219547"/>
            <a:ext cx="274320" cy="274320"/>
          </a:xfrm>
          <a:prstGeom prst="rect">
            <a:avLst/>
          </a:prstGeom>
        </p:spPr>
      </p:pic>
      <p:pic>
        <p:nvPicPr>
          <p:cNvPr id="19" name="Graphic 18" descr="Circle with left arrow outline">
            <a:hlinkClick r:id="" action="ppaction://hlinkshowjump?jump=nextslide"/>
            <a:extLst>
              <a:ext uri="{FF2B5EF4-FFF2-40B4-BE49-F238E27FC236}">
                <a16:creationId xmlns:a16="http://schemas.microsoft.com/office/drawing/2014/main" id="{950BCB54-A383-4D47-BD16-852C4F3594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69515" y="173827"/>
            <a:ext cx="365760" cy="365760"/>
          </a:xfrm>
          <a:prstGeom prst="rect">
            <a:avLst/>
          </a:prstGeom>
        </p:spPr>
      </p:pic>
      <p:pic>
        <p:nvPicPr>
          <p:cNvPr id="27" name="Graphic 26" descr="Circle with left arrow outline">
            <a:hlinkClick r:id="" action="ppaction://hlinkshowjump?jump=previousslide"/>
            <a:extLst>
              <a:ext uri="{FF2B5EF4-FFF2-40B4-BE49-F238E27FC236}">
                <a16:creationId xmlns:a16="http://schemas.microsoft.com/office/drawing/2014/main" id="{93EE993F-9A74-D04D-841C-5CFE5A7B08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781261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3D303055-A152-EF46-A70C-3B7377821864}"/>
              </a:ext>
            </a:extLst>
          </p:cNvPr>
          <p:cNvSpPr>
            <a:spLocks noGrp="1"/>
          </p:cNvSpPr>
          <p:nvPr>
            <p:ph type="body" sz="quarter" idx="25"/>
          </p:nvPr>
        </p:nvSpPr>
        <p:spPr>
          <a:xfrm>
            <a:off x="2922883" y="2208450"/>
            <a:ext cx="4434847" cy="3660467"/>
          </a:xfrm>
        </p:spPr>
        <p:txBody>
          <a:bodyPr/>
          <a:lstStyle/>
          <a:p>
            <a:r>
              <a:rPr lang="en-US" sz="1400"/>
              <a:t>Hands-on activities give youth the opportunity to think and act like engineers through fun, team-based activities. </a:t>
            </a:r>
          </a:p>
          <a:p>
            <a:r>
              <a:rPr lang="en-US" sz="1400"/>
              <a:t>With your help, youth can build confidence in their abilities to engage with engineering principles and inquiry-based investigations, as well as to pursue further engineering endeavors.  </a:t>
            </a:r>
          </a:p>
          <a:p>
            <a:r>
              <a:rPr lang="en-US" sz="1400"/>
              <a:t>Hands-on activities are ideal for classroom visits, afterschool programs, or virtual workshops. They can take </a:t>
            </a:r>
            <a:r>
              <a:rPr lang="en-US" sz="1400" b="1"/>
              <a:t>50 to 90 minutes </a:t>
            </a:r>
            <a:r>
              <a:rPr lang="en-US" sz="1400"/>
              <a:t>to complete. Because they are more involved than Demonstrations and cover in-depth topics, volunteers need to dedicate time to plan and practice. Volunteers should choose activities with content that aligns with their background and knowledge and is most suitable to the students, the setting, and the timeframe. </a:t>
            </a:r>
          </a:p>
          <a:p>
            <a:endParaRPr lang="en-US" sz="1400"/>
          </a:p>
          <a:p>
            <a:endParaRPr lang="en-US" sz="1400"/>
          </a:p>
          <a:p>
            <a:endParaRPr lang="en-US" sz="1400"/>
          </a:p>
        </p:txBody>
      </p:sp>
      <p:sp>
        <p:nvSpPr>
          <p:cNvPr id="5" name="Slide Number Placeholder 4">
            <a:extLst>
              <a:ext uri="{FF2B5EF4-FFF2-40B4-BE49-F238E27FC236}">
                <a16:creationId xmlns:a16="http://schemas.microsoft.com/office/drawing/2014/main" id="{1548D68D-2CF4-8B4B-96C7-FBE2DE4759FF}"/>
              </a:ext>
            </a:extLst>
          </p:cNvPr>
          <p:cNvSpPr>
            <a:spLocks noGrp="1"/>
          </p:cNvSpPr>
          <p:nvPr>
            <p:ph type="sldNum" sz="quarter" idx="4"/>
          </p:nvPr>
        </p:nvSpPr>
        <p:spPr/>
        <p:txBody>
          <a:bodyPr/>
          <a:lstStyle/>
          <a:p>
            <a:fld id="{14719505-AD43-774F-936C-A3AE71DD4EEA}" type="slidenum">
              <a:rPr lang="en-GB" smtClean="0"/>
              <a:pPr/>
              <a:t>14</a:t>
            </a:fld>
            <a:endParaRPr lang="en-GB"/>
          </a:p>
        </p:txBody>
      </p:sp>
      <p:sp>
        <p:nvSpPr>
          <p:cNvPr id="22" name="Text Placeholder 21">
            <a:extLst>
              <a:ext uri="{FF2B5EF4-FFF2-40B4-BE49-F238E27FC236}">
                <a16:creationId xmlns:a16="http://schemas.microsoft.com/office/drawing/2014/main" id="{9A180FA9-0902-F342-9578-14153DEFB87C}"/>
              </a:ext>
            </a:extLst>
          </p:cNvPr>
          <p:cNvSpPr>
            <a:spLocks noGrp="1"/>
          </p:cNvSpPr>
          <p:nvPr>
            <p:ph type="body" sz="quarter" idx="26"/>
          </p:nvPr>
        </p:nvSpPr>
        <p:spPr>
          <a:xfrm>
            <a:off x="7634176" y="1705453"/>
            <a:ext cx="3051545" cy="258340"/>
          </a:xfrm>
        </p:spPr>
        <p:txBody>
          <a:bodyPr/>
          <a:lstStyle/>
          <a:p>
            <a:r>
              <a:rPr lang="en-US" sz="1800" cap="all"/>
              <a:t>Here’s How:</a:t>
            </a:r>
          </a:p>
        </p:txBody>
      </p:sp>
      <p:sp>
        <p:nvSpPr>
          <p:cNvPr id="23" name="Text Placeholder 22">
            <a:extLst>
              <a:ext uri="{FF2B5EF4-FFF2-40B4-BE49-F238E27FC236}">
                <a16:creationId xmlns:a16="http://schemas.microsoft.com/office/drawing/2014/main" id="{6DFF916F-52E8-D347-A95D-911B5B97B6F2}"/>
              </a:ext>
            </a:extLst>
          </p:cNvPr>
          <p:cNvSpPr>
            <a:spLocks noGrp="1"/>
          </p:cNvSpPr>
          <p:nvPr>
            <p:ph type="body" sz="quarter" idx="27"/>
          </p:nvPr>
        </p:nvSpPr>
        <p:spPr>
          <a:xfrm>
            <a:off x="7634176" y="2223386"/>
            <a:ext cx="4009544" cy="2482422"/>
          </a:xfrm>
        </p:spPr>
        <p:txBody>
          <a:bodyPr/>
          <a:lstStyle/>
          <a:p>
            <a:pPr marL="285750" indent="-285750">
              <a:buFont typeface="Arial" panose="020B0604020202020204" pitchFamily="34" charset="0"/>
              <a:buChar char="•"/>
            </a:pPr>
            <a:r>
              <a:rPr lang="en-US" sz="1400"/>
              <a:t>Visit a </a:t>
            </a:r>
            <a:r>
              <a:rPr lang="en-US" sz="1400" b="1" cap="small">
                <a:solidFill>
                  <a:schemeClr val="accent1"/>
                </a:solidFill>
              </a:rPr>
              <a:t>Secondary School Classroom </a:t>
            </a:r>
            <a:r>
              <a:rPr lang="en-US" sz="1400"/>
              <a:t>(try a math, science, or technology class) and facilitate a Discovery activity.</a:t>
            </a:r>
            <a:endParaRPr lang="en-US" sz="1400" b="1" cap="small">
              <a:solidFill>
                <a:schemeClr val="accent1"/>
              </a:solidFill>
            </a:endParaRPr>
          </a:p>
          <a:p>
            <a:pPr marL="285750" indent="-285750">
              <a:buFont typeface="Arial" panose="020B0604020202020204" pitchFamily="34" charset="0"/>
              <a:buChar char="•"/>
            </a:pPr>
            <a:r>
              <a:rPr lang="en-US" sz="1400"/>
              <a:t>Work with an </a:t>
            </a:r>
            <a:r>
              <a:rPr lang="en-US" sz="1400" b="1" cap="small">
                <a:solidFill>
                  <a:schemeClr val="accent1"/>
                </a:solidFill>
              </a:rPr>
              <a:t>After School Program/Club </a:t>
            </a:r>
            <a:r>
              <a:rPr lang="en-US" sz="1400"/>
              <a:t>and offer a Discovery activity.</a:t>
            </a:r>
          </a:p>
          <a:p>
            <a:pPr marL="285750" indent="-285750">
              <a:buFont typeface="Arial" panose="020B0604020202020204" pitchFamily="34" charset="0"/>
              <a:buChar char="•"/>
            </a:pPr>
            <a:r>
              <a:rPr lang="en-US" sz="1400"/>
              <a:t>Host an </a:t>
            </a:r>
            <a:r>
              <a:rPr lang="en-US" sz="1400" b="1" cap="small">
                <a:solidFill>
                  <a:schemeClr val="accent1"/>
                </a:solidFill>
              </a:rPr>
              <a:t>Engineering Event</a:t>
            </a:r>
            <a:r>
              <a:rPr lang="en-US" sz="1400"/>
              <a:t> at the GE facility and work with youth teams to complete a Discovery activity.</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endParaRPr lang="en-US" sz="1400"/>
          </a:p>
          <a:p>
            <a:endParaRPr lang="en-US" sz="1400"/>
          </a:p>
        </p:txBody>
      </p:sp>
      <p:sp>
        <p:nvSpPr>
          <p:cNvPr id="15" name="Title 1">
            <a:extLst>
              <a:ext uri="{FF2B5EF4-FFF2-40B4-BE49-F238E27FC236}">
                <a16:creationId xmlns:a16="http://schemas.microsoft.com/office/drawing/2014/main" id="{D1E7442D-52EB-FF47-884A-5F2D136469FE}"/>
              </a:ext>
            </a:extLst>
          </p:cNvPr>
          <p:cNvSpPr txBox="1">
            <a:spLocks/>
          </p:cNvSpPr>
          <p:nvPr/>
        </p:nvSpPr>
        <p:spPr>
          <a:xfrm>
            <a:off x="685800" y="404115"/>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ts val="0"/>
              </a:spcBef>
              <a:buNone/>
              <a:defRPr lang="en-GB" sz="2800" b="0" i="0" u="none" strike="noStrike" kern="1200" spc="0" baseline="0" smtClean="0">
                <a:solidFill>
                  <a:schemeClr val="tx1"/>
                </a:solidFill>
                <a:effectLst/>
                <a:latin typeface="+mj-lt"/>
                <a:ea typeface="+mj-ea"/>
                <a:cs typeface="+mj-cs"/>
              </a:defRPr>
            </a:lvl1pPr>
          </a:lstStyle>
          <a:p>
            <a:br>
              <a:rPr lang="en-US" b="1"/>
            </a:br>
            <a:r>
              <a:rPr lang="en-US" b="1"/>
              <a:t>Lead a Hands-On Activity</a:t>
            </a:r>
            <a:endParaRPr lang="en-US"/>
          </a:p>
        </p:txBody>
      </p:sp>
      <p:sp>
        <p:nvSpPr>
          <p:cNvPr id="26" name="Text Placeholder 21">
            <a:extLst>
              <a:ext uri="{FF2B5EF4-FFF2-40B4-BE49-F238E27FC236}">
                <a16:creationId xmlns:a16="http://schemas.microsoft.com/office/drawing/2014/main" id="{6C36D02D-8126-D048-99A4-A3F6A4E53F3D}"/>
              </a:ext>
            </a:extLst>
          </p:cNvPr>
          <p:cNvSpPr txBox="1">
            <a:spLocks/>
          </p:cNvSpPr>
          <p:nvPr/>
        </p:nvSpPr>
        <p:spPr>
          <a:xfrm>
            <a:off x="2922883" y="1694260"/>
            <a:ext cx="3051545" cy="25834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SzPct val="100000"/>
              <a:buFontTx/>
              <a:buNone/>
              <a:defRPr sz="2000" b="1" kern="1200" cap="none" spc="0" baseline="0">
                <a:solidFill>
                  <a:schemeClr val="accent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15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15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800" cap="all"/>
              <a:t>Ignite YOUTH</a:t>
            </a:r>
          </a:p>
        </p:txBody>
      </p:sp>
      <p:pic>
        <p:nvPicPr>
          <p:cNvPr id="4" name="Picture 3" descr="Icon&#10;&#10;Description automatically generated">
            <a:extLst>
              <a:ext uri="{FF2B5EF4-FFF2-40B4-BE49-F238E27FC236}">
                <a16:creationId xmlns:a16="http://schemas.microsoft.com/office/drawing/2014/main" id="{7B351AF5-4F7A-4317-8EEA-A08E386BE31C}"/>
              </a:ext>
            </a:extLst>
          </p:cNvPr>
          <p:cNvPicPr>
            <a:picLocks noChangeAspect="1"/>
          </p:cNvPicPr>
          <p:nvPr/>
        </p:nvPicPr>
        <p:blipFill>
          <a:blip r:embed="rId2"/>
          <a:stretch>
            <a:fillRect/>
          </a:stretch>
        </p:blipFill>
        <p:spPr>
          <a:xfrm>
            <a:off x="175415" y="3094075"/>
            <a:ext cx="2471022" cy="2528732"/>
          </a:xfrm>
          <a:prstGeom prst="rect">
            <a:avLst/>
          </a:prstGeom>
        </p:spPr>
      </p:pic>
      <p:sp>
        <p:nvSpPr>
          <p:cNvPr id="9" name="Rectangle 8">
            <a:extLst>
              <a:ext uri="{FF2B5EF4-FFF2-40B4-BE49-F238E27FC236}">
                <a16:creationId xmlns:a16="http://schemas.microsoft.com/office/drawing/2014/main" id="{7EC4AEB4-9883-7743-8F4D-24C0466D76AF}"/>
              </a:ext>
            </a:extLst>
          </p:cNvPr>
          <p:cNvSpPr/>
          <p:nvPr/>
        </p:nvSpPr>
        <p:spPr>
          <a:xfrm>
            <a:off x="7634176" y="4865156"/>
            <a:ext cx="4055060" cy="10037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r>
              <a:rPr lang="en-US" b="1">
                <a:solidFill>
                  <a:schemeClr val="tx1"/>
                </a:solidFill>
              </a:rPr>
              <a:t>VOLUNTEER TIP!</a:t>
            </a:r>
          </a:p>
          <a:p>
            <a:r>
              <a:rPr lang="en-US" sz="1300">
                <a:solidFill>
                  <a:schemeClr val="tx1"/>
                </a:solidFill>
              </a:rPr>
              <a:t>Volunteers do not need to develop content for these interactions. See the </a:t>
            </a:r>
            <a:r>
              <a:rPr lang="en-US" sz="1300" b="1" u="sng">
                <a:solidFill>
                  <a:schemeClr val="accent1"/>
                </a:solidFill>
                <a:hlinkClick r:id="rId3" action="ppaction://hlinksldjump">
                  <a:extLst>
                    <a:ext uri="{A12FA001-AC4F-418D-AE19-62706E023703}">
                      <ahyp:hlinkClr xmlns:ahyp="http://schemas.microsoft.com/office/drawing/2018/hyperlinkcolor" val="tx"/>
                    </a:ext>
                  </a:extLst>
                </a:hlinkClick>
              </a:rPr>
              <a:t>VOLUNTEER RESOURCES</a:t>
            </a:r>
            <a:r>
              <a:rPr lang="en-US" sz="1300" b="1" u="sng">
                <a:solidFill>
                  <a:schemeClr val="accent1"/>
                </a:solidFill>
              </a:rPr>
              <a:t> </a:t>
            </a:r>
            <a:r>
              <a:rPr lang="en-US" sz="1300">
                <a:solidFill>
                  <a:schemeClr val="tx1"/>
                </a:solidFill>
              </a:rPr>
              <a:t>section for links to Discovery Activities and facilitator guides.</a:t>
            </a:r>
          </a:p>
        </p:txBody>
      </p:sp>
      <p:pic>
        <p:nvPicPr>
          <p:cNvPr id="10" name="Graphic 9" descr="Badge Tick1 with solid fill">
            <a:extLst>
              <a:ext uri="{FF2B5EF4-FFF2-40B4-BE49-F238E27FC236}">
                <a16:creationId xmlns:a16="http://schemas.microsoft.com/office/drawing/2014/main" id="{5AB24A8F-4A53-9546-B9E9-4AC019E1C8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4689" y="4705808"/>
            <a:ext cx="548640" cy="548640"/>
          </a:xfrm>
          <a:prstGeom prst="rect">
            <a:avLst/>
          </a:prstGeom>
        </p:spPr>
      </p:pic>
      <p:sp>
        <p:nvSpPr>
          <p:cNvPr id="14" name="Title 13" hidden="1">
            <a:extLst>
              <a:ext uri="{FF2B5EF4-FFF2-40B4-BE49-F238E27FC236}">
                <a16:creationId xmlns:a16="http://schemas.microsoft.com/office/drawing/2014/main" id="{FEB977ED-B42E-2917-FB74-7A17F7200E6D}"/>
              </a:ext>
            </a:extLst>
          </p:cNvPr>
          <p:cNvSpPr>
            <a:spLocks noGrp="1"/>
          </p:cNvSpPr>
          <p:nvPr>
            <p:ph type="title"/>
          </p:nvPr>
        </p:nvSpPr>
        <p:spPr/>
        <p:txBody>
          <a:bodyPr/>
          <a:lstStyle/>
          <a:p>
            <a:r>
              <a:rPr lang="en-US"/>
              <a:t>Lead a Discovery Activity</a:t>
            </a:r>
          </a:p>
        </p:txBody>
      </p:sp>
      <p:grpSp>
        <p:nvGrpSpPr>
          <p:cNvPr id="2" name="Group 1">
            <a:extLst>
              <a:ext uri="{FF2B5EF4-FFF2-40B4-BE49-F238E27FC236}">
                <a16:creationId xmlns:a16="http://schemas.microsoft.com/office/drawing/2014/main" id="{F08F9FA4-04CD-92D9-0AE6-77427F491978}"/>
              </a:ext>
            </a:extLst>
          </p:cNvPr>
          <p:cNvGrpSpPr/>
          <p:nvPr/>
        </p:nvGrpSpPr>
        <p:grpSpPr>
          <a:xfrm>
            <a:off x="9671200" y="476393"/>
            <a:ext cx="2755523" cy="353644"/>
            <a:chOff x="9661316" y="533442"/>
            <a:chExt cx="2020462" cy="353644"/>
          </a:xfrm>
        </p:grpSpPr>
        <p:sp>
          <p:nvSpPr>
            <p:cNvPr id="3" name="Rounded Rectangle 18">
              <a:hlinkClick r:id="rId6" action="ppaction://hlinksldjump"/>
              <a:extLst>
                <a:ext uri="{FF2B5EF4-FFF2-40B4-BE49-F238E27FC236}">
                  <a16:creationId xmlns:a16="http://schemas.microsoft.com/office/drawing/2014/main" id="{F8DD9966-CB7C-E980-5527-30F1A2685006}"/>
                </a:ext>
              </a:extLst>
            </p:cNvPr>
            <p:cNvSpPr/>
            <p:nvPr/>
          </p:nvSpPr>
          <p:spPr>
            <a:xfrm>
              <a:off x="9661316" y="533442"/>
              <a:ext cx="202046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5"/>
                  </a:solidFill>
                </a:rPr>
                <a:t>           Discovery Overview </a:t>
              </a:r>
            </a:p>
          </p:txBody>
        </p:sp>
        <p:pic>
          <p:nvPicPr>
            <p:cNvPr id="16" name="Graphic 15" descr="Line arrow: Horizontal U-turn outline">
              <a:hlinkClick r:id="rId6" action="ppaction://hlinksldjump"/>
              <a:extLst>
                <a:ext uri="{FF2B5EF4-FFF2-40B4-BE49-F238E27FC236}">
                  <a16:creationId xmlns:a16="http://schemas.microsoft.com/office/drawing/2014/main" id="{E16CE8A8-618E-A6B9-40C1-C0E0918CC9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88806" y="569927"/>
              <a:ext cx="201143" cy="274320"/>
            </a:xfrm>
            <a:prstGeom prst="rect">
              <a:avLst/>
            </a:prstGeom>
          </p:spPr>
        </p:pic>
      </p:grpSp>
      <p:sp>
        <p:nvSpPr>
          <p:cNvPr id="17" name="Rounded Rectangle 14">
            <a:hlinkClick r:id="rId9" action="ppaction://hlinksldjump"/>
            <a:extLst>
              <a:ext uri="{FF2B5EF4-FFF2-40B4-BE49-F238E27FC236}">
                <a16:creationId xmlns:a16="http://schemas.microsoft.com/office/drawing/2014/main" id="{1E46332E-61F7-C7D6-3027-02673199091B}"/>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18" name="Graphic 17" descr="Line arrow: Horizontal U-turn outline">
            <a:hlinkClick r:id="rId9" action="ppaction://hlinksldjump"/>
            <a:extLst>
              <a:ext uri="{FF2B5EF4-FFF2-40B4-BE49-F238E27FC236}">
                <a16:creationId xmlns:a16="http://schemas.microsoft.com/office/drawing/2014/main" id="{928762D3-2D3F-E0B3-C0ED-4D92413621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45072" y="219547"/>
            <a:ext cx="274320" cy="274320"/>
          </a:xfrm>
          <a:prstGeom prst="rect">
            <a:avLst/>
          </a:prstGeom>
        </p:spPr>
      </p:pic>
      <p:pic>
        <p:nvPicPr>
          <p:cNvPr id="19" name="Graphic 18" descr="Circle with left arrow outline">
            <a:hlinkClick r:id="" action="ppaction://hlinkshowjump?jump=nextslide"/>
            <a:extLst>
              <a:ext uri="{FF2B5EF4-FFF2-40B4-BE49-F238E27FC236}">
                <a16:creationId xmlns:a16="http://schemas.microsoft.com/office/drawing/2014/main" id="{6F35B5FB-9B90-E309-46F9-3942DDE64B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69515" y="173827"/>
            <a:ext cx="365760" cy="365760"/>
          </a:xfrm>
          <a:prstGeom prst="rect">
            <a:avLst/>
          </a:prstGeom>
        </p:spPr>
      </p:pic>
      <p:pic>
        <p:nvPicPr>
          <p:cNvPr id="24" name="Graphic 23" descr="Circle with left arrow outline">
            <a:hlinkClick r:id="" action="ppaction://hlinkshowjump?jump=previousslide"/>
            <a:extLst>
              <a:ext uri="{FF2B5EF4-FFF2-40B4-BE49-F238E27FC236}">
                <a16:creationId xmlns:a16="http://schemas.microsoft.com/office/drawing/2014/main" id="{D0A445CA-511C-B459-930C-23FD178B82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285113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15</a:t>
            </a:fld>
            <a:endParaRPr lang="en-GB"/>
          </a:p>
        </p:txBody>
      </p:sp>
      <p:sp>
        <p:nvSpPr>
          <p:cNvPr id="16" name="TextBox 15">
            <a:extLst>
              <a:ext uri="{FF2B5EF4-FFF2-40B4-BE49-F238E27FC236}">
                <a16:creationId xmlns:a16="http://schemas.microsoft.com/office/drawing/2014/main" id="{916460E2-83EB-AA4A-BE0F-872CC8BB4E5A}"/>
              </a:ext>
            </a:extLst>
          </p:cNvPr>
          <p:cNvSpPr txBox="1"/>
          <p:nvPr/>
        </p:nvSpPr>
        <p:spPr>
          <a:xfrm>
            <a:off x="5105227" y="5454218"/>
            <a:ext cx="813563" cy="369332"/>
          </a:xfrm>
          <a:prstGeom prst="rect">
            <a:avLst/>
          </a:prstGeom>
          <a:noFill/>
        </p:spPr>
        <p:txBody>
          <a:bodyPr wrap="square">
            <a:spAutoFit/>
          </a:bodyPr>
          <a:lstStyle/>
          <a:p>
            <a:pPr algn="ctr"/>
            <a:r>
              <a:rPr lang="en-US" b="1">
                <a:solidFill>
                  <a:schemeClr val="bg1"/>
                </a:solidFill>
              </a:rPr>
              <a:t>3</a:t>
            </a:r>
          </a:p>
        </p:txBody>
      </p:sp>
      <p:sp>
        <p:nvSpPr>
          <p:cNvPr id="17" name="TextBox 16">
            <a:extLst>
              <a:ext uri="{FF2B5EF4-FFF2-40B4-BE49-F238E27FC236}">
                <a16:creationId xmlns:a16="http://schemas.microsoft.com/office/drawing/2014/main" id="{E47C23B4-94FA-DC46-A4A7-671C54D90F07}"/>
              </a:ext>
            </a:extLst>
          </p:cNvPr>
          <p:cNvSpPr txBox="1">
            <a:spLocks noChangeAspect="1"/>
          </p:cNvSpPr>
          <p:nvPr/>
        </p:nvSpPr>
        <p:spPr>
          <a:xfrm>
            <a:off x="4883507" y="2748687"/>
            <a:ext cx="731520" cy="731520"/>
          </a:xfrm>
          <a:prstGeom prst="rect">
            <a:avLst/>
          </a:prstGeom>
          <a:noFill/>
        </p:spPr>
        <p:txBody>
          <a:bodyPr wrap="square" anchor="ctr" anchorCtr="0">
            <a:noAutofit/>
          </a:bodyPr>
          <a:lstStyle/>
          <a:p>
            <a:pPr algn="ctr"/>
            <a:r>
              <a:rPr lang="en-US" b="1">
                <a:solidFill>
                  <a:schemeClr val="bg1"/>
                </a:solidFill>
              </a:rPr>
              <a:t>1</a:t>
            </a:r>
          </a:p>
        </p:txBody>
      </p:sp>
      <p:sp>
        <p:nvSpPr>
          <p:cNvPr id="18" name="TextBox 17">
            <a:extLst>
              <a:ext uri="{FF2B5EF4-FFF2-40B4-BE49-F238E27FC236}">
                <a16:creationId xmlns:a16="http://schemas.microsoft.com/office/drawing/2014/main" id="{3CFB65F7-EEE1-8348-956F-AB6EEEB940FB}"/>
              </a:ext>
            </a:extLst>
          </p:cNvPr>
          <p:cNvSpPr txBox="1">
            <a:spLocks noChangeAspect="1"/>
          </p:cNvSpPr>
          <p:nvPr/>
        </p:nvSpPr>
        <p:spPr>
          <a:xfrm>
            <a:off x="5129692" y="3696326"/>
            <a:ext cx="731520" cy="731520"/>
          </a:xfrm>
          <a:prstGeom prst="rect">
            <a:avLst/>
          </a:prstGeom>
          <a:noFill/>
        </p:spPr>
        <p:txBody>
          <a:bodyPr wrap="square" anchor="ctr" anchorCtr="0">
            <a:noAutofit/>
          </a:bodyPr>
          <a:lstStyle/>
          <a:p>
            <a:pPr algn="ctr"/>
            <a:r>
              <a:rPr lang="en-US" b="1">
                <a:solidFill>
                  <a:schemeClr val="bg1"/>
                </a:solidFill>
              </a:rPr>
              <a:t>2</a:t>
            </a:r>
          </a:p>
        </p:txBody>
      </p:sp>
      <p:sp>
        <p:nvSpPr>
          <p:cNvPr id="19" name="TextBox 18">
            <a:extLst>
              <a:ext uri="{FF2B5EF4-FFF2-40B4-BE49-F238E27FC236}">
                <a16:creationId xmlns:a16="http://schemas.microsoft.com/office/drawing/2014/main" id="{154C8AE2-E7FA-5D4A-B607-05E596B55A03}"/>
              </a:ext>
            </a:extLst>
          </p:cNvPr>
          <p:cNvSpPr txBox="1">
            <a:spLocks noChangeAspect="1"/>
          </p:cNvSpPr>
          <p:nvPr/>
        </p:nvSpPr>
        <p:spPr>
          <a:xfrm>
            <a:off x="4918676" y="4639757"/>
            <a:ext cx="731520" cy="731520"/>
          </a:xfrm>
          <a:prstGeom prst="rect">
            <a:avLst/>
          </a:prstGeom>
          <a:noFill/>
        </p:spPr>
        <p:txBody>
          <a:bodyPr wrap="square" anchor="ctr" anchorCtr="0">
            <a:noAutofit/>
          </a:bodyPr>
          <a:lstStyle/>
          <a:p>
            <a:pPr algn="ctr"/>
            <a:r>
              <a:rPr lang="en-US" b="1">
                <a:solidFill>
                  <a:schemeClr val="bg1"/>
                </a:solidFill>
              </a:rPr>
              <a:t>3</a:t>
            </a:r>
          </a:p>
        </p:txBody>
      </p:sp>
      <p:sp>
        <p:nvSpPr>
          <p:cNvPr id="11" name="Title 2">
            <a:extLst>
              <a:ext uri="{FF2B5EF4-FFF2-40B4-BE49-F238E27FC236}">
                <a16:creationId xmlns:a16="http://schemas.microsoft.com/office/drawing/2014/main" id="{9D73FCDD-4A1F-BF4B-9768-50E12B68F69B}"/>
              </a:ext>
            </a:extLst>
          </p:cNvPr>
          <p:cNvSpPr txBox="1">
            <a:spLocks/>
          </p:cNvSpPr>
          <p:nvPr/>
        </p:nvSpPr>
        <p:spPr>
          <a:xfrm>
            <a:off x="5695202" y="596512"/>
            <a:ext cx="5407698" cy="843279"/>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endParaRPr lang="en-US" sz="2400" b="1"/>
          </a:p>
          <a:p>
            <a:r>
              <a:rPr lang="en-US" b="1"/>
              <a:t>Before You Begin</a:t>
            </a:r>
          </a:p>
        </p:txBody>
      </p:sp>
      <p:sp>
        <p:nvSpPr>
          <p:cNvPr id="13" name="Text Placeholder 4">
            <a:extLst>
              <a:ext uri="{FF2B5EF4-FFF2-40B4-BE49-F238E27FC236}">
                <a16:creationId xmlns:a16="http://schemas.microsoft.com/office/drawing/2014/main" id="{31748A00-34CA-8D4D-9264-03F3D2B1B58D}"/>
              </a:ext>
            </a:extLst>
          </p:cNvPr>
          <p:cNvSpPr txBox="1">
            <a:spLocks/>
          </p:cNvSpPr>
          <p:nvPr/>
        </p:nvSpPr>
        <p:spPr>
          <a:xfrm>
            <a:off x="5650196" y="1498564"/>
            <a:ext cx="4814435" cy="297995"/>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b="1">
                <a:solidFill>
                  <a:schemeClr val="accent1"/>
                </a:solidFill>
              </a:rPr>
              <a:t>Ask yourself:</a:t>
            </a:r>
          </a:p>
          <a:p>
            <a:endParaRPr lang="en-US" sz="1400" b="1">
              <a:solidFill>
                <a:schemeClr val="accent1"/>
              </a:solidFill>
            </a:endParaRPr>
          </a:p>
        </p:txBody>
      </p:sp>
      <p:sp>
        <p:nvSpPr>
          <p:cNvPr id="14" name="Text Placeholder 3">
            <a:extLst>
              <a:ext uri="{FF2B5EF4-FFF2-40B4-BE49-F238E27FC236}">
                <a16:creationId xmlns:a16="http://schemas.microsoft.com/office/drawing/2014/main" id="{3FDA5FA0-F3CB-7943-A306-2D1F4DE5724C}"/>
              </a:ext>
            </a:extLst>
          </p:cNvPr>
          <p:cNvSpPr txBox="1">
            <a:spLocks/>
          </p:cNvSpPr>
          <p:nvPr/>
        </p:nvSpPr>
        <p:spPr>
          <a:xfrm>
            <a:off x="5695202" y="2035696"/>
            <a:ext cx="5994034" cy="3834918"/>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kern="1200" smtClean="0">
                <a:solidFill>
                  <a:schemeClr val="tx1"/>
                </a:solidFill>
                <a:effectLst/>
                <a:latin typeface="GE Inspira Sans" panose="020B0503060000000003" pitchFamily="34" charset="77"/>
                <a:ea typeface="+mn-ea"/>
                <a:cs typeface="+mn-cs"/>
              </a:defRPr>
            </a:lvl1pPr>
            <a:lvl2pPr marL="457200" indent="0" algn="l" defTabSz="914400" rtl="0" eaLnBrk="1" latinLnBrk="0" hangingPunct="1">
              <a:lnSpc>
                <a:spcPct val="100000"/>
              </a:lnSpc>
              <a:spcBef>
                <a:spcPts val="600"/>
              </a:spcBef>
              <a:spcAft>
                <a:spcPts val="0"/>
              </a:spcAft>
              <a:buClr>
                <a:schemeClr val="bg2"/>
              </a:buClr>
              <a:buSzPct val="100000"/>
              <a:buFontTx/>
              <a:buNone/>
              <a:tabLst/>
              <a:defRPr sz="1800" kern="1200">
                <a:solidFill>
                  <a:schemeClr val="tx1"/>
                </a:solidFill>
                <a:latin typeface="GE Inspira Sans" panose="020B0503060000000003" pitchFamily="34" charset="77"/>
                <a:ea typeface="+mn-ea"/>
                <a:cs typeface="+mn-cs"/>
              </a:defRPr>
            </a:lvl2pPr>
            <a:lvl3pPr marL="914400" indent="0" algn="l" defTabSz="914400" rtl="0" eaLnBrk="1" latinLnBrk="0" hangingPunct="1">
              <a:lnSpc>
                <a:spcPct val="100000"/>
              </a:lnSpc>
              <a:spcBef>
                <a:spcPts val="400"/>
              </a:spcBef>
              <a:spcAft>
                <a:spcPts val="0"/>
              </a:spcAft>
              <a:buClr>
                <a:schemeClr val="bg2"/>
              </a:buClr>
              <a:buSzPct val="46000"/>
              <a:buFontTx/>
              <a:buNone/>
              <a:tabLst/>
              <a:defRPr sz="1600" kern="1200">
                <a:solidFill>
                  <a:schemeClr val="tx1"/>
                </a:solidFill>
                <a:latin typeface="GE Inspira Sans" panose="020B0503060000000003" pitchFamily="34" charset="77"/>
                <a:ea typeface="+mn-ea"/>
                <a:cs typeface="+mn-cs"/>
              </a:defRPr>
            </a:lvl3pPr>
            <a:lvl4pPr marL="1371600" indent="0" algn="l" defTabSz="914400" rtl="0" eaLnBrk="1" latinLnBrk="0" hangingPunct="1">
              <a:lnSpc>
                <a:spcPct val="100000"/>
              </a:lnSpc>
              <a:spcBef>
                <a:spcPts val="300"/>
              </a:spcBef>
              <a:spcAft>
                <a:spcPts val="0"/>
              </a:spcAft>
              <a:buSzPct val="100000"/>
              <a:buFontTx/>
              <a:buNone/>
              <a:tabLst/>
              <a:defRPr sz="1400" b="0" kern="1200">
                <a:solidFill>
                  <a:schemeClr val="tx1"/>
                </a:solidFill>
                <a:latin typeface="GE Inspira Sans" panose="020B0503060000000003" pitchFamily="34" charset="77"/>
                <a:ea typeface="+mn-ea"/>
                <a:cs typeface="+mn-cs"/>
              </a:defRPr>
            </a:lvl4pPr>
            <a:lvl5pPr marL="1828800" indent="0" algn="l" defTabSz="914400" rtl="0" eaLnBrk="1" latinLnBrk="0" hangingPunct="1">
              <a:lnSpc>
                <a:spcPct val="100000"/>
              </a:lnSpc>
              <a:spcBef>
                <a:spcPts val="200"/>
              </a:spcBef>
              <a:spcAft>
                <a:spcPts val="0"/>
              </a:spcAft>
              <a:buSzPct val="46000"/>
              <a:buFontTx/>
              <a:buNone/>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b="1">
                <a:solidFill>
                  <a:schemeClr val="accent1"/>
                </a:solidFill>
              </a:rPr>
              <a:t>WHAT?</a:t>
            </a:r>
            <a:r>
              <a:rPr lang="en-US" sz="1400" b="1">
                <a:solidFill>
                  <a:schemeClr val="accent2"/>
                </a:solidFill>
              </a:rPr>
              <a:t> </a:t>
            </a:r>
            <a:r>
              <a:rPr lang="en-US" sz="1400">
                <a:solidFill>
                  <a:schemeClr val="bg2"/>
                </a:solidFill>
              </a:rPr>
              <a:t>What type of Discovery activity or event are you most interested in?</a:t>
            </a:r>
            <a:r>
              <a:rPr lang="en-US" sz="1400" b="1">
                <a:solidFill>
                  <a:schemeClr val="bg2"/>
                </a:solidFill>
              </a:rPr>
              <a:t> </a:t>
            </a:r>
            <a:r>
              <a:rPr lang="en-US" sz="1400">
                <a:solidFill>
                  <a:schemeClr val="bg2"/>
                </a:solidFill>
              </a:rPr>
              <a:t>What do you want to do? What special skills or knowledge can you offer? </a:t>
            </a:r>
          </a:p>
          <a:p>
            <a:endParaRPr lang="en-US" sz="1400">
              <a:solidFill>
                <a:schemeClr val="bg2"/>
              </a:solidFill>
            </a:endParaRPr>
          </a:p>
          <a:p>
            <a:pPr marL="171450" indent="-171450">
              <a:buFont typeface="Arial" panose="020B0604020202020204" pitchFamily="34" charset="0"/>
              <a:buChar char="•"/>
            </a:pPr>
            <a:r>
              <a:rPr lang="en-US" sz="1400" b="1">
                <a:solidFill>
                  <a:schemeClr val="accent1"/>
                </a:solidFill>
              </a:rPr>
              <a:t>WHEN?</a:t>
            </a:r>
            <a:r>
              <a:rPr lang="en-US" sz="1400" b="1">
                <a:solidFill>
                  <a:schemeClr val="accent2"/>
                </a:solidFill>
              </a:rPr>
              <a:t> </a:t>
            </a:r>
            <a:r>
              <a:rPr lang="en-US" sz="1400">
                <a:solidFill>
                  <a:schemeClr val="bg2"/>
                </a:solidFill>
              </a:rPr>
              <a:t>When can you do it? How much time can you commit (thirty minutes, one hour, two hours)? When are you available (during work hours, after work, weekends)?</a:t>
            </a:r>
            <a:r>
              <a:rPr lang="en-US" sz="1400" b="1">
                <a:solidFill>
                  <a:schemeClr val="bg2"/>
                </a:solidFill>
              </a:rPr>
              <a:t> </a:t>
            </a:r>
          </a:p>
          <a:p>
            <a:endParaRPr lang="en-US" sz="1400">
              <a:solidFill>
                <a:schemeClr val="bg2"/>
              </a:solidFill>
            </a:endParaRPr>
          </a:p>
          <a:p>
            <a:pPr marL="171450" indent="-171450">
              <a:buFont typeface="Arial" panose="020B0604020202020204" pitchFamily="34" charset="0"/>
              <a:buChar char="•"/>
            </a:pPr>
            <a:r>
              <a:rPr lang="en-US" sz="1400" b="1">
                <a:solidFill>
                  <a:schemeClr val="accent1"/>
                </a:solidFill>
              </a:rPr>
              <a:t>WHERE? </a:t>
            </a:r>
            <a:r>
              <a:rPr lang="en-US" sz="1400">
                <a:solidFill>
                  <a:schemeClr val="bg2"/>
                </a:solidFill>
              </a:rPr>
              <a:t>W</a:t>
            </a:r>
            <a:r>
              <a:rPr lang="en-US" sz="1400"/>
              <a:t>here will it take place? At a specific school? After school program? Community event? Virtually? </a:t>
            </a:r>
          </a:p>
          <a:p>
            <a:endParaRPr lang="en-US" sz="1400"/>
          </a:p>
          <a:p>
            <a:pPr marL="171450" indent="-171450">
              <a:buFont typeface="Arial" panose="020B0604020202020204" pitchFamily="34" charset="0"/>
              <a:buChar char="•"/>
            </a:pPr>
            <a:r>
              <a:rPr lang="en-US" sz="1400" b="1">
                <a:solidFill>
                  <a:schemeClr val="accent1"/>
                </a:solidFill>
              </a:rPr>
              <a:t>WHO?</a:t>
            </a:r>
            <a:r>
              <a:rPr lang="en-US" sz="1400">
                <a:solidFill>
                  <a:schemeClr val="accent1"/>
                </a:solidFill>
              </a:rPr>
              <a:t> </a:t>
            </a:r>
            <a:r>
              <a:rPr lang="en-US" sz="1400">
                <a:solidFill>
                  <a:schemeClr val="bg2"/>
                </a:solidFill>
              </a:rPr>
              <a:t>Who (principal, school director, teacher, other community member) do you need to engage to make it happen?</a:t>
            </a:r>
          </a:p>
          <a:p>
            <a:endParaRPr lang="en-US" sz="1400">
              <a:solidFill>
                <a:schemeClr val="bg2"/>
              </a:solidFill>
            </a:endParaRPr>
          </a:p>
          <a:p>
            <a:pPr marL="171450" indent="-171450">
              <a:buFont typeface="Arial" panose="020B0604020202020204" pitchFamily="34" charset="0"/>
              <a:buChar char="•"/>
            </a:pPr>
            <a:r>
              <a:rPr lang="en-US" sz="1400" b="1">
                <a:solidFill>
                  <a:schemeClr val="accent1"/>
                </a:solidFill>
              </a:rPr>
              <a:t>HOW?</a:t>
            </a:r>
            <a:r>
              <a:rPr lang="en-US" sz="1400">
                <a:solidFill>
                  <a:schemeClr val="accent1"/>
                </a:solidFill>
              </a:rPr>
              <a:t> </a:t>
            </a:r>
            <a:r>
              <a:rPr lang="en-US" sz="1400"/>
              <a:t>How many students are you looking to engage? What age? How many other volunteers will you need? How much will it cost? Do you have a budget? </a:t>
            </a:r>
          </a:p>
          <a:p>
            <a:pPr marL="460375" lvl="1" indent="-239713">
              <a:buFont typeface="Courier New" panose="02070309020205020404" pitchFamily="49" charset="0"/>
              <a:buChar char="o"/>
            </a:pPr>
            <a:endParaRPr lang="en-US" sz="1300">
              <a:solidFill>
                <a:schemeClr val="bg2"/>
              </a:solidFill>
            </a:endParaRPr>
          </a:p>
          <a:p>
            <a:endParaRPr lang="en-US" sz="1300"/>
          </a:p>
        </p:txBody>
      </p:sp>
      <p:pic>
        <p:nvPicPr>
          <p:cNvPr id="20" name="Picture 19" descr="A picture containing person, indoor, room, gambling house&#10;&#10;Description automatically generated">
            <a:extLst>
              <a:ext uri="{FF2B5EF4-FFF2-40B4-BE49-F238E27FC236}">
                <a16:creationId xmlns:a16="http://schemas.microsoft.com/office/drawing/2014/main" id="{AC10627F-A3EA-9043-8178-A9896F8B2733}"/>
              </a:ext>
            </a:extLst>
          </p:cNvPr>
          <p:cNvPicPr>
            <a:picLocks noChangeAspect="1"/>
          </p:cNvPicPr>
          <p:nvPr/>
        </p:nvPicPr>
        <p:blipFill>
          <a:blip r:embed="rId2"/>
          <a:stretch>
            <a:fillRect/>
          </a:stretch>
        </p:blipFill>
        <p:spPr>
          <a:xfrm>
            <a:off x="-97530" y="1662673"/>
            <a:ext cx="5552800" cy="3698254"/>
          </a:xfrm>
          <a:prstGeom prst="rect">
            <a:avLst/>
          </a:prstGeom>
        </p:spPr>
      </p:pic>
      <p:sp>
        <p:nvSpPr>
          <p:cNvPr id="2" name="Title 1" hidden="1">
            <a:extLst>
              <a:ext uri="{FF2B5EF4-FFF2-40B4-BE49-F238E27FC236}">
                <a16:creationId xmlns:a16="http://schemas.microsoft.com/office/drawing/2014/main" id="{C024E31D-3784-B21E-7723-02989EA8A80E}"/>
              </a:ext>
            </a:extLst>
          </p:cNvPr>
          <p:cNvSpPr>
            <a:spLocks noGrp="1"/>
          </p:cNvSpPr>
          <p:nvPr>
            <p:ph type="title"/>
          </p:nvPr>
        </p:nvSpPr>
        <p:spPr/>
        <p:txBody>
          <a:bodyPr/>
          <a:lstStyle/>
          <a:p>
            <a:r>
              <a:rPr lang="en-US"/>
              <a:t>Before</a:t>
            </a:r>
            <a:r>
              <a:rPr lang="en-US" baseline="0"/>
              <a:t> You Begin</a:t>
            </a:r>
            <a:endParaRPr lang="en-US"/>
          </a:p>
        </p:txBody>
      </p:sp>
      <p:grpSp>
        <p:nvGrpSpPr>
          <p:cNvPr id="7" name="Group 6">
            <a:extLst>
              <a:ext uri="{FF2B5EF4-FFF2-40B4-BE49-F238E27FC236}">
                <a16:creationId xmlns:a16="http://schemas.microsoft.com/office/drawing/2014/main" id="{BCE050E3-37F3-E2E5-F358-BADE70C88D11}"/>
              </a:ext>
            </a:extLst>
          </p:cNvPr>
          <p:cNvGrpSpPr/>
          <p:nvPr/>
        </p:nvGrpSpPr>
        <p:grpSpPr>
          <a:xfrm>
            <a:off x="9808466" y="509667"/>
            <a:ext cx="2706262" cy="353644"/>
            <a:chOff x="9485738" y="635582"/>
            <a:chExt cx="2020462" cy="353644"/>
          </a:xfrm>
        </p:grpSpPr>
        <p:sp>
          <p:nvSpPr>
            <p:cNvPr id="8" name="Rounded Rectangle 18">
              <a:hlinkClick r:id="rId3" action="ppaction://hlinksldjump"/>
              <a:extLst>
                <a:ext uri="{FF2B5EF4-FFF2-40B4-BE49-F238E27FC236}">
                  <a16:creationId xmlns:a16="http://schemas.microsoft.com/office/drawing/2014/main" id="{7FE8D56A-2A3C-647C-EA56-CB6FA8011971}"/>
                </a:ext>
              </a:extLst>
            </p:cNvPr>
            <p:cNvSpPr/>
            <p:nvPr/>
          </p:nvSpPr>
          <p:spPr>
            <a:xfrm>
              <a:off x="9485738" y="635582"/>
              <a:ext cx="202046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5"/>
                  </a:solidFill>
                </a:rPr>
                <a:t>        </a:t>
              </a:r>
              <a:r>
                <a:rPr lang="en-US" sz="1200">
                  <a:solidFill>
                    <a:schemeClr val="accent2"/>
                  </a:solidFill>
                </a:rPr>
                <a:t>1: </a:t>
              </a:r>
              <a:r>
                <a:rPr lang="en-US" sz="1200">
                  <a:solidFill>
                    <a:srgbClr val="00B050"/>
                  </a:solidFill>
                </a:rPr>
                <a:t>Get Informed</a:t>
              </a:r>
            </a:p>
          </p:txBody>
        </p:sp>
        <p:pic>
          <p:nvPicPr>
            <p:cNvPr id="9" name="Graphic 8" descr="Line arrow: Horizontal U-turn outline">
              <a:hlinkClick r:id="rId3" action="ppaction://hlinksldjump"/>
              <a:extLst>
                <a:ext uri="{FF2B5EF4-FFF2-40B4-BE49-F238E27FC236}">
                  <a16:creationId xmlns:a16="http://schemas.microsoft.com/office/drawing/2014/main" id="{564F9F08-C3AE-962B-B106-BBF273C782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3068" y="672065"/>
              <a:ext cx="205917" cy="274320"/>
            </a:xfrm>
            <a:prstGeom prst="rect">
              <a:avLst/>
            </a:prstGeom>
          </p:spPr>
        </p:pic>
      </p:grpSp>
      <p:sp>
        <p:nvSpPr>
          <p:cNvPr id="10" name="Rounded Rectangle 14">
            <a:hlinkClick r:id="rId6" action="ppaction://hlinksldjump"/>
            <a:extLst>
              <a:ext uri="{FF2B5EF4-FFF2-40B4-BE49-F238E27FC236}">
                <a16:creationId xmlns:a16="http://schemas.microsoft.com/office/drawing/2014/main" id="{5CFC8090-296D-0874-8B11-7278B342457F}"/>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23" name="Graphic 22" descr="Line arrow: Horizontal U-turn outline">
            <a:hlinkClick r:id="rId6" action="ppaction://hlinksldjump"/>
            <a:extLst>
              <a:ext uri="{FF2B5EF4-FFF2-40B4-BE49-F238E27FC236}">
                <a16:creationId xmlns:a16="http://schemas.microsoft.com/office/drawing/2014/main" id="{46A5D5ED-EB75-ABEC-3D23-4E3784023F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5072" y="219547"/>
            <a:ext cx="274320" cy="274320"/>
          </a:xfrm>
          <a:prstGeom prst="rect">
            <a:avLst/>
          </a:prstGeom>
        </p:spPr>
      </p:pic>
      <p:pic>
        <p:nvPicPr>
          <p:cNvPr id="24" name="Graphic 23" descr="Circle with left arrow outline">
            <a:hlinkClick r:id="" action="ppaction://hlinkshowjump?jump=nextslide"/>
            <a:extLst>
              <a:ext uri="{FF2B5EF4-FFF2-40B4-BE49-F238E27FC236}">
                <a16:creationId xmlns:a16="http://schemas.microsoft.com/office/drawing/2014/main" id="{715A8352-3BC7-391D-A8D5-B8E73B12F8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69515" y="173827"/>
            <a:ext cx="365760" cy="365760"/>
          </a:xfrm>
          <a:prstGeom prst="rect">
            <a:avLst/>
          </a:prstGeom>
        </p:spPr>
      </p:pic>
      <p:pic>
        <p:nvPicPr>
          <p:cNvPr id="25" name="Graphic 24" descr="Circle with left arrow outline">
            <a:hlinkClick r:id="" action="ppaction://hlinkshowjump?jump=previousslide"/>
            <a:extLst>
              <a:ext uri="{FF2B5EF4-FFF2-40B4-BE49-F238E27FC236}">
                <a16:creationId xmlns:a16="http://schemas.microsoft.com/office/drawing/2014/main" id="{D58670D7-A976-5878-8F31-26D7702148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1761625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16</a:t>
            </a:fld>
            <a:endParaRPr lang="en-GB"/>
          </a:p>
        </p:txBody>
      </p:sp>
      <p:sp>
        <p:nvSpPr>
          <p:cNvPr id="7" name="Title 1">
            <a:extLst>
              <a:ext uri="{FF2B5EF4-FFF2-40B4-BE49-F238E27FC236}">
                <a16:creationId xmlns:a16="http://schemas.microsoft.com/office/drawing/2014/main" id="{4537477C-8FA8-124C-9BC3-FB9445CCCA4A}"/>
              </a:ext>
            </a:extLst>
          </p:cNvPr>
          <p:cNvSpPr>
            <a:spLocks noGrp="1"/>
          </p:cNvSpPr>
          <p:nvPr>
            <p:ph type="title"/>
          </p:nvPr>
        </p:nvSpPr>
        <p:spPr>
          <a:xfrm>
            <a:off x="715375" y="740394"/>
            <a:ext cx="10515599" cy="617293"/>
          </a:xfrm>
        </p:spPr>
        <p:txBody>
          <a:bodyPr/>
          <a:lstStyle/>
          <a:p>
            <a:r>
              <a:rPr lang="en-US" b="1">
                <a:solidFill>
                  <a:schemeClr val="accent1"/>
                </a:solidFill>
              </a:rPr>
              <a:t> </a:t>
            </a:r>
            <a:r>
              <a:rPr lang="en-US" b="1"/>
              <a:t>What are our volunteer policies?</a:t>
            </a:r>
            <a:endParaRPr lang="en-US"/>
          </a:p>
        </p:txBody>
      </p:sp>
      <p:graphicFrame>
        <p:nvGraphicFramePr>
          <p:cNvPr id="11" name="Table 10">
            <a:extLst>
              <a:ext uri="{FF2B5EF4-FFF2-40B4-BE49-F238E27FC236}">
                <a16:creationId xmlns:a16="http://schemas.microsoft.com/office/drawing/2014/main" id="{4A80DE4A-1868-074A-9C11-BF21807B05E7}"/>
              </a:ext>
            </a:extLst>
          </p:cNvPr>
          <p:cNvGraphicFramePr>
            <a:graphicFrameLocks noGrp="1"/>
          </p:cNvGraphicFramePr>
          <p:nvPr>
            <p:extLst>
              <p:ext uri="{D42A27DB-BD31-4B8C-83A1-F6EECF244321}">
                <p14:modId xmlns:p14="http://schemas.microsoft.com/office/powerpoint/2010/main" val="3557580944"/>
              </p:ext>
            </p:extLst>
          </p:nvPr>
        </p:nvGraphicFramePr>
        <p:xfrm>
          <a:off x="726404" y="2910239"/>
          <a:ext cx="10565373" cy="2958529"/>
        </p:xfrm>
        <a:graphic>
          <a:graphicData uri="http://schemas.openxmlformats.org/drawingml/2006/table">
            <a:tbl>
              <a:tblPr firstRow="1" bandRow="1">
                <a:tableStyleId>{69012ECD-51FC-41F1-AA8D-1B2483CD663E}</a:tableStyleId>
              </a:tblPr>
              <a:tblGrid>
                <a:gridCol w="1932835">
                  <a:extLst>
                    <a:ext uri="{9D8B030D-6E8A-4147-A177-3AD203B41FA5}">
                      <a16:colId xmlns:a16="http://schemas.microsoft.com/office/drawing/2014/main" val="477796664"/>
                    </a:ext>
                  </a:extLst>
                </a:gridCol>
                <a:gridCol w="8632538">
                  <a:extLst>
                    <a:ext uri="{9D8B030D-6E8A-4147-A177-3AD203B41FA5}">
                      <a16:colId xmlns:a16="http://schemas.microsoft.com/office/drawing/2014/main" val="3359389037"/>
                    </a:ext>
                  </a:extLst>
                </a:gridCol>
              </a:tblGrid>
              <a:tr h="300178">
                <a:tc>
                  <a:txBody>
                    <a:bodyPr/>
                    <a:lstStyle/>
                    <a:p>
                      <a:r>
                        <a:rPr lang="en-US" sz="1400" b="1">
                          <a:solidFill>
                            <a:schemeClr val="accent1"/>
                          </a:solidFill>
                        </a:rPr>
                        <a:t>Lead by Example</a:t>
                      </a:r>
                    </a:p>
                  </a:txBody>
                  <a:tcPr>
                    <a:lnL w="12700" cap="flat" cmpd="sng" algn="ctr">
                      <a:noFill/>
                      <a:prstDash val="solid"/>
                      <a:round/>
                      <a:headEnd type="none" w="med" len="med"/>
                      <a:tailEnd type="none" w="med" len="med"/>
                    </a:lnL>
                    <a:noFill/>
                  </a:tcPr>
                </a:tc>
                <a:tc>
                  <a:txBody>
                    <a:bodyPr/>
                    <a:lstStyle/>
                    <a:p>
                      <a:pPr marL="174625" marR="0" lvl="0" indent="-174625"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lang="en-US" sz="1400" b="0" kern="1200">
                          <a:solidFill>
                            <a:schemeClr val="tx1"/>
                          </a:solidFill>
                          <a:effectLst/>
                          <a:latin typeface="+mn-lt"/>
                          <a:ea typeface="+mn-ea"/>
                          <a:cs typeface="+mn-cs"/>
                        </a:rPr>
                        <a:t>Seeing adults model behaviors and roles can powerfully impact young people's development.</a:t>
                      </a:r>
                    </a:p>
                    <a:p>
                      <a:pPr marL="174625" marR="0" lvl="0" indent="-174625"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lang="en-US" sz="1300" b="0" kern="1200">
                          <a:solidFill>
                            <a:schemeClr val="tx1"/>
                          </a:solidFill>
                          <a:effectLst/>
                          <a:latin typeface="GE Inspira Sans" panose="020B0503060000000003" pitchFamily="34" charset="77"/>
                          <a:ea typeface="+mn-ea"/>
                          <a:cs typeface="+mn-cs"/>
                        </a:rPr>
                        <a:t>It is important to remember that during your time — even minimal amounts — spent with young people, you serve as a role model. For example, evidence shows that meeting female role models improves engineering mindsets for girls. </a:t>
                      </a:r>
                    </a:p>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None/>
                        <a:tabLst/>
                        <a:defRPr/>
                      </a:pPr>
                      <a:endParaRPr lang="en-US" sz="1300" b="0" kern="1200">
                        <a:solidFill>
                          <a:schemeClr val="tx1"/>
                        </a:solidFill>
                        <a:effectLst/>
                        <a:latin typeface="GE Inspira Sans" panose="020B0503060000000003" pitchFamily="34" charset="77"/>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3211256850"/>
                  </a:ext>
                </a:extLst>
              </a:tr>
              <a:tr h="300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1"/>
                          </a:solidFill>
                        </a:rPr>
                        <a:t>Be Professional</a:t>
                      </a:r>
                    </a:p>
                  </a:txBody>
                  <a:tcPr>
                    <a:lnL w="12700" cap="flat" cmpd="sng" algn="ctr">
                      <a:noFill/>
                      <a:prstDash val="solid"/>
                      <a:round/>
                      <a:headEnd type="none" w="med" len="med"/>
                      <a:tailEnd type="none" w="med" len="med"/>
                    </a:lnL>
                    <a:noFill/>
                  </a:tcPr>
                </a:tc>
                <a:tc>
                  <a:txBody>
                    <a:bodyPr/>
                    <a:lstStyle/>
                    <a:p>
                      <a:pPr marL="174625" indent="-17462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Exhibit professionalism at all times. </a:t>
                      </a:r>
                    </a:p>
                    <a:p>
                      <a:pPr marL="174625" indent="-17462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Dress modestly and appropriately; wear business appropriate or GE/Next Engineers-branded attire, unless otherwise advised. </a:t>
                      </a:r>
                    </a:p>
                    <a:p>
                      <a:pPr marL="174625" indent="-17462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Create a learning environment where young people can do their best work and be proud of the work they accomplish.</a:t>
                      </a:r>
                    </a:p>
                    <a:p>
                      <a:pPr marL="285750" indent="-285750">
                        <a:lnSpc>
                          <a:spcPct val="107000"/>
                        </a:lnSpc>
                        <a:spcAft>
                          <a:spcPts val="0"/>
                        </a:spcAft>
                        <a:buFont typeface="Arial" panose="020B0604020202020204" pitchFamily="34" charset="0"/>
                        <a:buChar char="•"/>
                      </a:pPr>
                      <a:endParaRPr lang="en-US" sz="1300" b="0" kern="1200">
                        <a:solidFill>
                          <a:schemeClr val="tx1"/>
                        </a:solidFill>
                        <a:effectLst/>
                        <a:latin typeface="GE Inspira Sans" panose="020B0503060000000003" pitchFamily="34" charset="77"/>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81511966"/>
                  </a:ext>
                </a:extLst>
              </a:tr>
              <a:tr h="300178">
                <a:tc>
                  <a:txBody>
                    <a:bodyPr/>
                    <a:lstStyle/>
                    <a:p>
                      <a:r>
                        <a:rPr lang="en-US" sz="1400" b="1">
                          <a:solidFill>
                            <a:schemeClr val="accent1"/>
                          </a:solidFill>
                        </a:rPr>
                        <a:t>Be Respectful</a:t>
                      </a:r>
                    </a:p>
                  </a:txBody>
                  <a:tcPr>
                    <a:lnL w="12700" cap="flat" cmpd="sng" algn="ctr">
                      <a:noFill/>
                      <a:prstDash val="solid"/>
                      <a:round/>
                      <a:headEnd type="none" w="med" len="med"/>
                      <a:tailEnd type="none" w="med" len="med"/>
                    </a:lnL>
                    <a:noFill/>
                  </a:tcPr>
                </a:tc>
                <a:tc>
                  <a:txBody>
                    <a:bodyPr/>
                    <a:lstStyle/>
                    <a:p>
                      <a:pPr marL="171450" indent="-171450">
                        <a:buFont typeface="Arial" panose="020B0604020202020204" pitchFamily="34" charset="0"/>
                        <a:buChar char="•"/>
                      </a:pPr>
                      <a:r>
                        <a:rPr lang="en-US" sz="1300" kern="1200">
                          <a:solidFill>
                            <a:schemeClr val="tx1"/>
                          </a:solidFill>
                          <a:effectLst/>
                          <a:latin typeface="GE Inspira Sans" panose="020B0503060000000003" pitchFamily="34" charset="77"/>
                          <a:ea typeface="+mn-ea"/>
                          <a:cs typeface="+mn-cs"/>
                        </a:rPr>
                        <a:t>Respect and treat young people fairly and kindly. Emphasize the value of others. Honor their integrity without prejudice to their economic status, abilities, race and customs, or cultural and religious needs. </a:t>
                      </a:r>
                    </a:p>
                    <a:p>
                      <a:pPr marL="171450" indent="-171450">
                        <a:buFont typeface="Arial" panose="020B0604020202020204" pitchFamily="34" charset="0"/>
                        <a:buChar char="•"/>
                      </a:pPr>
                      <a:r>
                        <a:rPr lang="en-US" sz="1300" kern="1200">
                          <a:solidFill>
                            <a:schemeClr val="tx1"/>
                          </a:solidFill>
                          <a:effectLst/>
                          <a:latin typeface="GE Inspira Sans" panose="020B0503060000000003" pitchFamily="34" charset="77"/>
                          <a:ea typeface="+mn-ea"/>
                          <a:cs typeface="+mn-cs"/>
                        </a:rPr>
                        <a:t>Avoid criticizing, rejecting wrong answers, or disciplining students. </a:t>
                      </a:r>
                      <a:endParaRPr lang="en-US" sz="1300">
                        <a:latin typeface="GE Inspira Sans" panose="020B0503060000000003" pitchFamily="34" charset="77"/>
                      </a:endParaRPr>
                    </a:p>
                    <a:p>
                      <a:pPr marL="285750" indent="-285750">
                        <a:lnSpc>
                          <a:spcPct val="107000"/>
                        </a:lnSpc>
                        <a:spcAft>
                          <a:spcPts val="0"/>
                        </a:spcAft>
                        <a:buFont typeface="Arial" panose="020B0604020202020204" pitchFamily="34" charset="0"/>
                        <a:buChar char="•"/>
                      </a:pPr>
                      <a:endParaRPr lang="en-US" sz="1300" b="0" kern="1200">
                        <a:solidFill>
                          <a:schemeClr val="tx1"/>
                        </a:solidFill>
                        <a:effectLst/>
                        <a:latin typeface="GE Inspira Sans" panose="020B0503060000000003" pitchFamily="34" charset="77"/>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3345253224"/>
                  </a:ext>
                </a:extLst>
              </a:tr>
            </a:tbl>
          </a:graphicData>
        </a:graphic>
      </p:graphicFrame>
      <p:sp>
        <p:nvSpPr>
          <p:cNvPr id="15" name="TextBox 14">
            <a:extLst>
              <a:ext uri="{FF2B5EF4-FFF2-40B4-BE49-F238E27FC236}">
                <a16:creationId xmlns:a16="http://schemas.microsoft.com/office/drawing/2014/main" id="{B17A65DD-6379-1940-ABE5-A28F99ACE719}"/>
              </a:ext>
            </a:extLst>
          </p:cNvPr>
          <p:cNvSpPr txBox="1"/>
          <p:nvPr/>
        </p:nvSpPr>
        <p:spPr>
          <a:xfrm>
            <a:off x="739104" y="1406546"/>
            <a:ext cx="10565373" cy="1446550"/>
          </a:xfrm>
          <a:prstGeom prst="rect">
            <a:avLst/>
          </a:prstGeom>
          <a:noFill/>
        </p:spPr>
        <p:txBody>
          <a:bodyPr wrap="square">
            <a:spAutoFit/>
          </a:bodyPr>
          <a:lstStyle/>
          <a:p>
            <a:r>
              <a:rPr lang="en-US" sz="1600" b="1" cap="all"/>
              <a:t>Volunteer POLICIES</a:t>
            </a:r>
          </a:p>
          <a:p>
            <a:r>
              <a:rPr lang="en-US" sz="1400"/>
              <a:t>Most GE locations have specific volunteer policies. Many are specific to the region and/or country. Volunteers must adhere to all local laws, youth protection policies, and regulations by which they are governed. </a:t>
            </a:r>
          </a:p>
          <a:p>
            <a:endParaRPr lang="en-US" sz="1400" b="1" cap="all"/>
          </a:p>
          <a:p>
            <a:r>
              <a:rPr lang="en-US" sz="1600" b="1" cap="all"/>
              <a:t>Volunteer code of conduct</a:t>
            </a:r>
          </a:p>
          <a:p>
            <a:r>
              <a:rPr lang="en-US" sz="1400"/>
              <a:t>Beyond policies, volunteers should demonstrate the following key behaviors while volunteering.</a:t>
            </a:r>
          </a:p>
        </p:txBody>
      </p:sp>
      <p:grpSp>
        <p:nvGrpSpPr>
          <p:cNvPr id="6" name="Group 5">
            <a:extLst>
              <a:ext uri="{FF2B5EF4-FFF2-40B4-BE49-F238E27FC236}">
                <a16:creationId xmlns:a16="http://schemas.microsoft.com/office/drawing/2014/main" id="{EA35862F-9B70-B4F2-7019-17F4A69B6B43}"/>
              </a:ext>
            </a:extLst>
          </p:cNvPr>
          <p:cNvGrpSpPr/>
          <p:nvPr/>
        </p:nvGrpSpPr>
        <p:grpSpPr>
          <a:xfrm>
            <a:off x="9808466" y="500523"/>
            <a:ext cx="2706262" cy="353644"/>
            <a:chOff x="9485738" y="635582"/>
            <a:chExt cx="2020462" cy="353644"/>
          </a:xfrm>
        </p:grpSpPr>
        <p:sp>
          <p:nvSpPr>
            <p:cNvPr id="9" name="Rounded Rectangle 18">
              <a:hlinkClick r:id="rId2" action="ppaction://hlinksldjump"/>
              <a:extLst>
                <a:ext uri="{FF2B5EF4-FFF2-40B4-BE49-F238E27FC236}">
                  <a16:creationId xmlns:a16="http://schemas.microsoft.com/office/drawing/2014/main" id="{9A96F2B0-9D34-69F5-E12D-486E31E0BF10}"/>
                </a:ext>
              </a:extLst>
            </p:cNvPr>
            <p:cNvSpPr/>
            <p:nvPr/>
          </p:nvSpPr>
          <p:spPr>
            <a:xfrm>
              <a:off x="9485738" y="635582"/>
              <a:ext cx="202046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5"/>
                  </a:solidFill>
                </a:rPr>
                <a:t>        </a:t>
              </a:r>
              <a:r>
                <a:rPr lang="en-US" sz="1200">
                  <a:solidFill>
                    <a:schemeClr val="accent2"/>
                  </a:solidFill>
                </a:rPr>
                <a:t>1: </a:t>
              </a:r>
              <a:r>
                <a:rPr lang="en-US" sz="1200">
                  <a:solidFill>
                    <a:srgbClr val="00B050"/>
                  </a:solidFill>
                </a:rPr>
                <a:t>Get Informed</a:t>
              </a:r>
            </a:p>
          </p:txBody>
        </p:sp>
        <p:pic>
          <p:nvPicPr>
            <p:cNvPr id="14" name="Graphic 13" descr="Line arrow: Horizontal U-turn outline">
              <a:hlinkClick r:id="rId2" action="ppaction://hlinksldjump"/>
              <a:extLst>
                <a:ext uri="{FF2B5EF4-FFF2-40B4-BE49-F238E27FC236}">
                  <a16:creationId xmlns:a16="http://schemas.microsoft.com/office/drawing/2014/main" id="{1874C05E-5D63-F4B4-D793-F1A4E76972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3068" y="672065"/>
              <a:ext cx="205917" cy="274320"/>
            </a:xfrm>
            <a:prstGeom prst="rect">
              <a:avLst/>
            </a:prstGeom>
          </p:spPr>
        </p:pic>
      </p:grpSp>
      <p:sp>
        <p:nvSpPr>
          <p:cNvPr id="16" name="Rounded Rectangle 14">
            <a:hlinkClick r:id="rId5" action="ppaction://hlinksldjump"/>
            <a:extLst>
              <a:ext uri="{FF2B5EF4-FFF2-40B4-BE49-F238E27FC236}">
                <a16:creationId xmlns:a16="http://schemas.microsoft.com/office/drawing/2014/main" id="{F6BA477B-67DD-5A88-2532-D9242714BC38}"/>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17" name="Graphic 16" descr="Line arrow: Horizontal U-turn outline">
            <a:hlinkClick r:id="rId5" action="ppaction://hlinksldjump"/>
            <a:extLst>
              <a:ext uri="{FF2B5EF4-FFF2-40B4-BE49-F238E27FC236}">
                <a16:creationId xmlns:a16="http://schemas.microsoft.com/office/drawing/2014/main" id="{BA09D14D-4F23-BAE7-78FA-B9632A76D4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45072" y="219547"/>
            <a:ext cx="274320" cy="274320"/>
          </a:xfrm>
          <a:prstGeom prst="rect">
            <a:avLst/>
          </a:prstGeom>
        </p:spPr>
      </p:pic>
      <p:pic>
        <p:nvPicPr>
          <p:cNvPr id="18" name="Graphic 17" descr="Circle with left arrow outline">
            <a:hlinkClick r:id="" action="ppaction://hlinkshowjump?jump=nextslide"/>
            <a:extLst>
              <a:ext uri="{FF2B5EF4-FFF2-40B4-BE49-F238E27FC236}">
                <a16:creationId xmlns:a16="http://schemas.microsoft.com/office/drawing/2014/main" id="{99560449-2DA5-925B-4E82-82E39B6911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69515" y="173827"/>
            <a:ext cx="365760" cy="365760"/>
          </a:xfrm>
          <a:prstGeom prst="rect">
            <a:avLst/>
          </a:prstGeom>
        </p:spPr>
      </p:pic>
      <p:pic>
        <p:nvPicPr>
          <p:cNvPr id="19" name="Graphic 18" descr="Circle with left arrow outline">
            <a:hlinkClick r:id="" action="ppaction://hlinkshowjump?jump=previousslide"/>
            <a:extLst>
              <a:ext uri="{FF2B5EF4-FFF2-40B4-BE49-F238E27FC236}">
                <a16:creationId xmlns:a16="http://schemas.microsoft.com/office/drawing/2014/main" id="{301AF626-74CD-345D-582F-2520D864D8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1530738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17</a:t>
            </a:fld>
            <a:endParaRPr lang="en-GB"/>
          </a:p>
        </p:txBody>
      </p:sp>
      <p:graphicFrame>
        <p:nvGraphicFramePr>
          <p:cNvPr id="11" name="Table 10">
            <a:extLst>
              <a:ext uri="{FF2B5EF4-FFF2-40B4-BE49-F238E27FC236}">
                <a16:creationId xmlns:a16="http://schemas.microsoft.com/office/drawing/2014/main" id="{4A80DE4A-1868-074A-9C11-BF21807B05E7}"/>
              </a:ext>
            </a:extLst>
          </p:cNvPr>
          <p:cNvGraphicFramePr>
            <a:graphicFrameLocks noGrp="1"/>
          </p:cNvGraphicFramePr>
          <p:nvPr>
            <p:extLst>
              <p:ext uri="{D42A27DB-BD31-4B8C-83A1-F6EECF244321}">
                <p14:modId xmlns:p14="http://schemas.microsoft.com/office/powerpoint/2010/main" val="3779843938"/>
              </p:ext>
            </p:extLst>
          </p:nvPr>
        </p:nvGraphicFramePr>
        <p:xfrm>
          <a:off x="4944139" y="1310641"/>
          <a:ext cx="6188149" cy="4180840"/>
        </p:xfrm>
        <a:graphic>
          <a:graphicData uri="http://schemas.openxmlformats.org/drawingml/2006/table">
            <a:tbl>
              <a:tblPr firstRow="1" bandRow="1">
                <a:tableStyleId>{69012ECD-51FC-41F1-AA8D-1B2483CD663E}</a:tableStyleId>
              </a:tblPr>
              <a:tblGrid>
                <a:gridCol w="1132063">
                  <a:extLst>
                    <a:ext uri="{9D8B030D-6E8A-4147-A177-3AD203B41FA5}">
                      <a16:colId xmlns:a16="http://schemas.microsoft.com/office/drawing/2014/main" val="477796664"/>
                    </a:ext>
                  </a:extLst>
                </a:gridCol>
                <a:gridCol w="5056086">
                  <a:extLst>
                    <a:ext uri="{9D8B030D-6E8A-4147-A177-3AD203B41FA5}">
                      <a16:colId xmlns:a16="http://schemas.microsoft.com/office/drawing/2014/main" val="3359389037"/>
                    </a:ext>
                  </a:extLst>
                </a:gridCol>
              </a:tblGrid>
              <a:tr h="281749">
                <a:tc>
                  <a:txBody>
                    <a:bodyPr/>
                    <a:lstStyle/>
                    <a:p>
                      <a:r>
                        <a:rPr lang="en-US" sz="1300" b="1">
                          <a:solidFill>
                            <a:schemeClr val="accent1"/>
                          </a:solidFill>
                          <a:latin typeface="GE Inspira Sans" panose="020B0503060000000003" pitchFamily="34" charset="77"/>
                        </a:rPr>
                        <a:t>Be Responsible</a:t>
                      </a:r>
                    </a:p>
                    <a:p>
                      <a:endParaRPr lang="en-US" sz="1300" b="1">
                        <a:solidFill>
                          <a:schemeClr val="accent1"/>
                        </a:solidFill>
                        <a:latin typeface="GE Inspira Sans" panose="020B0503060000000003" pitchFamily="34" charset="77"/>
                      </a:endParaRPr>
                    </a:p>
                  </a:txBody>
                  <a:tcPr>
                    <a:lnL w="12700" cap="flat" cmpd="sng" algn="ctr">
                      <a:noFill/>
                      <a:prstDash val="solid"/>
                      <a:round/>
                      <a:headEnd type="none" w="med" len="med"/>
                      <a:tailEnd type="none" w="med" len="med"/>
                    </a:lnL>
                    <a:noFill/>
                  </a:tcPr>
                </a:tc>
                <a:tc>
                  <a:txBody>
                    <a:bodyPr/>
                    <a:lstStyle/>
                    <a:p>
                      <a:pPr marL="231775" indent="-23177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Be punctual for your voluntary duties. If you sign up, show up! If unable to attend, inform the Volunteer Team Lead as early as possible. </a:t>
                      </a:r>
                    </a:p>
                    <a:p>
                      <a:pPr marL="231775" indent="-23177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Clean up; leave the space better than you found it. </a:t>
                      </a:r>
                    </a:p>
                    <a:p>
                      <a:pPr marL="231775" indent="-231775">
                        <a:lnSpc>
                          <a:spcPct val="107000"/>
                        </a:lnSpc>
                        <a:spcAft>
                          <a:spcPts val="0"/>
                        </a:spcAft>
                        <a:buFont typeface="Arial" panose="020B0604020202020204" pitchFamily="34" charset="0"/>
                        <a:buChar char="•"/>
                        <a:tabLst/>
                      </a:pPr>
                      <a:endParaRPr lang="en-US" sz="700" b="0">
                        <a:solidFill>
                          <a:schemeClr val="tx1"/>
                        </a:solidFill>
                        <a:latin typeface="GE Inspira Sans" panose="020B0503060000000003" pitchFamily="34" charset="77"/>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81511966"/>
                  </a:ext>
                </a:extLst>
              </a:tr>
              <a:tr h="300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a:solidFill>
                            <a:schemeClr val="accent1"/>
                          </a:solidFill>
                          <a:effectLst/>
                          <a:latin typeface="GE Inspira Sans" panose="020B0503060000000003" pitchFamily="34" charset="77"/>
                          <a:ea typeface="+mn-ea"/>
                          <a:cs typeface="+mn-cs"/>
                        </a:rPr>
                        <a:t>Be Relatable</a:t>
                      </a:r>
                      <a:endParaRPr lang="en-US" sz="1300">
                        <a:solidFill>
                          <a:schemeClr val="accent1"/>
                        </a:solidFill>
                        <a:latin typeface="GE Inspira Sans" panose="020B0503060000000003" pitchFamily="34" charset="77"/>
                      </a:endParaRPr>
                    </a:p>
                  </a:txBody>
                  <a:tcPr>
                    <a:lnL w="12700" cap="flat" cmpd="sng" algn="ctr">
                      <a:noFill/>
                      <a:prstDash val="solid"/>
                      <a:round/>
                      <a:headEnd type="none" w="med" len="med"/>
                      <a:tailEnd type="none" w="med" len="med"/>
                    </a:lnL>
                    <a:noFill/>
                  </a:tcPr>
                </a:tc>
                <a:tc>
                  <a:txBody>
                    <a:bodyPr/>
                    <a:lstStyle/>
                    <a:p>
                      <a:pPr marL="288925" marR="0" lvl="0" indent="-277813"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Young people have unique social, personal, and academic needs. Approach them with sincerity and respect. </a:t>
                      </a:r>
                      <a:endParaRPr lang="en-US" sz="700" kern="1200">
                        <a:solidFill>
                          <a:schemeClr val="tx1"/>
                        </a:solidFill>
                        <a:effectLst/>
                        <a:latin typeface="GE Inspira Sans" panose="020B0503060000000003" pitchFamily="34" charset="77"/>
                        <a:ea typeface="+mn-ea"/>
                        <a:cs typeface="+mn-cs"/>
                      </a:endParaRPr>
                    </a:p>
                    <a:p>
                      <a:pPr marL="288925" marR="0" lvl="0" indent="-277813"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700" kern="1200">
                        <a:solidFill>
                          <a:schemeClr val="tx1"/>
                        </a:solidFill>
                        <a:effectLst/>
                        <a:latin typeface="GE Inspira Sans" panose="020B0503060000000003" pitchFamily="34" charset="77"/>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2818871183"/>
                  </a:ext>
                </a:extLst>
              </a:tr>
              <a:tr h="300178">
                <a:tc>
                  <a:txBody>
                    <a:bodyPr/>
                    <a:lstStyle/>
                    <a:p>
                      <a:r>
                        <a:rPr lang="en-US" sz="1300" b="1">
                          <a:solidFill>
                            <a:schemeClr val="accent1"/>
                          </a:solidFill>
                          <a:latin typeface="GE Inspira Sans" panose="020B0503060000000003" pitchFamily="34" charset="77"/>
                        </a:rPr>
                        <a:t>Be Present</a:t>
                      </a:r>
                    </a:p>
                  </a:txBody>
                  <a:tcPr>
                    <a:lnL w="12700" cap="flat" cmpd="sng" algn="ctr">
                      <a:noFill/>
                      <a:prstDash val="solid"/>
                      <a:round/>
                      <a:headEnd type="none" w="med" len="med"/>
                      <a:tailEnd type="none" w="med" len="med"/>
                    </a:lnL>
                    <a:noFill/>
                  </a:tcPr>
                </a:tc>
                <a:tc>
                  <a:txBody>
                    <a:bodyPr/>
                    <a:lstStyle/>
                    <a:p>
                      <a:pPr marL="288925" marR="0" lvl="0" indent="-277813"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Put away cell phones, tablets, and other technology.</a:t>
                      </a:r>
                    </a:p>
                    <a:p>
                      <a:pPr marL="288925" marR="0" lvl="0" indent="-277813"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Strive to actively listen to and engage all young people. </a:t>
                      </a:r>
                      <a:endParaRPr lang="en-US" sz="1300">
                        <a:solidFill>
                          <a:schemeClr val="tx1"/>
                        </a:solidFill>
                        <a:latin typeface="GE Inspira Sans" panose="020B0503060000000003" pitchFamily="34" charset="77"/>
                      </a:endParaRPr>
                    </a:p>
                    <a:p>
                      <a:pPr marL="288925" indent="-277813" algn="just">
                        <a:lnSpc>
                          <a:spcPct val="107000"/>
                        </a:lnSpc>
                        <a:spcBef>
                          <a:spcPts val="0"/>
                        </a:spcBef>
                        <a:spcAft>
                          <a:spcPts val="0"/>
                        </a:spcAft>
                        <a:buFont typeface="Arial" panose="020B0604020202020204" pitchFamily="34" charset="0"/>
                        <a:buChar char="•"/>
                      </a:pPr>
                      <a:endParaRPr lang="en-US" sz="700" b="0">
                        <a:solidFill>
                          <a:schemeClr val="tx1"/>
                        </a:solidFill>
                        <a:latin typeface="GE Inspira Sans" panose="020B0503060000000003" pitchFamily="34" charset="77"/>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62640622"/>
                  </a:ext>
                </a:extLst>
              </a:tr>
              <a:tr h="300178">
                <a:tc>
                  <a:txBody>
                    <a:bodyPr/>
                    <a:lstStyle/>
                    <a:p>
                      <a:r>
                        <a:rPr lang="en-US" sz="1300" b="1">
                          <a:solidFill>
                            <a:schemeClr val="accent1"/>
                          </a:solidFill>
                          <a:latin typeface="GE Inspira Sans" panose="020B0503060000000003" pitchFamily="34" charset="77"/>
                        </a:rPr>
                        <a:t>Be Discerning</a:t>
                      </a:r>
                    </a:p>
                  </a:txBody>
                  <a:tcPr>
                    <a:lnL w="12700" cap="flat" cmpd="sng" algn="ctr">
                      <a:noFill/>
                      <a:prstDash val="solid"/>
                      <a:round/>
                      <a:headEnd type="none" w="med" len="med"/>
                      <a:tailEnd type="none" w="med" len="med"/>
                    </a:lnL>
                    <a:noFill/>
                  </a:tcPr>
                </a:tc>
                <a:tc>
                  <a:txBody>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Behave in the most appropriate or desirable manner during the activities that will not create liability or bring GE into disrepute.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a:ea typeface="+mn-ea"/>
                          <a:cs typeface="+mn-cs"/>
                        </a:rPr>
                        <a:t>Ensure the safety of all participants. Do not hesitate to speak up or act in the interest of safety. Report any safety concerns or unsafe behavior to Next Engineers' global implementing partner, FHI 360, at </a:t>
                      </a:r>
                      <a:r>
                        <a:rPr lang="en-US" sz="1200">
                          <a:solidFill>
                            <a:schemeClr val="accent1"/>
                          </a:solidFill>
                          <a:cs typeface="Lato Light"/>
                          <a:hlinkClick r:id="rId2">
                            <a:extLst>
                              <a:ext uri="{A12FA001-AC4F-418D-AE19-62706E023703}">
                                <ahyp:hlinkClr xmlns:ahyp="http://schemas.microsoft.com/office/drawing/2018/hyperlinkcolor" val="tx"/>
                              </a:ext>
                            </a:extLst>
                          </a:hlinkClick>
                        </a:rPr>
                        <a:t>NextEngineers@fhi360.org</a:t>
                      </a:r>
                      <a:endParaRPr lang="en-US" sz="1200">
                        <a:solidFill>
                          <a:schemeClr val="accent1"/>
                        </a:solidFill>
                        <a:cs typeface="Lato Light"/>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Exercise judgement. Do not offer to help young people beyond the Engineering Discovery engagement.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700">
                        <a:latin typeface="GE Inspira Sans" panose="020B0503060000000003" pitchFamily="34" charset="77"/>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2318235837"/>
                  </a:ext>
                </a:extLst>
              </a:tr>
            </a:tbl>
          </a:graphicData>
        </a:graphic>
      </p:graphicFrame>
      <p:pic>
        <p:nvPicPr>
          <p:cNvPr id="21" name="Picture 20" descr="A group of people posing for a photo&#10;&#10;Description automatically generated">
            <a:extLst>
              <a:ext uri="{FF2B5EF4-FFF2-40B4-BE49-F238E27FC236}">
                <a16:creationId xmlns:a16="http://schemas.microsoft.com/office/drawing/2014/main" id="{BCD259E5-9231-8345-BC85-9B3905D7EA7E}"/>
              </a:ext>
            </a:extLst>
          </p:cNvPr>
          <p:cNvPicPr>
            <a:picLocks noChangeAspect="1"/>
          </p:cNvPicPr>
          <p:nvPr/>
        </p:nvPicPr>
        <p:blipFill>
          <a:blip r:embed="rId3"/>
          <a:stretch>
            <a:fillRect/>
          </a:stretch>
        </p:blipFill>
        <p:spPr>
          <a:xfrm>
            <a:off x="0" y="1278742"/>
            <a:ext cx="4572000" cy="3746015"/>
          </a:xfrm>
          <a:prstGeom prst="rect">
            <a:avLst/>
          </a:prstGeom>
        </p:spPr>
      </p:pic>
      <p:sp>
        <p:nvSpPr>
          <p:cNvPr id="2" name="Title 1" hidden="1">
            <a:extLst>
              <a:ext uri="{FF2B5EF4-FFF2-40B4-BE49-F238E27FC236}">
                <a16:creationId xmlns:a16="http://schemas.microsoft.com/office/drawing/2014/main" id="{CFEEE892-BE01-2E53-C20F-8E96B21FF005}"/>
              </a:ext>
            </a:extLst>
          </p:cNvPr>
          <p:cNvSpPr>
            <a:spLocks noGrp="1"/>
          </p:cNvSpPr>
          <p:nvPr>
            <p:ph type="title"/>
          </p:nvPr>
        </p:nvSpPr>
        <p:spPr/>
        <p:txBody>
          <a:bodyPr/>
          <a:lstStyle/>
          <a:p>
            <a:r>
              <a:rPr lang="en-US"/>
              <a:t>Volunteer Code of Conduct: part 2</a:t>
            </a:r>
          </a:p>
        </p:txBody>
      </p:sp>
      <p:grpSp>
        <p:nvGrpSpPr>
          <p:cNvPr id="9" name="Group 8">
            <a:extLst>
              <a:ext uri="{FF2B5EF4-FFF2-40B4-BE49-F238E27FC236}">
                <a16:creationId xmlns:a16="http://schemas.microsoft.com/office/drawing/2014/main" id="{417CEDF9-8978-175D-ADFE-DB1D1C399162}"/>
              </a:ext>
            </a:extLst>
          </p:cNvPr>
          <p:cNvGrpSpPr/>
          <p:nvPr/>
        </p:nvGrpSpPr>
        <p:grpSpPr>
          <a:xfrm>
            <a:off x="9808466" y="509667"/>
            <a:ext cx="2706262" cy="353644"/>
            <a:chOff x="9485738" y="635582"/>
            <a:chExt cx="2020462" cy="353644"/>
          </a:xfrm>
        </p:grpSpPr>
        <p:sp>
          <p:nvSpPr>
            <p:cNvPr id="12" name="Rounded Rectangle 18">
              <a:hlinkClick r:id="rId4" action="ppaction://hlinksldjump"/>
              <a:extLst>
                <a:ext uri="{FF2B5EF4-FFF2-40B4-BE49-F238E27FC236}">
                  <a16:creationId xmlns:a16="http://schemas.microsoft.com/office/drawing/2014/main" id="{F62CB91C-9B0F-F55F-0897-16BCAE674874}"/>
                </a:ext>
              </a:extLst>
            </p:cNvPr>
            <p:cNvSpPr/>
            <p:nvPr/>
          </p:nvSpPr>
          <p:spPr>
            <a:xfrm>
              <a:off x="9485738" y="635582"/>
              <a:ext cx="202046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5"/>
                  </a:solidFill>
                </a:rPr>
                <a:t>        </a:t>
              </a:r>
              <a:r>
                <a:rPr lang="en-US" sz="1200">
                  <a:solidFill>
                    <a:schemeClr val="accent2"/>
                  </a:solidFill>
                </a:rPr>
                <a:t>1: Get </a:t>
              </a:r>
              <a:r>
                <a:rPr lang="en-US" sz="1200">
                  <a:solidFill>
                    <a:srgbClr val="00B050"/>
                  </a:solidFill>
                </a:rPr>
                <a:t>Informed</a:t>
              </a:r>
            </a:p>
          </p:txBody>
        </p:sp>
        <p:pic>
          <p:nvPicPr>
            <p:cNvPr id="13" name="Graphic 12" descr="Line arrow: Horizontal U-turn outline">
              <a:hlinkClick r:id="rId4" action="ppaction://hlinksldjump"/>
              <a:extLst>
                <a:ext uri="{FF2B5EF4-FFF2-40B4-BE49-F238E27FC236}">
                  <a16:creationId xmlns:a16="http://schemas.microsoft.com/office/drawing/2014/main" id="{96A55103-4179-E171-5EE9-EB7E03AAB5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3068" y="672065"/>
              <a:ext cx="205917" cy="274320"/>
            </a:xfrm>
            <a:prstGeom prst="rect">
              <a:avLst/>
            </a:prstGeom>
          </p:spPr>
        </p:pic>
      </p:grpSp>
      <p:sp>
        <p:nvSpPr>
          <p:cNvPr id="14" name="Rounded Rectangle 14">
            <a:hlinkClick r:id="rId7" action="ppaction://hlinksldjump"/>
            <a:extLst>
              <a:ext uri="{FF2B5EF4-FFF2-40B4-BE49-F238E27FC236}">
                <a16:creationId xmlns:a16="http://schemas.microsoft.com/office/drawing/2014/main" id="{65AFAD91-483A-57E8-F188-F082E8DD3388}"/>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15" name="Graphic 14" descr="Line arrow: Horizontal U-turn outline">
            <a:hlinkClick r:id="rId7" action="ppaction://hlinksldjump"/>
            <a:extLst>
              <a:ext uri="{FF2B5EF4-FFF2-40B4-BE49-F238E27FC236}">
                <a16:creationId xmlns:a16="http://schemas.microsoft.com/office/drawing/2014/main" id="{402A69B0-7202-9B0D-9D1D-D6D932C4DE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45072" y="219547"/>
            <a:ext cx="274320" cy="274320"/>
          </a:xfrm>
          <a:prstGeom prst="rect">
            <a:avLst/>
          </a:prstGeom>
        </p:spPr>
      </p:pic>
      <p:pic>
        <p:nvPicPr>
          <p:cNvPr id="16" name="Graphic 15" descr="Circle with left arrow outline">
            <a:hlinkClick r:id="" action="ppaction://hlinkshowjump?jump=nextslide"/>
            <a:extLst>
              <a:ext uri="{FF2B5EF4-FFF2-40B4-BE49-F238E27FC236}">
                <a16:creationId xmlns:a16="http://schemas.microsoft.com/office/drawing/2014/main" id="{9F74B99D-09E5-7AAA-E011-2A85F09703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69515" y="173827"/>
            <a:ext cx="365760" cy="365760"/>
          </a:xfrm>
          <a:prstGeom prst="rect">
            <a:avLst/>
          </a:prstGeom>
        </p:spPr>
      </p:pic>
      <p:pic>
        <p:nvPicPr>
          <p:cNvPr id="17" name="Graphic 16" descr="Circle with left arrow outline">
            <a:hlinkClick r:id="" action="ppaction://hlinkshowjump?jump=previousslide"/>
            <a:extLst>
              <a:ext uri="{FF2B5EF4-FFF2-40B4-BE49-F238E27FC236}">
                <a16:creationId xmlns:a16="http://schemas.microsoft.com/office/drawing/2014/main" id="{8A72A4D2-3E83-6F60-46DE-EDB4DBE10B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4050257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18</a:t>
            </a:fld>
            <a:endParaRPr lang="en-GB"/>
          </a:p>
        </p:txBody>
      </p:sp>
      <p:graphicFrame>
        <p:nvGraphicFramePr>
          <p:cNvPr id="11" name="Table 10">
            <a:extLst>
              <a:ext uri="{FF2B5EF4-FFF2-40B4-BE49-F238E27FC236}">
                <a16:creationId xmlns:a16="http://schemas.microsoft.com/office/drawing/2014/main" id="{4A80DE4A-1868-074A-9C11-BF21807B05E7}"/>
              </a:ext>
            </a:extLst>
          </p:cNvPr>
          <p:cNvGraphicFramePr>
            <a:graphicFrameLocks noGrp="1"/>
          </p:cNvGraphicFramePr>
          <p:nvPr>
            <p:extLst>
              <p:ext uri="{D42A27DB-BD31-4B8C-83A1-F6EECF244321}">
                <p14:modId xmlns:p14="http://schemas.microsoft.com/office/powerpoint/2010/main" val="1317236460"/>
              </p:ext>
            </p:extLst>
          </p:nvPr>
        </p:nvGraphicFramePr>
        <p:xfrm>
          <a:off x="821897" y="2592171"/>
          <a:ext cx="10548206" cy="3467481"/>
        </p:xfrm>
        <a:graphic>
          <a:graphicData uri="http://schemas.openxmlformats.org/drawingml/2006/table">
            <a:tbl>
              <a:tblPr firstRow="1" bandRow="1">
                <a:tableStyleId>{69012ECD-51FC-41F1-AA8D-1B2483CD663E}</a:tableStyleId>
              </a:tblPr>
              <a:tblGrid>
                <a:gridCol w="1929694">
                  <a:extLst>
                    <a:ext uri="{9D8B030D-6E8A-4147-A177-3AD203B41FA5}">
                      <a16:colId xmlns:a16="http://schemas.microsoft.com/office/drawing/2014/main" val="477796664"/>
                    </a:ext>
                  </a:extLst>
                </a:gridCol>
                <a:gridCol w="8618512">
                  <a:extLst>
                    <a:ext uri="{9D8B030D-6E8A-4147-A177-3AD203B41FA5}">
                      <a16:colId xmlns:a16="http://schemas.microsoft.com/office/drawing/2014/main" val="3359389037"/>
                    </a:ext>
                  </a:extLst>
                </a:gridCol>
              </a:tblGrid>
              <a:tr h="300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1"/>
                          </a:solidFill>
                        </a:rPr>
                        <a:t>Be Mindful</a:t>
                      </a:r>
                    </a:p>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pPr marL="285750" indent="-285750" algn="l">
                        <a:lnSpc>
                          <a:spcPct val="107000"/>
                        </a:lnSpc>
                        <a:spcBef>
                          <a:spcPts val="0"/>
                        </a:spcBef>
                        <a:spcAft>
                          <a:spcPts val="0"/>
                        </a:spcAft>
                        <a:buFont typeface="Arial" panose="020B0604020202020204" pitchFamily="34" charset="0"/>
                        <a:buChar char="•"/>
                      </a:pPr>
                      <a:r>
                        <a:rPr lang="en-US" sz="1300" b="0">
                          <a:solidFill>
                            <a:schemeClr val="tx1"/>
                          </a:solidFill>
                        </a:rPr>
                        <a:t>Be mindful of:</a:t>
                      </a:r>
                    </a:p>
                    <a:p>
                      <a:pPr marL="692150" lvl="1" indent="-288925" algn="l">
                        <a:lnSpc>
                          <a:spcPct val="107000"/>
                        </a:lnSpc>
                        <a:spcBef>
                          <a:spcPts val="0"/>
                        </a:spcBef>
                        <a:spcAft>
                          <a:spcPts val="0"/>
                        </a:spcAft>
                        <a:buFont typeface="Courier New" panose="02070309020205020404" pitchFamily="49" charset="0"/>
                        <a:buChar char="o"/>
                      </a:pPr>
                      <a:r>
                        <a:rPr lang="en-US" sz="1300" b="0">
                          <a:solidFill>
                            <a:schemeClr val="tx1"/>
                          </a:solidFill>
                        </a:rPr>
                        <a:t>Your intentions when communicating and working with youth (&lt; 18 years old).</a:t>
                      </a:r>
                    </a:p>
                    <a:p>
                      <a:pPr marL="692150" lvl="1" indent="-288925" algn="l">
                        <a:lnSpc>
                          <a:spcPct val="107000"/>
                        </a:lnSpc>
                        <a:spcBef>
                          <a:spcPts val="0"/>
                        </a:spcBef>
                        <a:spcAft>
                          <a:spcPts val="0"/>
                        </a:spcAft>
                        <a:buFont typeface="Courier New" panose="02070309020205020404" pitchFamily="49" charset="0"/>
                        <a:buChar char="o"/>
                      </a:pPr>
                      <a:r>
                        <a:rPr lang="en-US" sz="1300" b="0">
                          <a:solidFill>
                            <a:schemeClr val="tx1"/>
                          </a:solidFill>
                        </a:rPr>
                        <a:t>How your interactions might be perceived or could create a pattern.</a:t>
                      </a:r>
                    </a:p>
                    <a:p>
                      <a:pPr marL="692150" lvl="1" indent="-288925" algn="l">
                        <a:lnSpc>
                          <a:spcPct val="107000"/>
                        </a:lnSpc>
                        <a:spcBef>
                          <a:spcPts val="0"/>
                        </a:spcBef>
                        <a:spcAft>
                          <a:spcPts val="0"/>
                        </a:spcAft>
                        <a:buFont typeface="Courier New" panose="02070309020205020404" pitchFamily="49" charset="0"/>
                        <a:buChar char="o"/>
                      </a:pPr>
                      <a:r>
                        <a:rPr lang="en-US" sz="1300" b="0">
                          <a:solidFill>
                            <a:schemeClr val="tx1"/>
                          </a:solidFill>
                        </a:rPr>
                        <a:t>Treating all youth equitably (e.g., expressive participants vs. quiet participants).</a:t>
                      </a:r>
                    </a:p>
                    <a:p>
                      <a:pPr marL="288925" indent="-277813" algn="l">
                        <a:lnSpc>
                          <a:spcPct val="107000"/>
                        </a:lnSpc>
                        <a:spcBef>
                          <a:spcPts val="0"/>
                        </a:spcBef>
                        <a:spcAft>
                          <a:spcPts val="0"/>
                        </a:spcAft>
                        <a:buFont typeface="Arial" panose="020B0604020202020204" pitchFamily="34" charset="0"/>
                        <a:buChar char="•"/>
                      </a:pPr>
                      <a:r>
                        <a:rPr lang="en-US" sz="1300" b="0">
                          <a:solidFill>
                            <a:schemeClr val="tx1"/>
                          </a:solidFill>
                          <a:latin typeface="+mn-lt"/>
                          <a:ea typeface="Calibri" panose="020F0502020204030204" pitchFamily="34" charset="0"/>
                          <a:cs typeface="Arial"/>
                        </a:rPr>
                        <a:t>Our good intentions can put adults and youth in situations to be misinterpreted </a:t>
                      </a:r>
                    </a:p>
                    <a:p>
                      <a:pPr marL="628650" lvl="1" indent="-227013" algn="l">
                        <a:lnSpc>
                          <a:spcPct val="107000"/>
                        </a:lnSpc>
                        <a:spcBef>
                          <a:spcPts val="0"/>
                        </a:spcBef>
                        <a:spcAft>
                          <a:spcPts val="0"/>
                        </a:spcAft>
                        <a:buClr>
                          <a:srgbClr val="0C2340"/>
                        </a:buClr>
                        <a:buFont typeface="Courier New" panose="02070309020205020404" pitchFamily="49" charset="0"/>
                        <a:buChar char="o"/>
                        <a:defRPr/>
                      </a:pPr>
                      <a:r>
                        <a:rPr lang="en-US" sz="1300" b="0">
                          <a:solidFill>
                            <a:schemeClr val="tx1"/>
                          </a:solidFill>
                        </a:rPr>
                        <a:t>Do not give favors or special treatment to youth (if there are incentives for participation, all participants and adults should be aware).</a:t>
                      </a:r>
                    </a:p>
                    <a:p>
                      <a:pPr marL="628650" marR="0" lvl="1" indent="-227013" algn="l" defTabSz="914400" rtl="0" eaLnBrk="1" fontAlgn="auto" latinLnBrk="0" hangingPunct="1">
                        <a:lnSpc>
                          <a:spcPct val="107000"/>
                        </a:lnSpc>
                        <a:spcBef>
                          <a:spcPts val="0"/>
                        </a:spcBef>
                        <a:spcAft>
                          <a:spcPts val="0"/>
                        </a:spcAft>
                        <a:buClr>
                          <a:srgbClr val="0C2340"/>
                        </a:buClr>
                        <a:buSzTx/>
                        <a:buFont typeface="Courier New" panose="02070309020205020404" pitchFamily="49" charset="0"/>
                        <a:buChar char="o"/>
                        <a:tabLst/>
                        <a:defRPr/>
                      </a:pPr>
                      <a:r>
                        <a:rPr lang="en-US" sz="1300" b="0">
                          <a:solidFill>
                            <a:schemeClr val="tx1"/>
                          </a:solidFill>
                          <a:latin typeface="+mn-lt"/>
                          <a:ea typeface="Calibri" panose="020F0502020204030204" pitchFamily="34" charset="0"/>
                          <a:cs typeface="Arial"/>
                        </a:rPr>
                        <a:t>Refrain from providing individual coffee, snacks, gifts, etc.</a:t>
                      </a:r>
                      <a:endParaRPr lang="en-US" sz="1300" b="0">
                        <a:solidFill>
                          <a:schemeClr val="tx1"/>
                        </a:solidFill>
                      </a:endParaRPr>
                    </a:p>
                    <a:p>
                      <a:pPr marL="628650" lvl="1" indent="-227013" algn="l">
                        <a:lnSpc>
                          <a:spcPct val="107000"/>
                        </a:lnSpc>
                        <a:spcBef>
                          <a:spcPts val="0"/>
                        </a:spcBef>
                        <a:spcAft>
                          <a:spcPts val="0"/>
                        </a:spcAft>
                        <a:buClr>
                          <a:srgbClr val="0C2340"/>
                        </a:buClr>
                        <a:buFont typeface="Courier New" panose="02070309020205020404" pitchFamily="49" charset="0"/>
                        <a:buChar char="o"/>
                        <a:defRPr/>
                      </a:pPr>
                      <a:r>
                        <a:rPr lang="en-US" sz="1300" b="0">
                          <a:solidFill>
                            <a:schemeClr val="tx1"/>
                          </a:solidFill>
                        </a:rPr>
                        <a:t>Do not be alone with youth (this extends to email communication: copy adults from the Community Partner Organization, teachers, or parents, as applicable).</a:t>
                      </a:r>
                    </a:p>
                    <a:p>
                      <a:pPr marL="628650" lvl="1" indent="-227013" algn="l">
                        <a:lnSpc>
                          <a:spcPct val="107000"/>
                        </a:lnSpc>
                        <a:spcBef>
                          <a:spcPts val="0"/>
                        </a:spcBef>
                        <a:spcAft>
                          <a:spcPts val="0"/>
                        </a:spcAft>
                        <a:buClr>
                          <a:srgbClr val="0C2340"/>
                        </a:buClr>
                        <a:buFont typeface="Courier New" panose="02070309020205020404" pitchFamily="49" charset="0"/>
                        <a:buChar char="o"/>
                        <a:defRPr/>
                      </a:pPr>
                      <a:r>
                        <a:rPr lang="en-US" sz="1300" b="0">
                          <a:solidFill>
                            <a:schemeClr val="tx1"/>
                          </a:solidFill>
                        </a:rPr>
                        <a:t>Do not take photographs of youth unless you have the express written consent from the program. </a:t>
                      </a:r>
                    </a:p>
                    <a:p>
                      <a:pPr marL="628650" lvl="1" indent="-227013" algn="l">
                        <a:lnSpc>
                          <a:spcPct val="107000"/>
                        </a:lnSpc>
                        <a:spcBef>
                          <a:spcPts val="0"/>
                        </a:spcBef>
                        <a:spcAft>
                          <a:spcPts val="0"/>
                        </a:spcAft>
                        <a:buClr>
                          <a:srgbClr val="0C2340"/>
                        </a:buClr>
                        <a:buFont typeface="Courier New" panose="02070309020205020404" pitchFamily="49" charset="0"/>
                        <a:buChar char="o"/>
                        <a:defRPr/>
                      </a:pPr>
                      <a:r>
                        <a:rPr lang="en-US" sz="1300" b="0">
                          <a:solidFill>
                            <a:schemeClr val="tx1"/>
                          </a:solidFill>
                        </a:rPr>
                        <a:t>Do not socialize with youth beyond professional work environments.</a:t>
                      </a:r>
                    </a:p>
                    <a:p>
                      <a:pPr marL="295275" lvl="0" indent="-285750" algn="l">
                        <a:lnSpc>
                          <a:spcPct val="107000"/>
                        </a:lnSpc>
                        <a:spcBef>
                          <a:spcPts val="0"/>
                        </a:spcBef>
                        <a:spcAft>
                          <a:spcPts val="0"/>
                        </a:spcAft>
                        <a:buClr>
                          <a:srgbClr val="0C2340"/>
                        </a:buClr>
                        <a:buFont typeface="Arial" panose="020B0604020202020204" pitchFamily="34" charset="0"/>
                        <a:buChar char="•"/>
                        <a:tabLst/>
                        <a:defRPr/>
                      </a:pPr>
                      <a:r>
                        <a:rPr lang="en-US" sz="1300" b="0">
                          <a:solidFill>
                            <a:schemeClr val="tx1"/>
                          </a:solidFill>
                          <a:latin typeface="GE Inspira Sans" panose="020B0503060000000003" pitchFamily="34" charset="77"/>
                        </a:rPr>
                        <a:t>Report</a:t>
                      </a:r>
                      <a:r>
                        <a:rPr lang="en-US" sz="1300" b="0" i="0">
                          <a:solidFill>
                            <a:schemeClr val="tx1"/>
                          </a:solidFill>
                          <a:latin typeface="GE Inspira Sans" panose="020B0503060000000003" pitchFamily="34" charset="77"/>
                        </a:rPr>
                        <a:t> any suspected or known harm towards Next Engineers participants directly to FHI 360, using one of the two options: 1) </a:t>
                      </a:r>
                      <a:r>
                        <a:rPr lang="en-US" sz="1300" b="0" i="0">
                          <a:solidFill>
                            <a:schemeClr val="tx1"/>
                          </a:solidFill>
                          <a:latin typeface="GE Inspira Sans" panose="020B0503060000000003" pitchFamily="34" charset="77"/>
                          <a:cs typeface="Lato Light"/>
                        </a:rPr>
                        <a:t>Next Engineers </a:t>
                      </a:r>
                      <a:r>
                        <a:rPr kumimoji="0" lang="en-US" sz="1300" b="0" i="0" u="none" strike="noStrike" kern="1200" cap="none" spc="0" normalizeH="0" baseline="0" noProof="0">
                          <a:ln>
                            <a:noFill/>
                          </a:ln>
                          <a:solidFill>
                            <a:schemeClr val="tx1"/>
                          </a:solidFill>
                          <a:effectLst/>
                          <a:uLnTx/>
                          <a:uFillTx/>
                          <a:latin typeface="GE Inspira Sans" panose="020B0503060000000003" pitchFamily="34" charset="77"/>
                          <a:ea typeface="+mn-ea"/>
                          <a:cs typeface="Lato Light"/>
                        </a:rPr>
                        <a:t>Staff : </a:t>
                      </a:r>
                      <a:r>
                        <a:rPr kumimoji="0" lang="en-US" sz="1300" b="0" i="0" u="none" strike="noStrike" kern="1200" cap="none" spc="0" normalizeH="0" baseline="0" noProof="0">
                          <a:ln>
                            <a:noFill/>
                          </a:ln>
                          <a:solidFill>
                            <a:schemeClr val="accent1"/>
                          </a:solidFill>
                          <a:effectLst/>
                          <a:uLnTx/>
                          <a:uFillTx/>
                          <a:latin typeface="GE Inspira Sans" panose="020B0503060000000003" pitchFamily="34" charset="77"/>
                          <a:ea typeface="+mn-ea"/>
                          <a:cs typeface="Lato Light"/>
                          <a:hlinkClick r:id="rId2">
                            <a:extLst>
                              <a:ext uri="{A12FA001-AC4F-418D-AE19-62706E023703}">
                                <ahyp:hlinkClr xmlns:ahyp="http://schemas.microsoft.com/office/drawing/2018/hyperlinkcolor" val="tx"/>
                              </a:ext>
                            </a:extLst>
                          </a:hlinkClick>
                        </a:rPr>
                        <a:t>NextEngineers@fhi360.org</a:t>
                      </a:r>
                      <a:r>
                        <a:rPr kumimoji="0" lang="en-US" sz="1300" b="0" i="0" u="none" strike="noStrike" kern="1200" cap="none" spc="0" normalizeH="0" baseline="0" noProof="0">
                          <a:ln>
                            <a:noFill/>
                          </a:ln>
                          <a:solidFill>
                            <a:schemeClr val="tx1"/>
                          </a:solidFill>
                          <a:effectLst/>
                          <a:uLnTx/>
                          <a:uFillTx/>
                          <a:latin typeface="GE Inspira Sans" panose="020B0503060000000003" pitchFamily="34" charset="77"/>
                          <a:ea typeface="+mn-ea"/>
                          <a:cs typeface="Lato Light"/>
                        </a:rPr>
                        <a:t> or 2) </a:t>
                      </a:r>
                      <a:r>
                        <a:rPr kumimoji="0" lang="en-US" sz="1300" b="0" i="0" u="none" strike="noStrike" kern="1200" cap="none" spc="0" normalizeH="0" baseline="0" noProof="0">
                          <a:ln>
                            <a:noFill/>
                          </a:ln>
                          <a:solidFill>
                            <a:prstClr val="black"/>
                          </a:solidFill>
                          <a:effectLst/>
                          <a:uLnTx/>
                          <a:uFillTx/>
                          <a:latin typeface="GE Inspira Sans" panose="020B0503060000000003" pitchFamily="34" charset="77"/>
                          <a:ea typeface="+mn-ea"/>
                          <a:cs typeface="+mn-cs"/>
                        </a:rPr>
                        <a:t>FHI 360 Office of Compliance &amp; Internal Audit (OCIA): </a:t>
                      </a:r>
                      <a:r>
                        <a:rPr kumimoji="0" lang="en-US" sz="1300" b="0" i="0" u="none" strike="noStrike" kern="1200" cap="none" spc="0" normalizeH="0" baseline="0" noProof="0">
                          <a:ln>
                            <a:noFill/>
                          </a:ln>
                          <a:solidFill>
                            <a:schemeClr val="accent1"/>
                          </a:solidFill>
                          <a:effectLst/>
                          <a:uLnTx/>
                          <a:uFillTx/>
                          <a:latin typeface="GE Inspira Sans" panose="020B0503060000000003" pitchFamily="34" charset="77"/>
                          <a:ea typeface="+mn-ea"/>
                          <a:cs typeface="+mn-cs"/>
                          <a:hlinkClick r:id="rId3">
                            <a:extLst>
                              <a:ext uri="{A12FA001-AC4F-418D-AE19-62706E023703}">
                                <ahyp:hlinkClr xmlns:ahyp="http://schemas.microsoft.com/office/drawing/2018/hyperlinkcolor" val="tx"/>
                              </a:ext>
                            </a:extLst>
                          </a:hlinkClick>
                        </a:rPr>
                        <a:t>Compliance@fhi360.org </a:t>
                      </a:r>
                      <a:r>
                        <a:rPr kumimoji="0" lang="en-US" sz="1300" b="0" i="0" u="none" strike="noStrike" kern="1200" cap="none" spc="0" normalizeH="0" baseline="0" noProof="0">
                          <a:ln>
                            <a:noFill/>
                          </a:ln>
                          <a:solidFill>
                            <a:schemeClr val="tx1"/>
                          </a:solidFill>
                          <a:effectLst/>
                          <a:uLnTx/>
                          <a:uFillTx/>
                          <a:latin typeface="GE Inspira Sans" panose="020B0503060000000003" pitchFamily="34" charset="77"/>
                          <a:ea typeface="+mn-ea"/>
                          <a:cs typeface="+mn-cs"/>
                        </a:rPr>
                        <a:t>or </a:t>
                      </a:r>
                      <a:r>
                        <a:rPr kumimoji="0" lang="en-US" sz="1300" b="0" i="0" u="none" strike="noStrike" kern="1200" cap="none" spc="0" normalizeH="0" baseline="0" noProof="0">
                          <a:ln>
                            <a:noFill/>
                          </a:ln>
                          <a:solidFill>
                            <a:prstClr val="black"/>
                          </a:solidFill>
                          <a:effectLst/>
                          <a:uLnTx/>
                          <a:uFillTx/>
                          <a:latin typeface="GE Inspira Sans" panose="020B0503060000000003" pitchFamily="34" charset="77"/>
                          <a:ea typeface="+mn-ea"/>
                          <a:cs typeface="Lato Light"/>
                        </a:rPr>
                        <a:t>OCIA Hotline: (800) 461-9330 (TOLL-FREE inside U.S.) or +1-720-514-4400 (International Collect)</a:t>
                      </a:r>
                      <a:r>
                        <a:rPr kumimoji="0" lang="en-US" sz="1300" b="0" i="0" u="none" strike="noStrike" kern="1200" cap="none" spc="0" normalizeH="0" baseline="0" noProof="0">
                          <a:ln>
                            <a:noFill/>
                          </a:ln>
                          <a:solidFill>
                            <a:schemeClr val="tx1"/>
                          </a:solidFill>
                          <a:effectLst/>
                          <a:uLnTx/>
                          <a:uFillTx/>
                          <a:latin typeface="GE Inspira Sans" panose="020B0503060000000003" pitchFamily="34" charset="77"/>
                          <a:ea typeface="+mn-ea"/>
                          <a:cs typeface="Lato Light"/>
                        </a:rPr>
                        <a:t>.</a:t>
                      </a:r>
                      <a:endParaRPr kumimoji="0" lang="en-US" sz="1300" b="0" i="0" u="none" strike="noStrike" kern="1200" cap="none" spc="0" normalizeH="0" baseline="0" noProof="0">
                        <a:ln>
                          <a:noFill/>
                        </a:ln>
                        <a:solidFill>
                          <a:prstClr val="black"/>
                        </a:solidFill>
                        <a:effectLst/>
                        <a:uLnTx/>
                        <a:uFillTx/>
                        <a:latin typeface="GE Inspira Sans" panose="020B0503060000000003" pitchFamily="34" charset="77"/>
                        <a:ea typeface="+mn-ea"/>
                        <a:cs typeface="Lato Light"/>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81511966"/>
                  </a:ext>
                </a:extLst>
              </a:tr>
            </a:tbl>
          </a:graphicData>
        </a:graphic>
      </p:graphicFrame>
      <p:sp>
        <p:nvSpPr>
          <p:cNvPr id="13" name="TextBox 12">
            <a:extLst>
              <a:ext uri="{FF2B5EF4-FFF2-40B4-BE49-F238E27FC236}">
                <a16:creationId xmlns:a16="http://schemas.microsoft.com/office/drawing/2014/main" id="{4FFFCC95-E878-FA49-8C28-1A6D86660264}"/>
              </a:ext>
            </a:extLst>
          </p:cNvPr>
          <p:cNvSpPr txBox="1"/>
          <p:nvPr/>
        </p:nvSpPr>
        <p:spPr>
          <a:xfrm>
            <a:off x="739104" y="1391052"/>
            <a:ext cx="10565373" cy="1077218"/>
          </a:xfrm>
          <a:prstGeom prst="rect">
            <a:avLst/>
          </a:prstGeom>
          <a:noFill/>
        </p:spPr>
        <p:txBody>
          <a:bodyPr wrap="square">
            <a:spAutoFit/>
          </a:bodyPr>
          <a:lstStyle/>
          <a:p>
            <a:r>
              <a:rPr lang="en-US" sz="1600" b="1" cap="all" dirty="0"/>
              <a:t>Safeguarding procedures</a:t>
            </a:r>
          </a:p>
          <a:p>
            <a:r>
              <a:rPr lang="en-US" sz="1600" dirty="0"/>
              <a:t>When interacting with youth, volunteers should be aware of safeguarding procedures – designed to protect youth and volunteers! It is </a:t>
            </a:r>
            <a:r>
              <a:rPr lang="en-US" sz="1600" b="1" dirty="0"/>
              <a:t>highly recommended </a:t>
            </a:r>
            <a:r>
              <a:rPr lang="en-US" sz="1600" dirty="0"/>
              <a:t>that you take the 15–20-minute, </a:t>
            </a:r>
            <a:r>
              <a:rPr lang="en-US" sz="1600" b="1" dirty="0">
                <a:solidFill>
                  <a:schemeClr val="accent1"/>
                </a:solidFill>
                <a:hlinkClick r:id="rId4">
                  <a:extLst>
                    <a:ext uri="{A12FA001-AC4F-418D-AE19-62706E023703}">
                      <ahyp:hlinkClr xmlns:ahyp="http://schemas.microsoft.com/office/drawing/2018/hyperlinkcolor" val="tx"/>
                    </a:ext>
                  </a:extLst>
                </a:hlinkClick>
              </a:rPr>
              <a:t>SAFEGUARDING PROGRAM PARTICIPANTS </a:t>
            </a:r>
            <a:r>
              <a:rPr lang="en-US" sz="1600" b="1" dirty="0" err="1">
                <a:solidFill>
                  <a:schemeClr val="accent1"/>
                </a:solidFill>
                <a:hlinkClick r:id="rId4">
                  <a:extLst>
                    <a:ext uri="{A12FA001-AC4F-418D-AE19-62706E023703}">
                      <ahyp:hlinkClr xmlns:ahyp="http://schemas.microsoft.com/office/drawing/2018/hyperlinkcolor" val="tx"/>
                    </a:ext>
                  </a:extLst>
                </a:hlinkClick>
              </a:rPr>
              <a:t>eMODULE</a:t>
            </a:r>
            <a:r>
              <a:rPr lang="en-US" sz="1600" dirty="0"/>
              <a:t> prior to volunteering.</a:t>
            </a:r>
            <a:endParaRPr lang="en-US" sz="1600" b="1" cap="all" dirty="0"/>
          </a:p>
        </p:txBody>
      </p:sp>
      <p:sp>
        <p:nvSpPr>
          <p:cNvPr id="15" name="Title 1">
            <a:extLst>
              <a:ext uri="{FF2B5EF4-FFF2-40B4-BE49-F238E27FC236}">
                <a16:creationId xmlns:a16="http://schemas.microsoft.com/office/drawing/2014/main" id="{0FE97761-A9E4-1F44-91E0-8B0281810417}"/>
              </a:ext>
            </a:extLst>
          </p:cNvPr>
          <p:cNvSpPr>
            <a:spLocks noGrp="1"/>
          </p:cNvSpPr>
          <p:nvPr>
            <p:ph type="title"/>
          </p:nvPr>
        </p:nvSpPr>
        <p:spPr>
          <a:xfrm>
            <a:off x="627581" y="781341"/>
            <a:ext cx="10515599" cy="466880"/>
          </a:xfrm>
        </p:spPr>
        <p:txBody>
          <a:bodyPr/>
          <a:lstStyle/>
          <a:p>
            <a:r>
              <a:rPr lang="en-US" b="1">
                <a:solidFill>
                  <a:schemeClr val="accent1"/>
                </a:solidFill>
              </a:rPr>
              <a:t> </a:t>
            </a:r>
            <a:r>
              <a:rPr lang="en-US" b="1"/>
              <a:t>What are our safeguarding procedures?</a:t>
            </a:r>
            <a:endParaRPr lang="en-US"/>
          </a:p>
        </p:txBody>
      </p:sp>
      <p:grpSp>
        <p:nvGrpSpPr>
          <p:cNvPr id="7" name="Group 6">
            <a:extLst>
              <a:ext uri="{FF2B5EF4-FFF2-40B4-BE49-F238E27FC236}">
                <a16:creationId xmlns:a16="http://schemas.microsoft.com/office/drawing/2014/main" id="{ADE1862D-6060-5721-88A0-2D5D67481AFE}"/>
              </a:ext>
            </a:extLst>
          </p:cNvPr>
          <p:cNvGrpSpPr/>
          <p:nvPr/>
        </p:nvGrpSpPr>
        <p:grpSpPr>
          <a:xfrm>
            <a:off x="9808466" y="509667"/>
            <a:ext cx="2706262" cy="353644"/>
            <a:chOff x="9485738" y="635582"/>
            <a:chExt cx="2020462" cy="353644"/>
          </a:xfrm>
        </p:grpSpPr>
        <p:sp>
          <p:nvSpPr>
            <p:cNvPr id="9" name="Rounded Rectangle 18">
              <a:hlinkClick r:id="rId5" action="ppaction://hlinksldjump"/>
              <a:extLst>
                <a:ext uri="{FF2B5EF4-FFF2-40B4-BE49-F238E27FC236}">
                  <a16:creationId xmlns:a16="http://schemas.microsoft.com/office/drawing/2014/main" id="{45D2F42E-2E3E-644D-D867-34A6131E9176}"/>
                </a:ext>
              </a:extLst>
            </p:cNvPr>
            <p:cNvSpPr/>
            <p:nvPr/>
          </p:nvSpPr>
          <p:spPr>
            <a:xfrm>
              <a:off x="9485738" y="635582"/>
              <a:ext cx="202046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5"/>
                  </a:solidFill>
                </a:rPr>
                <a:t>        </a:t>
              </a:r>
              <a:r>
                <a:rPr lang="en-US" sz="1200">
                  <a:solidFill>
                    <a:schemeClr val="accent2"/>
                  </a:solidFill>
                </a:rPr>
                <a:t>1: </a:t>
              </a:r>
              <a:r>
                <a:rPr lang="en-US" sz="1200">
                  <a:solidFill>
                    <a:srgbClr val="00B050"/>
                  </a:solidFill>
                </a:rPr>
                <a:t>Get Informed</a:t>
              </a:r>
            </a:p>
          </p:txBody>
        </p:sp>
        <p:pic>
          <p:nvPicPr>
            <p:cNvPr id="10" name="Graphic 9" descr="Line arrow: Horizontal U-turn outline">
              <a:hlinkClick r:id="rId5" action="ppaction://hlinksldjump"/>
              <a:extLst>
                <a:ext uri="{FF2B5EF4-FFF2-40B4-BE49-F238E27FC236}">
                  <a16:creationId xmlns:a16="http://schemas.microsoft.com/office/drawing/2014/main" id="{EAC7A85F-8E76-5D86-6E3A-21E778168A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13068" y="672065"/>
              <a:ext cx="205917" cy="274320"/>
            </a:xfrm>
            <a:prstGeom prst="rect">
              <a:avLst/>
            </a:prstGeom>
          </p:spPr>
        </p:pic>
      </p:grpSp>
      <p:sp>
        <p:nvSpPr>
          <p:cNvPr id="14" name="Rounded Rectangle 14">
            <a:hlinkClick r:id="rId8" action="ppaction://hlinksldjump"/>
            <a:extLst>
              <a:ext uri="{FF2B5EF4-FFF2-40B4-BE49-F238E27FC236}">
                <a16:creationId xmlns:a16="http://schemas.microsoft.com/office/drawing/2014/main" id="{DC40C615-4A41-DD2C-0F57-5B52DF684939}"/>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16" name="Graphic 15" descr="Line arrow: Horizontal U-turn outline">
            <a:hlinkClick r:id="rId8" action="ppaction://hlinksldjump"/>
            <a:extLst>
              <a:ext uri="{FF2B5EF4-FFF2-40B4-BE49-F238E27FC236}">
                <a16:creationId xmlns:a16="http://schemas.microsoft.com/office/drawing/2014/main" id="{7876AB84-9642-6931-5452-DE1398A49B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45072" y="219547"/>
            <a:ext cx="274320" cy="274320"/>
          </a:xfrm>
          <a:prstGeom prst="rect">
            <a:avLst/>
          </a:prstGeom>
        </p:spPr>
      </p:pic>
      <p:pic>
        <p:nvPicPr>
          <p:cNvPr id="17" name="Graphic 16" descr="Circle with left arrow outline">
            <a:hlinkClick r:id="" action="ppaction://hlinkshowjump?jump=nextslide"/>
            <a:extLst>
              <a:ext uri="{FF2B5EF4-FFF2-40B4-BE49-F238E27FC236}">
                <a16:creationId xmlns:a16="http://schemas.microsoft.com/office/drawing/2014/main" id="{0F46C1DB-9041-2731-C5F5-FB8D5859B8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69515" y="173827"/>
            <a:ext cx="365760" cy="365760"/>
          </a:xfrm>
          <a:prstGeom prst="rect">
            <a:avLst/>
          </a:prstGeom>
        </p:spPr>
      </p:pic>
      <p:pic>
        <p:nvPicPr>
          <p:cNvPr id="18" name="Graphic 17" descr="Circle with left arrow outline">
            <a:hlinkClick r:id="" action="ppaction://hlinkshowjump?jump=previousslide"/>
            <a:extLst>
              <a:ext uri="{FF2B5EF4-FFF2-40B4-BE49-F238E27FC236}">
                <a16:creationId xmlns:a16="http://schemas.microsoft.com/office/drawing/2014/main" id="{97C53CCC-FF7D-74F1-02F9-9C9739B469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3853687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E5E9E9-7738-3341-8906-E71480BCCA77}"/>
              </a:ext>
            </a:extLst>
          </p:cNvPr>
          <p:cNvSpPr>
            <a:spLocks noGrp="1"/>
          </p:cNvSpPr>
          <p:nvPr>
            <p:ph type="sldNum" sz="quarter" idx="4"/>
          </p:nvPr>
        </p:nvSpPr>
        <p:spPr/>
        <p:txBody>
          <a:bodyPr/>
          <a:lstStyle/>
          <a:p>
            <a:fld id="{14719505-AD43-774F-936C-A3AE71DD4EEA}" type="slidenum">
              <a:rPr lang="en-GB" smtClean="0"/>
              <a:pPr/>
              <a:t>19</a:t>
            </a:fld>
            <a:endParaRPr lang="en-GB"/>
          </a:p>
        </p:txBody>
      </p:sp>
      <p:sp>
        <p:nvSpPr>
          <p:cNvPr id="4" name="Text Placeholder 3">
            <a:extLst>
              <a:ext uri="{FF2B5EF4-FFF2-40B4-BE49-F238E27FC236}">
                <a16:creationId xmlns:a16="http://schemas.microsoft.com/office/drawing/2014/main" id="{FD94A7C6-79D9-2A43-8B48-40DB17EB2C8A}"/>
              </a:ext>
            </a:extLst>
          </p:cNvPr>
          <p:cNvSpPr txBox="1">
            <a:spLocks/>
          </p:cNvSpPr>
          <p:nvPr/>
        </p:nvSpPr>
        <p:spPr>
          <a:xfrm>
            <a:off x="685800" y="1815804"/>
            <a:ext cx="6653463" cy="3441994"/>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800" dirty="0"/>
              <a:t>Our resources, trainings, and tips get you ready for your volunteer experience. Click on a link below for more information. </a:t>
            </a:r>
          </a:p>
          <a:p>
            <a:endParaRPr lang="en-US" sz="1800" dirty="0"/>
          </a:p>
          <a:p>
            <a:pPr marL="285750" indent="-285750">
              <a:buFont typeface="Arial" panose="020B0604020202020204" pitchFamily="34" charset="0"/>
              <a:buChar char="•"/>
            </a:pPr>
            <a:r>
              <a:rPr lang="en-US" sz="1800" u="sng" dirty="0">
                <a:solidFill>
                  <a:schemeClr val="accent1"/>
                </a:solidFill>
                <a:hlinkClick r:id="rId2" action="ppaction://hlinksldjump">
                  <a:extLst>
                    <a:ext uri="{A12FA001-AC4F-418D-AE19-62706E023703}">
                      <ahyp:hlinkClr xmlns:ahyp="http://schemas.microsoft.com/office/drawing/2018/hyperlinkcolor" val="tx"/>
                    </a:ext>
                  </a:extLst>
                </a:hlinkClick>
              </a:rPr>
              <a:t>NextEngineers.org</a:t>
            </a:r>
            <a:endParaRPr lang="en-US" sz="1800" dirty="0">
              <a:solidFill>
                <a:schemeClr val="accent1"/>
              </a:solidFill>
            </a:endParaRPr>
          </a:p>
          <a:p>
            <a:pPr marL="285750" indent="-285750">
              <a:buFont typeface="Arial" panose="020B0604020202020204" pitchFamily="34" charset="0"/>
              <a:buChar char="•"/>
            </a:pPr>
            <a:r>
              <a:rPr lang="en-US" sz="1800" u="sng" dirty="0">
                <a:solidFill>
                  <a:schemeClr val="accent1"/>
                </a:solidFill>
                <a:hlinkClick r:id="rId3" action="ppaction://hlinksldjump">
                  <a:extLst>
                    <a:ext uri="{A12FA001-AC4F-418D-AE19-62706E023703}">
                      <ahyp:hlinkClr xmlns:ahyp="http://schemas.microsoft.com/office/drawing/2018/hyperlinkcolor" val="tx"/>
                    </a:ext>
                  </a:extLst>
                </a:hlinkClick>
              </a:rPr>
              <a:t>Volunteer Training Opportunities</a:t>
            </a:r>
            <a:endParaRPr lang="en-US" sz="1800" u="sng" dirty="0">
              <a:solidFill>
                <a:schemeClr val="accent1"/>
              </a:solidFill>
            </a:endParaRPr>
          </a:p>
          <a:p>
            <a:pPr marL="285750" indent="-285750">
              <a:buFont typeface="Arial" panose="020B0604020202020204" pitchFamily="34" charset="0"/>
              <a:buChar char="•"/>
            </a:pPr>
            <a:r>
              <a:rPr lang="en-US" sz="1800" u="sng" dirty="0">
                <a:solidFill>
                  <a:schemeClr val="accent1"/>
                </a:solidFill>
                <a:hlinkClick r:id="rId4" action="ppaction://hlinksldjump">
                  <a:extLst>
                    <a:ext uri="{A12FA001-AC4F-418D-AE19-62706E023703}">
                      <ahyp:hlinkClr xmlns:ahyp="http://schemas.microsoft.com/office/drawing/2018/hyperlinkcolor" val="tx"/>
                    </a:ext>
                  </a:extLst>
                </a:hlinkClick>
              </a:rPr>
              <a:t>Volunteer Tips</a:t>
            </a:r>
            <a:endParaRPr lang="en-US" sz="1800" u="sng" dirty="0">
              <a:solidFill>
                <a:schemeClr val="accent1"/>
              </a:solidFill>
            </a:endParaRPr>
          </a:p>
          <a:p>
            <a:pPr marL="285750" indent="-285750">
              <a:buFont typeface="Arial" panose="020B0604020202020204" pitchFamily="34" charset="0"/>
              <a:buChar char="•"/>
            </a:pPr>
            <a:r>
              <a:rPr lang="en-US" sz="1800" u="sng" dirty="0">
                <a:solidFill>
                  <a:schemeClr val="accent1"/>
                </a:solidFill>
                <a:hlinkClick r:id="rId5" action="ppaction://hlinksldjump">
                  <a:extLst>
                    <a:ext uri="{A12FA001-AC4F-418D-AE19-62706E023703}">
                      <ahyp:hlinkClr xmlns:ahyp="http://schemas.microsoft.com/office/drawing/2018/hyperlinkcolor" val="tx"/>
                    </a:ext>
                  </a:extLst>
                </a:hlinkClick>
              </a:rPr>
              <a:t>Share Your Story</a:t>
            </a:r>
            <a:endParaRPr lang="en-US" sz="1800" u="sng" dirty="0">
              <a:solidFill>
                <a:schemeClr val="accent1"/>
              </a:solidFill>
            </a:endParaRPr>
          </a:p>
          <a:p>
            <a:pPr marL="285750" indent="-285750">
              <a:buFont typeface="Arial" panose="020B0604020202020204" pitchFamily="34" charset="0"/>
              <a:buChar char="•"/>
            </a:pPr>
            <a:r>
              <a:rPr lang="en-US" sz="1800" u="sng" dirty="0">
                <a:solidFill>
                  <a:schemeClr val="accent1"/>
                </a:solidFill>
                <a:hlinkClick r:id="rId6" action="ppaction://hlinksldjump">
                  <a:extLst>
                    <a:ext uri="{A12FA001-AC4F-418D-AE19-62706E023703}">
                      <ahyp:hlinkClr xmlns:ahyp="http://schemas.microsoft.com/office/drawing/2018/hyperlinkcolor" val="tx"/>
                    </a:ext>
                  </a:extLst>
                </a:hlinkClick>
              </a:rPr>
              <a:t>Student Activities</a:t>
            </a:r>
            <a:endParaRPr lang="en-US" sz="1800" u="sng" dirty="0">
              <a:solidFill>
                <a:schemeClr val="accent1"/>
              </a:solidFill>
            </a:endParaRPr>
          </a:p>
          <a:p>
            <a:pPr marL="285750" indent="-285750">
              <a:buFont typeface="Arial" panose="020B0604020202020204" pitchFamily="34" charset="0"/>
              <a:buChar char="•"/>
            </a:pPr>
            <a:r>
              <a:rPr lang="en-US" sz="1800" u="sng" dirty="0">
                <a:solidFill>
                  <a:schemeClr val="accent1"/>
                </a:solidFill>
                <a:hlinkClick r:id="rId7" action="ppaction://hlinksldjump">
                  <a:extLst>
                    <a:ext uri="{A12FA001-AC4F-418D-AE19-62706E023703}">
                      <ahyp:hlinkClr xmlns:ahyp="http://schemas.microsoft.com/office/drawing/2018/hyperlinkcolor" val="tx"/>
                    </a:ext>
                  </a:extLst>
                </a:hlinkClick>
              </a:rPr>
              <a:t>Outreach &amp; Engagement Materials</a:t>
            </a:r>
            <a:endParaRPr lang="en-US" sz="1800" u="sng" dirty="0">
              <a:solidFill>
                <a:schemeClr val="accent1"/>
              </a:solidFill>
            </a:endParaRPr>
          </a:p>
          <a:p>
            <a:endParaRPr lang="en-US" sz="1400" dirty="0"/>
          </a:p>
        </p:txBody>
      </p:sp>
      <p:sp>
        <p:nvSpPr>
          <p:cNvPr id="5" name="Title 1">
            <a:extLst>
              <a:ext uri="{FF2B5EF4-FFF2-40B4-BE49-F238E27FC236}">
                <a16:creationId xmlns:a16="http://schemas.microsoft.com/office/drawing/2014/main" id="{76F2AF00-7EE7-F34C-AA41-3106219F1E4B}"/>
              </a:ext>
            </a:extLst>
          </p:cNvPr>
          <p:cNvSpPr txBox="1">
            <a:spLocks/>
          </p:cNvSpPr>
          <p:nvPr/>
        </p:nvSpPr>
        <p:spPr>
          <a:xfrm>
            <a:off x="685801" y="971279"/>
            <a:ext cx="10527174" cy="1037502"/>
          </a:xfrm>
          <a:prstGeom prst="rect">
            <a:avLst/>
          </a:prstGeom>
        </p:spPr>
        <p:txBody>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b="1">
                <a:solidFill>
                  <a:schemeClr val="accent1"/>
                </a:solidFill>
              </a:rPr>
              <a:t>Volunteer Resources</a:t>
            </a:r>
            <a:br>
              <a:rPr lang="en-US" b="1"/>
            </a:br>
            <a:endParaRPr lang="en-US" sz="1400"/>
          </a:p>
        </p:txBody>
      </p:sp>
      <p:sp>
        <p:nvSpPr>
          <p:cNvPr id="2" name="Title 1" hidden="1">
            <a:extLst>
              <a:ext uri="{FF2B5EF4-FFF2-40B4-BE49-F238E27FC236}">
                <a16:creationId xmlns:a16="http://schemas.microsoft.com/office/drawing/2014/main" id="{240B1A4A-03BD-F738-EADC-BEFA22A12C60}"/>
              </a:ext>
            </a:extLst>
          </p:cNvPr>
          <p:cNvSpPr>
            <a:spLocks noGrp="1"/>
          </p:cNvSpPr>
          <p:nvPr>
            <p:ph type="title" idx="4294967295"/>
          </p:nvPr>
        </p:nvSpPr>
        <p:spPr/>
        <p:txBody>
          <a:bodyPr/>
          <a:lstStyle/>
          <a:p>
            <a:r>
              <a:rPr lang="en-US"/>
              <a:t>Volunteer Resources</a:t>
            </a:r>
          </a:p>
        </p:txBody>
      </p:sp>
      <p:grpSp>
        <p:nvGrpSpPr>
          <p:cNvPr id="12" name="Group 11">
            <a:extLst>
              <a:ext uri="{FF2B5EF4-FFF2-40B4-BE49-F238E27FC236}">
                <a16:creationId xmlns:a16="http://schemas.microsoft.com/office/drawing/2014/main" id="{AD765CB7-DDEA-A6BD-2B84-E7A71A320728}"/>
              </a:ext>
            </a:extLst>
          </p:cNvPr>
          <p:cNvGrpSpPr/>
          <p:nvPr/>
        </p:nvGrpSpPr>
        <p:grpSpPr>
          <a:xfrm>
            <a:off x="9696450" y="491315"/>
            <a:ext cx="2755523" cy="353644"/>
            <a:chOff x="9679830" y="521033"/>
            <a:chExt cx="2020462" cy="353644"/>
          </a:xfrm>
        </p:grpSpPr>
        <p:sp>
          <p:nvSpPr>
            <p:cNvPr id="13" name="Rounded Rectangle 18">
              <a:hlinkClick r:id="rId8" action="ppaction://hlinksldjump"/>
              <a:extLst>
                <a:ext uri="{FF2B5EF4-FFF2-40B4-BE49-F238E27FC236}">
                  <a16:creationId xmlns:a16="http://schemas.microsoft.com/office/drawing/2014/main" id="{023A9005-DB3E-EA6B-8D01-055D801A8EAD}"/>
                </a:ext>
              </a:extLst>
            </p:cNvPr>
            <p:cNvSpPr/>
            <p:nvPr/>
          </p:nvSpPr>
          <p:spPr>
            <a:xfrm>
              <a:off x="9679830" y="521033"/>
              <a:ext cx="202046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5"/>
                  </a:solidFill>
                </a:rPr>
                <a:t>           Discovery Overview </a:t>
              </a:r>
            </a:p>
          </p:txBody>
        </p:sp>
        <p:pic>
          <p:nvPicPr>
            <p:cNvPr id="14" name="Graphic 13" descr="Line arrow: Horizontal U-turn outline">
              <a:hlinkClick r:id="rId8" action="ppaction://hlinksldjump"/>
              <a:extLst>
                <a:ext uri="{FF2B5EF4-FFF2-40B4-BE49-F238E27FC236}">
                  <a16:creationId xmlns:a16="http://schemas.microsoft.com/office/drawing/2014/main" id="{A0D41628-6B11-D824-6389-76AFEE3815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88806" y="551639"/>
              <a:ext cx="201143" cy="274320"/>
            </a:xfrm>
            <a:prstGeom prst="rect">
              <a:avLst/>
            </a:prstGeom>
          </p:spPr>
        </p:pic>
      </p:grpSp>
      <p:sp>
        <p:nvSpPr>
          <p:cNvPr id="15" name="Rounded Rectangle 14">
            <a:hlinkClick r:id="rId11" action="ppaction://hlinksldjump"/>
            <a:extLst>
              <a:ext uri="{FF2B5EF4-FFF2-40B4-BE49-F238E27FC236}">
                <a16:creationId xmlns:a16="http://schemas.microsoft.com/office/drawing/2014/main" id="{38B20CF7-1CDD-DD87-FA24-3E96A9F59BE1}"/>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16" name="Graphic 15" descr="Circle with left arrow outline">
            <a:hlinkClick r:id="" action="ppaction://hlinkshowjump?jump=nextslide"/>
            <a:extLst>
              <a:ext uri="{FF2B5EF4-FFF2-40B4-BE49-F238E27FC236}">
                <a16:creationId xmlns:a16="http://schemas.microsoft.com/office/drawing/2014/main" id="{D1947166-CC47-95CA-BB24-1955C5DF3EF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69515" y="173827"/>
            <a:ext cx="365760" cy="365760"/>
          </a:xfrm>
          <a:prstGeom prst="rect">
            <a:avLst/>
          </a:prstGeom>
        </p:spPr>
      </p:pic>
      <p:pic>
        <p:nvPicPr>
          <p:cNvPr id="17" name="Graphic 16" descr="Circle with left arrow outline">
            <a:hlinkClick r:id="" action="ppaction://hlinkshowjump?jump=previousslide"/>
            <a:extLst>
              <a:ext uri="{FF2B5EF4-FFF2-40B4-BE49-F238E27FC236}">
                <a16:creationId xmlns:a16="http://schemas.microsoft.com/office/drawing/2014/main" id="{16764646-D0AD-3C4A-D696-7088D8AC3D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10915961" y="173828"/>
            <a:ext cx="365760" cy="365760"/>
          </a:xfrm>
          <a:prstGeom prst="rect">
            <a:avLst/>
          </a:prstGeom>
        </p:spPr>
      </p:pic>
      <p:pic>
        <p:nvPicPr>
          <p:cNvPr id="18" name="Graphic 17" descr="Line arrow: Horizontal U-turn outline">
            <a:hlinkClick r:id="rId11" action="ppaction://hlinksldjump"/>
            <a:extLst>
              <a:ext uri="{FF2B5EF4-FFF2-40B4-BE49-F238E27FC236}">
                <a16:creationId xmlns:a16="http://schemas.microsoft.com/office/drawing/2014/main" id="{8989E7A0-314C-79F5-5875-0803C70723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45072" y="219547"/>
            <a:ext cx="274320" cy="274320"/>
          </a:xfrm>
          <a:prstGeom prst="rect">
            <a:avLst/>
          </a:prstGeom>
        </p:spPr>
      </p:pic>
    </p:spTree>
    <p:extLst>
      <p:ext uri="{BB962C8B-B14F-4D97-AF65-F5344CB8AC3E}">
        <p14:creationId xmlns:p14="http://schemas.microsoft.com/office/powerpoint/2010/main" val="2026133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EBD241-A407-4647-B089-15D86F5E4ADC}"/>
              </a:ext>
            </a:extLst>
          </p:cNvPr>
          <p:cNvSpPr>
            <a:spLocks noGrp="1"/>
          </p:cNvSpPr>
          <p:nvPr>
            <p:ph type="sldNum" sz="quarter" idx="4"/>
          </p:nvPr>
        </p:nvSpPr>
        <p:spPr/>
        <p:txBody>
          <a:bodyPr/>
          <a:lstStyle/>
          <a:p>
            <a:fld id="{14719505-AD43-774F-936C-A3AE71DD4EEA}" type="slidenum">
              <a:rPr lang="en-GB" smtClean="0"/>
              <a:pPr/>
              <a:t>2</a:t>
            </a:fld>
            <a:endParaRPr lang="en-GB"/>
          </a:p>
        </p:txBody>
      </p:sp>
      <p:sp>
        <p:nvSpPr>
          <p:cNvPr id="10" name="Title 1">
            <a:extLst>
              <a:ext uri="{FF2B5EF4-FFF2-40B4-BE49-F238E27FC236}">
                <a16:creationId xmlns:a16="http://schemas.microsoft.com/office/drawing/2014/main" id="{5359C1C5-F228-1840-9339-366CF9666E01}"/>
              </a:ext>
            </a:extLst>
          </p:cNvPr>
          <p:cNvSpPr txBox="1">
            <a:spLocks/>
          </p:cNvSpPr>
          <p:nvPr/>
        </p:nvSpPr>
        <p:spPr>
          <a:xfrm>
            <a:off x="804275" y="596512"/>
            <a:ext cx="10515599" cy="1037502"/>
          </a:xfrm>
          <a:prstGeom prst="rect">
            <a:avLst/>
          </a:prstGeom>
        </p:spPr>
        <p:txBody>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b="1">
                <a:solidFill>
                  <a:schemeClr val="accent1"/>
                </a:solidFill>
              </a:rPr>
              <a:t>Welcome to Next Engineers</a:t>
            </a:r>
            <a:endParaRPr lang="en-US" sz="1400"/>
          </a:p>
        </p:txBody>
      </p:sp>
      <p:sp>
        <p:nvSpPr>
          <p:cNvPr id="13" name="Text Placeholder 3">
            <a:extLst>
              <a:ext uri="{FF2B5EF4-FFF2-40B4-BE49-F238E27FC236}">
                <a16:creationId xmlns:a16="http://schemas.microsoft.com/office/drawing/2014/main" id="{2553917B-EFD9-3741-8F35-9A3D538D313C}"/>
              </a:ext>
            </a:extLst>
          </p:cNvPr>
          <p:cNvSpPr txBox="1">
            <a:spLocks/>
          </p:cNvSpPr>
          <p:nvPr/>
        </p:nvSpPr>
        <p:spPr>
          <a:xfrm>
            <a:off x="1008904" y="1330036"/>
            <a:ext cx="8199143" cy="2258291"/>
          </a:xfrm>
          <a:prstGeom prst="rect">
            <a:avLst/>
          </a:prstGeom>
          <a:ln>
            <a:noFill/>
          </a:ln>
        </p:spPr>
        <p:txBody>
          <a:bodyPr vert="horz" lIns="0" tIns="0" rIns="0" bIns="0" rtlCol="0">
            <a:noAutofit/>
          </a:bodyPr>
          <a:lstStyle>
            <a:lvl1pPr marL="0" indent="0" algn="l" defTabSz="914400" rtl="0" eaLnBrk="1" latinLnBrk="0" hangingPunct="1">
              <a:lnSpc>
                <a:spcPct val="100000"/>
              </a:lnSpc>
              <a:spcBef>
                <a:spcPts val="600"/>
              </a:spcBef>
              <a:spcAft>
                <a:spcPts val="0"/>
              </a:spcAft>
              <a:buSzPct val="100000"/>
              <a:buFontTx/>
              <a:buNone/>
              <a:defRPr sz="2000" kern="1200" spc="50" baseline="0">
                <a:solidFill>
                  <a:srgbClr val="002D5D"/>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0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20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20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1200"/>
              </a:spcBef>
            </a:pPr>
            <a:r>
              <a:rPr lang="en-US" sz="1400" dirty="0">
                <a:solidFill>
                  <a:schemeClr val="tx1"/>
                </a:solidFill>
              </a:rPr>
              <a:t>Engineers build worlds. All kinds of worlds. Worlds that haven’t even been thought of yet. Today’s youth are indispensable to building a world that works.</a:t>
            </a:r>
          </a:p>
          <a:p>
            <a:pPr>
              <a:spcBef>
                <a:spcPts val="1200"/>
              </a:spcBef>
            </a:pPr>
            <a:r>
              <a:rPr lang="en-US" sz="1400" dirty="0">
                <a:solidFill>
                  <a:schemeClr val="tx1"/>
                </a:solidFill>
              </a:rPr>
              <a:t>That’s why we created Next Engineers for the next generation of curious minds. We are committed to increasing the diversity of </a:t>
            </a:r>
            <a:r>
              <a:rPr lang="en-US" sz="1400" dirty="0">
                <a:solidFill>
                  <a:srgbClr val="0C2340"/>
                </a:solidFill>
              </a:rPr>
              <a:t>young</a:t>
            </a:r>
            <a:r>
              <a:rPr lang="en-US" sz="1400" dirty="0">
                <a:solidFill>
                  <a:schemeClr val="tx1"/>
                </a:solidFill>
              </a:rPr>
              <a:t> </a:t>
            </a:r>
            <a:r>
              <a:rPr lang="en-US" sz="1400" dirty="0">
                <a:solidFill>
                  <a:srgbClr val="0C2340"/>
                </a:solidFill>
              </a:rPr>
              <a:t>people</a:t>
            </a:r>
            <a:r>
              <a:rPr lang="en-US" sz="1400" dirty="0">
                <a:solidFill>
                  <a:schemeClr val="tx1"/>
                </a:solidFill>
              </a:rPr>
              <a:t> in engineering. Improving engineering awareness for youth (ages 13 to 14) and their guardians is key to the success of Next Engineers. This is our </a:t>
            </a:r>
            <a:r>
              <a:rPr lang="en-US" sz="1400" b="1" cap="all" dirty="0">
                <a:solidFill>
                  <a:schemeClr val="accent1"/>
                </a:solidFill>
              </a:rPr>
              <a:t>Engineering Discovery</a:t>
            </a:r>
            <a:r>
              <a:rPr lang="en-US" sz="1400" b="1" dirty="0">
                <a:solidFill>
                  <a:schemeClr val="accent1"/>
                </a:solidFill>
              </a:rPr>
              <a:t> </a:t>
            </a:r>
            <a:r>
              <a:rPr lang="en-US" sz="1400" dirty="0">
                <a:solidFill>
                  <a:schemeClr val="tx1"/>
                </a:solidFill>
              </a:rPr>
              <a:t>program. </a:t>
            </a:r>
          </a:p>
          <a:p>
            <a:pPr>
              <a:spcBef>
                <a:spcPts val="1200"/>
              </a:spcBef>
            </a:pPr>
            <a:r>
              <a:rPr lang="en-US" sz="1400" dirty="0">
                <a:solidFill>
                  <a:srgbClr val="0C2340"/>
                </a:solidFill>
              </a:rPr>
              <a:t>Volunteers play a critical role in Engineering Discovery, and </a:t>
            </a:r>
            <a:r>
              <a:rPr lang="en-US" sz="1400" b="1" dirty="0">
                <a:solidFill>
                  <a:schemeClr val="accent1"/>
                </a:solidFill>
              </a:rPr>
              <a:t>all GE employees </a:t>
            </a:r>
            <a:r>
              <a:rPr lang="en-US" sz="1400" dirty="0">
                <a:solidFill>
                  <a:srgbClr val="0C2340"/>
                </a:solidFill>
              </a:rPr>
              <a:t>can get involved. Your experiences and unique career journey can excite an interest in engineering and inspire youth to pursue further education and a career in engineering. Together, we can achieve our goals.</a:t>
            </a:r>
          </a:p>
          <a:p>
            <a:pPr>
              <a:spcBef>
                <a:spcPts val="1200"/>
              </a:spcBef>
            </a:pPr>
            <a:endParaRPr lang="en-US" sz="1400" dirty="0"/>
          </a:p>
        </p:txBody>
      </p:sp>
      <p:sp>
        <p:nvSpPr>
          <p:cNvPr id="14" name="Text Placeholder 3">
            <a:extLst>
              <a:ext uri="{FF2B5EF4-FFF2-40B4-BE49-F238E27FC236}">
                <a16:creationId xmlns:a16="http://schemas.microsoft.com/office/drawing/2014/main" id="{CA37712F-2FDD-1C49-B6DD-4585DACBA37E}"/>
              </a:ext>
            </a:extLst>
          </p:cNvPr>
          <p:cNvSpPr txBox="1">
            <a:spLocks/>
          </p:cNvSpPr>
          <p:nvPr/>
        </p:nvSpPr>
        <p:spPr>
          <a:xfrm>
            <a:off x="1008904" y="3373678"/>
            <a:ext cx="6421799" cy="2847652"/>
          </a:xfrm>
          <a:prstGeom prst="rect">
            <a:avLst/>
          </a:prstGeom>
          <a:ln>
            <a:noFill/>
          </a:ln>
        </p:spPr>
        <p:txBody>
          <a:bodyPr vert="horz" lIns="0" tIns="0" rIns="0" bIns="0" rtlCol="0" anchor="t">
            <a:noAutofit/>
          </a:bodyPr>
          <a:lstStyle>
            <a:lvl1pPr marL="0" indent="0" algn="l" defTabSz="914400" rtl="0" eaLnBrk="1" latinLnBrk="0" hangingPunct="1">
              <a:lnSpc>
                <a:spcPct val="100000"/>
              </a:lnSpc>
              <a:spcBef>
                <a:spcPts val="600"/>
              </a:spcBef>
              <a:spcAft>
                <a:spcPts val="0"/>
              </a:spcAft>
              <a:buSzPct val="100000"/>
              <a:buFontTx/>
              <a:buNone/>
              <a:defRPr sz="2000" kern="1200" spc="50" baseline="0">
                <a:solidFill>
                  <a:srgbClr val="002D5D"/>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0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20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20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1200"/>
              </a:spcBef>
            </a:pPr>
            <a:endParaRPr lang="en-US" sz="1400"/>
          </a:p>
          <a:p>
            <a:pPr>
              <a:spcBef>
                <a:spcPts val="1200"/>
              </a:spcBef>
            </a:pPr>
            <a:r>
              <a:rPr lang="en-US" sz="1400">
                <a:solidFill>
                  <a:srgbClr val="0C2340"/>
                </a:solidFill>
                <a:latin typeface="GE Inspira Sans"/>
              </a:rPr>
              <a:t>This Global Engineering Discovery Volunteer Activation Kit highlights how GE employees can engage in Next Engineers through Engineering Discovery. It is </a:t>
            </a:r>
            <a:r>
              <a:rPr lang="en-US" sz="1400" i="1" u="sng">
                <a:solidFill>
                  <a:srgbClr val="0C2340"/>
                </a:solidFill>
                <a:latin typeface="GE Inspira Sans"/>
              </a:rPr>
              <a:t>THE</a:t>
            </a:r>
            <a:r>
              <a:rPr lang="en-US" sz="1400">
                <a:solidFill>
                  <a:srgbClr val="0C2340"/>
                </a:solidFill>
                <a:latin typeface="GE Inspira Sans"/>
              </a:rPr>
              <a:t> source for all that you need to know: how to get started, share your story, lead a student activity, and get the most out of your volunteering experience. </a:t>
            </a:r>
            <a:endParaRPr lang="en-US" sz="1400">
              <a:solidFill>
                <a:srgbClr val="0C2340"/>
              </a:solidFill>
            </a:endParaRPr>
          </a:p>
          <a:p>
            <a:pPr>
              <a:spcBef>
                <a:spcPts val="1200"/>
              </a:spcBef>
            </a:pPr>
            <a:r>
              <a:rPr lang="en-US" sz="1400"/>
              <a:t>Follow our </a:t>
            </a:r>
            <a:r>
              <a:rPr lang="en-US" sz="1400" b="1">
                <a:solidFill>
                  <a:schemeClr val="accent1"/>
                </a:solidFill>
                <a:hlinkClick r:id="rId2" action="ppaction://hlinksldjump">
                  <a:extLst>
                    <a:ext uri="{A12FA001-AC4F-418D-AE19-62706E023703}">
                      <ahyp:hlinkClr xmlns:ahyp="http://schemas.microsoft.com/office/drawing/2018/hyperlinkcolor" val="tx"/>
                    </a:ext>
                  </a:extLst>
                </a:hlinkClick>
              </a:rPr>
              <a:t>6 QUICK STEPS</a:t>
            </a:r>
            <a:r>
              <a:rPr lang="en-US" sz="1400" b="1">
                <a:solidFill>
                  <a:srgbClr val="FFFFFF"/>
                </a:solidFill>
              </a:rPr>
              <a:t> </a:t>
            </a:r>
            <a:r>
              <a:rPr lang="en-US" sz="1400"/>
              <a:t>to get started! </a:t>
            </a:r>
          </a:p>
          <a:p>
            <a:pPr>
              <a:spcBef>
                <a:spcPts val="1200"/>
              </a:spcBef>
            </a:pPr>
            <a:r>
              <a:rPr lang="en-US" sz="1400">
                <a:latin typeface="GE Inspira Sans"/>
              </a:rPr>
              <a:t>If you have any questions, reach out to FHI 360, the global implementing partner for Next Engineers, at </a:t>
            </a:r>
            <a:r>
              <a:rPr lang="en-US" sz="1400">
                <a:solidFill>
                  <a:schemeClr val="accent1"/>
                </a:solidFill>
                <a:latin typeface="GE Inspira Sans"/>
                <a:hlinkClick r:id="rId3">
                  <a:extLst>
                    <a:ext uri="{A12FA001-AC4F-418D-AE19-62706E023703}">
                      <ahyp:hlinkClr xmlns:ahyp="http://schemas.microsoft.com/office/drawing/2018/hyperlinkcolor" val="tx"/>
                    </a:ext>
                  </a:extLst>
                </a:hlinkClick>
              </a:rPr>
              <a:t>NextEngineers@fhi360.org</a:t>
            </a:r>
            <a:r>
              <a:rPr lang="en-US" sz="1400">
                <a:solidFill>
                  <a:schemeClr val="accent1"/>
                </a:solidFill>
                <a:latin typeface="GE Inspira Sans"/>
              </a:rPr>
              <a:t>. </a:t>
            </a:r>
            <a:r>
              <a:rPr lang="en-US" sz="1400">
                <a:latin typeface="GE Inspira Sans"/>
              </a:rPr>
              <a:t>We are here to support you!</a:t>
            </a:r>
          </a:p>
        </p:txBody>
      </p:sp>
      <p:sp>
        <p:nvSpPr>
          <p:cNvPr id="8" name="Title 7" hidden="1">
            <a:extLst>
              <a:ext uri="{FF2B5EF4-FFF2-40B4-BE49-F238E27FC236}">
                <a16:creationId xmlns:a16="http://schemas.microsoft.com/office/drawing/2014/main" id="{880FE456-B1BA-4121-9B8D-D9CF46D2CF2B}"/>
              </a:ext>
            </a:extLst>
          </p:cNvPr>
          <p:cNvSpPr>
            <a:spLocks noGrp="1"/>
          </p:cNvSpPr>
          <p:nvPr>
            <p:ph type="title" idx="4294967295"/>
          </p:nvPr>
        </p:nvSpPr>
        <p:spPr/>
        <p:txBody>
          <a:bodyPr/>
          <a:lstStyle/>
          <a:p>
            <a:r>
              <a:rPr lang="en-US"/>
              <a:t>Welcome to Next Engineers</a:t>
            </a:r>
          </a:p>
        </p:txBody>
      </p:sp>
      <p:pic>
        <p:nvPicPr>
          <p:cNvPr id="3" name="Graphic 2" descr="Circle with left arrow outline">
            <a:hlinkClick r:id="" action="ppaction://hlinkshowjump?jump=nextslide"/>
            <a:extLst>
              <a:ext uri="{FF2B5EF4-FFF2-40B4-BE49-F238E27FC236}">
                <a16:creationId xmlns:a16="http://schemas.microsoft.com/office/drawing/2014/main" id="{DDBDBB82-96E9-B44A-7AA6-43638F0C32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47290" y="173827"/>
            <a:ext cx="365760" cy="365760"/>
          </a:xfrm>
          <a:prstGeom prst="rect">
            <a:avLst/>
          </a:prstGeom>
        </p:spPr>
      </p:pic>
      <p:pic>
        <p:nvPicPr>
          <p:cNvPr id="4" name="Graphic 3" descr="Circle with left arrow outline">
            <a:hlinkClick r:id="" action="ppaction://hlinkshowjump?jump=previousslide"/>
            <a:extLst>
              <a:ext uri="{FF2B5EF4-FFF2-40B4-BE49-F238E27FC236}">
                <a16:creationId xmlns:a16="http://schemas.microsoft.com/office/drawing/2014/main" id="{87BD6264-2B80-41ED-3FEB-DE36EE6626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893736" y="173828"/>
            <a:ext cx="365760" cy="365760"/>
          </a:xfrm>
          <a:prstGeom prst="rect">
            <a:avLst/>
          </a:prstGeom>
        </p:spPr>
      </p:pic>
    </p:spTree>
    <p:extLst>
      <p:ext uri="{BB962C8B-B14F-4D97-AF65-F5344CB8AC3E}">
        <p14:creationId xmlns:p14="http://schemas.microsoft.com/office/powerpoint/2010/main" val="613936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D4AF-0819-9344-ACC9-E1884925160C}"/>
              </a:ext>
            </a:extLst>
          </p:cNvPr>
          <p:cNvSpPr>
            <a:spLocks noGrp="1"/>
          </p:cNvSpPr>
          <p:nvPr>
            <p:ph type="title"/>
          </p:nvPr>
        </p:nvSpPr>
        <p:spPr>
          <a:xfrm>
            <a:off x="685801" y="687368"/>
            <a:ext cx="6821423" cy="690759"/>
          </a:xfrm>
        </p:spPr>
        <p:txBody>
          <a:bodyPr/>
          <a:lstStyle/>
          <a:p>
            <a:r>
              <a:rPr lang="en-US" b="1" dirty="0"/>
              <a:t>NextEngineers.org</a:t>
            </a:r>
            <a:br>
              <a:rPr lang="en-US" sz="1400" b="1" dirty="0"/>
            </a:br>
            <a:r>
              <a:rPr lang="en-US" sz="1400" dirty="0"/>
              <a:t>The Next Engineers website provides valuable information and resources for volunteers. </a:t>
            </a:r>
          </a:p>
        </p:txBody>
      </p:sp>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20</a:t>
            </a:fld>
            <a:endParaRPr lang="en-GB"/>
          </a:p>
        </p:txBody>
      </p:sp>
      <p:sp>
        <p:nvSpPr>
          <p:cNvPr id="12" name="Text Placeholder 3">
            <a:extLst>
              <a:ext uri="{FF2B5EF4-FFF2-40B4-BE49-F238E27FC236}">
                <a16:creationId xmlns:a16="http://schemas.microsoft.com/office/drawing/2014/main" id="{63C4663E-311A-9740-985F-ED0A3FB3D395}"/>
              </a:ext>
            </a:extLst>
          </p:cNvPr>
          <p:cNvSpPr txBox="1">
            <a:spLocks/>
          </p:cNvSpPr>
          <p:nvPr/>
        </p:nvSpPr>
        <p:spPr>
          <a:xfrm>
            <a:off x="8553987" y="1614078"/>
            <a:ext cx="3135249" cy="3999322"/>
          </a:xfrm>
          <a:prstGeom prst="rect">
            <a:avLst/>
          </a:prstGeom>
          <a:solidFill>
            <a:schemeClr val="bg1">
              <a:lumMod val="95000"/>
            </a:schemeClr>
          </a:solidFill>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kern="1200" smtClean="0">
                <a:solidFill>
                  <a:schemeClr val="tx1"/>
                </a:solidFill>
                <a:effectLst/>
                <a:latin typeface="GE Inspira Sans" panose="020B0503060000000003" pitchFamily="34" charset="77"/>
                <a:ea typeface="+mn-ea"/>
                <a:cs typeface="+mn-cs"/>
              </a:defRPr>
            </a:lvl1pPr>
            <a:lvl2pPr marL="457200" indent="0" algn="l" defTabSz="914400" rtl="0" eaLnBrk="1" latinLnBrk="0" hangingPunct="1">
              <a:lnSpc>
                <a:spcPct val="100000"/>
              </a:lnSpc>
              <a:spcBef>
                <a:spcPts val="600"/>
              </a:spcBef>
              <a:spcAft>
                <a:spcPts val="0"/>
              </a:spcAft>
              <a:buClr>
                <a:schemeClr val="bg2"/>
              </a:buClr>
              <a:buSzPct val="100000"/>
              <a:buFontTx/>
              <a:buNone/>
              <a:tabLst/>
              <a:defRPr sz="1800" kern="1200">
                <a:solidFill>
                  <a:schemeClr val="tx1"/>
                </a:solidFill>
                <a:latin typeface="GE Inspira Sans" panose="020B0503060000000003" pitchFamily="34" charset="77"/>
                <a:ea typeface="+mn-ea"/>
                <a:cs typeface="+mn-cs"/>
              </a:defRPr>
            </a:lvl2pPr>
            <a:lvl3pPr marL="914400" indent="0" algn="l" defTabSz="914400" rtl="0" eaLnBrk="1" latinLnBrk="0" hangingPunct="1">
              <a:lnSpc>
                <a:spcPct val="100000"/>
              </a:lnSpc>
              <a:spcBef>
                <a:spcPts val="400"/>
              </a:spcBef>
              <a:spcAft>
                <a:spcPts val="0"/>
              </a:spcAft>
              <a:buClr>
                <a:schemeClr val="bg2"/>
              </a:buClr>
              <a:buSzPct val="46000"/>
              <a:buFontTx/>
              <a:buNone/>
              <a:tabLst/>
              <a:defRPr sz="1600" kern="1200">
                <a:solidFill>
                  <a:schemeClr val="tx1"/>
                </a:solidFill>
                <a:latin typeface="GE Inspira Sans" panose="020B0503060000000003" pitchFamily="34" charset="77"/>
                <a:ea typeface="+mn-ea"/>
                <a:cs typeface="+mn-cs"/>
              </a:defRPr>
            </a:lvl3pPr>
            <a:lvl4pPr marL="1371600" indent="0" algn="l" defTabSz="914400" rtl="0" eaLnBrk="1" latinLnBrk="0" hangingPunct="1">
              <a:lnSpc>
                <a:spcPct val="100000"/>
              </a:lnSpc>
              <a:spcBef>
                <a:spcPts val="300"/>
              </a:spcBef>
              <a:spcAft>
                <a:spcPts val="0"/>
              </a:spcAft>
              <a:buSzPct val="100000"/>
              <a:buFontTx/>
              <a:buNone/>
              <a:tabLst/>
              <a:defRPr sz="1400" b="0" kern="1200">
                <a:solidFill>
                  <a:schemeClr val="tx1"/>
                </a:solidFill>
                <a:latin typeface="GE Inspira Sans" panose="020B0503060000000003" pitchFamily="34" charset="77"/>
                <a:ea typeface="+mn-ea"/>
                <a:cs typeface="+mn-cs"/>
              </a:defRPr>
            </a:lvl4pPr>
            <a:lvl5pPr marL="1828800" indent="0" algn="l" defTabSz="914400" rtl="0" eaLnBrk="1" latinLnBrk="0" hangingPunct="1">
              <a:lnSpc>
                <a:spcPct val="100000"/>
              </a:lnSpc>
              <a:spcBef>
                <a:spcPts val="200"/>
              </a:spcBef>
              <a:spcAft>
                <a:spcPts val="0"/>
              </a:spcAft>
              <a:buSzPct val="46000"/>
              <a:buFontTx/>
              <a:buNone/>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342900" indent="-227013">
              <a:tabLst>
                <a:tab pos="571500" algn="l"/>
              </a:tabLst>
            </a:pPr>
            <a:r>
              <a:rPr lang="en-US" b="1" dirty="0"/>
              <a:t>		</a:t>
            </a:r>
            <a:r>
              <a:rPr lang="en-US" sz="2400" b="1" dirty="0"/>
              <a:t>Tip!</a:t>
            </a:r>
            <a:endParaRPr lang="en-US" sz="2400" dirty="0"/>
          </a:p>
          <a:p>
            <a:pPr marL="115888"/>
            <a:endParaRPr lang="en-US" sz="600" dirty="0"/>
          </a:p>
          <a:p>
            <a:pPr marL="115888"/>
            <a:r>
              <a:rPr lang="en-US" dirty="0"/>
              <a:t>You must create a Next Engineers website account to access the volunteer resources referenced and hyperlinked in this guide.</a:t>
            </a:r>
          </a:p>
          <a:p>
            <a:pPr marL="342900" indent="-227013"/>
            <a:endParaRPr lang="en-US" sz="200" dirty="0"/>
          </a:p>
          <a:p>
            <a:pPr marL="342900" indent="-227013"/>
            <a:r>
              <a:rPr lang="en-US" dirty="0"/>
              <a:t>Follow these simple steps:</a:t>
            </a:r>
          </a:p>
          <a:p>
            <a:pPr marL="342900" indent="-227013">
              <a:buFont typeface="+mj-lt"/>
              <a:buAutoNum type="arabicPeriod"/>
            </a:pPr>
            <a:r>
              <a:rPr lang="en-US" dirty="0"/>
              <a:t>Go to </a:t>
            </a:r>
            <a:r>
              <a:rPr lang="en-US" b="1" dirty="0">
                <a:solidFill>
                  <a:schemeClr val="accent1"/>
                </a:solidFill>
                <a:hlinkClick r:id="rId2">
                  <a:extLst>
                    <a:ext uri="{A12FA001-AC4F-418D-AE19-62706E023703}">
                      <ahyp:hlinkClr xmlns:ahyp="http://schemas.microsoft.com/office/drawing/2018/hyperlinkcolor" val="tx"/>
                    </a:ext>
                  </a:extLst>
                </a:hlinkClick>
              </a:rPr>
              <a:t>NextEngineers.org</a:t>
            </a:r>
            <a:endParaRPr lang="en-US" b="1" dirty="0">
              <a:solidFill>
                <a:schemeClr val="accent1"/>
              </a:solidFill>
            </a:endParaRPr>
          </a:p>
          <a:p>
            <a:pPr marL="342900" indent="-227013">
              <a:buFont typeface="+mj-lt"/>
              <a:buAutoNum type="arabicPeriod"/>
            </a:pPr>
            <a:r>
              <a:rPr lang="en-US" dirty="0"/>
              <a:t>Click “LOG IN”</a:t>
            </a:r>
          </a:p>
          <a:p>
            <a:pPr marL="342900" indent="-227013">
              <a:buFont typeface="+mj-lt"/>
              <a:buAutoNum type="arabicPeriod"/>
            </a:pPr>
            <a:r>
              <a:rPr lang="en-US" dirty="0"/>
              <a:t>Choose “CREATE NEW ACCOUNT”</a:t>
            </a:r>
          </a:p>
          <a:p>
            <a:pPr marL="342900" indent="-227013">
              <a:buFont typeface="+mj-lt"/>
              <a:buAutoNum type="arabicPeriod"/>
            </a:pPr>
            <a:r>
              <a:rPr lang="en-US" dirty="0"/>
              <a:t>Log in and begin using the resources!</a:t>
            </a:r>
          </a:p>
          <a:p>
            <a:endParaRPr lang="en-US" dirty="0"/>
          </a:p>
        </p:txBody>
      </p:sp>
      <p:pic>
        <p:nvPicPr>
          <p:cNvPr id="13" name="Picture 12">
            <a:extLst>
              <a:ext uri="{FF2B5EF4-FFF2-40B4-BE49-F238E27FC236}">
                <a16:creationId xmlns:a16="http://schemas.microsoft.com/office/drawing/2014/main" id="{6E85377A-220B-7A44-9064-1A1B042FA30C}"/>
              </a:ext>
            </a:extLst>
          </p:cNvPr>
          <p:cNvPicPr>
            <a:picLocks noChangeAspect="1"/>
          </p:cNvPicPr>
          <p:nvPr/>
        </p:nvPicPr>
        <p:blipFill>
          <a:blip r:embed="rId3"/>
          <a:stretch>
            <a:fillRect/>
          </a:stretch>
        </p:blipFill>
        <p:spPr>
          <a:xfrm>
            <a:off x="685801" y="1792616"/>
            <a:ext cx="7341972" cy="3650672"/>
          </a:xfrm>
          <a:prstGeom prst="rect">
            <a:avLst/>
          </a:prstGeom>
        </p:spPr>
      </p:pic>
      <p:pic>
        <p:nvPicPr>
          <p:cNvPr id="8" name="Graphic 7" descr="Badge Tick1 with solid fill">
            <a:extLst>
              <a:ext uri="{FF2B5EF4-FFF2-40B4-BE49-F238E27FC236}">
                <a16:creationId xmlns:a16="http://schemas.microsoft.com/office/drawing/2014/main" id="{26AF42AC-BF34-B54E-B1FB-D467BD1D93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6238" y="1335416"/>
            <a:ext cx="914400" cy="914400"/>
          </a:xfrm>
          <a:prstGeom prst="rect">
            <a:avLst/>
          </a:prstGeom>
        </p:spPr>
      </p:pic>
      <p:sp>
        <p:nvSpPr>
          <p:cNvPr id="14" name="Rounded Rectangle 13">
            <a:hlinkClick r:id="rId6" action="ppaction://hlinksldjump"/>
            <a:extLst>
              <a:ext uri="{FF2B5EF4-FFF2-40B4-BE49-F238E27FC236}">
                <a16:creationId xmlns:a16="http://schemas.microsoft.com/office/drawing/2014/main" id="{C20DD098-1CD7-174E-8F61-180885777464}"/>
              </a:ext>
            </a:extLst>
          </p:cNvPr>
          <p:cNvSpPr/>
          <p:nvPr/>
        </p:nvSpPr>
        <p:spPr>
          <a:xfrm>
            <a:off x="9622166" y="510313"/>
            <a:ext cx="2113109"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200" dirty="0">
                <a:solidFill>
                  <a:schemeClr val="accent5"/>
                </a:solidFill>
              </a:rPr>
              <a:t>Resources</a:t>
            </a:r>
          </a:p>
        </p:txBody>
      </p:sp>
      <p:pic>
        <p:nvPicPr>
          <p:cNvPr id="11" name="Graphic 10" descr="Line arrow: Horizontal U-turn outline">
            <a:hlinkClick r:id="rId6" action="ppaction://hlinksldjump"/>
            <a:extLst>
              <a:ext uri="{FF2B5EF4-FFF2-40B4-BE49-F238E27FC236}">
                <a16:creationId xmlns:a16="http://schemas.microsoft.com/office/drawing/2014/main" id="{D14904A9-81A8-0944-B83D-3EAD2D6E09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5072" y="542980"/>
            <a:ext cx="274319" cy="274320"/>
          </a:xfrm>
          <a:prstGeom prst="rect">
            <a:avLst/>
          </a:prstGeom>
        </p:spPr>
      </p:pic>
      <p:sp>
        <p:nvSpPr>
          <p:cNvPr id="3" name="Rounded Rectangle 14">
            <a:hlinkClick r:id="rId9" action="ppaction://hlinksldjump"/>
            <a:extLst>
              <a:ext uri="{FF2B5EF4-FFF2-40B4-BE49-F238E27FC236}">
                <a16:creationId xmlns:a16="http://schemas.microsoft.com/office/drawing/2014/main" id="{16D74834-B684-765B-9A2F-8B64613B751F}"/>
              </a:ext>
            </a:extLst>
          </p:cNvPr>
          <p:cNvSpPr/>
          <p:nvPr/>
        </p:nvSpPr>
        <p:spPr>
          <a:xfrm>
            <a:off x="9845072" y="189094"/>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dirty="0">
                <a:solidFill>
                  <a:schemeClr val="tx2"/>
                </a:solidFill>
              </a:rPr>
              <a:t>6 Steps</a:t>
            </a:r>
          </a:p>
        </p:txBody>
      </p:sp>
      <p:pic>
        <p:nvPicPr>
          <p:cNvPr id="5" name="Graphic 4" descr="Circle with left arrow outline">
            <a:hlinkClick r:id="" action="ppaction://hlinkshowjump?jump=nextslide"/>
            <a:extLst>
              <a:ext uri="{FF2B5EF4-FFF2-40B4-BE49-F238E27FC236}">
                <a16:creationId xmlns:a16="http://schemas.microsoft.com/office/drawing/2014/main" id="{0CC1CA8D-3D3F-8B88-E9A2-B73D07D13A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69515" y="173827"/>
            <a:ext cx="365760" cy="365760"/>
          </a:xfrm>
          <a:prstGeom prst="rect">
            <a:avLst/>
          </a:prstGeom>
        </p:spPr>
      </p:pic>
      <p:pic>
        <p:nvPicPr>
          <p:cNvPr id="6" name="Graphic 5" descr="Circle with left arrow outline">
            <a:hlinkClick r:id="" action="ppaction://hlinkshowjump?jump=previousslide"/>
            <a:extLst>
              <a:ext uri="{FF2B5EF4-FFF2-40B4-BE49-F238E27FC236}">
                <a16:creationId xmlns:a16="http://schemas.microsoft.com/office/drawing/2014/main" id="{7CF59F0E-36C7-3749-AFE2-A488F7FFDE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915961" y="173828"/>
            <a:ext cx="365760" cy="365760"/>
          </a:xfrm>
          <a:prstGeom prst="rect">
            <a:avLst/>
          </a:prstGeom>
        </p:spPr>
      </p:pic>
      <p:pic>
        <p:nvPicPr>
          <p:cNvPr id="10" name="Graphic 9" descr="Line arrow: Horizontal U-turn outline">
            <a:hlinkClick r:id="rId9" action="ppaction://hlinksldjump"/>
            <a:extLst>
              <a:ext uri="{FF2B5EF4-FFF2-40B4-BE49-F238E27FC236}">
                <a16:creationId xmlns:a16="http://schemas.microsoft.com/office/drawing/2014/main" id="{DD07A9F1-FFDD-AB79-D383-D1ADDD834DD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45072" y="225593"/>
            <a:ext cx="274320" cy="274320"/>
          </a:xfrm>
          <a:prstGeom prst="rect">
            <a:avLst/>
          </a:prstGeom>
        </p:spPr>
      </p:pic>
    </p:spTree>
    <p:extLst>
      <p:ext uri="{BB962C8B-B14F-4D97-AF65-F5344CB8AC3E}">
        <p14:creationId xmlns:p14="http://schemas.microsoft.com/office/powerpoint/2010/main" val="415160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7E35255-08BA-284D-A476-4762F9F2F569}"/>
              </a:ext>
            </a:extLst>
          </p:cNvPr>
          <p:cNvSpPr>
            <a:spLocks noGrp="1"/>
          </p:cNvSpPr>
          <p:nvPr>
            <p:ph type="sldNum" sz="quarter" idx="4"/>
          </p:nvPr>
        </p:nvSpPr>
        <p:spPr/>
        <p:txBody>
          <a:bodyPr/>
          <a:lstStyle/>
          <a:p>
            <a:fld id="{14719505-AD43-774F-936C-A3AE71DD4EEA}" type="slidenum">
              <a:rPr lang="en-GB" smtClean="0"/>
              <a:pPr/>
              <a:t>21</a:t>
            </a:fld>
            <a:endParaRPr lang="en-GB"/>
          </a:p>
        </p:txBody>
      </p:sp>
      <p:sp>
        <p:nvSpPr>
          <p:cNvPr id="13" name="Text Placeholder 3">
            <a:extLst>
              <a:ext uri="{FF2B5EF4-FFF2-40B4-BE49-F238E27FC236}">
                <a16:creationId xmlns:a16="http://schemas.microsoft.com/office/drawing/2014/main" id="{76B0314E-9327-9344-BC9F-7A75962304D8}"/>
              </a:ext>
            </a:extLst>
          </p:cNvPr>
          <p:cNvSpPr txBox="1">
            <a:spLocks/>
          </p:cNvSpPr>
          <p:nvPr/>
        </p:nvSpPr>
        <p:spPr>
          <a:xfrm>
            <a:off x="786063" y="2328706"/>
            <a:ext cx="5230368" cy="3463068"/>
          </a:xfrm>
          <a:prstGeom prst="rect">
            <a:avLst/>
          </a:prstGeom>
          <a:solidFill>
            <a:schemeClr val="bg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dirty="0" err="1">
                <a:solidFill>
                  <a:schemeClr val="accent1"/>
                </a:solidFill>
                <a:ea typeface="Calibri" panose="020F0502020204030204" pitchFamily="34" charset="0"/>
                <a:cs typeface="Times New Roman" panose="02020603050405020304" pitchFamily="18" charset="0"/>
              </a:rPr>
              <a:t>e</a:t>
            </a:r>
            <a:r>
              <a:rPr lang="en-US" sz="1400" b="1" cap="all" dirty="0" err="1">
                <a:solidFill>
                  <a:schemeClr val="accent1"/>
                </a:solidFill>
                <a:ea typeface="Calibri" panose="020F0502020204030204" pitchFamily="34" charset="0"/>
                <a:cs typeface="Times New Roman" panose="02020603050405020304" pitchFamily="18" charset="0"/>
              </a:rPr>
              <a:t>modules</a:t>
            </a:r>
            <a:r>
              <a:rPr lang="en-US" sz="1400" b="1" cap="all" dirty="0">
                <a:solidFill>
                  <a:schemeClr val="accent1"/>
                </a:solidFill>
                <a:ea typeface="Calibri" panose="020F0502020204030204" pitchFamily="34" charset="0"/>
                <a:cs typeface="Times New Roman" panose="02020603050405020304" pitchFamily="18" charset="0"/>
              </a:rPr>
              <a:t> available</a:t>
            </a:r>
            <a:endParaRPr lang="en-US" sz="1400" dirty="0">
              <a:solidFill>
                <a:schemeClr val="bg1"/>
              </a:solidFill>
              <a:ea typeface="Calibri" panose="020F0502020204030204" pitchFamily="34" charset="0"/>
              <a:cs typeface="Times New Roman" panose="02020603050405020304" pitchFamily="18" charset="0"/>
            </a:endParaRPr>
          </a:p>
          <a:p>
            <a:pPr lvl="0">
              <a:lnSpc>
                <a:spcPct val="107000"/>
              </a:lnSpc>
              <a:spcBef>
                <a:spcPts val="0"/>
              </a:spcBef>
              <a:buClr>
                <a:srgbClr val="000000"/>
              </a:buClr>
            </a:pPr>
            <a:endParaRPr lang="en-US" sz="600" dirty="0">
              <a:solidFill>
                <a:schemeClr val="bg1"/>
              </a:solidFill>
              <a:ea typeface="Calibri" panose="020F0502020204030204" pitchFamily="34" charset="0"/>
              <a:cs typeface="Times New Roman" panose="02020603050405020304" pitchFamily="18" charset="0"/>
            </a:endParaRPr>
          </a:p>
          <a:p>
            <a:pPr lvl="0">
              <a:lnSpc>
                <a:spcPct val="107000"/>
              </a:lnSpc>
              <a:spcBef>
                <a:spcPts val="0"/>
              </a:spcBef>
              <a:buClr>
                <a:srgbClr val="000000"/>
              </a:buClr>
            </a:pPr>
            <a:endParaRPr lang="en-US" sz="600" dirty="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SzTx/>
              <a:buFont typeface="Symbol" pitchFamily="2" charset="2"/>
              <a:buChar char=""/>
              <a:defRPr/>
            </a:pPr>
            <a:r>
              <a:rPr lang="en-US" sz="1400" dirty="0"/>
              <a:t>Safeguarding Program Participants </a:t>
            </a:r>
          </a:p>
          <a:p>
            <a:pPr marL="342900" indent="-342900">
              <a:lnSpc>
                <a:spcPct val="107000"/>
              </a:lnSpc>
              <a:spcBef>
                <a:spcPts val="0"/>
              </a:spcBef>
              <a:buClr>
                <a:schemeClr val="accent1"/>
              </a:buClr>
              <a:buSzTx/>
              <a:buFont typeface="Symbol" pitchFamily="2" charset="2"/>
              <a:buChar char=""/>
              <a:defRPr/>
            </a:pPr>
            <a:r>
              <a:rPr lang="en-US" sz="1400" dirty="0"/>
              <a:t>Next Engineers Orientation </a:t>
            </a:r>
          </a:p>
          <a:p>
            <a:pPr marL="342900" indent="-342900">
              <a:lnSpc>
                <a:spcPct val="107000"/>
              </a:lnSpc>
              <a:spcBef>
                <a:spcPts val="0"/>
              </a:spcBef>
              <a:buClr>
                <a:schemeClr val="accent1"/>
              </a:buClr>
              <a:buSzTx/>
              <a:buFont typeface="Symbol" pitchFamily="2" charset="2"/>
              <a:buChar char=""/>
              <a:defRPr/>
            </a:pPr>
            <a:r>
              <a:rPr lang="en-US" sz="1400" dirty="0"/>
              <a:t>Facilitation 2.0: Enhancing Your Skills</a:t>
            </a:r>
          </a:p>
          <a:p>
            <a:pPr marL="342900" indent="-342900">
              <a:lnSpc>
                <a:spcPct val="107000"/>
              </a:lnSpc>
              <a:spcBef>
                <a:spcPts val="0"/>
              </a:spcBef>
              <a:buClr>
                <a:schemeClr val="accent1"/>
              </a:buClr>
              <a:buSzTx/>
              <a:buFont typeface="Symbol" pitchFamily="2" charset="2"/>
              <a:buChar char=""/>
              <a:defRPr/>
            </a:pPr>
            <a:r>
              <a:rPr lang="en-US" sz="1400" dirty="0"/>
              <a:t>Cultivating </a:t>
            </a:r>
            <a:r>
              <a:rPr lang="en-US" sz="1400"/>
              <a:t>Authentic Relationships</a:t>
            </a:r>
            <a:endParaRPr lang="en-US" sz="1400" dirty="0"/>
          </a:p>
          <a:p>
            <a:pPr marL="342900" indent="-342900">
              <a:lnSpc>
                <a:spcPct val="107000"/>
              </a:lnSpc>
              <a:spcBef>
                <a:spcPts val="0"/>
              </a:spcBef>
              <a:buClr>
                <a:schemeClr val="accent1"/>
              </a:buClr>
              <a:buSzTx/>
              <a:buFont typeface="Symbol" pitchFamily="2" charset="2"/>
              <a:buChar char=""/>
              <a:defRPr/>
            </a:pPr>
            <a:endParaRPr lang="en-US" sz="1400" dirty="0"/>
          </a:p>
          <a:p>
            <a:pPr marL="342900" indent="-342900">
              <a:lnSpc>
                <a:spcPct val="107000"/>
              </a:lnSpc>
              <a:spcBef>
                <a:spcPts val="0"/>
              </a:spcBef>
              <a:buClr>
                <a:schemeClr val="accent1"/>
              </a:buClr>
              <a:buSzTx/>
              <a:buFont typeface="Symbol" pitchFamily="2" charset="2"/>
              <a:buChar char=""/>
              <a:defRPr/>
            </a:pPr>
            <a:endParaRPr lang="en-US" sz="1400" dirty="0"/>
          </a:p>
          <a:p>
            <a:pPr lvl="0">
              <a:lnSpc>
                <a:spcPct val="107000"/>
              </a:lnSpc>
              <a:spcBef>
                <a:spcPts val="0"/>
              </a:spcBef>
              <a:buClr>
                <a:schemeClr val="accent1"/>
              </a:buClr>
              <a:buSzTx/>
              <a:defRPr/>
            </a:pPr>
            <a:endParaRPr lang="en-US" sz="1400" dirty="0"/>
          </a:p>
          <a:p>
            <a:pPr marL="342900" lvl="0" indent="-342900">
              <a:lnSpc>
                <a:spcPct val="107000"/>
              </a:lnSpc>
              <a:spcBef>
                <a:spcPts val="0"/>
              </a:spcBef>
              <a:buClr>
                <a:srgbClr val="000000"/>
              </a:buClr>
              <a:buSzTx/>
              <a:buFont typeface="Symbol" pitchFamily="2" charset="2"/>
              <a:buChar char=""/>
              <a:defRPr/>
            </a:pPr>
            <a:endParaRPr lang="en-US" sz="1400" dirty="0"/>
          </a:p>
          <a:p>
            <a:pPr marL="285750" indent="-285750">
              <a:buFont typeface="Arial" panose="020B0604020202020204" pitchFamily="34" charset="0"/>
              <a:buChar char="•"/>
            </a:pPr>
            <a:endParaRPr lang="en-US" sz="1400" dirty="0"/>
          </a:p>
        </p:txBody>
      </p:sp>
      <p:sp>
        <p:nvSpPr>
          <p:cNvPr id="14" name="Text Placeholder 3">
            <a:extLst>
              <a:ext uri="{FF2B5EF4-FFF2-40B4-BE49-F238E27FC236}">
                <a16:creationId xmlns:a16="http://schemas.microsoft.com/office/drawing/2014/main" id="{AF95A17A-76F0-3645-8B0B-2A88D119721F}"/>
              </a:ext>
            </a:extLst>
          </p:cNvPr>
          <p:cNvSpPr txBox="1">
            <a:spLocks/>
          </p:cNvSpPr>
          <p:nvPr/>
        </p:nvSpPr>
        <p:spPr>
          <a:xfrm>
            <a:off x="6139147" y="2328704"/>
            <a:ext cx="5230368" cy="3463067"/>
          </a:xfrm>
          <a:prstGeom prst="rect">
            <a:avLst/>
          </a:prstGeom>
          <a:solidFill>
            <a:schemeClr val="bg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rPr>
              <a:t>To ENROLL</a:t>
            </a:r>
          </a:p>
          <a:p>
            <a:pPr lvl="0">
              <a:lnSpc>
                <a:spcPct val="107000"/>
              </a:lnSpc>
              <a:spcBef>
                <a:spcPts val="0"/>
              </a:spcBef>
              <a:buClr>
                <a:srgbClr val="000000"/>
              </a:buClr>
            </a:pPr>
            <a:endParaRPr lang="en-US" sz="600">
              <a:solidFill>
                <a:schemeClr val="bg1"/>
              </a:solidFill>
              <a:ea typeface="Calibri" panose="020F0502020204030204" pitchFamily="34" charset="0"/>
              <a:cs typeface="Times New Roman" panose="02020603050405020304" pitchFamily="18" charset="0"/>
            </a:endParaRPr>
          </a:p>
          <a:p>
            <a:pPr marL="635000" indent="-454025">
              <a:buAutoNum type="arabicPeriod"/>
            </a:pPr>
            <a:r>
              <a:rPr lang="en-US" sz="1400"/>
              <a:t>Go to our </a:t>
            </a:r>
            <a:r>
              <a:rPr lang="en-US" sz="1400" b="1">
                <a:solidFill>
                  <a:schemeClr val="accent1"/>
                </a:solidFill>
                <a:hlinkClick r:id="rId2">
                  <a:extLst>
                    <a:ext uri="{A12FA001-AC4F-418D-AE19-62706E023703}">
                      <ahyp:hlinkClr xmlns:ahyp="http://schemas.microsoft.com/office/drawing/2018/hyperlinkcolor" val="tx"/>
                    </a:ext>
                  </a:extLst>
                </a:hlinkClick>
              </a:rPr>
              <a:t>Learning Management System (LMS)</a:t>
            </a:r>
            <a:endParaRPr lang="en-US" sz="1400" b="1">
              <a:solidFill>
                <a:schemeClr val="accent1"/>
              </a:solidFill>
            </a:endParaRPr>
          </a:p>
          <a:p>
            <a:pPr marL="635000" indent="-454025">
              <a:buAutoNum type="arabicPeriod"/>
            </a:pPr>
            <a:r>
              <a:rPr lang="en-US" sz="1400"/>
              <a:t>Create an account</a:t>
            </a:r>
          </a:p>
          <a:p>
            <a:pPr marL="635000" indent="-454025">
              <a:buAutoNum type="arabicPeriod"/>
            </a:pPr>
            <a:r>
              <a:rPr lang="en-US" sz="1400"/>
              <a:t>Log in and “Join Group”</a:t>
            </a:r>
          </a:p>
          <a:p>
            <a:pPr marL="635000" indent="-454025">
              <a:buAutoNum type="arabicPeriod"/>
            </a:pPr>
            <a:r>
              <a:rPr lang="en-US" sz="1400"/>
              <a:t>Enter Group Key: </a:t>
            </a:r>
            <a:r>
              <a:rPr lang="en-US" sz="1400" err="1"/>
              <a:t>NextEng</a:t>
            </a:r>
            <a:endParaRPr lang="en-US" sz="1400"/>
          </a:p>
          <a:p>
            <a:pPr marL="635000" indent="-454025">
              <a:buAutoNum type="arabicPeriod"/>
            </a:pPr>
            <a:r>
              <a:rPr lang="en-US" sz="1400"/>
              <a:t>Enjoy!</a:t>
            </a:r>
          </a:p>
          <a:p>
            <a:pPr marL="180975"/>
            <a:endParaRPr lang="en-US" sz="1400"/>
          </a:p>
          <a:p>
            <a:pPr marL="12700"/>
            <a:r>
              <a:rPr lang="en-US" sz="1400"/>
              <a:t>The </a:t>
            </a:r>
            <a:r>
              <a:rPr lang="en-US" sz="1400" b="1" u="sng">
                <a:solidFill>
                  <a:schemeClr val="accent1"/>
                </a:solidFill>
                <a:hlinkClick r:id="rId3">
                  <a:extLst>
                    <a:ext uri="{A12FA001-AC4F-418D-AE19-62706E023703}">
                      <ahyp:hlinkClr xmlns:ahyp="http://schemas.microsoft.com/office/drawing/2018/hyperlinkcolor" val="tx"/>
                    </a:ext>
                  </a:extLst>
                </a:hlinkClick>
              </a:rPr>
              <a:t>LMS Self Registration Guide</a:t>
            </a:r>
            <a:r>
              <a:rPr lang="en-US" sz="1400"/>
              <a:t> provides more detailed step-by-step instructions.</a:t>
            </a:r>
          </a:p>
          <a:p>
            <a:pPr marL="285750" indent="-285750">
              <a:buFont typeface="Arial" panose="020B0604020202020204" pitchFamily="34" charset="0"/>
              <a:buChar char="•"/>
            </a:pPr>
            <a:endParaRPr lang="en-US" sz="1400"/>
          </a:p>
        </p:txBody>
      </p:sp>
      <p:sp>
        <p:nvSpPr>
          <p:cNvPr id="17" name="TextBox 16">
            <a:extLst>
              <a:ext uri="{FF2B5EF4-FFF2-40B4-BE49-F238E27FC236}">
                <a16:creationId xmlns:a16="http://schemas.microsoft.com/office/drawing/2014/main" id="{78C61C28-2D9F-FE46-A13F-BF73854ECD27}"/>
              </a:ext>
            </a:extLst>
          </p:cNvPr>
          <p:cNvSpPr txBox="1"/>
          <p:nvPr/>
        </p:nvSpPr>
        <p:spPr>
          <a:xfrm>
            <a:off x="804275" y="1327168"/>
            <a:ext cx="10426699" cy="800219"/>
          </a:xfrm>
          <a:prstGeom prst="rect">
            <a:avLst/>
          </a:prstGeom>
          <a:noFill/>
        </p:spPr>
        <p:txBody>
          <a:bodyPr wrap="square">
            <a:spAutoFit/>
          </a:bodyPr>
          <a:lstStyle/>
          <a:p>
            <a:r>
              <a:rPr lang="en-US" sz="1400" dirty="0"/>
              <a:t>We offer training modules you can complete on your own time so you can feel confident engaging with youth. Click on the link below for instructions on how to access the </a:t>
            </a:r>
            <a:r>
              <a:rPr lang="en-US" sz="1400" dirty="0" err="1"/>
              <a:t>eModules</a:t>
            </a:r>
            <a:r>
              <a:rPr lang="en-US" sz="1400" dirty="0"/>
              <a:t>. </a:t>
            </a:r>
          </a:p>
          <a:p>
            <a:endParaRPr lang="en-US" sz="1800" dirty="0">
              <a:ea typeface="Calibri" panose="020F0502020204030204" pitchFamily="34" charset="0"/>
              <a:cs typeface="Times New Roman" panose="02020603050405020304" pitchFamily="18" charset="0"/>
            </a:endParaRPr>
          </a:p>
        </p:txBody>
      </p:sp>
      <p:sp>
        <p:nvSpPr>
          <p:cNvPr id="20" name="Title 1">
            <a:extLst>
              <a:ext uri="{FF2B5EF4-FFF2-40B4-BE49-F238E27FC236}">
                <a16:creationId xmlns:a16="http://schemas.microsoft.com/office/drawing/2014/main" id="{455E84E6-D328-EB41-8EBD-731015E531B7}"/>
              </a:ext>
            </a:extLst>
          </p:cNvPr>
          <p:cNvSpPr txBox="1">
            <a:spLocks/>
          </p:cNvSpPr>
          <p:nvPr/>
        </p:nvSpPr>
        <p:spPr>
          <a:xfrm>
            <a:off x="804275" y="596512"/>
            <a:ext cx="10515599" cy="8105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dirty="0"/>
              <a:t>Volunteer Training: Next Engineers </a:t>
            </a:r>
            <a:r>
              <a:rPr lang="en-US" sz="2600" b="1" dirty="0" err="1"/>
              <a:t>eModules</a:t>
            </a:r>
            <a:br>
              <a:rPr lang="en-US" b="1" dirty="0"/>
            </a:br>
            <a:endParaRPr lang="en-US" sz="1000" b="1" dirty="0"/>
          </a:p>
          <a:p>
            <a:br>
              <a:rPr lang="en-US" sz="1000" b="1" dirty="0"/>
            </a:br>
            <a:endParaRPr lang="en-US" sz="1400" dirty="0">
              <a:solidFill>
                <a:schemeClr val="tx2"/>
              </a:solidFill>
            </a:endParaRPr>
          </a:p>
        </p:txBody>
      </p:sp>
      <p:sp>
        <p:nvSpPr>
          <p:cNvPr id="21" name="Rounded Rectangle 20">
            <a:hlinkClick r:id="rId4" action="ppaction://hlinksldjump"/>
            <a:extLst>
              <a:ext uri="{FF2B5EF4-FFF2-40B4-BE49-F238E27FC236}">
                <a16:creationId xmlns:a16="http://schemas.microsoft.com/office/drawing/2014/main" id="{D4D6B579-45C3-8048-A052-7589EA69BEC9}"/>
              </a:ext>
            </a:extLst>
          </p:cNvPr>
          <p:cNvSpPr/>
          <p:nvPr/>
        </p:nvSpPr>
        <p:spPr>
          <a:xfrm>
            <a:off x="9796626" y="493061"/>
            <a:ext cx="1276716"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dirty="0">
                <a:solidFill>
                  <a:schemeClr val="accent3"/>
                </a:solidFill>
              </a:rPr>
              <a:t>3: Get Set</a:t>
            </a:r>
            <a:endParaRPr lang="en-US" sz="1200" u="sng" dirty="0">
              <a:solidFill>
                <a:schemeClr val="accent3"/>
              </a:solidFill>
            </a:endParaRPr>
          </a:p>
        </p:txBody>
      </p:sp>
      <p:pic>
        <p:nvPicPr>
          <p:cNvPr id="22" name="Graphic 21" descr="Line arrow: Horizontal U-turn outline">
            <a:hlinkClick r:id="rId4" action="ppaction://hlinksldjump"/>
            <a:extLst>
              <a:ext uri="{FF2B5EF4-FFF2-40B4-BE49-F238E27FC236}">
                <a16:creationId xmlns:a16="http://schemas.microsoft.com/office/drawing/2014/main" id="{73613BAC-CC08-6649-9A32-BE233D3A42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5971" y="512111"/>
            <a:ext cx="274320" cy="274320"/>
          </a:xfrm>
          <a:prstGeom prst="rect">
            <a:avLst/>
          </a:prstGeom>
        </p:spPr>
      </p:pic>
      <p:pic>
        <p:nvPicPr>
          <p:cNvPr id="3" name="Picture 2">
            <a:extLst>
              <a:ext uri="{FF2B5EF4-FFF2-40B4-BE49-F238E27FC236}">
                <a16:creationId xmlns:a16="http://schemas.microsoft.com/office/drawing/2014/main" id="{FECA38CD-96F5-F248-F5EF-EE7CB1BEABC6}"/>
              </a:ext>
            </a:extLst>
          </p:cNvPr>
          <p:cNvPicPr>
            <a:picLocks noChangeAspect="1"/>
          </p:cNvPicPr>
          <p:nvPr/>
        </p:nvPicPr>
        <p:blipFill>
          <a:blip r:embed="rId7"/>
          <a:stretch>
            <a:fillRect/>
          </a:stretch>
        </p:blipFill>
        <p:spPr>
          <a:xfrm>
            <a:off x="1366787" y="3889933"/>
            <a:ext cx="3243712" cy="1785278"/>
          </a:xfrm>
          <a:prstGeom prst="rect">
            <a:avLst/>
          </a:prstGeom>
          <a:ln>
            <a:noFill/>
          </a:ln>
          <a:effectLst>
            <a:outerShdw blurRad="292100" dist="139700" dir="2700000" algn="tl" rotWithShape="0">
              <a:srgbClr val="333333">
                <a:alpha val="65000"/>
              </a:srgbClr>
            </a:outerShdw>
          </a:effectLst>
        </p:spPr>
      </p:pic>
      <p:sp>
        <p:nvSpPr>
          <p:cNvPr id="2" name="Rounded Rectangle 17">
            <a:hlinkClick r:id="rId8" action="ppaction://hlinksldjump"/>
            <a:extLst>
              <a:ext uri="{FF2B5EF4-FFF2-40B4-BE49-F238E27FC236}">
                <a16:creationId xmlns:a16="http://schemas.microsoft.com/office/drawing/2014/main" id="{5A1E00E8-F7C1-6EFC-34AD-A3F414196764}"/>
              </a:ext>
            </a:extLst>
          </p:cNvPr>
          <p:cNvSpPr/>
          <p:nvPr/>
        </p:nvSpPr>
        <p:spPr>
          <a:xfrm>
            <a:off x="9625176" y="763300"/>
            <a:ext cx="134503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200" dirty="0">
                <a:solidFill>
                  <a:schemeClr val="accent5"/>
                </a:solidFill>
              </a:rPr>
              <a:t>Resources</a:t>
            </a:r>
          </a:p>
        </p:txBody>
      </p:sp>
      <p:pic>
        <p:nvPicPr>
          <p:cNvPr id="4" name="Graphic 3" descr="Line arrow: Horizontal U-turn outline">
            <a:hlinkClick r:id="rId8" action="ppaction://hlinksldjump"/>
            <a:extLst>
              <a:ext uri="{FF2B5EF4-FFF2-40B4-BE49-F238E27FC236}">
                <a16:creationId xmlns:a16="http://schemas.microsoft.com/office/drawing/2014/main" id="{E2BCC2B5-7AA7-2DF8-DB8A-3C6776CC5D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47195" y="790255"/>
            <a:ext cx="274320" cy="274320"/>
          </a:xfrm>
          <a:prstGeom prst="rect">
            <a:avLst/>
          </a:prstGeom>
        </p:spPr>
      </p:pic>
      <p:sp>
        <p:nvSpPr>
          <p:cNvPr id="10" name="Rounded Rectangle 14">
            <a:hlinkClick r:id="rId11" action="ppaction://hlinksldjump"/>
            <a:extLst>
              <a:ext uri="{FF2B5EF4-FFF2-40B4-BE49-F238E27FC236}">
                <a16:creationId xmlns:a16="http://schemas.microsoft.com/office/drawing/2014/main" id="{06886602-5E5F-2AF6-5199-FF0AF621985B}"/>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dirty="0">
                <a:solidFill>
                  <a:schemeClr val="tx2"/>
                </a:solidFill>
              </a:rPr>
              <a:t>6 Steps</a:t>
            </a:r>
          </a:p>
        </p:txBody>
      </p:sp>
      <p:pic>
        <p:nvPicPr>
          <p:cNvPr id="15" name="Graphic 14" descr="Circle with left arrow outline">
            <a:hlinkClick r:id="" action="ppaction://hlinkshowjump?jump=nextslide"/>
            <a:extLst>
              <a:ext uri="{FF2B5EF4-FFF2-40B4-BE49-F238E27FC236}">
                <a16:creationId xmlns:a16="http://schemas.microsoft.com/office/drawing/2014/main" id="{8025E5A6-0EF7-06EC-6C25-D5C9E435CB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69515" y="173827"/>
            <a:ext cx="365760" cy="365760"/>
          </a:xfrm>
          <a:prstGeom prst="rect">
            <a:avLst/>
          </a:prstGeom>
        </p:spPr>
      </p:pic>
      <p:pic>
        <p:nvPicPr>
          <p:cNvPr id="16" name="Graphic 15" descr="Circle with left arrow outline">
            <a:hlinkClick r:id="" action="ppaction://hlinkshowjump?jump=previousslide"/>
            <a:extLst>
              <a:ext uri="{FF2B5EF4-FFF2-40B4-BE49-F238E27FC236}">
                <a16:creationId xmlns:a16="http://schemas.microsoft.com/office/drawing/2014/main" id="{7356A661-DE9E-F2FC-6C15-B7FE103DA9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10915961" y="173828"/>
            <a:ext cx="365760" cy="365760"/>
          </a:xfrm>
          <a:prstGeom prst="rect">
            <a:avLst/>
          </a:prstGeom>
        </p:spPr>
      </p:pic>
      <p:pic>
        <p:nvPicPr>
          <p:cNvPr id="18" name="Graphic 17" descr="Line arrow: Horizontal U-turn outline">
            <a:hlinkClick r:id="rId11" action="ppaction://hlinksldjump"/>
            <a:extLst>
              <a:ext uri="{FF2B5EF4-FFF2-40B4-BE49-F238E27FC236}">
                <a16:creationId xmlns:a16="http://schemas.microsoft.com/office/drawing/2014/main" id="{2D128BDE-C15F-0B5A-207B-976A6D127A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45072" y="219547"/>
            <a:ext cx="274320" cy="274320"/>
          </a:xfrm>
          <a:prstGeom prst="rect">
            <a:avLst/>
          </a:prstGeom>
        </p:spPr>
      </p:pic>
    </p:spTree>
    <p:extLst>
      <p:ext uri="{BB962C8B-B14F-4D97-AF65-F5344CB8AC3E}">
        <p14:creationId xmlns:p14="http://schemas.microsoft.com/office/powerpoint/2010/main" val="1985636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D4AF-0819-9344-ACC9-E1884925160C}"/>
              </a:ext>
            </a:extLst>
          </p:cNvPr>
          <p:cNvSpPr>
            <a:spLocks noGrp="1"/>
          </p:cNvSpPr>
          <p:nvPr>
            <p:ph type="title"/>
          </p:nvPr>
        </p:nvSpPr>
        <p:spPr>
          <a:xfrm>
            <a:off x="515938" y="595878"/>
            <a:ext cx="10515599" cy="1037502"/>
          </a:xfrm>
        </p:spPr>
        <p:txBody>
          <a:bodyPr/>
          <a:lstStyle/>
          <a:p>
            <a:pPr>
              <a:spcBef>
                <a:spcPts val="1800"/>
              </a:spcBef>
              <a:spcAft>
                <a:spcPts val="1800"/>
              </a:spcAft>
            </a:pPr>
            <a:r>
              <a:rPr lang="en-US" b="1"/>
              <a:t>Volunteer Training: Additional Opportunities </a:t>
            </a:r>
            <a:br>
              <a:rPr lang="en-US" b="1"/>
            </a:br>
            <a:r>
              <a:rPr lang="en-US" sz="1400"/>
              <a:t>Volunteers can obtain practical advice for implementing Next Engineers activities and working with youth. </a:t>
            </a:r>
            <a:endParaRPr lang="en-US" sz="1400" b="1"/>
          </a:p>
        </p:txBody>
      </p:sp>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22</a:t>
            </a:fld>
            <a:endParaRPr lang="en-GB"/>
          </a:p>
        </p:txBody>
      </p:sp>
      <p:graphicFrame>
        <p:nvGraphicFramePr>
          <p:cNvPr id="9" name="Table 8">
            <a:extLst>
              <a:ext uri="{FF2B5EF4-FFF2-40B4-BE49-F238E27FC236}">
                <a16:creationId xmlns:a16="http://schemas.microsoft.com/office/drawing/2014/main" id="{E0AC68D5-0BF3-D045-87E0-99AC68EEAD31}"/>
              </a:ext>
            </a:extLst>
          </p:cNvPr>
          <p:cNvGraphicFramePr>
            <a:graphicFrameLocks noGrp="1"/>
          </p:cNvGraphicFramePr>
          <p:nvPr>
            <p:extLst>
              <p:ext uri="{D42A27DB-BD31-4B8C-83A1-F6EECF244321}">
                <p14:modId xmlns:p14="http://schemas.microsoft.com/office/powerpoint/2010/main" val="3697122764"/>
              </p:ext>
            </p:extLst>
          </p:nvPr>
        </p:nvGraphicFramePr>
        <p:xfrm>
          <a:off x="515938" y="1792461"/>
          <a:ext cx="10720138" cy="3126260"/>
        </p:xfrm>
        <a:graphic>
          <a:graphicData uri="http://schemas.openxmlformats.org/drawingml/2006/table">
            <a:tbl>
              <a:tblPr firstRow="1" bandRow="1">
                <a:tableStyleId>{69012ECD-51FC-41F1-AA8D-1B2483CD663E}</a:tableStyleId>
              </a:tblPr>
              <a:tblGrid>
                <a:gridCol w="1961148">
                  <a:extLst>
                    <a:ext uri="{9D8B030D-6E8A-4147-A177-3AD203B41FA5}">
                      <a16:colId xmlns:a16="http://schemas.microsoft.com/office/drawing/2014/main" val="577305364"/>
                    </a:ext>
                  </a:extLst>
                </a:gridCol>
                <a:gridCol w="8758990">
                  <a:extLst>
                    <a:ext uri="{9D8B030D-6E8A-4147-A177-3AD203B41FA5}">
                      <a16:colId xmlns:a16="http://schemas.microsoft.com/office/drawing/2014/main" val="2581445766"/>
                    </a:ext>
                  </a:extLst>
                </a:gridCol>
              </a:tblGrid>
              <a:tr h="1395907">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r>
                        <a:rPr lang="en-US" sz="1400" b="1" u="none">
                          <a:solidFill>
                            <a:schemeClr val="accent1"/>
                          </a:solidFill>
                        </a:rPr>
                        <a:t>VIRTUAL WORKSHOPS AND Q&amp;A SESSIONS</a:t>
                      </a:r>
                      <a:endParaRPr lang="en-US" sz="1400" b="0" u="none">
                        <a:solidFill>
                          <a:schemeClr val="tx1"/>
                        </a:solidFill>
                      </a:endParaRPr>
                    </a:p>
                    <a:p>
                      <a:pPr>
                        <a:spcAft>
                          <a:spcPts val="1800"/>
                        </a:spcAft>
                      </a:pPr>
                      <a:r>
                        <a:rPr lang="en-US" sz="1400" b="0">
                          <a:solidFill>
                            <a:schemeClr val="tx1"/>
                          </a:solidFill>
                        </a:rPr>
                        <a:t>FHI 360 will host a series of Virtual Workshops and Q&amp;A Sessions for volunteers. These are designed to further support and provide guidance to employees looking to implement Global Engineering Discovery activities. Check your e-mail for invitations from GE Aerospace! </a:t>
                      </a:r>
                    </a:p>
                    <a:p>
                      <a:pPr>
                        <a:spcAft>
                          <a:spcPts val="1800"/>
                        </a:spcAft>
                      </a:pPr>
                      <a:endParaRPr lang="en-US" sz="1400"/>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2435441725"/>
                  </a:ext>
                </a:extLst>
              </a:tr>
              <a:tr h="1730353">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r>
                        <a:rPr lang="en-US" sz="1400" b="1" u="none">
                          <a:solidFill>
                            <a:schemeClr val="accent1"/>
                          </a:solidFill>
                        </a:rPr>
                        <a:t>HOW-TO VIDEOS </a:t>
                      </a:r>
                    </a:p>
                    <a:p>
                      <a:r>
                        <a:rPr lang="en-US" sz="1400"/>
                        <a:t>These “fast-walk” videos of Discovery Activities are designed to help volunteers feel confident and comfortable facilitating activities and interacting with youth. Go to the </a:t>
                      </a:r>
                      <a:r>
                        <a:rPr lang="en-US" sz="1400" b="1">
                          <a:solidFill>
                            <a:schemeClr val="accent1"/>
                          </a:solidFill>
                          <a:hlinkClick r:id="rId2">
                            <a:extLst>
                              <a:ext uri="{A12FA001-AC4F-418D-AE19-62706E023703}">
                                <ahyp:hlinkClr xmlns:ahyp="http://schemas.microsoft.com/office/drawing/2018/hyperlinkcolor" val="tx"/>
                              </a:ext>
                            </a:extLst>
                          </a:hlinkClick>
                        </a:rPr>
                        <a:t>RESOURCES</a:t>
                      </a:r>
                      <a:r>
                        <a:rPr lang="en-US" sz="1400"/>
                        <a:t> section of the Next Engineers website and select a Discovery Activity; play the video, if available.</a:t>
                      </a:r>
                    </a:p>
                    <a:p>
                      <a:pPr>
                        <a:spcAft>
                          <a:spcPts val="1800"/>
                        </a:spcAft>
                      </a:pPr>
                      <a:endParaRPr lang="en-US" sz="1400" b="1" u="sng">
                        <a:solidFill>
                          <a:schemeClr val="accent1"/>
                        </a:solidFill>
                        <a:highlight>
                          <a:srgbClr val="FFFF00"/>
                        </a:highlight>
                      </a:endParaRPr>
                    </a:p>
                    <a:p>
                      <a:pPr>
                        <a:spcAft>
                          <a:spcPts val="1800"/>
                        </a:spcAft>
                      </a:pPr>
                      <a:endParaRPr lang="en-US" sz="1400" b="1" u="sng">
                        <a:solidFill>
                          <a:schemeClr val="accent1"/>
                        </a:solidFill>
                        <a:highlight>
                          <a:srgbClr val="FFFF00"/>
                        </a:highlight>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688546523"/>
                  </a:ext>
                </a:extLst>
              </a:tr>
            </a:tbl>
          </a:graphicData>
        </a:graphic>
      </p:graphicFrame>
      <p:pic>
        <p:nvPicPr>
          <p:cNvPr id="6" name="Picture 5">
            <a:extLst>
              <a:ext uri="{FF2B5EF4-FFF2-40B4-BE49-F238E27FC236}">
                <a16:creationId xmlns:a16="http://schemas.microsoft.com/office/drawing/2014/main" id="{2B6F85DF-DC73-E3A0-24D6-CB6071A0FBBF}"/>
              </a:ext>
            </a:extLst>
          </p:cNvPr>
          <p:cNvPicPr>
            <a:picLocks noChangeAspect="1"/>
          </p:cNvPicPr>
          <p:nvPr/>
        </p:nvPicPr>
        <p:blipFill rotWithShape="1">
          <a:blip r:embed="rId3"/>
          <a:srcRect l="5234" r="10030"/>
          <a:stretch/>
        </p:blipFill>
        <p:spPr>
          <a:xfrm>
            <a:off x="491874" y="3327329"/>
            <a:ext cx="1842251" cy="1245702"/>
          </a:xfrm>
          <a:prstGeom prst="rect">
            <a:avLst/>
          </a:prstGeom>
          <a:ln>
            <a:noFill/>
          </a:ln>
          <a:effectLst>
            <a:outerShdw blurRad="292100" dist="139700" dir="2700000" algn="tl" rotWithShape="0">
              <a:srgbClr val="333333">
                <a:alpha val="65000"/>
              </a:srgbClr>
            </a:outerShdw>
          </a:effectLst>
        </p:spPr>
      </p:pic>
      <p:pic>
        <p:nvPicPr>
          <p:cNvPr id="11" name="Graphic 10" descr="Questions with solid fill">
            <a:extLst>
              <a:ext uri="{FF2B5EF4-FFF2-40B4-BE49-F238E27FC236}">
                <a16:creationId xmlns:a16="http://schemas.microsoft.com/office/drawing/2014/main" id="{0F5A5A1C-8864-AF19-0A5B-5AD7285F26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3155" y="1871954"/>
            <a:ext cx="1189708" cy="1189708"/>
          </a:xfrm>
          <a:prstGeom prst="rect">
            <a:avLst/>
          </a:prstGeom>
        </p:spPr>
      </p:pic>
      <p:sp>
        <p:nvSpPr>
          <p:cNvPr id="13" name="Rounded Rectangle 20">
            <a:hlinkClick r:id="rId6" action="ppaction://hlinksldjump"/>
            <a:extLst>
              <a:ext uri="{FF2B5EF4-FFF2-40B4-BE49-F238E27FC236}">
                <a16:creationId xmlns:a16="http://schemas.microsoft.com/office/drawing/2014/main" id="{2FB5C0C4-D33F-7D25-49C0-341371AFF060}"/>
              </a:ext>
            </a:extLst>
          </p:cNvPr>
          <p:cNvSpPr/>
          <p:nvPr/>
        </p:nvSpPr>
        <p:spPr>
          <a:xfrm>
            <a:off x="9804224" y="486093"/>
            <a:ext cx="1276716"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dirty="0">
                <a:solidFill>
                  <a:schemeClr val="accent3"/>
                </a:solidFill>
              </a:rPr>
              <a:t>3: Get Set</a:t>
            </a:r>
            <a:endParaRPr lang="en-US" sz="1200" u="sng" dirty="0">
              <a:solidFill>
                <a:schemeClr val="accent3"/>
              </a:solidFill>
            </a:endParaRPr>
          </a:p>
        </p:txBody>
      </p:sp>
      <p:pic>
        <p:nvPicPr>
          <p:cNvPr id="15" name="Graphic 14" descr="Line arrow: Horizontal U-turn outline">
            <a:hlinkClick r:id="rId6" action="ppaction://hlinksldjump"/>
            <a:extLst>
              <a:ext uri="{FF2B5EF4-FFF2-40B4-BE49-F238E27FC236}">
                <a16:creationId xmlns:a16="http://schemas.microsoft.com/office/drawing/2014/main" id="{1EF5D6A0-1E64-A9E6-F622-19A9DC4240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9654" y="512246"/>
            <a:ext cx="274320" cy="274320"/>
          </a:xfrm>
          <a:prstGeom prst="rect">
            <a:avLst/>
          </a:prstGeom>
        </p:spPr>
      </p:pic>
      <p:sp>
        <p:nvSpPr>
          <p:cNvPr id="18" name="Rounded Rectangle 17">
            <a:hlinkClick r:id="rId9" action="ppaction://hlinksldjump"/>
            <a:extLst>
              <a:ext uri="{FF2B5EF4-FFF2-40B4-BE49-F238E27FC236}">
                <a16:creationId xmlns:a16="http://schemas.microsoft.com/office/drawing/2014/main" id="{6819343E-644F-B177-1208-7F7990B87882}"/>
              </a:ext>
            </a:extLst>
          </p:cNvPr>
          <p:cNvSpPr/>
          <p:nvPr/>
        </p:nvSpPr>
        <p:spPr>
          <a:xfrm>
            <a:off x="9632774" y="749364"/>
            <a:ext cx="134503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200">
                <a:solidFill>
                  <a:schemeClr val="accent5"/>
                </a:solidFill>
              </a:rPr>
              <a:t>Resources</a:t>
            </a:r>
          </a:p>
        </p:txBody>
      </p:sp>
      <p:pic>
        <p:nvPicPr>
          <p:cNvPr id="19" name="Graphic 18" descr="Line arrow: Horizontal U-turn outline">
            <a:hlinkClick r:id="rId9" action="ppaction://hlinksldjump"/>
            <a:extLst>
              <a:ext uri="{FF2B5EF4-FFF2-40B4-BE49-F238E27FC236}">
                <a16:creationId xmlns:a16="http://schemas.microsoft.com/office/drawing/2014/main" id="{C830C172-6CDA-BDAB-4519-637FFDD62E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54793" y="776322"/>
            <a:ext cx="274320" cy="274320"/>
          </a:xfrm>
          <a:prstGeom prst="rect">
            <a:avLst/>
          </a:prstGeom>
        </p:spPr>
      </p:pic>
      <p:sp>
        <p:nvSpPr>
          <p:cNvPr id="20" name="Rounded Rectangle 14">
            <a:hlinkClick r:id="rId12" action="ppaction://hlinksldjump"/>
            <a:extLst>
              <a:ext uri="{FF2B5EF4-FFF2-40B4-BE49-F238E27FC236}">
                <a16:creationId xmlns:a16="http://schemas.microsoft.com/office/drawing/2014/main" id="{698954D1-8579-842F-7C80-C69660BFFB00}"/>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21" name="Graphic 20" descr="Circle with left arrow outline">
            <a:hlinkClick r:id="" action="ppaction://hlinkshowjump?jump=nextslide"/>
            <a:extLst>
              <a:ext uri="{FF2B5EF4-FFF2-40B4-BE49-F238E27FC236}">
                <a16:creationId xmlns:a16="http://schemas.microsoft.com/office/drawing/2014/main" id="{0CA56884-7467-E522-C818-DA92A4DC62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369515" y="173827"/>
            <a:ext cx="365760" cy="365760"/>
          </a:xfrm>
          <a:prstGeom prst="rect">
            <a:avLst/>
          </a:prstGeom>
        </p:spPr>
      </p:pic>
      <p:pic>
        <p:nvPicPr>
          <p:cNvPr id="22" name="Graphic 21" descr="Circle with left arrow outline">
            <a:hlinkClick r:id="" action="ppaction://hlinkshowjump?jump=previousslide"/>
            <a:extLst>
              <a:ext uri="{FF2B5EF4-FFF2-40B4-BE49-F238E27FC236}">
                <a16:creationId xmlns:a16="http://schemas.microsoft.com/office/drawing/2014/main" id="{8C858557-E93B-85B9-8FD0-11F732AE4B2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a:off x="10915961" y="173828"/>
            <a:ext cx="365760" cy="365760"/>
          </a:xfrm>
          <a:prstGeom prst="rect">
            <a:avLst/>
          </a:prstGeom>
        </p:spPr>
      </p:pic>
      <p:pic>
        <p:nvPicPr>
          <p:cNvPr id="23" name="Graphic 22" descr="Line arrow: Horizontal U-turn outline">
            <a:extLst>
              <a:ext uri="{FF2B5EF4-FFF2-40B4-BE49-F238E27FC236}">
                <a16:creationId xmlns:a16="http://schemas.microsoft.com/office/drawing/2014/main" id="{5312327F-9E58-223E-5AF3-6055CE8DC06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45072" y="219547"/>
            <a:ext cx="274320" cy="274320"/>
          </a:xfrm>
          <a:prstGeom prst="rect">
            <a:avLst/>
          </a:prstGeom>
        </p:spPr>
      </p:pic>
    </p:spTree>
    <p:extLst>
      <p:ext uri="{BB962C8B-B14F-4D97-AF65-F5344CB8AC3E}">
        <p14:creationId xmlns:p14="http://schemas.microsoft.com/office/powerpoint/2010/main" val="578438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D4AF-0819-9344-ACC9-E1884925160C}"/>
              </a:ext>
            </a:extLst>
          </p:cNvPr>
          <p:cNvSpPr>
            <a:spLocks noGrp="1"/>
          </p:cNvSpPr>
          <p:nvPr>
            <p:ph type="title"/>
          </p:nvPr>
        </p:nvSpPr>
        <p:spPr>
          <a:xfrm>
            <a:off x="612501" y="721959"/>
            <a:ext cx="10515599" cy="750917"/>
          </a:xfrm>
        </p:spPr>
        <p:txBody>
          <a:bodyPr/>
          <a:lstStyle/>
          <a:p>
            <a:r>
              <a:rPr lang="en-US" b="1"/>
              <a:t>Volunteer Tips</a:t>
            </a:r>
            <a:br>
              <a:rPr lang="en-US" sz="2000" b="1"/>
            </a:br>
            <a:r>
              <a:rPr lang="en-US" sz="1400"/>
              <a:t>Practical advice, information, and data for volunteers. </a:t>
            </a:r>
          </a:p>
        </p:txBody>
      </p:sp>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23</a:t>
            </a:fld>
            <a:endParaRPr lang="en-GB"/>
          </a:p>
        </p:txBody>
      </p:sp>
      <p:pic>
        <p:nvPicPr>
          <p:cNvPr id="6" name="Picture 5" descr="Graphical user interface, text, application&#10;&#10;Description automatically generated">
            <a:extLst>
              <a:ext uri="{FF2B5EF4-FFF2-40B4-BE49-F238E27FC236}">
                <a16:creationId xmlns:a16="http://schemas.microsoft.com/office/drawing/2014/main" id="{8031199B-AF1F-014A-9F48-68782F1101BE}"/>
              </a:ext>
            </a:extLst>
          </p:cNvPr>
          <p:cNvPicPr>
            <a:picLocks noChangeAspect="1"/>
          </p:cNvPicPr>
          <p:nvPr/>
        </p:nvPicPr>
        <p:blipFill>
          <a:blip r:embed="rId2"/>
          <a:stretch>
            <a:fillRect/>
          </a:stretch>
        </p:blipFill>
        <p:spPr>
          <a:xfrm>
            <a:off x="685800" y="1927024"/>
            <a:ext cx="1371600" cy="1764488"/>
          </a:xfrm>
          <a:prstGeom prst="rect">
            <a:avLst/>
          </a:prstGeom>
          <a:ln w="3175">
            <a:solidFill>
              <a:schemeClr val="accent1"/>
            </a:solidFill>
          </a:ln>
        </p:spPr>
      </p:pic>
      <p:graphicFrame>
        <p:nvGraphicFramePr>
          <p:cNvPr id="10" name="Table 9">
            <a:extLst>
              <a:ext uri="{FF2B5EF4-FFF2-40B4-BE49-F238E27FC236}">
                <a16:creationId xmlns:a16="http://schemas.microsoft.com/office/drawing/2014/main" id="{F0FDF5F5-35BD-0B45-BBAA-B3F1D6ACAD6A}"/>
              </a:ext>
            </a:extLst>
          </p:cNvPr>
          <p:cNvGraphicFramePr>
            <a:graphicFrameLocks noGrp="1"/>
          </p:cNvGraphicFramePr>
          <p:nvPr>
            <p:extLst>
              <p:ext uri="{D42A27DB-BD31-4B8C-83A1-F6EECF244321}">
                <p14:modId xmlns:p14="http://schemas.microsoft.com/office/powerpoint/2010/main" val="307382402"/>
              </p:ext>
            </p:extLst>
          </p:nvPr>
        </p:nvGraphicFramePr>
        <p:xfrm>
          <a:off x="515938" y="1804988"/>
          <a:ext cx="10720138" cy="3274060"/>
        </p:xfrm>
        <a:graphic>
          <a:graphicData uri="http://schemas.openxmlformats.org/drawingml/2006/table">
            <a:tbl>
              <a:tblPr firstRow="1" bandRow="1">
                <a:tableStyleId>{69012ECD-51FC-41F1-AA8D-1B2483CD663E}</a:tableStyleId>
              </a:tblPr>
              <a:tblGrid>
                <a:gridCol w="1961148">
                  <a:extLst>
                    <a:ext uri="{9D8B030D-6E8A-4147-A177-3AD203B41FA5}">
                      <a16:colId xmlns:a16="http://schemas.microsoft.com/office/drawing/2014/main" val="577305364"/>
                    </a:ext>
                  </a:extLst>
                </a:gridCol>
                <a:gridCol w="8758990">
                  <a:extLst>
                    <a:ext uri="{9D8B030D-6E8A-4147-A177-3AD203B41FA5}">
                      <a16:colId xmlns:a16="http://schemas.microsoft.com/office/drawing/2014/main" val="2581445766"/>
                    </a:ext>
                  </a:extLst>
                </a:gridCol>
              </a:tblGrid>
              <a:tr h="300178">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pPr>
                        <a:spcBef>
                          <a:spcPts val="1300"/>
                        </a:spcBef>
                      </a:pPr>
                      <a:r>
                        <a:rPr lang="en-US" sz="1400" b="1" u="sng" dirty="0">
                          <a:solidFill>
                            <a:schemeClr val="accent1"/>
                          </a:solidFill>
                          <a:hlinkClick r:id="rId3">
                            <a:extLst>
                              <a:ext uri="{A12FA001-AC4F-418D-AE19-62706E023703}">
                                <ahyp:hlinkClr xmlns:ahyp="http://schemas.microsoft.com/office/drawing/2018/hyperlinkcolor" val="tx"/>
                              </a:ext>
                            </a:extLst>
                          </a:hlinkClick>
                        </a:rPr>
                        <a:t>VOLUNTEER TIPS</a:t>
                      </a:r>
                      <a:r>
                        <a:rPr lang="en-US" sz="1400" b="0" u="none" dirty="0">
                          <a:solidFill>
                            <a:schemeClr val="tx1"/>
                          </a:solidFill>
                        </a:rPr>
                        <a:t> </a:t>
                      </a:r>
                      <a:r>
                        <a:rPr lang="en-US" sz="1400" b="0" dirty="0">
                          <a:solidFill>
                            <a:schemeClr val="tx1"/>
                          </a:solidFill>
                        </a:rPr>
                        <a:t>provide practical advice for first-time volunteers, as well as those who would like a refresher. Based on research and written by experts, these resources will help you prepare to engage youth, communicate effectively with young people, and facilitate groups of students. Tips targeting specific concepts, such as developing an engineering mindset, are written by experts in the field and provide you with a broader base of knowledge. </a:t>
                      </a:r>
                    </a:p>
                    <a:p>
                      <a:pPr>
                        <a:spcBef>
                          <a:spcPts val="1300"/>
                        </a:spcBef>
                      </a:pPr>
                      <a:r>
                        <a:rPr lang="en-US" sz="1400" b="0" dirty="0">
                          <a:solidFill>
                            <a:schemeClr val="tx1"/>
                          </a:solidFill>
                        </a:rPr>
                        <a:t>Volunteer Tips include: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b="1" cap="small" baseline="0" dirty="0">
                          <a:solidFill>
                            <a:schemeClr val="accent1"/>
                          </a:solidFill>
                          <a:hlinkClick r:id="rId4">
                            <a:extLst>
                              <a:ext uri="{A12FA001-AC4F-418D-AE19-62706E023703}">
                                <ahyp:hlinkClr xmlns:ahyp="http://schemas.microsoft.com/office/drawing/2018/hyperlinkcolor" val="tx"/>
                              </a:ext>
                            </a:extLst>
                          </a:hlinkClick>
                        </a:rPr>
                        <a:t>The Engineering Design Process</a:t>
                      </a:r>
                      <a:endParaRPr lang="en-US" sz="1400" b="1" cap="small" baseline="0" dirty="0">
                        <a:solidFill>
                          <a:schemeClr val="accent1"/>
                        </a:solidFill>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b="1" cap="small" baseline="0" dirty="0">
                          <a:solidFill>
                            <a:schemeClr val="accent1"/>
                          </a:solidFill>
                          <a:hlinkClick r:id="rId5">
                            <a:extLst>
                              <a:ext uri="{A12FA001-AC4F-418D-AE19-62706E023703}">
                                <ahyp:hlinkClr xmlns:ahyp="http://schemas.microsoft.com/office/drawing/2018/hyperlinkcolor" val="tx"/>
                              </a:ext>
                            </a:extLst>
                          </a:hlinkClick>
                        </a:rPr>
                        <a:t>Frequently Asked Student Questions</a:t>
                      </a:r>
                      <a:endParaRPr lang="en-US" sz="1400" b="1" cap="small" baseline="0" dirty="0">
                        <a:solidFill>
                          <a:schemeClr val="accent1"/>
                        </a:solidFill>
                      </a:endParaRPr>
                    </a:p>
                    <a:p>
                      <a:pPr marL="342900" indent="-342900">
                        <a:spcBef>
                          <a:spcPts val="600"/>
                        </a:spcBef>
                        <a:buFont typeface="Arial" panose="020B0604020202020204" pitchFamily="34" charset="0"/>
                        <a:buChar char="•"/>
                      </a:pPr>
                      <a:r>
                        <a:rPr lang="en-US" sz="1400" b="1" cap="small" baseline="0" dirty="0">
                          <a:solidFill>
                            <a:schemeClr val="accent1"/>
                          </a:solidFill>
                          <a:hlinkClick r:id="rId6">
                            <a:extLst>
                              <a:ext uri="{A12FA001-AC4F-418D-AE19-62706E023703}">
                                <ahyp:hlinkClr xmlns:ahyp="http://schemas.microsoft.com/office/drawing/2018/hyperlinkcolor" val="tx"/>
                              </a:ext>
                            </a:extLst>
                          </a:hlinkClick>
                        </a:rPr>
                        <a:t>Ten Guidelines for Building New Engineers</a:t>
                      </a:r>
                      <a:endParaRPr lang="en-US" sz="1400" b="1" cap="small" baseline="0" dirty="0">
                        <a:solidFill>
                          <a:schemeClr val="accent1"/>
                        </a:solidFill>
                      </a:endParaRPr>
                    </a:p>
                    <a:p>
                      <a:pPr marL="342900" indent="-342900">
                        <a:spcBef>
                          <a:spcPts val="600"/>
                        </a:spcBef>
                        <a:buFont typeface="Arial" panose="020B0604020202020204" pitchFamily="34" charset="0"/>
                        <a:buChar char="•"/>
                      </a:pPr>
                      <a:r>
                        <a:rPr lang="en-US" sz="1400" b="1" cap="small" baseline="0" dirty="0">
                          <a:solidFill>
                            <a:schemeClr val="accent1"/>
                          </a:solidFill>
                          <a:hlinkClick r:id="rId7">
                            <a:extLst>
                              <a:ext uri="{A12FA001-AC4F-418D-AE19-62706E023703}">
                                <ahyp:hlinkClr xmlns:ahyp="http://schemas.microsoft.com/office/drawing/2018/hyperlinkcolor" val="tx"/>
                              </a:ext>
                            </a:extLst>
                          </a:hlinkClick>
                        </a:rPr>
                        <a:t>What is engineering?</a:t>
                      </a:r>
                      <a:endParaRPr lang="en-US" sz="1400" b="1" cap="small" baseline="0" dirty="0">
                        <a:solidFill>
                          <a:schemeClr val="accent1"/>
                        </a:solidFill>
                      </a:endParaRPr>
                    </a:p>
                    <a:p>
                      <a:pPr marL="342900" indent="-342900">
                        <a:spcBef>
                          <a:spcPts val="600"/>
                        </a:spcBef>
                        <a:buFont typeface="Arial" panose="020B0604020202020204" pitchFamily="34" charset="0"/>
                        <a:buChar char="•"/>
                      </a:pPr>
                      <a:r>
                        <a:rPr lang="en-US" sz="1400" b="1" cap="small" baseline="0" dirty="0">
                          <a:solidFill>
                            <a:schemeClr val="accent1"/>
                          </a:solidFill>
                          <a:hlinkClick r:id="rId8">
                            <a:extLst>
                              <a:ext uri="{A12FA001-AC4F-418D-AE19-62706E023703}">
                                <ahyp:hlinkClr xmlns:ahyp="http://schemas.microsoft.com/office/drawing/2018/hyperlinkcolor" val="tx"/>
                              </a:ext>
                            </a:extLst>
                          </a:hlinkClick>
                        </a:rPr>
                        <a:t>Working With Youth: Facilitation Tips</a:t>
                      </a:r>
                      <a:r>
                        <a:rPr lang="en-US" sz="1400" b="1" cap="all" dirty="0">
                          <a:solidFill>
                            <a:schemeClr val="accent1"/>
                          </a:solidFill>
                          <a:hlinkClick r:id="rId8">
                            <a:extLst>
                              <a:ext uri="{A12FA001-AC4F-418D-AE19-62706E023703}">
                                <ahyp:hlinkClr xmlns:ahyp="http://schemas.microsoft.com/office/drawing/2018/hyperlinkcolor" val="tx"/>
                              </a:ext>
                            </a:extLst>
                          </a:hlinkClick>
                        </a:rPr>
                        <a:t> </a:t>
                      </a:r>
                      <a:endParaRPr lang="en-US" sz="1400" b="1" cap="all" dirty="0">
                        <a:solidFill>
                          <a:schemeClr val="accent1"/>
                        </a:solidFill>
                      </a:endParaRPr>
                    </a:p>
                    <a:p>
                      <a:pPr marL="342900" indent="-342900">
                        <a:spcBef>
                          <a:spcPts val="600"/>
                        </a:spcBef>
                        <a:buFont typeface="Arial" panose="020B0604020202020204" pitchFamily="34" charset="0"/>
                        <a:buChar char="•"/>
                      </a:pPr>
                      <a:endParaRPr lang="en-US" sz="1400" b="1" cap="all" dirty="0">
                        <a:solidFill>
                          <a:schemeClr val="accent1"/>
                        </a:solidFill>
                      </a:endParaRPr>
                    </a:p>
                    <a:p>
                      <a:pPr lvl="0"/>
                      <a:endParaRPr lang="en-US" sz="1400" b="0" kern="1200" dirty="0">
                        <a:solidFill>
                          <a:schemeClr val="tx1"/>
                        </a:solidFill>
                        <a:effectLst/>
                        <a:latin typeface="+mn-lt"/>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4051213334"/>
                  </a:ext>
                </a:extLst>
              </a:tr>
            </a:tbl>
          </a:graphicData>
        </a:graphic>
      </p:graphicFrame>
      <p:sp>
        <p:nvSpPr>
          <p:cNvPr id="9" name="Rounded Rectangle 20">
            <a:hlinkClick r:id="rId9" action="ppaction://hlinksldjump"/>
            <a:extLst>
              <a:ext uri="{FF2B5EF4-FFF2-40B4-BE49-F238E27FC236}">
                <a16:creationId xmlns:a16="http://schemas.microsoft.com/office/drawing/2014/main" id="{21FB67E3-C9E6-DE66-7AB6-BB7A598BB13C}"/>
              </a:ext>
            </a:extLst>
          </p:cNvPr>
          <p:cNvSpPr/>
          <p:nvPr/>
        </p:nvSpPr>
        <p:spPr>
          <a:xfrm>
            <a:off x="9794503" y="476949"/>
            <a:ext cx="1276716"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dirty="0">
                <a:solidFill>
                  <a:schemeClr val="accent3"/>
                </a:solidFill>
              </a:rPr>
              <a:t>3: Get Set</a:t>
            </a:r>
            <a:endParaRPr lang="en-US" sz="1200" u="sng" dirty="0">
              <a:solidFill>
                <a:schemeClr val="accent3"/>
              </a:solidFill>
            </a:endParaRPr>
          </a:p>
        </p:txBody>
      </p:sp>
      <p:pic>
        <p:nvPicPr>
          <p:cNvPr id="11" name="Graphic 10" descr="Line arrow: Horizontal U-turn outline">
            <a:extLst>
              <a:ext uri="{FF2B5EF4-FFF2-40B4-BE49-F238E27FC236}">
                <a16:creationId xmlns:a16="http://schemas.microsoft.com/office/drawing/2014/main" id="{50458717-0889-8DFC-240B-13798C84BD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24292" y="494784"/>
            <a:ext cx="274320" cy="274320"/>
          </a:xfrm>
          <a:prstGeom prst="rect">
            <a:avLst/>
          </a:prstGeom>
        </p:spPr>
      </p:pic>
      <p:sp>
        <p:nvSpPr>
          <p:cNvPr id="12" name="Rounded Rectangle 17">
            <a:hlinkClick r:id="rId12" action="ppaction://hlinksldjump"/>
            <a:extLst>
              <a:ext uri="{FF2B5EF4-FFF2-40B4-BE49-F238E27FC236}">
                <a16:creationId xmlns:a16="http://schemas.microsoft.com/office/drawing/2014/main" id="{E3B67AB8-FC19-0036-B303-F5C6A9AC7A58}"/>
              </a:ext>
            </a:extLst>
          </p:cNvPr>
          <p:cNvSpPr/>
          <p:nvPr/>
        </p:nvSpPr>
        <p:spPr>
          <a:xfrm>
            <a:off x="9624069" y="740220"/>
            <a:ext cx="134503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200" dirty="0">
                <a:solidFill>
                  <a:schemeClr val="accent5"/>
                </a:solidFill>
              </a:rPr>
              <a:t>Resources</a:t>
            </a:r>
          </a:p>
        </p:txBody>
      </p:sp>
      <p:pic>
        <p:nvPicPr>
          <p:cNvPr id="15" name="Graphic 14" descr="Line arrow: Horizontal U-turn outline">
            <a:hlinkClick r:id="rId12" action="ppaction://hlinksldjump"/>
            <a:extLst>
              <a:ext uri="{FF2B5EF4-FFF2-40B4-BE49-F238E27FC236}">
                <a16:creationId xmlns:a16="http://schemas.microsoft.com/office/drawing/2014/main" id="{943FCF39-4F7A-F79D-D36C-E54FF905D4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24292" y="768327"/>
            <a:ext cx="274320" cy="274320"/>
          </a:xfrm>
          <a:prstGeom prst="rect">
            <a:avLst/>
          </a:prstGeom>
        </p:spPr>
      </p:pic>
      <p:sp>
        <p:nvSpPr>
          <p:cNvPr id="18" name="Rounded Rectangle 14">
            <a:hlinkClick r:id="rId15" action="ppaction://hlinksldjump"/>
            <a:extLst>
              <a:ext uri="{FF2B5EF4-FFF2-40B4-BE49-F238E27FC236}">
                <a16:creationId xmlns:a16="http://schemas.microsoft.com/office/drawing/2014/main" id="{ED2521CC-F9E8-329E-6C71-55584D269441}"/>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19" name="Graphic 18" descr="Circle with left arrow outline">
            <a:hlinkClick r:id="" action="ppaction://hlinkshowjump?jump=nextslide"/>
            <a:extLst>
              <a:ext uri="{FF2B5EF4-FFF2-40B4-BE49-F238E27FC236}">
                <a16:creationId xmlns:a16="http://schemas.microsoft.com/office/drawing/2014/main" id="{088A3E51-75ED-C987-8BEB-36108C8AF8D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69515" y="173827"/>
            <a:ext cx="365760" cy="365760"/>
          </a:xfrm>
          <a:prstGeom prst="rect">
            <a:avLst/>
          </a:prstGeom>
        </p:spPr>
      </p:pic>
      <p:pic>
        <p:nvPicPr>
          <p:cNvPr id="20" name="Graphic 19" descr="Circle with left arrow outline">
            <a:hlinkClick r:id="" action="ppaction://hlinkshowjump?jump=previousslide"/>
            <a:extLst>
              <a:ext uri="{FF2B5EF4-FFF2-40B4-BE49-F238E27FC236}">
                <a16:creationId xmlns:a16="http://schemas.microsoft.com/office/drawing/2014/main" id="{63E817DB-A1D8-4DF3-E4F6-AF19017368D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0800000">
            <a:off x="10915961" y="173828"/>
            <a:ext cx="365760" cy="365760"/>
          </a:xfrm>
          <a:prstGeom prst="rect">
            <a:avLst/>
          </a:prstGeom>
        </p:spPr>
      </p:pic>
      <p:pic>
        <p:nvPicPr>
          <p:cNvPr id="21" name="Graphic 20" descr="Line arrow: Horizontal U-turn outline">
            <a:hlinkClick r:id="rId15" action="ppaction://hlinksldjump"/>
            <a:extLst>
              <a:ext uri="{FF2B5EF4-FFF2-40B4-BE49-F238E27FC236}">
                <a16:creationId xmlns:a16="http://schemas.microsoft.com/office/drawing/2014/main" id="{AC6D09BE-2EBC-879F-2102-77514FC164F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5072" y="219547"/>
            <a:ext cx="274320" cy="274320"/>
          </a:xfrm>
          <a:prstGeom prst="rect">
            <a:avLst/>
          </a:prstGeom>
        </p:spPr>
      </p:pic>
    </p:spTree>
    <p:extLst>
      <p:ext uri="{BB962C8B-B14F-4D97-AF65-F5344CB8AC3E}">
        <p14:creationId xmlns:p14="http://schemas.microsoft.com/office/powerpoint/2010/main" val="824484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D4AF-0819-9344-ACC9-E1884925160C}"/>
              </a:ext>
            </a:extLst>
          </p:cNvPr>
          <p:cNvSpPr>
            <a:spLocks noGrp="1"/>
          </p:cNvSpPr>
          <p:nvPr>
            <p:ph type="title"/>
          </p:nvPr>
        </p:nvSpPr>
        <p:spPr>
          <a:xfrm>
            <a:off x="515938" y="678220"/>
            <a:ext cx="10515599" cy="1037502"/>
          </a:xfrm>
        </p:spPr>
        <p:txBody>
          <a:bodyPr/>
          <a:lstStyle/>
          <a:p>
            <a:r>
              <a:rPr lang="en-US" b="1" dirty="0"/>
              <a:t>Share Your Story</a:t>
            </a:r>
            <a:br>
              <a:rPr lang="en-US" sz="2000" b="1" dirty="0"/>
            </a:br>
            <a:r>
              <a:rPr lang="en-US" sz="1400" dirty="0"/>
              <a:t>All volunteers can greatly enrich their time with young people by drawing on and sharing their own experiences and accomplishments in a relevant and personal way. There are several resources available to help you: </a:t>
            </a:r>
            <a:br>
              <a:rPr lang="en-US" sz="1400" dirty="0"/>
            </a:br>
            <a:endParaRPr lang="en-US" sz="1400" dirty="0"/>
          </a:p>
        </p:txBody>
      </p:sp>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24</a:t>
            </a:fld>
            <a:endParaRPr lang="en-GB"/>
          </a:p>
        </p:txBody>
      </p:sp>
      <p:graphicFrame>
        <p:nvGraphicFramePr>
          <p:cNvPr id="15" name="Table 14">
            <a:extLst>
              <a:ext uri="{FF2B5EF4-FFF2-40B4-BE49-F238E27FC236}">
                <a16:creationId xmlns:a16="http://schemas.microsoft.com/office/drawing/2014/main" id="{C6A579ED-7D47-EC4A-ABF4-1D7FCCC794B3}"/>
              </a:ext>
            </a:extLst>
          </p:cNvPr>
          <p:cNvGraphicFramePr>
            <a:graphicFrameLocks noGrp="1"/>
          </p:cNvGraphicFramePr>
          <p:nvPr>
            <p:extLst>
              <p:ext uri="{D42A27DB-BD31-4B8C-83A1-F6EECF244321}">
                <p14:modId xmlns:p14="http://schemas.microsoft.com/office/powerpoint/2010/main" val="528281913"/>
              </p:ext>
            </p:extLst>
          </p:nvPr>
        </p:nvGraphicFramePr>
        <p:xfrm>
          <a:off x="515938" y="1804987"/>
          <a:ext cx="10720138" cy="4268153"/>
        </p:xfrm>
        <a:graphic>
          <a:graphicData uri="http://schemas.openxmlformats.org/drawingml/2006/table">
            <a:tbl>
              <a:tblPr firstRow="1" bandRow="1">
                <a:tableStyleId>{69012ECD-51FC-41F1-AA8D-1B2483CD663E}</a:tableStyleId>
              </a:tblPr>
              <a:tblGrid>
                <a:gridCol w="1961148">
                  <a:extLst>
                    <a:ext uri="{9D8B030D-6E8A-4147-A177-3AD203B41FA5}">
                      <a16:colId xmlns:a16="http://schemas.microsoft.com/office/drawing/2014/main" val="3120387495"/>
                    </a:ext>
                  </a:extLst>
                </a:gridCol>
                <a:gridCol w="8758990">
                  <a:extLst>
                    <a:ext uri="{9D8B030D-6E8A-4147-A177-3AD203B41FA5}">
                      <a16:colId xmlns:a16="http://schemas.microsoft.com/office/drawing/2014/main" val="1810618640"/>
                    </a:ext>
                  </a:extLst>
                </a:gridCol>
              </a:tblGrid>
              <a:tr h="1948841">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r>
                        <a:rPr lang="en-US" sz="1400" b="1" u="none" dirty="0">
                          <a:solidFill>
                            <a:schemeClr val="accent1"/>
                          </a:solidFill>
                        </a:rPr>
                        <a:t>SHARE MY STORY FORM</a:t>
                      </a:r>
                      <a:r>
                        <a:rPr lang="en-US" sz="1400" b="0" u="none" dirty="0">
                          <a:solidFill>
                            <a:schemeClr val="tx1"/>
                          </a:solidFill>
                        </a:rPr>
                        <a:t> </a:t>
                      </a:r>
                      <a:r>
                        <a:rPr lang="en-US" sz="1400" b="0" dirty="0">
                          <a:solidFill>
                            <a:schemeClr val="tx1"/>
                          </a:solidFill>
                        </a:rPr>
                        <a:t>helps volunteers prepare to talk about engineering interests, education, and career path. </a:t>
                      </a:r>
                    </a:p>
                    <a:p>
                      <a:pPr>
                        <a:spcBef>
                          <a:spcPts val="1300"/>
                        </a:spcBef>
                      </a:pPr>
                      <a:r>
                        <a:rPr lang="en-US" sz="1400" b="0" dirty="0">
                          <a:solidFill>
                            <a:schemeClr val="tx1"/>
                          </a:solidFill>
                        </a:rPr>
                        <a:t>Available forms include: </a:t>
                      </a:r>
                    </a:p>
                    <a:p>
                      <a:pPr marL="342900" indent="-342900">
                        <a:spcBef>
                          <a:spcPts val="600"/>
                        </a:spcBef>
                        <a:buFont typeface="Arial" panose="020B0604020202020204" pitchFamily="34" charset="0"/>
                        <a:buChar char="•"/>
                      </a:pPr>
                      <a:r>
                        <a:rPr lang="en-US" sz="1400" b="1" cap="small" baseline="0" dirty="0">
                          <a:solidFill>
                            <a:schemeClr val="accent1"/>
                          </a:solidFill>
                          <a:hlinkClick r:id="rId2">
                            <a:extLst>
                              <a:ext uri="{A12FA001-AC4F-418D-AE19-62706E023703}">
                                <ahyp:hlinkClr xmlns:ahyp="http://schemas.microsoft.com/office/drawing/2018/hyperlinkcolor" val="tx"/>
                              </a:ext>
                            </a:extLst>
                          </a:hlinkClick>
                        </a:rPr>
                        <a:t>I’m an Engineer! Storytelling Worksheet</a:t>
                      </a:r>
                      <a:endParaRPr lang="en-US" sz="1400" b="1" cap="small" baseline="0" dirty="0">
                        <a:solidFill>
                          <a:schemeClr val="accent1"/>
                        </a:solidFill>
                      </a:endParaRPr>
                    </a:p>
                    <a:p>
                      <a:pPr marL="342900" indent="-342900">
                        <a:spcBef>
                          <a:spcPts val="600"/>
                        </a:spcBef>
                        <a:buFont typeface="Arial" panose="020B0604020202020204" pitchFamily="34" charset="0"/>
                        <a:buChar char="•"/>
                      </a:pPr>
                      <a:r>
                        <a:rPr lang="en-US" sz="1400" b="1" cap="small" baseline="0" dirty="0">
                          <a:solidFill>
                            <a:schemeClr val="accent1"/>
                          </a:solidFill>
                          <a:hlinkClick r:id="rId3">
                            <a:extLst>
                              <a:ext uri="{A12FA001-AC4F-418D-AE19-62706E023703}">
                                <ahyp:hlinkClr xmlns:ahyp="http://schemas.microsoft.com/office/drawing/2018/hyperlinkcolor" val="tx"/>
                              </a:ext>
                            </a:extLst>
                          </a:hlinkClick>
                        </a:rPr>
                        <a:t>I Work with Great Engineers! Storytelling Worksheet</a:t>
                      </a:r>
                      <a:endParaRPr lang="en-US" sz="1400" b="1" cap="small" baseline="0" dirty="0">
                        <a:solidFill>
                          <a:schemeClr val="accent1"/>
                        </a:solidFill>
                      </a:endParaRPr>
                    </a:p>
                    <a:p>
                      <a:pPr marL="342900" indent="-342900">
                        <a:spcBef>
                          <a:spcPts val="600"/>
                        </a:spcBef>
                        <a:buFont typeface="Arial" panose="020B0604020202020204" pitchFamily="34" charset="0"/>
                        <a:buChar char="•"/>
                      </a:pPr>
                      <a:endParaRPr lang="en-US" sz="1400" b="1" cap="small" baseline="0" dirty="0">
                        <a:solidFill>
                          <a:schemeClr val="accent1"/>
                        </a:solidFill>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2989155637"/>
                  </a:ext>
                </a:extLst>
              </a:tr>
              <a:tr h="1161072">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r>
                        <a:rPr lang="en-US" sz="1400" b="1" u="sng">
                          <a:solidFill>
                            <a:schemeClr val="accent1"/>
                          </a:solidFill>
                          <a:hlinkClick r:id="rId4">
                            <a:extLst>
                              <a:ext uri="{A12FA001-AC4F-418D-AE19-62706E023703}">
                                <ahyp:hlinkClr xmlns:ahyp="http://schemas.microsoft.com/office/drawing/2018/hyperlinkcolor" val="tx"/>
                              </a:ext>
                            </a:extLst>
                          </a:hlinkClick>
                        </a:rPr>
                        <a:t>ENGINEERING AT WORK VIDEOS</a:t>
                      </a:r>
                      <a:endParaRPr lang="en-US" sz="1400">
                        <a:solidFill>
                          <a:schemeClr val="accent1"/>
                        </a:solidFill>
                      </a:endParaRPr>
                    </a:p>
                    <a:p>
                      <a:r>
                        <a:rPr lang="en-US" sz="1400"/>
                        <a:t>Find out what drives a variety of engineering professionals, each with a unique story to tell. From pushing the envelope of flight and reimagining the jet engine to creating tomorrow’s energy, learn what sparked their interest in engineering and what they're working on today. </a:t>
                      </a: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623198412"/>
                  </a:ext>
                </a:extLst>
              </a:tr>
              <a:tr h="807577">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pPr>
                        <a:spcAft>
                          <a:spcPts val="0"/>
                        </a:spcAft>
                      </a:pPr>
                      <a:r>
                        <a:rPr lang="en-US" sz="1400" b="1" i="0" kern="1200" dirty="0" err="1">
                          <a:solidFill>
                            <a:schemeClr val="accent1"/>
                          </a:solidFill>
                          <a:effectLst/>
                          <a:latin typeface="+mn-lt"/>
                          <a:ea typeface="+mn-ea"/>
                          <a:cs typeface="+mn-cs"/>
                          <a:hlinkClick r:id="rId5">
                            <a:extLst>
                              <a:ext uri="{A12FA001-AC4F-418D-AE19-62706E023703}">
                                <ahyp:hlinkClr xmlns:ahyp="http://schemas.microsoft.com/office/drawing/2018/hyperlinkcolor" val="tx"/>
                              </a:ext>
                            </a:extLst>
                          </a:hlinkClick>
                        </a:rPr>
                        <a:t>MyAhaMoment</a:t>
                      </a:r>
                      <a:endParaRPr lang="en-US" sz="1400" b="1" i="0" kern="1200" dirty="0">
                        <a:solidFill>
                          <a:schemeClr val="accent1"/>
                        </a:solidFill>
                        <a:effectLst/>
                        <a:latin typeface="+mn-lt"/>
                        <a:ea typeface="+mn-ea"/>
                        <a:cs typeface="+mn-cs"/>
                      </a:endParaRPr>
                    </a:p>
                    <a:p>
                      <a:pPr>
                        <a:spcAft>
                          <a:spcPts val="0"/>
                        </a:spcAft>
                      </a:pPr>
                      <a:r>
                        <a:rPr lang="en-US" sz="1400" b="0" i="0" kern="1200" dirty="0">
                          <a:solidFill>
                            <a:schemeClr val="tx1"/>
                          </a:solidFill>
                          <a:effectLst/>
                          <a:latin typeface="+mn-lt"/>
                          <a:ea typeface="+mn-ea"/>
                          <a:cs typeface="+mn-cs"/>
                        </a:rPr>
                        <a:t>Building a better world doesn’t happen overnight—it all begins with an Aha! moment. Hear the stories of GE engineers and what inspires them to build a better world. </a:t>
                      </a:r>
                    </a:p>
                    <a:p>
                      <a:pPr>
                        <a:spcAft>
                          <a:spcPts val="0"/>
                        </a:spcAft>
                      </a:pPr>
                      <a:endParaRPr lang="en-US" sz="1400" b="0" i="0" kern="1200" dirty="0">
                        <a:solidFill>
                          <a:schemeClr val="tx1"/>
                        </a:solidFill>
                        <a:effectLst/>
                        <a:latin typeface="+mn-lt"/>
                        <a:ea typeface="+mn-ea"/>
                        <a:cs typeface="+mn-cs"/>
                      </a:endParaRPr>
                    </a:p>
                    <a:p>
                      <a:pPr>
                        <a:spcAft>
                          <a:spcPts val="0"/>
                        </a:spcAft>
                      </a:pPr>
                      <a:endParaRPr lang="en-US" sz="1400" dirty="0"/>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4130533182"/>
                  </a:ext>
                </a:extLst>
              </a:tr>
            </a:tbl>
          </a:graphicData>
        </a:graphic>
      </p:graphicFrame>
      <p:pic>
        <p:nvPicPr>
          <p:cNvPr id="10" name="Picture 9">
            <a:extLst>
              <a:ext uri="{FF2B5EF4-FFF2-40B4-BE49-F238E27FC236}">
                <a16:creationId xmlns:a16="http://schemas.microsoft.com/office/drawing/2014/main" id="{72D17D14-53E8-8E4F-A96C-486CC261AF58}"/>
              </a:ext>
            </a:extLst>
          </p:cNvPr>
          <p:cNvPicPr>
            <a:picLocks noChangeAspect="1"/>
          </p:cNvPicPr>
          <p:nvPr/>
        </p:nvPicPr>
        <p:blipFill rotWithShape="1">
          <a:blip r:embed="rId6"/>
          <a:srcRect b="13098"/>
          <a:stretch/>
        </p:blipFill>
        <p:spPr>
          <a:xfrm>
            <a:off x="515938" y="3827473"/>
            <a:ext cx="1828800" cy="998384"/>
          </a:xfrm>
          <a:prstGeom prst="rect">
            <a:avLst/>
          </a:prstGeom>
        </p:spPr>
      </p:pic>
      <p:pic>
        <p:nvPicPr>
          <p:cNvPr id="6" name="Picture 5" descr="Graphical user interface, text, application, Word&#10;&#10;Description automatically generated">
            <a:extLst>
              <a:ext uri="{FF2B5EF4-FFF2-40B4-BE49-F238E27FC236}">
                <a16:creationId xmlns:a16="http://schemas.microsoft.com/office/drawing/2014/main" id="{6A3B9704-6364-8045-B3F1-A4AD92AAECED}"/>
              </a:ext>
            </a:extLst>
          </p:cNvPr>
          <p:cNvPicPr>
            <a:picLocks noChangeAspect="1"/>
          </p:cNvPicPr>
          <p:nvPr/>
        </p:nvPicPr>
        <p:blipFill>
          <a:blip r:embed="rId7"/>
          <a:stretch>
            <a:fillRect/>
          </a:stretch>
        </p:blipFill>
        <p:spPr>
          <a:xfrm>
            <a:off x="685800" y="1854223"/>
            <a:ext cx="1371600" cy="1646560"/>
          </a:xfrm>
          <a:prstGeom prst="rect">
            <a:avLst/>
          </a:prstGeom>
          <a:ln w="3175">
            <a:solidFill>
              <a:schemeClr val="accent1"/>
            </a:solidFill>
          </a:ln>
        </p:spPr>
      </p:pic>
      <p:pic>
        <p:nvPicPr>
          <p:cNvPr id="5" name="Picture 4">
            <a:extLst>
              <a:ext uri="{FF2B5EF4-FFF2-40B4-BE49-F238E27FC236}">
                <a16:creationId xmlns:a16="http://schemas.microsoft.com/office/drawing/2014/main" id="{B8072AA0-003B-AE4A-9EF5-BD90D5DC0456}"/>
              </a:ext>
            </a:extLst>
          </p:cNvPr>
          <p:cNvPicPr>
            <a:picLocks noChangeAspect="1"/>
          </p:cNvPicPr>
          <p:nvPr/>
        </p:nvPicPr>
        <p:blipFill>
          <a:blip r:embed="rId8"/>
          <a:stretch>
            <a:fillRect/>
          </a:stretch>
        </p:blipFill>
        <p:spPr>
          <a:xfrm>
            <a:off x="515938" y="5051441"/>
            <a:ext cx="1828800" cy="872326"/>
          </a:xfrm>
          <a:prstGeom prst="rect">
            <a:avLst/>
          </a:prstGeom>
        </p:spPr>
      </p:pic>
      <p:sp>
        <p:nvSpPr>
          <p:cNvPr id="11" name="Rounded Rectangle 20">
            <a:hlinkClick r:id="rId9" action="ppaction://hlinksldjump"/>
            <a:extLst>
              <a:ext uri="{FF2B5EF4-FFF2-40B4-BE49-F238E27FC236}">
                <a16:creationId xmlns:a16="http://schemas.microsoft.com/office/drawing/2014/main" id="{30B6CEF9-ED4A-96CE-B80E-428B35350421}"/>
              </a:ext>
            </a:extLst>
          </p:cNvPr>
          <p:cNvSpPr/>
          <p:nvPr/>
        </p:nvSpPr>
        <p:spPr>
          <a:xfrm>
            <a:off x="9796626" y="486093"/>
            <a:ext cx="1276716"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dirty="0">
                <a:solidFill>
                  <a:schemeClr val="accent3"/>
                </a:solidFill>
              </a:rPr>
              <a:t>3: Get Set</a:t>
            </a:r>
            <a:endParaRPr lang="en-US" sz="1200" u="sng" dirty="0">
              <a:solidFill>
                <a:schemeClr val="accent3"/>
              </a:solidFill>
            </a:endParaRPr>
          </a:p>
        </p:txBody>
      </p:sp>
      <p:pic>
        <p:nvPicPr>
          <p:cNvPr id="12" name="Graphic 11" descr="Line arrow: Horizontal U-turn outline">
            <a:hlinkClick r:id="rId9" action="ppaction://hlinksldjump"/>
            <a:extLst>
              <a:ext uri="{FF2B5EF4-FFF2-40B4-BE49-F238E27FC236}">
                <a16:creationId xmlns:a16="http://schemas.microsoft.com/office/drawing/2014/main" id="{652D62EC-D96A-BFF3-8AC7-5C4069C378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25971" y="505143"/>
            <a:ext cx="274320" cy="274320"/>
          </a:xfrm>
          <a:prstGeom prst="rect">
            <a:avLst/>
          </a:prstGeom>
        </p:spPr>
      </p:pic>
      <p:sp>
        <p:nvSpPr>
          <p:cNvPr id="13" name="Rounded Rectangle 17">
            <a:hlinkClick r:id="rId12" action="ppaction://hlinksldjump"/>
            <a:extLst>
              <a:ext uri="{FF2B5EF4-FFF2-40B4-BE49-F238E27FC236}">
                <a16:creationId xmlns:a16="http://schemas.microsoft.com/office/drawing/2014/main" id="{2BF71E53-EC2A-C3AC-7BB5-FC1E7D67CBC0}"/>
              </a:ext>
            </a:extLst>
          </p:cNvPr>
          <p:cNvSpPr/>
          <p:nvPr/>
        </p:nvSpPr>
        <p:spPr>
          <a:xfrm>
            <a:off x="9625176" y="749364"/>
            <a:ext cx="134503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200" dirty="0">
                <a:solidFill>
                  <a:schemeClr val="accent5"/>
                </a:solidFill>
              </a:rPr>
              <a:t>Resources</a:t>
            </a:r>
          </a:p>
        </p:txBody>
      </p:sp>
      <p:pic>
        <p:nvPicPr>
          <p:cNvPr id="19" name="Graphic 18" descr="Line arrow: Horizontal U-turn outline">
            <a:hlinkClick r:id="rId12" action="ppaction://hlinksldjump"/>
            <a:extLst>
              <a:ext uri="{FF2B5EF4-FFF2-40B4-BE49-F238E27FC236}">
                <a16:creationId xmlns:a16="http://schemas.microsoft.com/office/drawing/2014/main" id="{ACBD6E84-CBD0-8D5C-D81C-A1726239F6D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47195" y="776322"/>
            <a:ext cx="274320" cy="274320"/>
          </a:xfrm>
          <a:prstGeom prst="rect">
            <a:avLst/>
          </a:prstGeom>
        </p:spPr>
      </p:pic>
      <p:sp>
        <p:nvSpPr>
          <p:cNvPr id="20" name="Rounded Rectangle 14">
            <a:hlinkClick r:id="rId15" action="ppaction://hlinksldjump"/>
            <a:extLst>
              <a:ext uri="{FF2B5EF4-FFF2-40B4-BE49-F238E27FC236}">
                <a16:creationId xmlns:a16="http://schemas.microsoft.com/office/drawing/2014/main" id="{F35DA56B-0101-8800-EDB4-5162472FE619}"/>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21" name="Graphic 20" descr="Circle with left arrow outline">
            <a:hlinkClick r:id="" action="ppaction://hlinkshowjump?jump=nextslide"/>
            <a:extLst>
              <a:ext uri="{FF2B5EF4-FFF2-40B4-BE49-F238E27FC236}">
                <a16:creationId xmlns:a16="http://schemas.microsoft.com/office/drawing/2014/main" id="{920259B6-550B-9DF1-4A6E-C377F454AF2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69515" y="173827"/>
            <a:ext cx="365760" cy="365760"/>
          </a:xfrm>
          <a:prstGeom prst="rect">
            <a:avLst/>
          </a:prstGeom>
        </p:spPr>
      </p:pic>
      <p:pic>
        <p:nvPicPr>
          <p:cNvPr id="22" name="Graphic 21" descr="Circle with left arrow outline">
            <a:hlinkClick r:id="" action="ppaction://hlinkshowjump?jump=previousslide"/>
            <a:extLst>
              <a:ext uri="{FF2B5EF4-FFF2-40B4-BE49-F238E27FC236}">
                <a16:creationId xmlns:a16="http://schemas.microsoft.com/office/drawing/2014/main" id="{7408C0CA-8DF3-9D2D-9423-A96DD8123BE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0800000">
            <a:off x="10915961" y="173828"/>
            <a:ext cx="365760" cy="365760"/>
          </a:xfrm>
          <a:prstGeom prst="rect">
            <a:avLst/>
          </a:prstGeom>
        </p:spPr>
      </p:pic>
      <p:pic>
        <p:nvPicPr>
          <p:cNvPr id="23" name="Graphic 22" descr="Line arrow: Horizontal U-turn outline">
            <a:hlinkClick r:id="rId15" action="ppaction://hlinksldjump"/>
            <a:extLst>
              <a:ext uri="{FF2B5EF4-FFF2-40B4-BE49-F238E27FC236}">
                <a16:creationId xmlns:a16="http://schemas.microsoft.com/office/drawing/2014/main" id="{10EC0356-5DD5-6333-B6B8-8F8E841A28A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5072" y="219547"/>
            <a:ext cx="274320" cy="274320"/>
          </a:xfrm>
          <a:prstGeom prst="rect">
            <a:avLst/>
          </a:prstGeom>
        </p:spPr>
      </p:pic>
    </p:spTree>
    <p:extLst>
      <p:ext uri="{BB962C8B-B14F-4D97-AF65-F5344CB8AC3E}">
        <p14:creationId xmlns:p14="http://schemas.microsoft.com/office/powerpoint/2010/main" val="2104730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D4AF-0819-9344-ACC9-E1884925160C}"/>
              </a:ext>
            </a:extLst>
          </p:cNvPr>
          <p:cNvSpPr>
            <a:spLocks noGrp="1"/>
          </p:cNvSpPr>
          <p:nvPr>
            <p:ph type="title"/>
          </p:nvPr>
        </p:nvSpPr>
        <p:spPr>
          <a:xfrm>
            <a:off x="515938" y="678220"/>
            <a:ext cx="10515599" cy="1037502"/>
          </a:xfrm>
        </p:spPr>
        <p:txBody>
          <a:bodyPr/>
          <a:lstStyle/>
          <a:p>
            <a:r>
              <a:rPr lang="en-US" b="1" dirty="0"/>
              <a:t>Student Activities</a:t>
            </a:r>
            <a:br>
              <a:rPr lang="en-US" sz="2000" b="1" dirty="0"/>
            </a:br>
            <a:r>
              <a:rPr lang="en-US" sz="1400" dirty="0"/>
              <a:t>Whether you are looking for a demonstration, a short activity, or a longer activity to use during a workshop, Next Engineers has got you covered. </a:t>
            </a:r>
            <a:br>
              <a:rPr lang="en-US" sz="1400" dirty="0"/>
            </a:br>
            <a:endParaRPr lang="en-US" sz="1400" dirty="0"/>
          </a:p>
        </p:txBody>
      </p:sp>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25</a:t>
            </a:fld>
            <a:endParaRPr lang="en-GB"/>
          </a:p>
        </p:txBody>
      </p:sp>
      <p:graphicFrame>
        <p:nvGraphicFramePr>
          <p:cNvPr id="10" name="Table 9">
            <a:extLst>
              <a:ext uri="{FF2B5EF4-FFF2-40B4-BE49-F238E27FC236}">
                <a16:creationId xmlns:a16="http://schemas.microsoft.com/office/drawing/2014/main" id="{A5BDBEDC-63C5-E942-B7BB-7302092DB3DF}"/>
              </a:ext>
            </a:extLst>
          </p:cNvPr>
          <p:cNvGraphicFramePr>
            <a:graphicFrameLocks noGrp="1"/>
          </p:cNvGraphicFramePr>
          <p:nvPr>
            <p:extLst>
              <p:ext uri="{D42A27DB-BD31-4B8C-83A1-F6EECF244321}">
                <p14:modId xmlns:p14="http://schemas.microsoft.com/office/powerpoint/2010/main" val="3845968813"/>
              </p:ext>
            </p:extLst>
          </p:nvPr>
        </p:nvGraphicFramePr>
        <p:xfrm>
          <a:off x="515938" y="1804988"/>
          <a:ext cx="10720138" cy="4023360"/>
        </p:xfrm>
        <a:graphic>
          <a:graphicData uri="http://schemas.openxmlformats.org/drawingml/2006/table">
            <a:tbl>
              <a:tblPr firstRow="1" bandRow="1">
                <a:tableStyleId>{69012ECD-51FC-41F1-AA8D-1B2483CD663E}</a:tableStyleId>
              </a:tblPr>
              <a:tblGrid>
                <a:gridCol w="1961148">
                  <a:extLst>
                    <a:ext uri="{9D8B030D-6E8A-4147-A177-3AD203B41FA5}">
                      <a16:colId xmlns:a16="http://schemas.microsoft.com/office/drawing/2014/main" val="308575174"/>
                    </a:ext>
                  </a:extLst>
                </a:gridCol>
                <a:gridCol w="8758990">
                  <a:extLst>
                    <a:ext uri="{9D8B030D-6E8A-4147-A177-3AD203B41FA5}">
                      <a16:colId xmlns:a16="http://schemas.microsoft.com/office/drawing/2014/main" val="684194306"/>
                    </a:ext>
                  </a:extLst>
                </a:gridCol>
              </a:tblGrid>
              <a:tr h="652254">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r>
                        <a:rPr lang="en-US" sz="1400" b="1" u="sng">
                          <a:solidFill>
                            <a:schemeClr val="accent1"/>
                          </a:solidFill>
                          <a:hlinkClick r:id="rId2">
                            <a:extLst>
                              <a:ext uri="{A12FA001-AC4F-418D-AE19-62706E023703}">
                                <ahyp:hlinkClr xmlns:ahyp="http://schemas.microsoft.com/office/drawing/2018/hyperlinkcolor" val="tx"/>
                              </a:ext>
                            </a:extLst>
                          </a:hlinkClick>
                        </a:rPr>
                        <a:t>DEMONSTRATION</a:t>
                      </a:r>
                      <a:r>
                        <a:rPr lang="en-US" sz="1400" b="1" u="sng">
                          <a:solidFill>
                            <a:schemeClr val="accent1"/>
                          </a:solidFill>
                        </a:rPr>
                        <a:t>S</a:t>
                      </a:r>
                    </a:p>
                    <a:p>
                      <a:r>
                        <a:rPr lang="en-US" sz="1400" b="0">
                          <a:solidFill>
                            <a:schemeClr val="tx1"/>
                          </a:solidFill>
                        </a:rPr>
                        <a:t>These short, introductory hands-on demonstration activities introduce students to engineering. The 20+ demonstrations are intended for use at career fairs, science fairs, exhibits, any type of booth, or as ice breakers. </a:t>
                      </a:r>
                    </a:p>
                    <a:p>
                      <a:endParaRPr lang="en-US" sz="1400" b="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rPr>
                        <a:t>Each Demonstration Activity includes a step-by-step guide with a list of the materials and estimated cost, facilitator checklist, and suggestions for how to engage youth with the topic discussed. Volunteers should choose an activity that aligns with their interests and  knowledge and is most suitable to the students, the setting, and the timeframe.  </a:t>
                      </a:r>
                      <a:endParaRPr lang="en-US" sz="1400" b="1" u="sng" cap="small" baseline="0">
                        <a:solidFill>
                          <a:schemeClr val="accent1"/>
                        </a:solidFill>
                      </a:endParaRPr>
                    </a:p>
                    <a:p>
                      <a:endParaRPr lang="en-US" sz="1400" b="0" u="sng">
                        <a:solidFill>
                          <a:schemeClr val="tx1"/>
                        </a:solidFill>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820732777"/>
                  </a:ext>
                </a:extLst>
              </a:tr>
              <a:tr h="300178">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r>
                        <a:rPr lang="en-US" sz="1400" b="1" u="sng" dirty="0">
                          <a:solidFill>
                            <a:schemeClr val="accent1"/>
                          </a:solidFill>
                          <a:hlinkClick r:id="rId3">
                            <a:extLst>
                              <a:ext uri="{A12FA001-AC4F-418D-AE19-62706E023703}">
                                <ahyp:hlinkClr xmlns:ahyp="http://schemas.microsoft.com/office/drawing/2018/hyperlinkcolor" val="tx"/>
                              </a:ext>
                            </a:extLst>
                          </a:hlinkClick>
                        </a:rPr>
                        <a:t>HANDS-ON ACTIVITIES</a:t>
                      </a:r>
                      <a:endParaRPr lang="en-US" sz="1400" b="1" u="sng" dirty="0">
                        <a:solidFill>
                          <a:schemeClr val="accent1"/>
                        </a:solidFill>
                      </a:endParaRPr>
                    </a:p>
                    <a:p>
                      <a:r>
                        <a:rPr lang="en-US" sz="1400" dirty="0">
                          <a:solidFill>
                            <a:schemeClr val="tx1"/>
                          </a:solidFill>
                        </a:rPr>
                        <a:t>More than 30 interactive and fun hands-on activities for secondary school students, ages 13-18; activities range from about 60 minutes to up to two hours in length and focus on one or more engineering concepts and careers. </a:t>
                      </a:r>
                      <a:endParaRPr lang="en-US" sz="1400" b="1" cap="all" dirty="0">
                        <a:solidFill>
                          <a:schemeClr val="tx1"/>
                        </a:solidFill>
                      </a:endParaRPr>
                    </a:p>
                    <a:p>
                      <a:endParaRPr lang="en-US" sz="1400" b="1" u="sng" dirty="0">
                        <a:solidFill>
                          <a:schemeClr val="accent1"/>
                        </a:solidFill>
                      </a:endParaRPr>
                    </a:p>
                    <a:p>
                      <a:r>
                        <a:rPr lang="en-US" sz="1400" b="0" dirty="0">
                          <a:solidFill>
                            <a:schemeClr val="tx1"/>
                          </a:solidFill>
                        </a:rPr>
                        <a:t>Each Discovery Activity includes a step-by-step guide with a list of the materials and estimated cost, facilitator checklist, and notations for how to engage youth with the topic discussed. Volunteers should choose an activity that aligns with their interests and  knowledge and is most suitable to the students, the setting, and the timeframe.</a:t>
                      </a:r>
                    </a:p>
                    <a:p>
                      <a:endParaRPr lang="en-US" sz="1400" b="0" dirty="0">
                        <a:solidFill>
                          <a:schemeClr val="tx1"/>
                        </a:solidFill>
                      </a:endParaRPr>
                    </a:p>
                    <a:p>
                      <a:r>
                        <a:rPr lang="en-US" sz="1400" b="0" dirty="0">
                          <a:solidFill>
                            <a:schemeClr val="tx1"/>
                          </a:solidFill>
                        </a:rPr>
                        <a:t> </a:t>
                      </a:r>
                      <a:endParaRPr lang="en-US" sz="1400" b="1" u="sng" dirty="0">
                        <a:solidFill>
                          <a:schemeClr val="accent1"/>
                        </a:solidFill>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464746071"/>
                  </a:ext>
                </a:extLst>
              </a:tr>
            </a:tbl>
          </a:graphicData>
        </a:graphic>
      </p:graphicFrame>
      <p:pic>
        <p:nvPicPr>
          <p:cNvPr id="6" name="Picture 5">
            <a:extLst>
              <a:ext uri="{FF2B5EF4-FFF2-40B4-BE49-F238E27FC236}">
                <a16:creationId xmlns:a16="http://schemas.microsoft.com/office/drawing/2014/main" id="{37124893-8AF5-A940-A912-C61FCBEF7E17}"/>
              </a:ext>
            </a:extLst>
          </p:cNvPr>
          <p:cNvPicPr>
            <a:picLocks noChangeAspect="1"/>
          </p:cNvPicPr>
          <p:nvPr/>
        </p:nvPicPr>
        <p:blipFill>
          <a:blip r:embed="rId4"/>
          <a:stretch>
            <a:fillRect/>
          </a:stretch>
        </p:blipFill>
        <p:spPr>
          <a:xfrm>
            <a:off x="685800" y="3905011"/>
            <a:ext cx="1371600" cy="1778000"/>
          </a:xfrm>
          <a:prstGeom prst="rect">
            <a:avLst/>
          </a:prstGeom>
        </p:spPr>
      </p:pic>
      <p:pic>
        <p:nvPicPr>
          <p:cNvPr id="8" name="Picture 7">
            <a:extLst>
              <a:ext uri="{FF2B5EF4-FFF2-40B4-BE49-F238E27FC236}">
                <a16:creationId xmlns:a16="http://schemas.microsoft.com/office/drawing/2014/main" id="{4110C48F-67BD-D64B-B308-ECC70CD1FBC2}"/>
              </a:ext>
            </a:extLst>
          </p:cNvPr>
          <p:cNvPicPr>
            <a:picLocks noChangeAspect="1"/>
          </p:cNvPicPr>
          <p:nvPr/>
        </p:nvPicPr>
        <p:blipFill>
          <a:blip r:embed="rId5"/>
          <a:stretch>
            <a:fillRect/>
          </a:stretch>
        </p:blipFill>
        <p:spPr>
          <a:xfrm>
            <a:off x="685800" y="1912522"/>
            <a:ext cx="1371600" cy="1725561"/>
          </a:xfrm>
          <a:prstGeom prst="rect">
            <a:avLst/>
          </a:prstGeom>
        </p:spPr>
      </p:pic>
      <p:sp>
        <p:nvSpPr>
          <p:cNvPr id="7" name="Rounded Rectangle 17">
            <a:hlinkClick r:id="rId6" action="ppaction://hlinksldjump"/>
            <a:extLst>
              <a:ext uri="{FF2B5EF4-FFF2-40B4-BE49-F238E27FC236}">
                <a16:creationId xmlns:a16="http://schemas.microsoft.com/office/drawing/2014/main" id="{C088ABC6-A7CE-5582-3D0E-72D4908FBD86}"/>
              </a:ext>
            </a:extLst>
          </p:cNvPr>
          <p:cNvSpPr/>
          <p:nvPr/>
        </p:nvSpPr>
        <p:spPr>
          <a:xfrm>
            <a:off x="9612313" y="484723"/>
            <a:ext cx="134503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200" dirty="0">
                <a:solidFill>
                  <a:schemeClr val="accent5"/>
                </a:solidFill>
              </a:rPr>
              <a:t>Resources</a:t>
            </a:r>
          </a:p>
        </p:txBody>
      </p:sp>
      <p:pic>
        <p:nvPicPr>
          <p:cNvPr id="12" name="Graphic 11" descr="Line arrow: Horizontal U-turn outline">
            <a:hlinkClick r:id="rId6" action="ppaction://hlinksldjump"/>
            <a:extLst>
              <a:ext uri="{FF2B5EF4-FFF2-40B4-BE49-F238E27FC236}">
                <a16:creationId xmlns:a16="http://schemas.microsoft.com/office/drawing/2014/main" id="{FCDC34E9-2708-E3B3-55F5-1C3F62094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2056" y="507758"/>
            <a:ext cx="274320" cy="274320"/>
          </a:xfrm>
          <a:prstGeom prst="rect">
            <a:avLst/>
          </a:prstGeom>
        </p:spPr>
      </p:pic>
      <p:sp>
        <p:nvSpPr>
          <p:cNvPr id="13" name="Rounded Rectangle 14">
            <a:hlinkClick r:id="rId9" action="ppaction://hlinksldjump"/>
            <a:extLst>
              <a:ext uri="{FF2B5EF4-FFF2-40B4-BE49-F238E27FC236}">
                <a16:creationId xmlns:a16="http://schemas.microsoft.com/office/drawing/2014/main" id="{D852BE72-BC33-9BDF-A11B-FC4CBB4AACED}"/>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15" name="Graphic 14" descr="Circle with left arrow outline">
            <a:hlinkClick r:id="" action="ppaction://hlinkshowjump?jump=nextslide"/>
            <a:extLst>
              <a:ext uri="{FF2B5EF4-FFF2-40B4-BE49-F238E27FC236}">
                <a16:creationId xmlns:a16="http://schemas.microsoft.com/office/drawing/2014/main" id="{AC4DA6A5-4121-0D40-EDEE-5442357597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69515" y="173827"/>
            <a:ext cx="365760" cy="365760"/>
          </a:xfrm>
          <a:prstGeom prst="rect">
            <a:avLst/>
          </a:prstGeom>
        </p:spPr>
      </p:pic>
      <p:pic>
        <p:nvPicPr>
          <p:cNvPr id="17" name="Graphic 16" descr="Circle with left arrow outline">
            <a:hlinkClick r:id="" action="ppaction://hlinkshowjump?jump=previousslide"/>
            <a:extLst>
              <a:ext uri="{FF2B5EF4-FFF2-40B4-BE49-F238E27FC236}">
                <a16:creationId xmlns:a16="http://schemas.microsoft.com/office/drawing/2014/main" id="{52E7154A-DA78-8558-863D-114346064C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915961" y="173828"/>
            <a:ext cx="365760" cy="365760"/>
          </a:xfrm>
          <a:prstGeom prst="rect">
            <a:avLst/>
          </a:prstGeom>
        </p:spPr>
      </p:pic>
      <p:pic>
        <p:nvPicPr>
          <p:cNvPr id="20" name="Graphic 19" descr="Line arrow: Horizontal U-turn outline">
            <a:extLst>
              <a:ext uri="{FF2B5EF4-FFF2-40B4-BE49-F238E27FC236}">
                <a16:creationId xmlns:a16="http://schemas.microsoft.com/office/drawing/2014/main" id="{1F8E72F7-8A34-BE63-D9DB-7E3FE296E45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45072" y="219547"/>
            <a:ext cx="274320" cy="274320"/>
          </a:xfrm>
          <a:prstGeom prst="rect">
            <a:avLst/>
          </a:prstGeom>
        </p:spPr>
      </p:pic>
    </p:spTree>
    <p:extLst>
      <p:ext uri="{BB962C8B-B14F-4D97-AF65-F5344CB8AC3E}">
        <p14:creationId xmlns:p14="http://schemas.microsoft.com/office/powerpoint/2010/main" val="2210268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D4AF-0819-9344-ACC9-E1884925160C}"/>
              </a:ext>
            </a:extLst>
          </p:cNvPr>
          <p:cNvSpPr>
            <a:spLocks noGrp="1"/>
          </p:cNvSpPr>
          <p:nvPr>
            <p:ph type="title"/>
          </p:nvPr>
        </p:nvSpPr>
        <p:spPr>
          <a:xfrm>
            <a:off x="515938" y="720201"/>
            <a:ext cx="10515599" cy="1037502"/>
          </a:xfrm>
        </p:spPr>
        <p:txBody>
          <a:bodyPr/>
          <a:lstStyle/>
          <a:p>
            <a:r>
              <a:rPr lang="en-US" b="1" dirty="0"/>
              <a:t>Outreach &amp; Engagement Materials</a:t>
            </a:r>
            <a:br>
              <a:rPr lang="en-US" sz="2000" b="1" dirty="0"/>
            </a:br>
            <a:r>
              <a:rPr lang="en-US" sz="1400" dirty="0"/>
              <a:t>There are several resources, forms, and templates available to help volunteers engage, plan, organize, and implement a successful Discovery event: </a:t>
            </a:r>
            <a:br>
              <a:rPr lang="en-US" sz="1400" dirty="0"/>
            </a:br>
            <a:endParaRPr lang="en-US" sz="1400" dirty="0"/>
          </a:p>
        </p:txBody>
      </p:sp>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26</a:t>
            </a:fld>
            <a:endParaRPr lang="en-GB"/>
          </a:p>
        </p:txBody>
      </p:sp>
      <p:graphicFrame>
        <p:nvGraphicFramePr>
          <p:cNvPr id="12" name="Table 11">
            <a:extLst>
              <a:ext uri="{FF2B5EF4-FFF2-40B4-BE49-F238E27FC236}">
                <a16:creationId xmlns:a16="http://schemas.microsoft.com/office/drawing/2014/main" id="{BC37D54B-2BD5-6A4B-BE72-BC287A01A24B}"/>
              </a:ext>
            </a:extLst>
          </p:cNvPr>
          <p:cNvGraphicFramePr>
            <a:graphicFrameLocks noGrp="1"/>
          </p:cNvGraphicFramePr>
          <p:nvPr>
            <p:extLst>
              <p:ext uri="{D42A27DB-BD31-4B8C-83A1-F6EECF244321}">
                <p14:modId xmlns:p14="http://schemas.microsoft.com/office/powerpoint/2010/main" val="2757335901"/>
              </p:ext>
            </p:extLst>
          </p:nvPr>
        </p:nvGraphicFramePr>
        <p:xfrm>
          <a:off x="515938" y="1804988"/>
          <a:ext cx="10720138" cy="3825240"/>
        </p:xfrm>
        <a:graphic>
          <a:graphicData uri="http://schemas.openxmlformats.org/drawingml/2006/table">
            <a:tbl>
              <a:tblPr firstRow="1" bandRow="1">
                <a:tableStyleId>{69012ECD-51FC-41F1-AA8D-1B2483CD663E}</a:tableStyleId>
              </a:tblPr>
              <a:tblGrid>
                <a:gridCol w="1961148">
                  <a:extLst>
                    <a:ext uri="{9D8B030D-6E8A-4147-A177-3AD203B41FA5}">
                      <a16:colId xmlns:a16="http://schemas.microsoft.com/office/drawing/2014/main" val="308575174"/>
                    </a:ext>
                  </a:extLst>
                </a:gridCol>
                <a:gridCol w="8758990">
                  <a:extLst>
                    <a:ext uri="{9D8B030D-6E8A-4147-A177-3AD203B41FA5}">
                      <a16:colId xmlns:a16="http://schemas.microsoft.com/office/drawing/2014/main" val="684194306"/>
                    </a:ext>
                  </a:extLst>
                </a:gridCol>
              </a:tblGrid>
              <a:tr h="652254">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r>
                        <a:rPr lang="en-US" sz="1400" b="1" u="sng">
                          <a:solidFill>
                            <a:schemeClr val="accent1"/>
                          </a:solidFill>
                          <a:hlinkClick r:id="rId2">
                            <a:extLst>
                              <a:ext uri="{A12FA001-AC4F-418D-AE19-62706E023703}">
                                <ahyp:hlinkClr xmlns:ahyp="http://schemas.microsoft.com/office/drawing/2018/hyperlinkcolor" val="tx"/>
                              </a:ext>
                            </a:extLst>
                          </a:hlinkClick>
                        </a:rPr>
                        <a:t>DIGITAL BROCHURE</a:t>
                      </a:r>
                      <a:endParaRPr lang="en-US" sz="1400" b="0" u="sng">
                        <a:solidFill>
                          <a:schemeClr val="accent1"/>
                        </a:solidFill>
                      </a:endParaRPr>
                    </a:p>
                    <a:p>
                      <a:r>
                        <a:rPr lang="en-US" sz="1400" b="0">
                          <a:solidFill>
                            <a:schemeClr val="tx1"/>
                          </a:solidFill>
                        </a:rPr>
                        <a:t>Use this digital brochure with community organizations and schools to promote the Next Engineers program. </a:t>
                      </a:r>
                    </a:p>
                    <a:p>
                      <a:pPr marL="342900" indent="-342900">
                        <a:spcBef>
                          <a:spcPts val="600"/>
                        </a:spcBef>
                        <a:buFont typeface="Arial" panose="020B0604020202020204" pitchFamily="34" charset="0"/>
                        <a:buChar char="•"/>
                      </a:pPr>
                      <a:endParaRPr lang="en-US" sz="1400" b="1" cap="small" baseline="0">
                        <a:solidFill>
                          <a:schemeClr val="accent1"/>
                        </a:solidFill>
                      </a:endParaRPr>
                    </a:p>
                    <a:p>
                      <a:pPr marL="342900" indent="-342900">
                        <a:spcBef>
                          <a:spcPts val="600"/>
                        </a:spcBef>
                        <a:buFont typeface="Arial" panose="020B0604020202020204" pitchFamily="34" charset="0"/>
                        <a:buChar char="•"/>
                      </a:pPr>
                      <a:endParaRPr lang="en-US" sz="1400" b="1" cap="small" baseline="0">
                        <a:solidFill>
                          <a:schemeClr val="accent1"/>
                        </a:solidFill>
                      </a:endParaRPr>
                    </a:p>
                    <a:p>
                      <a:pPr marL="342900" indent="-342900">
                        <a:spcBef>
                          <a:spcPts val="600"/>
                        </a:spcBef>
                        <a:buFont typeface="Arial" panose="020B0604020202020204" pitchFamily="34" charset="0"/>
                        <a:buChar char="•"/>
                      </a:pPr>
                      <a:endParaRPr lang="en-US" sz="1400" b="1" cap="small" baseline="0">
                        <a:solidFill>
                          <a:schemeClr val="accent1"/>
                        </a:solidFill>
                      </a:endParaRPr>
                    </a:p>
                    <a:p>
                      <a:pPr>
                        <a:spcAft>
                          <a:spcPts val="1800"/>
                        </a:spcAft>
                      </a:pPr>
                      <a:endParaRPr lang="en-US" sz="1400" b="0">
                        <a:solidFill>
                          <a:schemeClr val="tx1"/>
                        </a:solidFill>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820732777"/>
                  </a:ext>
                </a:extLst>
              </a:tr>
              <a:tr h="300178">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r>
                        <a:rPr lang="en-US" sz="1400" b="1" u="sng" dirty="0">
                          <a:solidFill>
                            <a:srgbClr val="005CB9"/>
                          </a:solidFill>
                          <a:hlinkClick r:id="rId3">
                            <a:extLst>
                              <a:ext uri="{A12FA001-AC4F-418D-AE19-62706E023703}">
                                <ahyp:hlinkClr xmlns:ahyp="http://schemas.microsoft.com/office/drawing/2018/hyperlinkcolor" val="tx"/>
                              </a:ext>
                            </a:extLst>
                          </a:hlinkClick>
                        </a:rPr>
                        <a:t>FLYERS</a:t>
                      </a:r>
                      <a:r>
                        <a:rPr lang="en-US" sz="1400" b="0" u="none" dirty="0">
                          <a:solidFill>
                            <a:srgbClr val="005CB9"/>
                          </a:solidFill>
                        </a:rPr>
                        <a:t> </a:t>
                      </a:r>
                    </a:p>
                    <a:p>
                      <a:r>
                        <a:rPr lang="en-US" sz="1400" b="0" dirty="0">
                          <a:solidFill>
                            <a:schemeClr val="tx1"/>
                          </a:solidFill>
                        </a:rPr>
                        <a:t>Use this flyer with volunteers, community organizations, and schools to promote Engineering Discovery events. </a:t>
                      </a:r>
                    </a:p>
                    <a:p>
                      <a:endParaRPr lang="en-US" sz="1400" b="1" cap="all" dirty="0">
                        <a:solidFill>
                          <a:schemeClr val="tx1"/>
                        </a:solidFill>
                      </a:endParaRPr>
                    </a:p>
                    <a:p>
                      <a:endParaRPr lang="en-US" sz="1400" b="1" u="sng" dirty="0">
                        <a:solidFill>
                          <a:schemeClr val="accent1"/>
                        </a:solidFill>
                      </a:endParaRPr>
                    </a:p>
                    <a:p>
                      <a:endParaRPr lang="en-US" sz="1400" b="1" u="sng" dirty="0">
                        <a:solidFill>
                          <a:schemeClr val="accent1"/>
                        </a:solidFill>
                      </a:endParaRPr>
                    </a:p>
                    <a:p>
                      <a:endParaRPr lang="en-US" sz="1400" b="1" u="sng" dirty="0">
                        <a:solidFill>
                          <a:schemeClr val="accent1"/>
                        </a:solidFill>
                      </a:endParaRPr>
                    </a:p>
                    <a:p>
                      <a:endParaRPr lang="en-US" sz="1400" b="1" u="sng" dirty="0">
                        <a:solidFill>
                          <a:schemeClr val="accent1"/>
                        </a:solidFill>
                      </a:endParaRPr>
                    </a:p>
                    <a:p>
                      <a:endParaRPr lang="en-US" sz="1400" b="1" u="sng" dirty="0">
                        <a:solidFill>
                          <a:schemeClr val="accent1"/>
                        </a:solidFill>
                      </a:endParaRPr>
                    </a:p>
                    <a:p>
                      <a:endParaRPr lang="en-US" sz="1400" dirty="0"/>
                    </a:p>
                    <a:p>
                      <a:pPr>
                        <a:spcAft>
                          <a:spcPts val="1800"/>
                        </a:spcAft>
                      </a:pPr>
                      <a:endParaRPr lang="en-US" sz="1400" dirty="0"/>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464746071"/>
                  </a:ext>
                </a:extLst>
              </a:tr>
            </a:tbl>
          </a:graphicData>
        </a:graphic>
      </p:graphicFrame>
      <p:pic>
        <p:nvPicPr>
          <p:cNvPr id="10" name="Picture 9" descr="Graphical user interface, application&#10;&#10;Description automatically generated">
            <a:extLst>
              <a:ext uri="{FF2B5EF4-FFF2-40B4-BE49-F238E27FC236}">
                <a16:creationId xmlns:a16="http://schemas.microsoft.com/office/drawing/2014/main" id="{899F2BD9-A469-9542-8249-502F0B799503}"/>
              </a:ext>
            </a:extLst>
          </p:cNvPr>
          <p:cNvPicPr>
            <a:picLocks noChangeAspect="1"/>
          </p:cNvPicPr>
          <p:nvPr/>
        </p:nvPicPr>
        <p:blipFill>
          <a:blip r:embed="rId4"/>
          <a:stretch>
            <a:fillRect/>
          </a:stretch>
        </p:blipFill>
        <p:spPr>
          <a:xfrm>
            <a:off x="515938" y="1935479"/>
            <a:ext cx="1751681" cy="1371600"/>
          </a:xfrm>
          <a:prstGeom prst="rect">
            <a:avLst/>
          </a:prstGeom>
          <a:ln w="3175">
            <a:solidFill>
              <a:schemeClr val="accent1"/>
            </a:solidFill>
          </a:ln>
        </p:spPr>
      </p:pic>
      <p:pic>
        <p:nvPicPr>
          <p:cNvPr id="7" name="Picture 6">
            <a:extLst>
              <a:ext uri="{FF2B5EF4-FFF2-40B4-BE49-F238E27FC236}">
                <a16:creationId xmlns:a16="http://schemas.microsoft.com/office/drawing/2014/main" id="{13717819-24D4-4B40-BC78-025A248F053B}"/>
              </a:ext>
            </a:extLst>
          </p:cNvPr>
          <p:cNvPicPr>
            <a:picLocks noChangeAspect="1"/>
          </p:cNvPicPr>
          <p:nvPr/>
        </p:nvPicPr>
        <p:blipFill>
          <a:blip r:embed="rId5"/>
          <a:stretch>
            <a:fillRect/>
          </a:stretch>
        </p:blipFill>
        <p:spPr>
          <a:xfrm>
            <a:off x="705978" y="3485136"/>
            <a:ext cx="1371600" cy="1899974"/>
          </a:xfrm>
          <a:prstGeom prst="rect">
            <a:avLst/>
          </a:prstGeom>
        </p:spPr>
      </p:pic>
      <p:sp>
        <p:nvSpPr>
          <p:cNvPr id="20" name="Rounded Rectangle 14">
            <a:hlinkClick r:id="rId6" action="ppaction://hlinksldjump"/>
            <a:extLst>
              <a:ext uri="{FF2B5EF4-FFF2-40B4-BE49-F238E27FC236}">
                <a16:creationId xmlns:a16="http://schemas.microsoft.com/office/drawing/2014/main" id="{469609F8-E410-77AF-38E6-CE5C473D7D0D}"/>
              </a:ext>
            </a:extLst>
          </p:cNvPr>
          <p:cNvSpPr/>
          <p:nvPr/>
        </p:nvSpPr>
        <p:spPr>
          <a:xfrm>
            <a:off x="9822847"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21" name="Graphic 20" descr="Circle with left arrow outline">
            <a:hlinkClick r:id="" action="ppaction://hlinkshowjump?jump=nextslide"/>
            <a:extLst>
              <a:ext uri="{FF2B5EF4-FFF2-40B4-BE49-F238E27FC236}">
                <a16:creationId xmlns:a16="http://schemas.microsoft.com/office/drawing/2014/main" id="{ED665D21-A621-B69F-42D1-59F1314EB6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47290" y="173827"/>
            <a:ext cx="365760" cy="365760"/>
          </a:xfrm>
          <a:prstGeom prst="rect">
            <a:avLst/>
          </a:prstGeom>
        </p:spPr>
      </p:pic>
      <p:pic>
        <p:nvPicPr>
          <p:cNvPr id="22" name="Graphic 21" descr="Circle with left arrow outline">
            <a:hlinkClick r:id="" action="ppaction://hlinkshowjump?jump=previousslide"/>
            <a:extLst>
              <a:ext uri="{FF2B5EF4-FFF2-40B4-BE49-F238E27FC236}">
                <a16:creationId xmlns:a16="http://schemas.microsoft.com/office/drawing/2014/main" id="{689B28F3-5C89-BFAA-8930-1502B5B6C2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0893736" y="173828"/>
            <a:ext cx="365760" cy="365760"/>
          </a:xfrm>
          <a:prstGeom prst="rect">
            <a:avLst/>
          </a:prstGeom>
        </p:spPr>
      </p:pic>
      <p:pic>
        <p:nvPicPr>
          <p:cNvPr id="23" name="Graphic 22" descr="Line arrow: Horizontal U-turn outline">
            <a:hlinkClick r:id="rId6" action="ppaction://hlinksldjump"/>
            <a:extLst>
              <a:ext uri="{FF2B5EF4-FFF2-40B4-BE49-F238E27FC236}">
                <a16:creationId xmlns:a16="http://schemas.microsoft.com/office/drawing/2014/main" id="{B885A6D2-518E-B476-A16F-08806C1548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2847" y="219547"/>
            <a:ext cx="274320" cy="274320"/>
          </a:xfrm>
          <a:prstGeom prst="rect">
            <a:avLst/>
          </a:prstGeom>
        </p:spPr>
      </p:pic>
      <p:sp>
        <p:nvSpPr>
          <p:cNvPr id="24" name="Rounded Rectangle 18">
            <a:hlinkClick r:id="rId11" action="ppaction://hlinksldjump"/>
            <a:extLst>
              <a:ext uri="{FF2B5EF4-FFF2-40B4-BE49-F238E27FC236}">
                <a16:creationId xmlns:a16="http://schemas.microsoft.com/office/drawing/2014/main" id="{A4C2462B-C58E-0121-2FBF-CB95E57FE89B}"/>
              </a:ext>
            </a:extLst>
          </p:cNvPr>
          <p:cNvSpPr/>
          <p:nvPr/>
        </p:nvSpPr>
        <p:spPr>
          <a:xfrm>
            <a:off x="9794272" y="498041"/>
            <a:ext cx="2397728"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1"/>
                </a:solidFill>
              </a:rPr>
              <a:t>        2: Get Ready</a:t>
            </a:r>
          </a:p>
        </p:txBody>
      </p:sp>
      <p:pic>
        <p:nvPicPr>
          <p:cNvPr id="25" name="Graphic 24" descr="Line arrow: Horizontal U-turn outline">
            <a:hlinkClick r:id="rId11" action="ppaction://hlinksldjump"/>
            <a:extLst>
              <a:ext uri="{FF2B5EF4-FFF2-40B4-BE49-F238E27FC236}">
                <a16:creationId xmlns:a16="http://schemas.microsoft.com/office/drawing/2014/main" id="{761838EF-4B3A-D445-7502-802ADC795EE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19763" y="537538"/>
            <a:ext cx="286117" cy="251879"/>
          </a:xfrm>
          <a:prstGeom prst="rect">
            <a:avLst/>
          </a:prstGeom>
        </p:spPr>
      </p:pic>
      <p:sp>
        <p:nvSpPr>
          <p:cNvPr id="3" name="Rounded Rectangle 17">
            <a:hlinkClick r:id="rId14" action="ppaction://hlinksldjump"/>
            <a:extLst>
              <a:ext uri="{FF2B5EF4-FFF2-40B4-BE49-F238E27FC236}">
                <a16:creationId xmlns:a16="http://schemas.microsoft.com/office/drawing/2014/main" id="{97CB130F-2D9A-CD99-E1FD-F97CF17C758E}"/>
              </a:ext>
            </a:extLst>
          </p:cNvPr>
          <p:cNvSpPr/>
          <p:nvPr/>
        </p:nvSpPr>
        <p:spPr>
          <a:xfrm>
            <a:off x="9625176" y="776796"/>
            <a:ext cx="134503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200" dirty="0">
                <a:solidFill>
                  <a:schemeClr val="accent5"/>
                </a:solidFill>
              </a:rPr>
              <a:t>Resources</a:t>
            </a:r>
          </a:p>
        </p:txBody>
      </p:sp>
      <p:pic>
        <p:nvPicPr>
          <p:cNvPr id="5" name="Graphic 4" descr="Line arrow: Horizontal U-turn outline">
            <a:hlinkClick r:id="rId14" action="ppaction://hlinksldjump"/>
            <a:extLst>
              <a:ext uri="{FF2B5EF4-FFF2-40B4-BE49-F238E27FC236}">
                <a16:creationId xmlns:a16="http://schemas.microsoft.com/office/drawing/2014/main" id="{A80287CD-1131-DB43-F6C4-233E6BAA644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19763" y="803754"/>
            <a:ext cx="274320" cy="274320"/>
          </a:xfrm>
          <a:prstGeom prst="rect">
            <a:avLst/>
          </a:prstGeom>
        </p:spPr>
      </p:pic>
    </p:spTree>
    <p:extLst>
      <p:ext uri="{BB962C8B-B14F-4D97-AF65-F5344CB8AC3E}">
        <p14:creationId xmlns:p14="http://schemas.microsoft.com/office/powerpoint/2010/main" val="2585523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27</a:t>
            </a:fld>
            <a:endParaRPr lang="en-GB"/>
          </a:p>
        </p:txBody>
      </p:sp>
      <p:graphicFrame>
        <p:nvGraphicFramePr>
          <p:cNvPr id="12" name="Table 11">
            <a:extLst>
              <a:ext uri="{FF2B5EF4-FFF2-40B4-BE49-F238E27FC236}">
                <a16:creationId xmlns:a16="http://schemas.microsoft.com/office/drawing/2014/main" id="{BC37D54B-2BD5-6A4B-BE72-BC287A01A24B}"/>
              </a:ext>
            </a:extLst>
          </p:cNvPr>
          <p:cNvGraphicFramePr>
            <a:graphicFrameLocks noGrp="1"/>
          </p:cNvGraphicFramePr>
          <p:nvPr>
            <p:extLst>
              <p:ext uri="{D42A27DB-BD31-4B8C-83A1-F6EECF244321}">
                <p14:modId xmlns:p14="http://schemas.microsoft.com/office/powerpoint/2010/main" val="3691561342"/>
              </p:ext>
            </p:extLst>
          </p:nvPr>
        </p:nvGraphicFramePr>
        <p:xfrm>
          <a:off x="558475" y="1100666"/>
          <a:ext cx="10720138" cy="4978567"/>
        </p:xfrm>
        <a:graphic>
          <a:graphicData uri="http://schemas.openxmlformats.org/drawingml/2006/table">
            <a:tbl>
              <a:tblPr firstRow="1" bandRow="1">
                <a:tableStyleId>{69012ECD-51FC-41F1-AA8D-1B2483CD663E}</a:tableStyleId>
              </a:tblPr>
              <a:tblGrid>
                <a:gridCol w="1961148">
                  <a:extLst>
                    <a:ext uri="{9D8B030D-6E8A-4147-A177-3AD203B41FA5}">
                      <a16:colId xmlns:a16="http://schemas.microsoft.com/office/drawing/2014/main" val="308575174"/>
                    </a:ext>
                  </a:extLst>
                </a:gridCol>
                <a:gridCol w="8758990">
                  <a:extLst>
                    <a:ext uri="{9D8B030D-6E8A-4147-A177-3AD203B41FA5}">
                      <a16:colId xmlns:a16="http://schemas.microsoft.com/office/drawing/2014/main" val="684194306"/>
                    </a:ext>
                  </a:extLst>
                </a:gridCol>
              </a:tblGrid>
              <a:tr h="2360003">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none">
                          <a:solidFill>
                            <a:schemeClr val="accent1"/>
                          </a:solidFill>
                          <a:hlinkClick r:id="rId2">
                            <a:extLst>
                              <a:ext uri="{A12FA001-AC4F-418D-AE19-62706E023703}">
                                <ahyp:hlinkClr xmlns:ahyp="http://schemas.microsoft.com/office/drawing/2018/hyperlinkcolor" val="tx"/>
                              </a:ext>
                            </a:extLst>
                          </a:hlinkClick>
                        </a:rPr>
                        <a:t>POSTER </a:t>
                      </a:r>
                      <a:endParaRPr lang="en-US" sz="1400" b="0" u="none">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rPr>
                        <a:t>Share this poster with schools and community organizations. It is a great leave-behind that can ignite and excite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rPr>
                        <a:t>long after the Discovery event. </a:t>
                      </a:r>
                    </a:p>
                    <a:p>
                      <a:endParaRPr lang="en-US" sz="700" b="0">
                        <a:solidFill>
                          <a:schemeClr val="tx1"/>
                        </a:solidFill>
                      </a:endParaRPr>
                    </a:p>
                    <a:p>
                      <a:endParaRPr lang="en-US" sz="1400" b="1" cap="small" baseline="0">
                        <a:solidFill>
                          <a:schemeClr val="tx1"/>
                        </a:solidFill>
                      </a:endParaRPr>
                    </a:p>
                    <a:p>
                      <a:endParaRPr lang="en-US" sz="1400" b="1" cap="small" baseline="0">
                        <a:solidFill>
                          <a:schemeClr val="tx1"/>
                        </a:solidFill>
                      </a:endParaRPr>
                    </a:p>
                    <a:p>
                      <a:endParaRPr lang="en-US" sz="1400" b="1" cap="small" baseline="0">
                        <a:solidFill>
                          <a:schemeClr val="tx1"/>
                        </a:solidFill>
                      </a:endParaRPr>
                    </a:p>
                    <a:p>
                      <a:endParaRPr lang="en-US" sz="1400" b="1" cap="small" baseline="0">
                        <a:solidFill>
                          <a:schemeClr val="tx1"/>
                        </a:solidFill>
                      </a:endParaRPr>
                    </a:p>
                    <a:p>
                      <a:endParaRPr lang="en-US" sz="1400" b="1" cap="small" baseline="0">
                        <a:solidFill>
                          <a:schemeClr val="tx1"/>
                        </a:solidFill>
                      </a:endParaRPr>
                    </a:p>
                    <a:p>
                      <a:pPr marL="342900" indent="-342900">
                        <a:spcBef>
                          <a:spcPts val="600"/>
                        </a:spcBef>
                        <a:buFont typeface="Arial" panose="020B0604020202020204" pitchFamily="34" charset="0"/>
                        <a:buChar char="•"/>
                      </a:pPr>
                      <a:endParaRPr lang="en-US" sz="1400" b="1" cap="small" baseline="0">
                        <a:solidFill>
                          <a:schemeClr val="accent1"/>
                        </a:solidFill>
                      </a:endParaRPr>
                    </a:p>
                    <a:p>
                      <a:pPr marL="342900" indent="-342900">
                        <a:spcBef>
                          <a:spcPts val="600"/>
                        </a:spcBef>
                        <a:buFont typeface="Arial" panose="020B0604020202020204" pitchFamily="34" charset="0"/>
                        <a:buChar char="•"/>
                      </a:pPr>
                      <a:endParaRPr lang="en-US" sz="1400" b="1" cap="small" baseline="0">
                        <a:solidFill>
                          <a:schemeClr val="accent1"/>
                        </a:solidFill>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820732777"/>
                  </a:ext>
                </a:extLst>
              </a:tr>
              <a:tr h="2494447">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solidFill>
                            <a:schemeClr val="accent1"/>
                          </a:solidFill>
                          <a:hlinkClick r:id="rId3">
                            <a:extLst>
                              <a:ext uri="{A12FA001-AC4F-418D-AE19-62706E023703}">
                                <ahyp:hlinkClr xmlns:ahyp="http://schemas.microsoft.com/office/drawing/2018/hyperlinkcolor" val="tx"/>
                              </a:ext>
                            </a:extLst>
                          </a:hlinkClick>
                        </a:rPr>
                        <a:t>BRANDING KIT: COMMUNICATIONS ASSETS, FORMS &amp; TEMPLATES </a:t>
                      </a:r>
                      <a:endParaRPr lang="en-US" sz="1400" b="0" u="none"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Listed below are examples of customizable forms and templates included in the kit. Instead of purchasing Next Engineers shirts, volunteers should wear newly branded GE Aerospace volunteer t-shirts that are to be worn for volunteer events. If you are ordering swag, please first e-mail </a:t>
                      </a:r>
                      <a:r>
                        <a:rPr lang="en-US" sz="1400" b="0" dirty="0">
                          <a:solidFill>
                            <a:schemeClr val="accent1"/>
                          </a:solidFill>
                          <a:hlinkClick r:id="rId4">
                            <a:extLst>
                              <a:ext uri="{A12FA001-AC4F-418D-AE19-62706E023703}">
                                <ahyp:hlinkClr xmlns:ahyp="http://schemas.microsoft.com/office/drawing/2018/hyperlinkcolor" val="tx"/>
                              </a:ext>
                            </a:extLst>
                          </a:hlinkClick>
                        </a:rPr>
                        <a:t>Next Engineers Communication Specialist</a:t>
                      </a:r>
                      <a:r>
                        <a:rPr lang="en-US" sz="1400" b="0" dirty="0">
                          <a:solidFill>
                            <a:schemeClr val="accent1"/>
                          </a:solidFill>
                        </a:rPr>
                        <a:t> </a:t>
                      </a:r>
                      <a:r>
                        <a:rPr lang="en-US" sz="1400" b="0" dirty="0">
                          <a:solidFill>
                            <a:schemeClr val="tx1"/>
                          </a:solidFill>
                        </a:rPr>
                        <a:t>for design approval.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b="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cap="small" baseline="0" dirty="0">
                          <a:solidFill>
                            <a:schemeClr val="accent1"/>
                          </a:solidFill>
                        </a:rPr>
                        <a:t>Next Engineers Logos and Icons</a:t>
                      </a:r>
                      <a:endParaRPr lang="en-US" sz="1400" b="0" dirty="0">
                        <a:solidFill>
                          <a:schemeClr val="tx1"/>
                        </a:solidFill>
                      </a:endParaRPr>
                    </a:p>
                    <a:p>
                      <a:pPr marL="285750" indent="-285750">
                        <a:buFont typeface="Arial" panose="020B0604020202020204" pitchFamily="34" charset="0"/>
                        <a:buChar char="•"/>
                      </a:pPr>
                      <a:r>
                        <a:rPr lang="en-US" sz="1400" b="1" cap="small" baseline="0" dirty="0">
                          <a:solidFill>
                            <a:schemeClr val="accent1"/>
                          </a:solidFill>
                        </a:rPr>
                        <a:t>Sample Introductory School Emails</a:t>
                      </a:r>
                    </a:p>
                    <a:p>
                      <a:pPr marL="285750" indent="-285750">
                        <a:buFont typeface="Arial" panose="020B0604020202020204" pitchFamily="34" charset="0"/>
                        <a:buChar char="•"/>
                      </a:pPr>
                      <a:r>
                        <a:rPr lang="en-US" sz="1400" b="1" cap="small" baseline="0" dirty="0">
                          <a:solidFill>
                            <a:schemeClr val="accent1"/>
                          </a:solidFill>
                        </a:rPr>
                        <a:t>Sample Volunteer Recruitment Materials</a:t>
                      </a:r>
                    </a:p>
                    <a:p>
                      <a:pPr marL="285750" indent="-285750">
                        <a:buFont typeface="Arial" panose="020B0604020202020204" pitchFamily="34" charset="0"/>
                        <a:buChar char="•"/>
                      </a:pPr>
                      <a:r>
                        <a:rPr lang="en-US" sz="1400" b="1" cap="small" baseline="0" dirty="0">
                          <a:solidFill>
                            <a:schemeClr val="accent1"/>
                          </a:solidFill>
                        </a:rPr>
                        <a:t>Calendar templates</a:t>
                      </a:r>
                    </a:p>
                    <a:p>
                      <a:pPr marL="285750" indent="-285750">
                        <a:buFont typeface="Arial" panose="020B0604020202020204" pitchFamily="34" charset="0"/>
                        <a:buChar char="•"/>
                      </a:pPr>
                      <a:r>
                        <a:rPr lang="en-US" sz="1400" b="1" cap="small" baseline="0" dirty="0">
                          <a:solidFill>
                            <a:schemeClr val="accent1"/>
                          </a:solidFill>
                        </a:rPr>
                        <a:t>Photos, and more!</a:t>
                      </a: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464746071"/>
                  </a:ext>
                </a:extLst>
              </a:tr>
            </a:tbl>
          </a:graphicData>
        </a:graphic>
      </p:graphicFrame>
      <p:pic>
        <p:nvPicPr>
          <p:cNvPr id="8" name="Picture 7">
            <a:extLst>
              <a:ext uri="{FF2B5EF4-FFF2-40B4-BE49-F238E27FC236}">
                <a16:creationId xmlns:a16="http://schemas.microsoft.com/office/drawing/2014/main" id="{62F79346-B181-B548-8C59-790B951AC692}"/>
              </a:ext>
            </a:extLst>
          </p:cNvPr>
          <p:cNvPicPr>
            <a:picLocks noChangeAspect="1"/>
          </p:cNvPicPr>
          <p:nvPr/>
        </p:nvPicPr>
        <p:blipFill>
          <a:blip r:embed="rId5"/>
          <a:stretch>
            <a:fillRect/>
          </a:stretch>
        </p:blipFill>
        <p:spPr>
          <a:xfrm>
            <a:off x="710026" y="1218234"/>
            <a:ext cx="1371600" cy="2100263"/>
          </a:xfrm>
          <a:prstGeom prst="rect">
            <a:avLst/>
          </a:prstGeom>
          <a:ln w="3175">
            <a:solidFill>
              <a:schemeClr val="accent1"/>
            </a:solidFill>
          </a:ln>
        </p:spPr>
      </p:pic>
      <p:pic>
        <p:nvPicPr>
          <p:cNvPr id="3" name="Picture 2" descr="Graphical user interface, application, Word&#10;&#10;Description automatically generated">
            <a:extLst>
              <a:ext uri="{FF2B5EF4-FFF2-40B4-BE49-F238E27FC236}">
                <a16:creationId xmlns:a16="http://schemas.microsoft.com/office/drawing/2014/main" id="{F8B0C304-5F0A-0347-9A4B-F40072ECB82F}"/>
              </a:ext>
            </a:extLst>
          </p:cNvPr>
          <p:cNvPicPr>
            <a:picLocks noChangeAspect="1"/>
          </p:cNvPicPr>
          <p:nvPr/>
        </p:nvPicPr>
        <p:blipFill>
          <a:blip r:embed="rId6"/>
          <a:stretch>
            <a:fillRect/>
          </a:stretch>
        </p:blipFill>
        <p:spPr>
          <a:xfrm>
            <a:off x="710026" y="3718780"/>
            <a:ext cx="1371600" cy="1699461"/>
          </a:xfrm>
          <a:prstGeom prst="rect">
            <a:avLst/>
          </a:prstGeom>
          <a:ln w="3175">
            <a:solidFill>
              <a:schemeClr val="accent1"/>
            </a:solidFill>
          </a:ln>
        </p:spPr>
      </p:pic>
      <p:sp>
        <p:nvSpPr>
          <p:cNvPr id="2" name="Title 1" hidden="1">
            <a:extLst>
              <a:ext uri="{FF2B5EF4-FFF2-40B4-BE49-F238E27FC236}">
                <a16:creationId xmlns:a16="http://schemas.microsoft.com/office/drawing/2014/main" id="{AE3F0567-CC48-F90E-E0C1-5343F4A9923C}"/>
              </a:ext>
            </a:extLst>
          </p:cNvPr>
          <p:cNvSpPr>
            <a:spLocks noGrp="1"/>
          </p:cNvSpPr>
          <p:nvPr>
            <p:ph type="title"/>
          </p:nvPr>
        </p:nvSpPr>
        <p:spPr/>
        <p:txBody>
          <a:bodyPr/>
          <a:lstStyle/>
          <a:p>
            <a:r>
              <a:rPr lang="en-US"/>
              <a:t>Outreach and Engagement</a:t>
            </a:r>
            <a:r>
              <a:rPr lang="en-US" baseline="0"/>
              <a:t> materials part 2</a:t>
            </a:r>
            <a:endParaRPr lang="en-US"/>
          </a:p>
        </p:txBody>
      </p:sp>
      <p:sp>
        <p:nvSpPr>
          <p:cNvPr id="10" name="Rounded Rectangle 14">
            <a:hlinkClick r:id="rId7" action="ppaction://hlinksldjump"/>
            <a:extLst>
              <a:ext uri="{FF2B5EF4-FFF2-40B4-BE49-F238E27FC236}">
                <a16:creationId xmlns:a16="http://schemas.microsoft.com/office/drawing/2014/main" id="{8CDF0ABC-4D44-6D87-96FE-10777A543224}"/>
              </a:ext>
            </a:extLst>
          </p:cNvPr>
          <p:cNvSpPr/>
          <p:nvPr/>
        </p:nvSpPr>
        <p:spPr>
          <a:xfrm>
            <a:off x="9822847"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11" name="Graphic 10" descr="Circle with left arrow outline">
            <a:hlinkClick r:id="" action="ppaction://hlinkshowjump?jump=nextslide"/>
            <a:extLst>
              <a:ext uri="{FF2B5EF4-FFF2-40B4-BE49-F238E27FC236}">
                <a16:creationId xmlns:a16="http://schemas.microsoft.com/office/drawing/2014/main" id="{C477ADA5-E126-0E59-FCCC-B4C9946108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47290" y="173827"/>
            <a:ext cx="365760" cy="365760"/>
          </a:xfrm>
          <a:prstGeom prst="rect">
            <a:avLst/>
          </a:prstGeom>
        </p:spPr>
      </p:pic>
      <p:pic>
        <p:nvPicPr>
          <p:cNvPr id="14" name="Graphic 13" descr="Circle with left arrow outline">
            <a:hlinkClick r:id="" action="ppaction://hlinkshowjump?jump=previousslide"/>
            <a:extLst>
              <a:ext uri="{FF2B5EF4-FFF2-40B4-BE49-F238E27FC236}">
                <a16:creationId xmlns:a16="http://schemas.microsoft.com/office/drawing/2014/main" id="{36FEEC48-7DBD-5981-BA92-8C3028E878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0893736" y="173828"/>
            <a:ext cx="365760" cy="365760"/>
          </a:xfrm>
          <a:prstGeom prst="rect">
            <a:avLst/>
          </a:prstGeom>
        </p:spPr>
      </p:pic>
      <p:pic>
        <p:nvPicPr>
          <p:cNvPr id="15" name="Graphic 14" descr="Line arrow: Horizontal U-turn outline">
            <a:hlinkClick r:id="rId7" action="ppaction://hlinksldjump"/>
            <a:extLst>
              <a:ext uri="{FF2B5EF4-FFF2-40B4-BE49-F238E27FC236}">
                <a16:creationId xmlns:a16="http://schemas.microsoft.com/office/drawing/2014/main" id="{D38B3B00-6327-F186-BD57-6462350AF6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22847" y="219547"/>
            <a:ext cx="274320" cy="274320"/>
          </a:xfrm>
          <a:prstGeom prst="rect">
            <a:avLst/>
          </a:prstGeom>
        </p:spPr>
      </p:pic>
      <p:sp>
        <p:nvSpPr>
          <p:cNvPr id="18" name="Rounded Rectangle 18">
            <a:hlinkClick r:id="rId12" action="ppaction://hlinksldjump"/>
            <a:extLst>
              <a:ext uri="{FF2B5EF4-FFF2-40B4-BE49-F238E27FC236}">
                <a16:creationId xmlns:a16="http://schemas.microsoft.com/office/drawing/2014/main" id="{C7E43778-A83D-0CE3-8BFB-BE3CC0664916}"/>
              </a:ext>
            </a:extLst>
          </p:cNvPr>
          <p:cNvSpPr/>
          <p:nvPr/>
        </p:nvSpPr>
        <p:spPr>
          <a:xfrm>
            <a:off x="9794272" y="474006"/>
            <a:ext cx="2397728"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accent1"/>
                </a:solidFill>
              </a:rPr>
              <a:t>        2: Get Ready</a:t>
            </a:r>
          </a:p>
        </p:txBody>
      </p:sp>
      <p:pic>
        <p:nvPicPr>
          <p:cNvPr id="21" name="Graphic 20" descr="Line arrow: Horizontal U-turn outline">
            <a:hlinkClick r:id="rId12" action="ppaction://hlinksldjump"/>
            <a:extLst>
              <a:ext uri="{FF2B5EF4-FFF2-40B4-BE49-F238E27FC236}">
                <a16:creationId xmlns:a16="http://schemas.microsoft.com/office/drawing/2014/main" id="{A7A13782-2F92-07A3-684F-EDD2F246AAB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31560" y="511393"/>
            <a:ext cx="274320" cy="241494"/>
          </a:xfrm>
          <a:prstGeom prst="rect">
            <a:avLst/>
          </a:prstGeom>
        </p:spPr>
      </p:pic>
      <p:sp>
        <p:nvSpPr>
          <p:cNvPr id="5" name="Rounded Rectangle 17">
            <a:hlinkClick r:id="rId15" action="ppaction://hlinksldjump"/>
            <a:extLst>
              <a:ext uri="{FF2B5EF4-FFF2-40B4-BE49-F238E27FC236}">
                <a16:creationId xmlns:a16="http://schemas.microsoft.com/office/drawing/2014/main" id="{75FADD30-8C7D-2671-70B8-F311B4F381AD}"/>
              </a:ext>
            </a:extLst>
          </p:cNvPr>
          <p:cNvSpPr/>
          <p:nvPr/>
        </p:nvSpPr>
        <p:spPr>
          <a:xfrm>
            <a:off x="9625176" y="740220"/>
            <a:ext cx="134503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200" dirty="0">
                <a:solidFill>
                  <a:schemeClr val="accent5"/>
                </a:solidFill>
              </a:rPr>
              <a:t>Resources</a:t>
            </a:r>
          </a:p>
        </p:txBody>
      </p:sp>
      <p:pic>
        <p:nvPicPr>
          <p:cNvPr id="6" name="Graphic 5" descr="Line arrow: Horizontal U-turn outline">
            <a:hlinkClick r:id="rId15" action="ppaction://hlinksldjump"/>
            <a:extLst>
              <a:ext uri="{FF2B5EF4-FFF2-40B4-BE49-F238E27FC236}">
                <a16:creationId xmlns:a16="http://schemas.microsoft.com/office/drawing/2014/main" id="{F1DCAE5B-DC7A-BDC8-B2FA-0CCF3C242B1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19763" y="767178"/>
            <a:ext cx="274320" cy="274320"/>
          </a:xfrm>
          <a:prstGeom prst="rect">
            <a:avLst/>
          </a:prstGeom>
        </p:spPr>
      </p:pic>
    </p:spTree>
    <p:extLst>
      <p:ext uri="{BB962C8B-B14F-4D97-AF65-F5344CB8AC3E}">
        <p14:creationId xmlns:p14="http://schemas.microsoft.com/office/powerpoint/2010/main" val="1778274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28</a:t>
            </a:fld>
            <a:endParaRPr lang="en-GB"/>
          </a:p>
        </p:txBody>
      </p:sp>
      <p:graphicFrame>
        <p:nvGraphicFramePr>
          <p:cNvPr id="12" name="Table 11">
            <a:extLst>
              <a:ext uri="{FF2B5EF4-FFF2-40B4-BE49-F238E27FC236}">
                <a16:creationId xmlns:a16="http://schemas.microsoft.com/office/drawing/2014/main" id="{BC37D54B-2BD5-6A4B-BE72-BC287A01A24B}"/>
              </a:ext>
            </a:extLst>
          </p:cNvPr>
          <p:cNvGraphicFramePr>
            <a:graphicFrameLocks noGrp="1"/>
          </p:cNvGraphicFramePr>
          <p:nvPr>
            <p:extLst>
              <p:ext uri="{D42A27DB-BD31-4B8C-83A1-F6EECF244321}">
                <p14:modId xmlns:p14="http://schemas.microsoft.com/office/powerpoint/2010/main" val="318647952"/>
              </p:ext>
            </p:extLst>
          </p:nvPr>
        </p:nvGraphicFramePr>
        <p:xfrm>
          <a:off x="558475" y="1724116"/>
          <a:ext cx="10720138" cy="2484120"/>
        </p:xfrm>
        <a:graphic>
          <a:graphicData uri="http://schemas.openxmlformats.org/drawingml/2006/table">
            <a:tbl>
              <a:tblPr firstRow="1" bandRow="1">
                <a:tableStyleId>{69012ECD-51FC-41F1-AA8D-1B2483CD663E}</a:tableStyleId>
              </a:tblPr>
              <a:tblGrid>
                <a:gridCol w="1961148">
                  <a:extLst>
                    <a:ext uri="{9D8B030D-6E8A-4147-A177-3AD203B41FA5}">
                      <a16:colId xmlns:a16="http://schemas.microsoft.com/office/drawing/2014/main" val="308575174"/>
                    </a:ext>
                  </a:extLst>
                </a:gridCol>
                <a:gridCol w="8758990">
                  <a:extLst>
                    <a:ext uri="{9D8B030D-6E8A-4147-A177-3AD203B41FA5}">
                      <a16:colId xmlns:a16="http://schemas.microsoft.com/office/drawing/2014/main" val="684194306"/>
                    </a:ext>
                  </a:extLst>
                </a:gridCol>
              </a:tblGrid>
              <a:tr h="2123405">
                <a:tc>
                  <a:txBody>
                    <a:bodyPr/>
                    <a:lstStyle/>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none" dirty="0">
                          <a:solidFill>
                            <a:schemeClr val="accent1"/>
                          </a:solidFill>
                          <a:hlinkClick r:id="rId2">
                            <a:extLst>
                              <a:ext uri="{A12FA001-AC4F-418D-AE19-62706E023703}">
                                <ahyp:hlinkClr xmlns:ahyp="http://schemas.microsoft.com/office/drawing/2018/hyperlinkcolor" val="tx"/>
                              </a:ext>
                            </a:extLst>
                          </a:hlinkClick>
                        </a:rPr>
                        <a:t>PHOTO RELEASE FORMS </a:t>
                      </a:r>
                      <a:endParaRPr lang="en-US" sz="1400" b="0" u="none"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Before you share any photos or videos publicly, make sure participants have submitted a photo &amp; video release form. </a:t>
                      </a:r>
                    </a:p>
                    <a:p>
                      <a:endParaRPr lang="en-US" sz="700" b="0" dirty="0">
                        <a:solidFill>
                          <a:schemeClr val="tx1"/>
                        </a:solidFill>
                      </a:endParaRPr>
                    </a:p>
                    <a:p>
                      <a:endParaRPr lang="en-US" sz="1400" b="1" cap="small" baseline="0" dirty="0">
                        <a:solidFill>
                          <a:schemeClr val="tx1"/>
                        </a:solidFill>
                      </a:endParaRPr>
                    </a:p>
                    <a:p>
                      <a:endParaRPr lang="en-US" sz="1400" b="1" cap="small" baseline="0" dirty="0">
                        <a:solidFill>
                          <a:schemeClr val="tx1"/>
                        </a:solidFill>
                      </a:endParaRPr>
                    </a:p>
                    <a:p>
                      <a:endParaRPr lang="en-US" sz="1400" b="1" cap="small" baseline="0" dirty="0">
                        <a:solidFill>
                          <a:schemeClr val="tx1"/>
                        </a:solidFill>
                      </a:endParaRPr>
                    </a:p>
                    <a:p>
                      <a:endParaRPr lang="en-US" sz="1400" b="1" cap="small" baseline="0" dirty="0">
                        <a:solidFill>
                          <a:schemeClr val="tx1"/>
                        </a:solidFill>
                      </a:endParaRPr>
                    </a:p>
                    <a:p>
                      <a:endParaRPr lang="en-US" sz="1400" b="1" cap="small" baseline="0" dirty="0">
                        <a:solidFill>
                          <a:schemeClr val="tx1"/>
                        </a:solidFill>
                      </a:endParaRPr>
                    </a:p>
                    <a:p>
                      <a:pPr marL="342900" indent="-342900">
                        <a:spcBef>
                          <a:spcPts val="600"/>
                        </a:spcBef>
                        <a:buFont typeface="Arial" panose="020B0604020202020204" pitchFamily="34" charset="0"/>
                        <a:buChar char="•"/>
                      </a:pPr>
                      <a:endParaRPr lang="en-US" sz="1400" b="1" cap="small" baseline="0" dirty="0">
                        <a:solidFill>
                          <a:schemeClr val="accent1"/>
                        </a:solidFill>
                      </a:endParaRPr>
                    </a:p>
                    <a:p>
                      <a:pPr marL="342900" indent="-342900">
                        <a:spcBef>
                          <a:spcPts val="600"/>
                        </a:spcBef>
                        <a:buFont typeface="Arial" panose="020B0604020202020204" pitchFamily="34" charset="0"/>
                        <a:buChar char="•"/>
                      </a:pPr>
                      <a:endParaRPr lang="en-US" sz="1400" b="1" cap="small" baseline="0" dirty="0">
                        <a:solidFill>
                          <a:schemeClr val="accent1"/>
                        </a:solidFill>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820732777"/>
                  </a:ext>
                </a:extLst>
              </a:tr>
            </a:tbl>
          </a:graphicData>
        </a:graphic>
      </p:graphicFrame>
      <p:sp>
        <p:nvSpPr>
          <p:cNvPr id="2" name="Title 1" hidden="1">
            <a:extLst>
              <a:ext uri="{FF2B5EF4-FFF2-40B4-BE49-F238E27FC236}">
                <a16:creationId xmlns:a16="http://schemas.microsoft.com/office/drawing/2014/main" id="{AE3F0567-CC48-F90E-E0C1-5343F4A9923C}"/>
              </a:ext>
            </a:extLst>
          </p:cNvPr>
          <p:cNvSpPr>
            <a:spLocks noGrp="1"/>
          </p:cNvSpPr>
          <p:nvPr>
            <p:ph type="title"/>
          </p:nvPr>
        </p:nvSpPr>
        <p:spPr/>
        <p:txBody>
          <a:bodyPr/>
          <a:lstStyle/>
          <a:p>
            <a:r>
              <a:rPr lang="en-US"/>
              <a:t>Outreach and Engagement</a:t>
            </a:r>
            <a:r>
              <a:rPr lang="en-US" baseline="0"/>
              <a:t> materials part 2</a:t>
            </a:r>
            <a:endParaRPr lang="en-US"/>
          </a:p>
        </p:txBody>
      </p:sp>
      <p:pic>
        <p:nvPicPr>
          <p:cNvPr id="15" name="Picture 14">
            <a:extLst>
              <a:ext uri="{FF2B5EF4-FFF2-40B4-BE49-F238E27FC236}">
                <a16:creationId xmlns:a16="http://schemas.microsoft.com/office/drawing/2014/main" id="{BA7A5066-4831-7747-0C0B-5462E19A8A9D}"/>
              </a:ext>
            </a:extLst>
          </p:cNvPr>
          <p:cNvPicPr>
            <a:picLocks noChangeAspect="1"/>
          </p:cNvPicPr>
          <p:nvPr/>
        </p:nvPicPr>
        <p:blipFill>
          <a:blip r:embed="rId3"/>
          <a:stretch>
            <a:fillRect/>
          </a:stretch>
        </p:blipFill>
        <p:spPr>
          <a:xfrm>
            <a:off x="642696" y="1776953"/>
            <a:ext cx="1666876" cy="2378262"/>
          </a:xfrm>
          <a:prstGeom prst="rect">
            <a:avLst/>
          </a:prstGeom>
        </p:spPr>
      </p:pic>
      <p:sp>
        <p:nvSpPr>
          <p:cNvPr id="8" name="Rounded Rectangle 18">
            <a:hlinkClick r:id="rId4" action="ppaction://hlinksldjump"/>
            <a:extLst>
              <a:ext uri="{FF2B5EF4-FFF2-40B4-BE49-F238E27FC236}">
                <a16:creationId xmlns:a16="http://schemas.microsoft.com/office/drawing/2014/main" id="{BF8E3A4F-4DBC-376E-299F-090514018E14}"/>
              </a:ext>
            </a:extLst>
          </p:cNvPr>
          <p:cNvSpPr/>
          <p:nvPr/>
        </p:nvSpPr>
        <p:spPr>
          <a:xfrm>
            <a:off x="9794272" y="823129"/>
            <a:ext cx="2706262" cy="314028"/>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1"/>
                </a:solidFill>
              </a:rPr>
              <a:t>        </a:t>
            </a:r>
            <a:r>
              <a:rPr lang="en-US" sz="1200" dirty="0">
                <a:solidFill>
                  <a:schemeClr val="accent2"/>
                </a:solidFill>
              </a:rPr>
              <a:t>6: Spread the Word</a:t>
            </a:r>
          </a:p>
        </p:txBody>
      </p:sp>
      <p:pic>
        <p:nvPicPr>
          <p:cNvPr id="10" name="Graphic 9" descr="Line arrow: Horizontal U-turn outline">
            <a:hlinkClick r:id="rId4" action="ppaction://hlinksldjump"/>
            <a:extLst>
              <a:ext uri="{FF2B5EF4-FFF2-40B4-BE49-F238E27FC236}">
                <a16:creationId xmlns:a16="http://schemas.microsoft.com/office/drawing/2014/main" id="{69021A03-6CC2-1FC2-CFAB-58A8C638D6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07932" y="832224"/>
            <a:ext cx="289235" cy="274320"/>
          </a:xfrm>
          <a:prstGeom prst="rect">
            <a:avLst/>
          </a:prstGeom>
        </p:spPr>
      </p:pic>
      <p:sp>
        <p:nvSpPr>
          <p:cNvPr id="11" name="Rounded Rectangle 14">
            <a:hlinkClick r:id="rId7" action="ppaction://hlinksldjump"/>
            <a:extLst>
              <a:ext uri="{FF2B5EF4-FFF2-40B4-BE49-F238E27FC236}">
                <a16:creationId xmlns:a16="http://schemas.microsoft.com/office/drawing/2014/main" id="{8DED9979-3B0C-D351-ABF2-396CBBDF9D97}"/>
              </a:ext>
            </a:extLst>
          </p:cNvPr>
          <p:cNvSpPr/>
          <p:nvPr/>
        </p:nvSpPr>
        <p:spPr>
          <a:xfrm>
            <a:off x="9822847"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tx2"/>
                </a:solidFill>
              </a:rPr>
              <a:t>6 Steps</a:t>
            </a:r>
          </a:p>
        </p:txBody>
      </p:sp>
      <p:pic>
        <p:nvPicPr>
          <p:cNvPr id="14" name="Graphic 13" descr="Circle with left arrow outline">
            <a:hlinkClick r:id="" action="ppaction://hlinkshowjump?jump=nextslide"/>
            <a:extLst>
              <a:ext uri="{FF2B5EF4-FFF2-40B4-BE49-F238E27FC236}">
                <a16:creationId xmlns:a16="http://schemas.microsoft.com/office/drawing/2014/main" id="{FCD7AE22-8EB2-C0E7-2C31-2D105C96C7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47290" y="173827"/>
            <a:ext cx="365760" cy="365760"/>
          </a:xfrm>
          <a:prstGeom prst="rect">
            <a:avLst/>
          </a:prstGeom>
        </p:spPr>
      </p:pic>
      <p:pic>
        <p:nvPicPr>
          <p:cNvPr id="18" name="Graphic 17" descr="Circle with left arrow outline">
            <a:hlinkClick r:id="" action="ppaction://hlinkshowjump?jump=previousslide"/>
            <a:extLst>
              <a:ext uri="{FF2B5EF4-FFF2-40B4-BE49-F238E27FC236}">
                <a16:creationId xmlns:a16="http://schemas.microsoft.com/office/drawing/2014/main" id="{C4CC3C78-FDFE-7DE0-238B-22BDBBCC3F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0893736" y="173828"/>
            <a:ext cx="365760" cy="365760"/>
          </a:xfrm>
          <a:prstGeom prst="rect">
            <a:avLst/>
          </a:prstGeom>
        </p:spPr>
      </p:pic>
      <p:pic>
        <p:nvPicPr>
          <p:cNvPr id="21" name="Graphic 20" descr="Line arrow: Horizontal U-turn outline">
            <a:hlinkClick r:id="rId7" action="ppaction://hlinksldjump"/>
            <a:extLst>
              <a:ext uri="{FF2B5EF4-FFF2-40B4-BE49-F238E27FC236}">
                <a16:creationId xmlns:a16="http://schemas.microsoft.com/office/drawing/2014/main" id="{9F99B4CA-A99B-0684-7A45-B678AA2A00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22847" y="227929"/>
            <a:ext cx="274320" cy="274320"/>
          </a:xfrm>
          <a:prstGeom prst="rect">
            <a:avLst/>
          </a:prstGeom>
        </p:spPr>
      </p:pic>
      <p:sp>
        <p:nvSpPr>
          <p:cNvPr id="22" name="Rounded Rectangle 18">
            <a:hlinkClick r:id="rId12" action="ppaction://hlinksldjump"/>
            <a:extLst>
              <a:ext uri="{FF2B5EF4-FFF2-40B4-BE49-F238E27FC236}">
                <a16:creationId xmlns:a16="http://schemas.microsoft.com/office/drawing/2014/main" id="{53DD318D-EB9B-E384-5D67-073CB03BC019}"/>
              </a:ext>
            </a:extLst>
          </p:cNvPr>
          <p:cNvSpPr/>
          <p:nvPr/>
        </p:nvSpPr>
        <p:spPr>
          <a:xfrm>
            <a:off x="9794272" y="510582"/>
            <a:ext cx="2397728"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1"/>
                </a:solidFill>
              </a:rPr>
              <a:t>        2: Get Ready</a:t>
            </a:r>
          </a:p>
        </p:txBody>
      </p:sp>
      <p:pic>
        <p:nvPicPr>
          <p:cNvPr id="23" name="Graphic 22" descr="Line arrow: Horizontal U-turn outline">
            <a:hlinkClick r:id="rId12" action="ppaction://hlinksldjump"/>
            <a:extLst>
              <a:ext uri="{FF2B5EF4-FFF2-40B4-BE49-F238E27FC236}">
                <a16:creationId xmlns:a16="http://schemas.microsoft.com/office/drawing/2014/main" id="{C3CF1B47-EB34-7CCB-25D6-BBB9D4176C4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22847" y="547969"/>
            <a:ext cx="283235" cy="249342"/>
          </a:xfrm>
          <a:prstGeom prst="rect">
            <a:avLst/>
          </a:prstGeom>
        </p:spPr>
      </p:pic>
      <p:sp>
        <p:nvSpPr>
          <p:cNvPr id="3" name="Rounded Rectangle 17">
            <a:hlinkClick r:id="rId15" action="ppaction://hlinksldjump"/>
            <a:extLst>
              <a:ext uri="{FF2B5EF4-FFF2-40B4-BE49-F238E27FC236}">
                <a16:creationId xmlns:a16="http://schemas.microsoft.com/office/drawing/2014/main" id="{131E37B9-A8D0-3138-1317-060FACCC16CC}"/>
              </a:ext>
            </a:extLst>
          </p:cNvPr>
          <p:cNvSpPr/>
          <p:nvPr/>
        </p:nvSpPr>
        <p:spPr>
          <a:xfrm>
            <a:off x="9605481" y="1106544"/>
            <a:ext cx="1345032"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200" dirty="0">
                <a:solidFill>
                  <a:schemeClr val="accent5"/>
                </a:solidFill>
              </a:rPr>
              <a:t>Resources</a:t>
            </a:r>
          </a:p>
        </p:txBody>
      </p:sp>
      <p:pic>
        <p:nvPicPr>
          <p:cNvPr id="5" name="Graphic 4" descr="Line arrow: Horizontal U-turn outline">
            <a:hlinkClick r:id="rId15" action="ppaction://hlinksldjump"/>
            <a:extLst>
              <a:ext uri="{FF2B5EF4-FFF2-40B4-BE49-F238E27FC236}">
                <a16:creationId xmlns:a16="http://schemas.microsoft.com/office/drawing/2014/main" id="{302C6DCE-6182-93F9-0512-B306B41BD8C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00068" y="1133502"/>
            <a:ext cx="274320" cy="274320"/>
          </a:xfrm>
          <a:prstGeom prst="rect">
            <a:avLst/>
          </a:prstGeom>
        </p:spPr>
      </p:pic>
    </p:spTree>
    <p:extLst>
      <p:ext uri="{BB962C8B-B14F-4D97-AF65-F5344CB8AC3E}">
        <p14:creationId xmlns:p14="http://schemas.microsoft.com/office/powerpoint/2010/main" val="2488625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29</a:t>
            </a:fld>
            <a:endParaRPr lang="en-GB"/>
          </a:p>
        </p:txBody>
      </p:sp>
      <p:sp>
        <p:nvSpPr>
          <p:cNvPr id="9" name="Title 1">
            <a:extLst>
              <a:ext uri="{FF2B5EF4-FFF2-40B4-BE49-F238E27FC236}">
                <a16:creationId xmlns:a16="http://schemas.microsoft.com/office/drawing/2014/main" id="{E71E0ED6-A157-EF41-8A23-2C50C730EC01}"/>
              </a:ext>
            </a:extLst>
          </p:cNvPr>
          <p:cNvSpPr>
            <a:spLocks noGrp="1"/>
          </p:cNvSpPr>
          <p:nvPr>
            <p:ph type="title"/>
          </p:nvPr>
        </p:nvSpPr>
        <p:spPr>
          <a:xfrm>
            <a:off x="685800" y="536465"/>
            <a:ext cx="10515599" cy="486219"/>
          </a:xfrm>
        </p:spPr>
        <p:txBody>
          <a:bodyPr/>
          <a:lstStyle/>
          <a:p>
            <a:r>
              <a:rPr lang="en-US" b="1"/>
              <a:t>Acknowledgements</a:t>
            </a:r>
            <a:br>
              <a:rPr lang="en-US" b="1"/>
            </a:br>
            <a:br>
              <a:rPr lang="en-US" sz="1000" b="1"/>
            </a:br>
            <a:r>
              <a:rPr lang="en-US" sz="2000" b="1"/>
              <a:t> </a:t>
            </a:r>
            <a:br>
              <a:rPr lang="en-US" sz="2000" b="1"/>
            </a:br>
            <a:endParaRPr lang="en-US" sz="1400" b="1">
              <a:solidFill>
                <a:schemeClr val="accent1"/>
              </a:solidFill>
            </a:endParaRPr>
          </a:p>
        </p:txBody>
      </p:sp>
      <p:pic>
        <p:nvPicPr>
          <p:cNvPr id="6" name="Graphic 5" descr="Circle with left arrow outline">
            <a:hlinkClick r:id="" action="ppaction://hlinkshowjump?jump=previousslide"/>
            <a:extLst>
              <a:ext uri="{FF2B5EF4-FFF2-40B4-BE49-F238E27FC236}">
                <a16:creationId xmlns:a16="http://schemas.microsoft.com/office/drawing/2014/main" id="{F5D3A587-8748-4646-975F-40C059C1F0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sp>
        <p:nvSpPr>
          <p:cNvPr id="13" name="Rounded Rectangle 12">
            <a:hlinkClick r:id="rId4" action="ppaction://hlinksldjump"/>
            <a:extLst>
              <a:ext uri="{FF2B5EF4-FFF2-40B4-BE49-F238E27FC236}">
                <a16:creationId xmlns:a16="http://schemas.microsoft.com/office/drawing/2014/main" id="{AF14F847-18D9-F74B-B8C5-EE17B8133C40}"/>
              </a:ext>
            </a:extLst>
          </p:cNvPr>
          <p:cNvSpPr/>
          <p:nvPr/>
        </p:nvSpPr>
        <p:spPr>
          <a:xfrm>
            <a:off x="9637733" y="327707"/>
            <a:ext cx="1063487"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200" dirty="0">
                <a:solidFill>
                  <a:schemeClr val="accent5"/>
                </a:solidFill>
              </a:rPr>
              <a:t>Home</a:t>
            </a:r>
          </a:p>
        </p:txBody>
      </p:sp>
      <p:pic>
        <p:nvPicPr>
          <p:cNvPr id="14" name="Graphic 13" descr="Line arrow: Horizontal U-turn outline">
            <a:hlinkClick r:id="rId4" action="ppaction://hlinksldjump"/>
            <a:extLst>
              <a:ext uri="{FF2B5EF4-FFF2-40B4-BE49-F238E27FC236}">
                <a16:creationId xmlns:a16="http://schemas.microsoft.com/office/drawing/2014/main" id="{CBDD22EF-1EFC-F540-9CEE-43C265EE5A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6737" y="345902"/>
            <a:ext cx="203599" cy="274320"/>
          </a:xfrm>
          <a:prstGeom prst="rect">
            <a:avLst/>
          </a:prstGeom>
        </p:spPr>
      </p:pic>
      <p:sp>
        <p:nvSpPr>
          <p:cNvPr id="2" name="TextBox 1">
            <a:extLst>
              <a:ext uri="{FF2B5EF4-FFF2-40B4-BE49-F238E27FC236}">
                <a16:creationId xmlns:a16="http://schemas.microsoft.com/office/drawing/2014/main" id="{154A8728-1283-6769-24F7-E50D62EB388E}"/>
              </a:ext>
            </a:extLst>
          </p:cNvPr>
          <p:cNvSpPr txBox="1"/>
          <p:nvPr/>
        </p:nvSpPr>
        <p:spPr>
          <a:xfrm>
            <a:off x="685800" y="1335505"/>
            <a:ext cx="10732168" cy="4716379"/>
          </a:xfrm>
          <a:prstGeom prst="rect">
            <a:avLst/>
          </a:prstGeom>
          <a:noFill/>
        </p:spPr>
        <p:txBody>
          <a:bodyPr wrap="square" rtlCol="0">
            <a:noAutofit/>
          </a:bodyPr>
          <a:lstStyle/>
          <a:p>
            <a:pPr>
              <a:spcBef>
                <a:spcPts val="1200"/>
              </a:spcBef>
            </a:pPr>
            <a:r>
              <a:rPr lang="en-US" sz="1300"/>
              <a:t>The Global Engineering Discovery Volunteer Activation Kit was developed by FHI 360 with support from the GE Foundation to support volunteers with the information needed to successfully plan and implement events to excite and ignite youth about engineering.</a:t>
            </a:r>
            <a:br>
              <a:rPr lang="en-US" sz="1300"/>
            </a:br>
            <a:br>
              <a:rPr lang="en-US" sz="1300"/>
            </a:br>
            <a:r>
              <a:rPr lang="en-US" sz="1300" b="1"/>
              <a:t>GE Foundation</a:t>
            </a:r>
            <a:br>
              <a:rPr lang="en-US" sz="1300" b="1"/>
            </a:br>
            <a:r>
              <a:rPr lang="en-US" sz="1300"/>
              <a:t>The </a:t>
            </a:r>
            <a:r>
              <a:rPr lang="en-US" sz="1300">
                <a:solidFill>
                  <a:schemeClr val="accent1"/>
                </a:solidFill>
                <a:hlinkClick r:id="rId7">
                  <a:extLst>
                    <a:ext uri="{A12FA001-AC4F-418D-AE19-62706E023703}">
                      <ahyp:hlinkClr xmlns:ahyp="http://schemas.microsoft.com/office/drawing/2018/hyperlinkcolor" val="tx"/>
                    </a:ext>
                  </a:extLst>
                </a:hlinkClick>
              </a:rPr>
              <a:t>GE Foundation</a:t>
            </a:r>
            <a:r>
              <a:rPr lang="en-US" sz="1300"/>
              <a:t>, an independent charitable organization funded by GE, is committed to transforming our communities and shaping the diverse workforce of tomorrow by leveraging the power of GE. Through Next Engineers, we are committed to increasing the diversity of young people in engineering. We are also inspiring others to act by connecting GE people with communities through our Matching Gifts Program and Disaster Relief. GE STAR awards provide financial support to children of eligible children of GE employees for their achievements.</a:t>
            </a:r>
            <a:br>
              <a:rPr lang="en-US" sz="1300"/>
            </a:br>
            <a:br>
              <a:rPr lang="en-US" sz="1300" b="1"/>
            </a:br>
            <a:r>
              <a:rPr lang="en-US" sz="1300" b="1"/>
              <a:t>About FHI 360 </a:t>
            </a:r>
            <a:br>
              <a:rPr lang="en-US" sz="1300" b="1"/>
            </a:br>
            <a:r>
              <a:rPr lang="en-US" sz="1300">
                <a:solidFill>
                  <a:srgbClr val="005CB9"/>
                </a:solidFill>
                <a:hlinkClick r:id="rId8">
                  <a:extLst>
                    <a:ext uri="{A12FA001-AC4F-418D-AE19-62706E023703}">
                      <ahyp:hlinkClr xmlns:ahyp="http://schemas.microsoft.com/office/drawing/2018/hyperlinkcolor" val="tx"/>
                    </a:ext>
                  </a:extLst>
                </a:hlinkClick>
              </a:rPr>
              <a:t>FHI 360 </a:t>
            </a:r>
            <a:r>
              <a:rPr lang="en-US" sz="1300"/>
              <a:t>is a nonprofit human development organization dedicated to improving lives in lasting ways by advancing integrated, locally driven solutions. Our staff includes experts in health, education, nutrition, environment, economic development, civil society, gender, youth, research, technology, communication, and social marketing — creating a unique mix of capabilities to address today’s interrelated development challenges. FHI 360 serves more than 70 countries and all U.S. states and territories. </a:t>
            </a:r>
            <a:br>
              <a:rPr lang="en-US" sz="1300"/>
            </a:br>
            <a:br>
              <a:rPr lang="en-US" sz="1300"/>
            </a:br>
            <a:r>
              <a:rPr lang="en-US" sz="1300"/>
              <a:t>FHI 360 staff members provide management support for Next Engineers and develop and disseminate essential resources. A separate team of FHI 360 researchers conducts the ongoing evaluation of Next Engineers activities. </a:t>
            </a:r>
            <a:br>
              <a:rPr lang="en-US" sz="1300"/>
            </a:br>
            <a:br>
              <a:rPr lang="en-US" sz="1300" b="1"/>
            </a:br>
            <a:r>
              <a:rPr lang="en-US" sz="1300" b="1"/>
              <a:t>Contact</a:t>
            </a:r>
            <a:br>
              <a:rPr lang="en-US" sz="1300" b="1"/>
            </a:br>
            <a:r>
              <a:rPr lang="en-US" sz="1300" b="1">
                <a:solidFill>
                  <a:schemeClr val="accent1"/>
                </a:solidFill>
                <a:cs typeface="Lato Light"/>
                <a:hlinkClick r:id="rId9">
                  <a:extLst>
                    <a:ext uri="{A12FA001-AC4F-418D-AE19-62706E023703}">
                      <ahyp:hlinkClr xmlns:ahyp="http://schemas.microsoft.com/office/drawing/2018/hyperlinkcolor" val="tx"/>
                    </a:ext>
                  </a:extLst>
                </a:hlinkClick>
              </a:rPr>
              <a:t>NextEngineers@ge.com</a:t>
            </a:r>
            <a:br>
              <a:rPr lang="en-US" b="1">
                <a:solidFill>
                  <a:schemeClr val="accent1"/>
                </a:solidFill>
                <a:hlinkClick r:id="rId9">
                  <a:extLst>
                    <a:ext uri="{A12FA001-AC4F-418D-AE19-62706E023703}">
                      <ahyp:hlinkClr xmlns:ahyp="http://schemas.microsoft.com/office/drawing/2018/hyperlinkcolor" val="tx"/>
                    </a:ext>
                  </a:extLst>
                </a:hlinkClick>
              </a:rPr>
            </a:br>
            <a:endParaRPr lang="en-US"/>
          </a:p>
        </p:txBody>
      </p:sp>
    </p:spTree>
    <p:extLst>
      <p:ext uri="{BB962C8B-B14F-4D97-AF65-F5344CB8AC3E}">
        <p14:creationId xmlns:p14="http://schemas.microsoft.com/office/powerpoint/2010/main" val="97077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8F201D-3B41-3D48-83D1-128EAAB34088}"/>
              </a:ext>
            </a:extLst>
          </p:cNvPr>
          <p:cNvSpPr>
            <a:spLocks noGrp="1"/>
          </p:cNvSpPr>
          <p:nvPr>
            <p:ph type="sldNum" sz="quarter" idx="4"/>
          </p:nvPr>
        </p:nvSpPr>
        <p:spPr/>
        <p:txBody>
          <a:bodyPr/>
          <a:lstStyle/>
          <a:p>
            <a:fld id="{14719505-AD43-774F-936C-A3AE71DD4EEA}" type="slidenum">
              <a:rPr lang="en-GB" smtClean="0"/>
              <a:pPr/>
              <a:t>3</a:t>
            </a:fld>
            <a:endParaRPr lang="en-GB"/>
          </a:p>
        </p:txBody>
      </p:sp>
      <p:sp>
        <p:nvSpPr>
          <p:cNvPr id="4" name="Title 2">
            <a:extLst>
              <a:ext uri="{FF2B5EF4-FFF2-40B4-BE49-F238E27FC236}">
                <a16:creationId xmlns:a16="http://schemas.microsoft.com/office/drawing/2014/main" id="{35171C4A-8990-0B46-9A5C-664E08DA9587}"/>
              </a:ext>
            </a:extLst>
          </p:cNvPr>
          <p:cNvSpPr txBox="1">
            <a:spLocks/>
          </p:cNvSpPr>
          <p:nvPr/>
        </p:nvSpPr>
        <p:spPr>
          <a:xfrm>
            <a:off x="760649" y="868741"/>
            <a:ext cx="6245751" cy="843279"/>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400" b="1"/>
              <a:t>6 Quick Steps to Get Started</a:t>
            </a:r>
          </a:p>
        </p:txBody>
      </p:sp>
      <p:sp>
        <p:nvSpPr>
          <p:cNvPr id="19" name="TextBox 18">
            <a:extLst>
              <a:ext uri="{FF2B5EF4-FFF2-40B4-BE49-F238E27FC236}">
                <a16:creationId xmlns:a16="http://schemas.microsoft.com/office/drawing/2014/main" id="{3FB19334-21B1-AF49-A274-DEC2B3D0DD9F}"/>
              </a:ext>
            </a:extLst>
          </p:cNvPr>
          <p:cNvSpPr txBox="1"/>
          <p:nvPr/>
        </p:nvSpPr>
        <p:spPr>
          <a:xfrm>
            <a:off x="642485" y="1351812"/>
            <a:ext cx="8800177" cy="738664"/>
          </a:xfrm>
          <a:prstGeom prst="rect">
            <a:avLst/>
          </a:prstGeom>
          <a:noFill/>
        </p:spPr>
        <p:txBody>
          <a:bodyPr wrap="square">
            <a:spAutoFit/>
          </a:bodyPr>
          <a:lstStyle/>
          <a:p>
            <a:r>
              <a:rPr lang="en-US" sz="1400"/>
              <a:t>Ready to get involved? Follow these steps to volunteer with Engineering Discovery. Click on each step to navigate through the Activation Kit:</a:t>
            </a:r>
            <a:br>
              <a:rPr lang="en-US" sz="1400"/>
            </a:br>
            <a:endParaRPr lang="en-US" sz="1400"/>
          </a:p>
        </p:txBody>
      </p:sp>
      <p:graphicFrame>
        <p:nvGraphicFramePr>
          <p:cNvPr id="46" name="Table Placeholder 11">
            <a:extLst>
              <a:ext uri="{FF2B5EF4-FFF2-40B4-BE49-F238E27FC236}">
                <a16:creationId xmlns:a16="http://schemas.microsoft.com/office/drawing/2014/main" id="{901EEACA-3F13-0943-9C34-DE0559270138}"/>
              </a:ext>
            </a:extLst>
          </p:cNvPr>
          <p:cNvGraphicFramePr>
            <a:graphicFrameLocks/>
          </p:cNvGraphicFramePr>
          <p:nvPr>
            <p:extLst>
              <p:ext uri="{D42A27DB-BD31-4B8C-83A1-F6EECF244321}">
                <p14:modId xmlns:p14="http://schemas.microsoft.com/office/powerpoint/2010/main" val="2551048940"/>
              </p:ext>
            </p:extLst>
          </p:nvPr>
        </p:nvGraphicFramePr>
        <p:xfrm>
          <a:off x="955422" y="2085325"/>
          <a:ext cx="2466312" cy="1793517"/>
        </p:xfrm>
        <a:graphic>
          <a:graphicData uri="http://schemas.openxmlformats.org/drawingml/2006/table">
            <a:tbl>
              <a:tblPr firstRow="1" bandRow="1">
                <a:tableStyleId>{7E9639D4-E3E2-4D34-9284-5A2195B3D0D7}</a:tableStyleId>
              </a:tblPr>
              <a:tblGrid>
                <a:gridCol w="2466312">
                  <a:extLst>
                    <a:ext uri="{9D8B030D-6E8A-4147-A177-3AD203B41FA5}">
                      <a16:colId xmlns:a16="http://schemas.microsoft.com/office/drawing/2014/main" val="3160754685"/>
                    </a:ext>
                  </a:extLst>
                </a:gridCol>
              </a:tblGrid>
              <a:tr h="452677">
                <a:tc>
                  <a:txBody>
                    <a:bodyPr/>
                    <a:lstStyle/>
                    <a:p>
                      <a:pPr algn="ctr"/>
                      <a:r>
                        <a:rPr lang="en-US" sz="1800" b="1">
                          <a:solidFill>
                            <a:schemeClr val="bg1"/>
                          </a:solidFill>
                          <a:latin typeface="GE Inspira Sans" panose="020B0503060000000003" pitchFamily="34" charset="77"/>
                          <a:cs typeface="Arial" panose="020B0604020202020204" pitchFamily="34" charset="0"/>
                          <a:hlinkClick r:id="rId2" action="ppaction://hlinksldjump"/>
                        </a:rPr>
                        <a:t>Get Informed</a:t>
                      </a:r>
                      <a:endParaRPr lang="en-US" sz="1800" b="1">
                        <a:solidFill>
                          <a:schemeClr val="bg1"/>
                        </a:solidFill>
                        <a:latin typeface="GE Inspira Sans" panose="020B0503060000000003" pitchFamily="34" charset="77"/>
                        <a:cs typeface="Arial" panose="020B0604020202020204" pitchFamily="34" charset="0"/>
                      </a:endParaRPr>
                    </a:p>
                  </a:txBody>
                  <a:tcPr marL="137020" marR="1370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23183901"/>
                  </a:ext>
                </a:extLst>
              </a:tr>
              <a:tr h="1188720">
                <a:tc>
                  <a:txBody>
                    <a:bodyPr/>
                    <a:lstStyle/>
                    <a:p>
                      <a:pPr marL="122238" indent="0">
                        <a:tabLst/>
                      </a:pPr>
                      <a:r>
                        <a:rPr lang="en-US" sz="1400" dirty="0"/>
                        <a:t>Learn about Next Engineers and the different ways you can volunteer with the Engineering Discovery program.</a:t>
                      </a:r>
                      <a:r>
                        <a:rPr lang="en-US" sz="1400" dirty="0">
                          <a:highlight>
                            <a:srgbClr val="FFFF00"/>
                          </a:highlight>
                        </a:rPr>
                        <a:t> </a:t>
                      </a:r>
                    </a:p>
                  </a:txBody>
                  <a:tcPr marL="137020" marR="137020" marT="137020" marB="1370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0274818"/>
                  </a:ext>
                </a:extLst>
              </a:tr>
            </a:tbl>
          </a:graphicData>
        </a:graphic>
      </p:graphicFrame>
      <p:sp>
        <p:nvSpPr>
          <p:cNvPr id="6" name="Oval 5">
            <a:hlinkClick r:id="rId2" action="ppaction://hlinksldjump"/>
            <a:extLst>
              <a:ext uri="{FF2B5EF4-FFF2-40B4-BE49-F238E27FC236}">
                <a16:creationId xmlns:a16="http://schemas.microsoft.com/office/drawing/2014/main" id="{480D2C86-1878-384F-A6BE-DA1EECD649E4}"/>
              </a:ext>
            </a:extLst>
          </p:cNvPr>
          <p:cNvSpPr>
            <a:spLocks noChangeAspect="1"/>
          </p:cNvSpPr>
          <p:nvPr/>
        </p:nvSpPr>
        <p:spPr>
          <a:xfrm>
            <a:off x="642486" y="1995058"/>
            <a:ext cx="625871" cy="640080"/>
          </a:xfrm>
          <a:prstGeom prst="ellipse">
            <a:avLst/>
          </a:prstGeom>
          <a:solidFill>
            <a:schemeClr val="accent2">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1</a:t>
            </a:r>
          </a:p>
        </p:txBody>
      </p:sp>
      <p:sp>
        <p:nvSpPr>
          <p:cNvPr id="17" name="Rectangle 16">
            <a:extLst>
              <a:ext uri="{FF2B5EF4-FFF2-40B4-BE49-F238E27FC236}">
                <a16:creationId xmlns:a16="http://schemas.microsoft.com/office/drawing/2014/main" id="{66EBDEE5-AE08-144A-904A-C42B40C67DF1}"/>
              </a:ext>
            </a:extLst>
          </p:cNvPr>
          <p:cNvSpPr/>
          <p:nvPr/>
        </p:nvSpPr>
        <p:spPr>
          <a:xfrm>
            <a:off x="9442663" y="2635138"/>
            <a:ext cx="2466313" cy="20068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1"/>
                </a:solidFill>
              </a:rPr>
              <a:t>Volunteer Tip!</a:t>
            </a:r>
          </a:p>
          <a:p>
            <a:pPr algn="ctr"/>
            <a:endParaRPr lang="en-US" sz="600" dirty="0">
              <a:solidFill>
                <a:schemeClr val="tx1"/>
              </a:solidFill>
            </a:endParaRPr>
          </a:p>
          <a:p>
            <a:r>
              <a:rPr lang="en-US" sz="1400" dirty="0">
                <a:solidFill>
                  <a:schemeClr val="tx1"/>
                </a:solidFill>
              </a:rPr>
              <a:t>To use this Activation Kit, you </a:t>
            </a:r>
            <a:r>
              <a:rPr lang="en-US" sz="1400" b="1" dirty="0">
                <a:solidFill>
                  <a:schemeClr val="tx1"/>
                </a:solidFill>
              </a:rPr>
              <a:t>MUST </a:t>
            </a:r>
            <a:r>
              <a:rPr lang="en-US" sz="1400" dirty="0">
                <a:solidFill>
                  <a:schemeClr val="tx1"/>
                </a:solidFill>
              </a:rPr>
              <a:t>have an account with </a:t>
            </a:r>
            <a:r>
              <a:rPr lang="en-US" sz="1400" b="1" u="sng" dirty="0">
                <a:solidFill>
                  <a:schemeClr val="accent1"/>
                </a:solidFill>
                <a:hlinkClick r:id="rId3">
                  <a:extLst>
                    <a:ext uri="{A12FA001-AC4F-418D-AE19-62706E023703}">
                      <ahyp:hlinkClr xmlns:ahyp="http://schemas.microsoft.com/office/drawing/2018/hyperlinkcolor" val="tx"/>
                    </a:ext>
                  </a:extLst>
                </a:hlinkClick>
              </a:rPr>
              <a:t>NextEngineers.org; </a:t>
            </a:r>
            <a:r>
              <a:rPr lang="en-US" sz="1400" dirty="0">
                <a:solidFill>
                  <a:schemeClr val="tx1"/>
                </a:solidFill>
              </a:rPr>
              <a:t>click on the login button of the home page to create an account using your GE e-mail address.</a:t>
            </a:r>
          </a:p>
        </p:txBody>
      </p:sp>
      <p:graphicFrame>
        <p:nvGraphicFramePr>
          <p:cNvPr id="14" name="Table Placeholder 11">
            <a:extLst>
              <a:ext uri="{FF2B5EF4-FFF2-40B4-BE49-F238E27FC236}">
                <a16:creationId xmlns:a16="http://schemas.microsoft.com/office/drawing/2014/main" id="{5D150A7C-5953-374B-BDC0-24F2134A63D9}"/>
              </a:ext>
            </a:extLst>
          </p:cNvPr>
          <p:cNvGraphicFramePr>
            <a:graphicFrameLocks/>
          </p:cNvGraphicFramePr>
          <p:nvPr>
            <p:extLst>
              <p:ext uri="{D42A27DB-BD31-4B8C-83A1-F6EECF244321}">
                <p14:modId xmlns:p14="http://schemas.microsoft.com/office/powerpoint/2010/main" val="1361989031"/>
              </p:ext>
            </p:extLst>
          </p:nvPr>
        </p:nvGraphicFramePr>
        <p:xfrm>
          <a:off x="3834498" y="2081871"/>
          <a:ext cx="2466312" cy="1641397"/>
        </p:xfrm>
        <a:graphic>
          <a:graphicData uri="http://schemas.openxmlformats.org/drawingml/2006/table">
            <a:tbl>
              <a:tblPr firstRow="1" bandRow="1">
                <a:tableStyleId>{7E9639D4-E3E2-4D34-9284-5A2195B3D0D7}</a:tableStyleId>
              </a:tblPr>
              <a:tblGrid>
                <a:gridCol w="2466312">
                  <a:extLst>
                    <a:ext uri="{9D8B030D-6E8A-4147-A177-3AD203B41FA5}">
                      <a16:colId xmlns:a16="http://schemas.microsoft.com/office/drawing/2014/main" val="3160754685"/>
                    </a:ext>
                  </a:extLst>
                </a:gridCol>
              </a:tblGrid>
              <a:tr h="452677">
                <a:tc>
                  <a:txBody>
                    <a:bodyPr/>
                    <a:lstStyle/>
                    <a:p>
                      <a:pPr algn="ctr"/>
                      <a:r>
                        <a:rPr lang="en-US" sz="1800" b="1">
                          <a:solidFill>
                            <a:schemeClr val="bg1"/>
                          </a:solidFill>
                          <a:latin typeface="GE Inspira Sans" panose="020B0503060000000003" pitchFamily="34" charset="77"/>
                          <a:cs typeface="Arial" panose="020B0604020202020204" pitchFamily="34" charset="0"/>
                          <a:hlinkClick r:id="rId4" action="ppaction://hlinksldjump"/>
                        </a:rPr>
                        <a:t>Get Ready</a:t>
                      </a:r>
                      <a:endParaRPr lang="en-US" sz="1800" b="1">
                        <a:solidFill>
                          <a:schemeClr val="bg1"/>
                        </a:solidFill>
                        <a:latin typeface="GE Inspira Sans" panose="020B0503060000000003" pitchFamily="34" charset="77"/>
                        <a:cs typeface="Arial" panose="020B0604020202020204" pitchFamily="34" charset="0"/>
                      </a:endParaRPr>
                    </a:p>
                  </a:txBody>
                  <a:tcPr marL="137020" marR="1370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23183901"/>
                  </a:ext>
                </a:extLst>
              </a:tr>
              <a:tr h="1188720">
                <a:tc>
                  <a:txBody>
                    <a:bodyPr/>
                    <a:lstStyle/>
                    <a:p>
                      <a:r>
                        <a:rPr lang="en-US" sz="1400" b="0">
                          <a:solidFill>
                            <a:srgbClr val="1E1E1E"/>
                          </a:solidFill>
                          <a:effectLst/>
                          <a:latin typeface="GE Inspira Sans" panose="020B0503060000000003" pitchFamily="34" charset="77"/>
                        </a:rPr>
                        <a:t>Develop a plan for </a:t>
                      </a:r>
                      <a:r>
                        <a:rPr lang="en-US" sz="1400">
                          <a:solidFill>
                            <a:srgbClr val="1E1E1E"/>
                          </a:solidFill>
                          <a:latin typeface="GE Inspira Sans" panose="020B0503060000000003" pitchFamily="34" charset="77"/>
                        </a:rPr>
                        <a:t>how you implement an Engineering Discovery activity or event.</a:t>
                      </a:r>
                      <a:endParaRPr lang="en-US" sz="1400" b="0">
                        <a:solidFill>
                          <a:srgbClr val="D80026"/>
                        </a:solidFill>
                        <a:effectLst/>
                        <a:latin typeface="GE Inspira Sans" panose="020B0503060000000003" pitchFamily="34" charset="77"/>
                      </a:endParaRPr>
                    </a:p>
                  </a:txBody>
                  <a:tcPr marL="137020" marR="137020" marT="137020" marB="1370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0274818"/>
                  </a:ext>
                </a:extLst>
              </a:tr>
            </a:tbl>
          </a:graphicData>
        </a:graphic>
      </p:graphicFrame>
      <p:graphicFrame>
        <p:nvGraphicFramePr>
          <p:cNvPr id="15" name="Table Placeholder 11">
            <a:extLst>
              <a:ext uri="{FF2B5EF4-FFF2-40B4-BE49-F238E27FC236}">
                <a16:creationId xmlns:a16="http://schemas.microsoft.com/office/drawing/2014/main" id="{56D5A04B-429D-3B45-AB8C-A8BA34A6CC13}"/>
              </a:ext>
            </a:extLst>
          </p:cNvPr>
          <p:cNvGraphicFramePr>
            <a:graphicFrameLocks/>
          </p:cNvGraphicFramePr>
          <p:nvPr>
            <p:extLst>
              <p:ext uri="{D42A27DB-BD31-4B8C-83A1-F6EECF244321}">
                <p14:modId xmlns:p14="http://schemas.microsoft.com/office/powerpoint/2010/main" val="2958926270"/>
              </p:ext>
            </p:extLst>
          </p:nvPr>
        </p:nvGraphicFramePr>
        <p:xfrm>
          <a:off x="6713574" y="2090476"/>
          <a:ext cx="2466312" cy="1641397"/>
        </p:xfrm>
        <a:graphic>
          <a:graphicData uri="http://schemas.openxmlformats.org/drawingml/2006/table">
            <a:tbl>
              <a:tblPr firstRow="1" bandRow="1">
                <a:tableStyleId>{7E9639D4-E3E2-4D34-9284-5A2195B3D0D7}</a:tableStyleId>
              </a:tblPr>
              <a:tblGrid>
                <a:gridCol w="2466312">
                  <a:extLst>
                    <a:ext uri="{9D8B030D-6E8A-4147-A177-3AD203B41FA5}">
                      <a16:colId xmlns:a16="http://schemas.microsoft.com/office/drawing/2014/main" val="3160754685"/>
                    </a:ext>
                  </a:extLst>
                </a:gridCol>
              </a:tblGrid>
              <a:tr h="452677">
                <a:tc>
                  <a:txBody>
                    <a:bodyPr/>
                    <a:lstStyle/>
                    <a:p>
                      <a:pPr algn="ctr"/>
                      <a:r>
                        <a:rPr lang="en-US" sz="1800" b="1">
                          <a:solidFill>
                            <a:schemeClr val="bg1"/>
                          </a:solidFill>
                          <a:latin typeface="GE Inspira Sans" panose="020B0503060000000003" pitchFamily="34" charset="77"/>
                          <a:cs typeface="Arial" panose="020B0604020202020204" pitchFamily="34" charset="0"/>
                          <a:hlinkClick r:id="rId5" action="ppaction://hlinksldjump"/>
                        </a:rPr>
                        <a:t>Get Set</a:t>
                      </a:r>
                      <a:endParaRPr lang="en-US" sz="1800" b="1">
                        <a:solidFill>
                          <a:schemeClr val="bg1"/>
                        </a:solidFill>
                        <a:latin typeface="GE Inspira Sans" panose="020B0503060000000003" pitchFamily="34" charset="77"/>
                        <a:cs typeface="Arial" panose="020B0604020202020204" pitchFamily="34" charset="0"/>
                      </a:endParaRPr>
                    </a:p>
                  </a:txBody>
                  <a:tcPr marL="137020" marR="1370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23183901"/>
                  </a:ext>
                </a:extLst>
              </a:tr>
              <a:tr h="1188720">
                <a:tc>
                  <a:txBody>
                    <a:bodyPr/>
                    <a:lstStyle/>
                    <a:p>
                      <a:pPr marL="122238" indent="0">
                        <a:tabLst/>
                      </a:pPr>
                      <a:r>
                        <a:rPr lang="en-US" sz="1400"/>
                        <a:t>Prepare and practice to ensure successful Engineering Discovery activity or event.</a:t>
                      </a:r>
                    </a:p>
                  </a:txBody>
                  <a:tcPr marL="137020" marR="137020" marT="137020" marB="1370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0274818"/>
                  </a:ext>
                </a:extLst>
              </a:tr>
            </a:tbl>
          </a:graphicData>
        </a:graphic>
      </p:graphicFrame>
      <p:graphicFrame>
        <p:nvGraphicFramePr>
          <p:cNvPr id="16" name="Table Placeholder 11">
            <a:extLst>
              <a:ext uri="{FF2B5EF4-FFF2-40B4-BE49-F238E27FC236}">
                <a16:creationId xmlns:a16="http://schemas.microsoft.com/office/drawing/2014/main" id="{42AF2610-DB71-C54F-BDFB-483840106333}"/>
              </a:ext>
            </a:extLst>
          </p:cNvPr>
          <p:cNvGraphicFramePr>
            <a:graphicFrameLocks/>
          </p:cNvGraphicFramePr>
          <p:nvPr>
            <p:extLst>
              <p:ext uri="{D42A27DB-BD31-4B8C-83A1-F6EECF244321}">
                <p14:modId xmlns:p14="http://schemas.microsoft.com/office/powerpoint/2010/main" val="2220035998"/>
              </p:ext>
            </p:extLst>
          </p:nvPr>
        </p:nvGraphicFramePr>
        <p:xfrm>
          <a:off x="955422" y="3883993"/>
          <a:ext cx="2466312" cy="1641397"/>
        </p:xfrm>
        <a:graphic>
          <a:graphicData uri="http://schemas.openxmlformats.org/drawingml/2006/table">
            <a:tbl>
              <a:tblPr firstRow="1" bandRow="1">
                <a:tableStyleId>{7E9639D4-E3E2-4D34-9284-5A2195B3D0D7}</a:tableStyleId>
              </a:tblPr>
              <a:tblGrid>
                <a:gridCol w="2466312">
                  <a:extLst>
                    <a:ext uri="{9D8B030D-6E8A-4147-A177-3AD203B41FA5}">
                      <a16:colId xmlns:a16="http://schemas.microsoft.com/office/drawing/2014/main" val="3160754685"/>
                    </a:ext>
                  </a:extLst>
                </a:gridCol>
              </a:tblGrid>
              <a:tr h="452677">
                <a:tc>
                  <a:txBody>
                    <a:bodyPr/>
                    <a:lstStyle/>
                    <a:p>
                      <a:pPr algn="ctr"/>
                      <a:r>
                        <a:rPr lang="en-US" sz="1800" b="1">
                          <a:solidFill>
                            <a:schemeClr val="bg1"/>
                          </a:solidFill>
                          <a:latin typeface="GE Inspira Sans" panose="020B0503060000000003" pitchFamily="34" charset="77"/>
                          <a:cs typeface="Arial" panose="020B0604020202020204" pitchFamily="34" charset="0"/>
                          <a:hlinkClick r:id="rId6" action="ppaction://hlinksldjump"/>
                        </a:rPr>
                        <a:t>Go</a:t>
                      </a:r>
                      <a:endParaRPr lang="en-US" sz="1800" b="1">
                        <a:solidFill>
                          <a:schemeClr val="bg1"/>
                        </a:solidFill>
                        <a:latin typeface="GE Inspira Sans" panose="020B0503060000000003" pitchFamily="34" charset="77"/>
                        <a:cs typeface="Arial" panose="020B0604020202020204" pitchFamily="34" charset="0"/>
                      </a:endParaRPr>
                    </a:p>
                  </a:txBody>
                  <a:tcPr marL="137020" marR="1370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823183901"/>
                  </a:ext>
                </a:extLst>
              </a:tr>
              <a:tr h="1188720">
                <a:tc>
                  <a:txBody>
                    <a:bodyPr/>
                    <a:lstStyle/>
                    <a:p>
                      <a:pPr marL="122238" indent="0">
                        <a:tabLst/>
                      </a:pPr>
                      <a:r>
                        <a:rPr lang="en-US" sz="1400"/>
                        <a:t>Excite. Ignite. Inspire!</a:t>
                      </a:r>
                    </a:p>
                  </a:txBody>
                  <a:tcPr marL="137020" marR="137020" marT="137020" marB="1370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0274818"/>
                  </a:ext>
                </a:extLst>
              </a:tr>
            </a:tbl>
          </a:graphicData>
        </a:graphic>
      </p:graphicFrame>
      <p:graphicFrame>
        <p:nvGraphicFramePr>
          <p:cNvPr id="20" name="Table Placeholder 11">
            <a:extLst>
              <a:ext uri="{FF2B5EF4-FFF2-40B4-BE49-F238E27FC236}">
                <a16:creationId xmlns:a16="http://schemas.microsoft.com/office/drawing/2014/main" id="{35D053AE-2CE1-9B40-8FF1-9C4CC31086F1}"/>
              </a:ext>
            </a:extLst>
          </p:cNvPr>
          <p:cNvGraphicFramePr>
            <a:graphicFrameLocks/>
          </p:cNvGraphicFramePr>
          <p:nvPr>
            <p:extLst>
              <p:ext uri="{D42A27DB-BD31-4B8C-83A1-F6EECF244321}">
                <p14:modId xmlns:p14="http://schemas.microsoft.com/office/powerpoint/2010/main" val="1816314318"/>
              </p:ext>
            </p:extLst>
          </p:nvPr>
        </p:nvGraphicFramePr>
        <p:xfrm>
          <a:off x="3834498" y="3883992"/>
          <a:ext cx="2466312" cy="1793517"/>
        </p:xfrm>
        <a:graphic>
          <a:graphicData uri="http://schemas.openxmlformats.org/drawingml/2006/table">
            <a:tbl>
              <a:tblPr firstRow="1" bandRow="1">
                <a:tableStyleId>{5A111915-BE36-4E01-A7E5-04B1672EAD32}</a:tableStyleId>
              </a:tblPr>
              <a:tblGrid>
                <a:gridCol w="2466312">
                  <a:extLst>
                    <a:ext uri="{9D8B030D-6E8A-4147-A177-3AD203B41FA5}">
                      <a16:colId xmlns:a16="http://schemas.microsoft.com/office/drawing/2014/main" val="3160754685"/>
                    </a:ext>
                  </a:extLst>
                </a:gridCol>
              </a:tblGrid>
              <a:tr h="452677">
                <a:tc>
                  <a:txBody>
                    <a:bodyPr/>
                    <a:lstStyle/>
                    <a:p>
                      <a:pPr marL="123825" indent="0" algn="ctr">
                        <a:tabLst/>
                      </a:pPr>
                      <a:r>
                        <a:rPr lang="en-US" sz="1800" b="1">
                          <a:solidFill>
                            <a:schemeClr val="bg1"/>
                          </a:solidFill>
                          <a:hlinkClick r:id="rId7" action="ppaction://hlinksldjump"/>
                        </a:rPr>
                        <a:t>Make it Count</a:t>
                      </a:r>
                      <a:endParaRPr lang="en-US" sz="1800" b="1">
                        <a:solidFill>
                          <a:schemeClr val="bg1"/>
                        </a:solidFill>
                        <a:latin typeface="GE Inspira Sans" panose="020B0503060000000003" pitchFamily="34" charset="77"/>
                        <a:cs typeface="Arial" panose="020B0604020202020204" pitchFamily="34" charset="0"/>
                      </a:endParaRPr>
                    </a:p>
                  </a:txBody>
                  <a:tcPr marL="137020" marR="137020" marT="0" marB="0" anchor="ctr">
                    <a:lnB w="6350" cap="flat" cmpd="sng" algn="ctr">
                      <a:noFill/>
                      <a:prstDash val="solid"/>
                      <a:miter lim="800000"/>
                    </a:lnB>
                  </a:tcPr>
                </a:tc>
                <a:extLst>
                  <a:ext uri="{0D108BD9-81ED-4DB2-BD59-A6C34878D82A}">
                    <a16:rowId xmlns:a16="http://schemas.microsoft.com/office/drawing/2014/main" val="1823183901"/>
                  </a:ext>
                </a:extLst>
              </a:tr>
              <a:tr h="1188720">
                <a:tc>
                  <a:txBody>
                    <a:bodyPr/>
                    <a:lstStyle/>
                    <a:p>
                      <a:pPr marL="122238" indent="0">
                        <a:tabLst/>
                      </a:pPr>
                      <a:r>
                        <a:rPr lang="en-US" sz="1400"/>
                        <a:t>Complete a rapid follow-up survey to help us assess the impact and measure the reach of Next Engineers.</a:t>
                      </a:r>
                    </a:p>
                  </a:txBody>
                  <a:tcPr marL="137020" marR="137020" marT="137020" marB="13702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00274818"/>
                  </a:ext>
                </a:extLst>
              </a:tr>
            </a:tbl>
          </a:graphicData>
        </a:graphic>
      </p:graphicFrame>
      <p:graphicFrame>
        <p:nvGraphicFramePr>
          <p:cNvPr id="21" name="Table Placeholder 11">
            <a:extLst>
              <a:ext uri="{FF2B5EF4-FFF2-40B4-BE49-F238E27FC236}">
                <a16:creationId xmlns:a16="http://schemas.microsoft.com/office/drawing/2014/main" id="{A2D70A02-19FD-D642-8A78-997DEAA7B9CE}"/>
              </a:ext>
            </a:extLst>
          </p:cNvPr>
          <p:cNvGraphicFramePr>
            <a:graphicFrameLocks/>
          </p:cNvGraphicFramePr>
          <p:nvPr>
            <p:extLst>
              <p:ext uri="{D42A27DB-BD31-4B8C-83A1-F6EECF244321}">
                <p14:modId xmlns:p14="http://schemas.microsoft.com/office/powerpoint/2010/main" val="170743751"/>
              </p:ext>
            </p:extLst>
          </p:nvPr>
        </p:nvGraphicFramePr>
        <p:xfrm>
          <a:off x="6713574" y="3883991"/>
          <a:ext cx="2466312" cy="2523132"/>
        </p:xfrm>
        <a:graphic>
          <a:graphicData uri="http://schemas.openxmlformats.org/drawingml/2006/table">
            <a:tbl>
              <a:tblPr firstRow="1" bandRow="1">
                <a:tableStyleId>{5A111915-BE36-4E01-A7E5-04B1672EAD32}</a:tableStyleId>
              </a:tblPr>
              <a:tblGrid>
                <a:gridCol w="2466312">
                  <a:extLst>
                    <a:ext uri="{9D8B030D-6E8A-4147-A177-3AD203B41FA5}">
                      <a16:colId xmlns:a16="http://schemas.microsoft.com/office/drawing/2014/main" val="3160754685"/>
                    </a:ext>
                  </a:extLst>
                </a:gridCol>
              </a:tblGrid>
              <a:tr h="452677">
                <a:tc>
                  <a:txBody>
                    <a:bodyPr/>
                    <a:lstStyle/>
                    <a:p>
                      <a:pPr marL="233363" indent="0" algn="ctr">
                        <a:tabLst/>
                      </a:pPr>
                      <a:r>
                        <a:rPr lang="en-US" sz="1800" b="1" dirty="0">
                          <a:solidFill>
                            <a:schemeClr val="bg1"/>
                          </a:solidFill>
                          <a:hlinkClick r:id="rId8" action="ppaction://hlinksldjump"/>
                        </a:rPr>
                        <a:t>  Spread the Word</a:t>
                      </a:r>
                      <a:endParaRPr lang="en-US" sz="1800" b="1" dirty="0">
                        <a:solidFill>
                          <a:schemeClr val="bg1"/>
                        </a:solidFill>
                        <a:latin typeface="GE Inspira Sans" panose="020B0503060000000003" pitchFamily="34" charset="77"/>
                        <a:cs typeface="Arial" panose="020B0604020202020204" pitchFamily="34" charset="0"/>
                      </a:endParaRPr>
                    </a:p>
                  </a:txBody>
                  <a:tcPr marL="137020" marR="137020" marT="0" marB="0"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23183901"/>
                  </a:ext>
                </a:extLst>
              </a:tr>
              <a:tr h="1188720">
                <a:tc>
                  <a:txBody>
                    <a:bodyPr/>
                    <a:lstStyle/>
                    <a:p>
                      <a:pPr marL="115888" indent="0">
                        <a:lnSpc>
                          <a:spcPct val="107000"/>
                        </a:lnSpc>
                        <a:spcBef>
                          <a:spcPts val="0"/>
                        </a:spcBef>
                        <a:buClr>
                          <a:schemeClr val="accent1"/>
                        </a:buClr>
                        <a:buFont typeface="Arial" panose="020B0604020202020204" pitchFamily="34" charset="0"/>
                        <a:buNone/>
                      </a:pPr>
                      <a:r>
                        <a:rPr lang="en-US" sz="1400" dirty="0"/>
                        <a:t>Share your success through internal GE channels and  social media, such as LinkedIn and Instagram. Use hashtag  </a:t>
                      </a:r>
                      <a:r>
                        <a:rPr lang="en-US" sz="1400" dirty="0">
                          <a:latin typeface="+mn-lt"/>
                        </a:rPr>
                        <a:t>#NextEngineers.</a:t>
                      </a:r>
                      <a:endParaRPr lang="en-US" sz="1400" dirty="0"/>
                    </a:p>
                    <a:p>
                      <a:pPr marL="122238" indent="0">
                        <a:tabLst/>
                      </a:pPr>
                      <a:br>
                        <a:rPr lang="en-US" sz="1400" b="1" dirty="0">
                          <a:solidFill>
                            <a:schemeClr val="accent1"/>
                          </a:solidFill>
                        </a:rPr>
                      </a:br>
                      <a:endParaRPr lang="en-US" sz="1400" dirty="0"/>
                    </a:p>
                  </a:txBody>
                  <a:tcPr marL="137020" marR="137020" marT="137020" marB="137020">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00274818"/>
                  </a:ext>
                </a:extLst>
              </a:tr>
            </a:tbl>
          </a:graphicData>
        </a:graphic>
      </p:graphicFrame>
      <p:sp>
        <p:nvSpPr>
          <p:cNvPr id="22" name="Oval 21">
            <a:hlinkClick r:id="rId4" action="ppaction://hlinksldjump"/>
            <a:extLst>
              <a:ext uri="{FF2B5EF4-FFF2-40B4-BE49-F238E27FC236}">
                <a16:creationId xmlns:a16="http://schemas.microsoft.com/office/drawing/2014/main" id="{E2ABDF66-4580-6744-B440-A4D7714ED6FE}"/>
              </a:ext>
            </a:extLst>
          </p:cNvPr>
          <p:cNvSpPr>
            <a:spLocks noChangeAspect="1"/>
          </p:cNvSpPr>
          <p:nvPr/>
        </p:nvSpPr>
        <p:spPr>
          <a:xfrm>
            <a:off x="3570588" y="1995058"/>
            <a:ext cx="625871" cy="640080"/>
          </a:xfrm>
          <a:prstGeom prst="ellipse">
            <a:avLst/>
          </a:prstGeom>
          <a:solidFill>
            <a:schemeClr val="accent1">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2</a:t>
            </a:r>
          </a:p>
        </p:txBody>
      </p:sp>
      <p:sp>
        <p:nvSpPr>
          <p:cNvPr id="23" name="Oval 22">
            <a:hlinkClick r:id="rId5" action="ppaction://hlinksldjump"/>
            <a:extLst>
              <a:ext uri="{FF2B5EF4-FFF2-40B4-BE49-F238E27FC236}">
                <a16:creationId xmlns:a16="http://schemas.microsoft.com/office/drawing/2014/main" id="{13E53324-72D2-A84F-8374-835311F178EA}"/>
              </a:ext>
            </a:extLst>
          </p:cNvPr>
          <p:cNvSpPr>
            <a:spLocks noChangeAspect="1"/>
          </p:cNvSpPr>
          <p:nvPr/>
        </p:nvSpPr>
        <p:spPr>
          <a:xfrm>
            <a:off x="6564720" y="1995058"/>
            <a:ext cx="625871" cy="640080"/>
          </a:xfrm>
          <a:prstGeom prst="ellipse">
            <a:avLst/>
          </a:prstGeom>
          <a:solidFill>
            <a:schemeClr val="accent3">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dirty="0"/>
              <a:t>3</a:t>
            </a:r>
          </a:p>
        </p:txBody>
      </p:sp>
      <p:sp>
        <p:nvSpPr>
          <p:cNvPr id="24" name="Oval 23">
            <a:hlinkClick r:id="rId6" action="ppaction://hlinksldjump"/>
            <a:extLst>
              <a:ext uri="{FF2B5EF4-FFF2-40B4-BE49-F238E27FC236}">
                <a16:creationId xmlns:a16="http://schemas.microsoft.com/office/drawing/2014/main" id="{5BD4A6E3-E549-6F49-B3D2-69911BD5E8F4}"/>
              </a:ext>
            </a:extLst>
          </p:cNvPr>
          <p:cNvSpPr>
            <a:spLocks noChangeAspect="1"/>
          </p:cNvSpPr>
          <p:nvPr/>
        </p:nvSpPr>
        <p:spPr>
          <a:xfrm>
            <a:off x="642486" y="3810081"/>
            <a:ext cx="625871" cy="640080"/>
          </a:xfrm>
          <a:prstGeom prst="ellipse">
            <a:avLst/>
          </a:prstGeom>
          <a:solidFill>
            <a:schemeClr val="tx2">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4</a:t>
            </a:r>
          </a:p>
        </p:txBody>
      </p:sp>
      <p:sp>
        <p:nvSpPr>
          <p:cNvPr id="25" name="Oval 24">
            <a:hlinkClick r:id="rId7" action="ppaction://hlinksldjump"/>
            <a:extLst>
              <a:ext uri="{FF2B5EF4-FFF2-40B4-BE49-F238E27FC236}">
                <a16:creationId xmlns:a16="http://schemas.microsoft.com/office/drawing/2014/main" id="{6C73E0EF-3E1D-4B49-93F7-3B9025B4E64A}"/>
              </a:ext>
            </a:extLst>
          </p:cNvPr>
          <p:cNvSpPr>
            <a:spLocks noChangeAspect="1"/>
          </p:cNvSpPr>
          <p:nvPr/>
        </p:nvSpPr>
        <p:spPr>
          <a:xfrm>
            <a:off x="3570588" y="3810081"/>
            <a:ext cx="625871" cy="640080"/>
          </a:xfrm>
          <a:prstGeom prst="ellipse">
            <a:avLst/>
          </a:prstGeom>
          <a:solidFill>
            <a:schemeClr val="accent5">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5</a:t>
            </a:r>
          </a:p>
        </p:txBody>
      </p:sp>
      <p:sp>
        <p:nvSpPr>
          <p:cNvPr id="26" name="Oval 25">
            <a:hlinkClick r:id="rId8" action="ppaction://hlinksldjump"/>
            <a:extLst>
              <a:ext uri="{FF2B5EF4-FFF2-40B4-BE49-F238E27FC236}">
                <a16:creationId xmlns:a16="http://schemas.microsoft.com/office/drawing/2014/main" id="{59DEE774-4D78-3143-BE25-94FF2242DE15}"/>
              </a:ext>
            </a:extLst>
          </p:cNvPr>
          <p:cNvSpPr>
            <a:spLocks noChangeAspect="1"/>
          </p:cNvSpPr>
          <p:nvPr/>
        </p:nvSpPr>
        <p:spPr>
          <a:xfrm>
            <a:off x="6556011" y="3810081"/>
            <a:ext cx="625871" cy="640080"/>
          </a:xfrm>
          <a:prstGeom prst="ellipse">
            <a:avLst/>
          </a:prstGeom>
          <a:solidFill>
            <a:schemeClr val="accent2">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6</a:t>
            </a:r>
          </a:p>
        </p:txBody>
      </p:sp>
      <p:pic>
        <p:nvPicPr>
          <p:cNvPr id="33" name="Graphic 32" descr="Circle with left arrow outline">
            <a:hlinkClick r:id="" action="ppaction://hlinkshowjump?jump=nextslide"/>
            <a:extLst>
              <a:ext uri="{FF2B5EF4-FFF2-40B4-BE49-F238E27FC236}">
                <a16:creationId xmlns:a16="http://schemas.microsoft.com/office/drawing/2014/main" id="{230349A7-0E29-5845-95AE-D335DFE4DE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69515" y="173827"/>
            <a:ext cx="365760" cy="365760"/>
          </a:xfrm>
          <a:prstGeom prst="rect">
            <a:avLst/>
          </a:prstGeom>
        </p:spPr>
      </p:pic>
      <p:pic>
        <p:nvPicPr>
          <p:cNvPr id="34" name="Graphic 33" descr="Circle with left arrow outline">
            <a:hlinkClick r:id="" action="ppaction://hlinkshowjump?jump=previousslide"/>
            <a:extLst>
              <a:ext uri="{FF2B5EF4-FFF2-40B4-BE49-F238E27FC236}">
                <a16:creationId xmlns:a16="http://schemas.microsoft.com/office/drawing/2014/main" id="{C832F1F1-F70D-F149-A2E4-6A829F7C0D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10915961" y="173828"/>
            <a:ext cx="365760" cy="365760"/>
          </a:xfrm>
          <a:prstGeom prst="rect">
            <a:avLst/>
          </a:prstGeom>
        </p:spPr>
      </p:pic>
      <p:sp>
        <p:nvSpPr>
          <p:cNvPr id="2" name="Title 1" hidden="1">
            <a:extLst>
              <a:ext uri="{FF2B5EF4-FFF2-40B4-BE49-F238E27FC236}">
                <a16:creationId xmlns:a16="http://schemas.microsoft.com/office/drawing/2014/main" id="{87A8F669-808F-5E7C-A274-457AEA3B6D9E}"/>
              </a:ext>
            </a:extLst>
          </p:cNvPr>
          <p:cNvSpPr>
            <a:spLocks noGrp="1"/>
          </p:cNvSpPr>
          <p:nvPr>
            <p:ph type="title" idx="4294967295"/>
          </p:nvPr>
        </p:nvSpPr>
        <p:spPr/>
        <p:txBody>
          <a:bodyPr/>
          <a:lstStyle/>
          <a:p>
            <a:r>
              <a:rPr lang="en-US"/>
              <a:t>6 Quick Steps</a:t>
            </a:r>
          </a:p>
        </p:txBody>
      </p:sp>
    </p:spTree>
    <p:extLst>
      <p:ext uri="{BB962C8B-B14F-4D97-AF65-F5344CB8AC3E}">
        <p14:creationId xmlns:p14="http://schemas.microsoft.com/office/powerpoint/2010/main" val="4200874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AE9AD915-09FD-0148-BA17-E4CB7084F56A}"/>
              </a:ext>
            </a:extLst>
          </p:cNvPr>
          <p:cNvSpPr txBox="1">
            <a:spLocks/>
          </p:cNvSpPr>
          <p:nvPr/>
        </p:nvSpPr>
        <p:spPr>
          <a:xfrm>
            <a:off x="696499" y="542084"/>
            <a:ext cx="10623376"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br>
              <a:rPr lang="en-US" b="1"/>
            </a:br>
            <a:br>
              <a:rPr lang="en-US" sz="1000" b="1"/>
            </a:br>
            <a:r>
              <a:rPr lang="en-US" sz="2000" b="1">
                <a:solidFill>
                  <a:schemeClr val="accent1"/>
                </a:solidFill>
              </a:rPr>
              <a:t>Learn more about Next Engineers. Here’s how: </a:t>
            </a:r>
            <a:endParaRPr lang="en-US" sz="1400">
              <a:solidFill>
                <a:schemeClr val="accent1"/>
              </a:solidFill>
            </a:endParaRPr>
          </a:p>
        </p:txBody>
      </p:sp>
      <p:sp>
        <p:nvSpPr>
          <p:cNvPr id="8" name="Slide Number Placeholder 3">
            <a:extLst>
              <a:ext uri="{FF2B5EF4-FFF2-40B4-BE49-F238E27FC236}">
                <a16:creationId xmlns:a16="http://schemas.microsoft.com/office/drawing/2014/main" id="{62C2C1CC-DC44-4819-9706-407E525B0E7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4</a:t>
            </a:fld>
            <a:endParaRPr lang="en-GB"/>
          </a:p>
        </p:txBody>
      </p:sp>
      <p:graphicFrame>
        <p:nvGraphicFramePr>
          <p:cNvPr id="10" name="Title 1">
            <a:extLst>
              <a:ext uri="{FF2B5EF4-FFF2-40B4-BE49-F238E27FC236}">
                <a16:creationId xmlns:a16="http://schemas.microsoft.com/office/drawing/2014/main" id="{56A6AB34-A437-0148-B160-ECECFAD17C98}"/>
              </a:ext>
            </a:extLst>
          </p:cNvPr>
          <p:cNvGraphicFramePr>
            <a:graphicFrameLocks/>
          </p:cNvGraphicFramePr>
          <p:nvPr>
            <p:extLst>
              <p:ext uri="{D42A27DB-BD31-4B8C-83A1-F6EECF244321}">
                <p14:modId xmlns:p14="http://schemas.microsoft.com/office/powerpoint/2010/main" val="2157786756"/>
              </p:ext>
            </p:extLst>
          </p:nvPr>
        </p:nvGraphicFramePr>
        <p:xfrm>
          <a:off x="872126" y="467991"/>
          <a:ext cx="5029910" cy="426720"/>
        </p:xfrm>
        <a:graphic>
          <a:graphicData uri="http://schemas.openxmlformats.org/drawingml/2006/table">
            <a:tbl>
              <a:tblPr firstRow="1" bandRow="1">
                <a:tableStyleId>{7E9639D4-E3E2-4D34-9284-5A2195B3D0D7}</a:tableStyleId>
              </a:tblPr>
              <a:tblGrid>
                <a:gridCol w="5029910">
                  <a:extLst>
                    <a:ext uri="{9D8B030D-6E8A-4147-A177-3AD203B41FA5}">
                      <a16:colId xmlns:a16="http://schemas.microsoft.com/office/drawing/2014/main" val="3160754685"/>
                    </a:ext>
                  </a:extLst>
                </a:gridCol>
              </a:tblGrid>
              <a:tr h="422227">
                <a:tc>
                  <a:txBody>
                    <a:bodyPr/>
                    <a:lstStyle/>
                    <a:p>
                      <a:pPr marL="344488" indent="0" algn="l">
                        <a:tabLst/>
                      </a:pPr>
                      <a:r>
                        <a:rPr lang="en-US" sz="2800" b="1">
                          <a:solidFill>
                            <a:schemeClr val="bg1"/>
                          </a:solidFill>
                          <a:latin typeface="GE Inspira Sans" panose="020B0503060000000003" pitchFamily="34" charset="77"/>
                          <a:cs typeface="Arial" panose="020B0604020202020204" pitchFamily="34" charset="0"/>
                        </a:rPr>
                        <a:t>Get Informed</a:t>
                      </a:r>
                    </a:p>
                  </a:txBody>
                  <a:tcPr marL="127804" marR="12780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183901"/>
                  </a:ext>
                </a:extLst>
              </a:tr>
            </a:tbl>
          </a:graphicData>
        </a:graphic>
      </p:graphicFrame>
      <p:sp>
        <p:nvSpPr>
          <p:cNvPr id="11" name="Oval 10">
            <a:extLst>
              <a:ext uri="{FF2B5EF4-FFF2-40B4-BE49-F238E27FC236}">
                <a16:creationId xmlns:a16="http://schemas.microsoft.com/office/drawing/2014/main" id="{A240D44A-CCCF-F141-A102-AD172762B434}"/>
              </a:ext>
            </a:extLst>
          </p:cNvPr>
          <p:cNvSpPr>
            <a:spLocks noChangeAspect="1"/>
          </p:cNvSpPr>
          <p:nvPr/>
        </p:nvSpPr>
        <p:spPr>
          <a:xfrm>
            <a:off x="559190" y="377724"/>
            <a:ext cx="625871" cy="640080"/>
          </a:xfrm>
          <a:prstGeom prst="ellipse">
            <a:avLst/>
          </a:prstGeom>
          <a:solidFill>
            <a:schemeClr val="accent2">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1</a:t>
            </a:r>
          </a:p>
        </p:txBody>
      </p:sp>
      <p:sp>
        <p:nvSpPr>
          <p:cNvPr id="15" name="Rounded Rectangle 14">
            <a:hlinkClick r:id="rId3" action="ppaction://hlinksldjump"/>
            <a:extLst>
              <a:ext uri="{FF2B5EF4-FFF2-40B4-BE49-F238E27FC236}">
                <a16:creationId xmlns:a16="http://schemas.microsoft.com/office/drawing/2014/main" id="{268DFF4A-4B95-F445-8255-5D65DE32C97E}"/>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bg2"/>
                </a:solidFill>
              </a:rPr>
              <a:t>6 Steps</a:t>
            </a:r>
          </a:p>
        </p:txBody>
      </p:sp>
      <p:pic>
        <p:nvPicPr>
          <p:cNvPr id="32" name="Graphic 31" descr="Line arrow: Horizontal U-turn outline">
            <a:hlinkClick r:id="rId3" action="ppaction://hlinksldjump"/>
            <a:extLst>
              <a:ext uri="{FF2B5EF4-FFF2-40B4-BE49-F238E27FC236}">
                <a16:creationId xmlns:a16="http://schemas.microsoft.com/office/drawing/2014/main" id="{70F1CF37-7FB0-304F-89E9-F3336E912C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5072" y="219547"/>
            <a:ext cx="274320" cy="274320"/>
          </a:xfrm>
          <a:prstGeom prst="rect">
            <a:avLst/>
          </a:prstGeom>
        </p:spPr>
      </p:pic>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B2C126AD-E397-26DC-1148-57FF86ED53CB}"/>
                  </a:ext>
                </a:extLst>
              </p:cNvPr>
              <p:cNvGraphicFramePr>
                <a:graphicFrameLocks noChangeAspect="1"/>
              </p:cNvGraphicFramePr>
              <p:nvPr>
                <p:extLst>
                  <p:ext uri="{D42A27DB-BD31-4B8C-83A1-F6EECF244321}">
                    <p14:modId xmlns:p14="http://schemas.microsoft.com/office/powerpoint/2010/main" val="2150310641"/>
                  </p:ext>
                </p:extLst>
              </p:nvPr>
            </p:nvGraphicFramePr>
            <p:xfrm>
              <a:off x="696498" y="2998870"/>
              <a:ext cx="3105475" cy="1746829"/>
            </p:xfrm>
            <a:graphic>
              <a:graphicData uri="http://schemas.microsoft.com/office/powerpoint/2016/sectionzoom">
                <psez:sectionZm>
                  <psez:sectionZmObj sectionId="{A61544AB-6970-4060-B892-5B9388230E15}">
                    <psez:zmPr id="{313FC7B1-BA91-431B-88FA-24F19ED39176}" transitionDur="1000">
                      <p166:blipFill xmlns:p166="http://schemas.microsoft.com/office/powerpoint/2016/6/main">
                        <a:blip r:embed="rId6"/>
                        <a:stretch>
                          <a:fillRect/>
                        </a:stretch>
                      </p166:blipFill>
                      <p166:spPr xmlns:p166="http://schemas.microsoft.com/office/powerpoint/2016/6/main">
                        <a:xfrm>
                          <a:off x="0" y="0"/>
                          <a:ext cx="3105475" cy="17468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166:spPr>
                    </psez:zmPr>
                  </psez:sectionZmObj>
                </psez:sectionZm>
              </a:graphicData>
            </a:graphic>
          </p:graphicFrame>
        </mc:Choice>
        <mc:Fallback xmlns="">
          <p:pic>
            <p:nvPicPr>
              <p:cNvPr id="5" name="Section Zoom 4">
                <a:hlinkClick r:id="rId7" action="ppaction://hlinksldjump"/>
                <a:extLst>
                  <a:ext uri="{FF2B5EF4-FFF2-40B4-BE49-F238E27FC236}">
                    <a16:creationId xmlns:a16="http://schemas.microsoft.com/office/drawing/2014/main" id="{B2C126AD-E397-26DC-1148-57FF86ED53CB}"/>
                  </a:ext>
                </a:extLst>
              </p:cNvPr>
              <p:cNvPicPr>
                <a:picLocks noGrp="1" noRot="1" noChangeAspect="1" noMove="1" noResize="1" noEditPoints="1" noAdjustHandles="1" noChangeArrowheads="1" noChangeShapeType="1"/>
              </p:cNvPicPr>
              <p:nvPr/>
            </p:nvPicPr>
            <p:blipFill>
              <a:blip r:embed="rId8"/>
              <a:stretch>
                <a:fillRect/>
              </a:stretch>
            </p:blipFill>
            <p:spPr>
              <a:xfrm>
                <a:off x="696498" y="2998870"/>
                <a:ext cx="3105475" cy="17468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mc:Fallback>
      </mc:AlternateContent>
      <p:sp>
        <p:nvSpPr>
          <p:cNvPr id="6" name="TextBox 5">
            <a:extLst>
              <a:ext uri="{FF2B5EF4-FFF2-40B4-BE49-F238E27FC236}">
                <a16:creationId xmlns:a16="http://schemas.microsoft.com/office/drawing/2014/main" id="{C2ED8792-2909-3EC4-9B72-4965DB4DFCC7}"/>
              </a:ext>
            </a:extLst>
          </p:cNvPr>
          <p:cNvSpPr txBox="1"/>
          <p:nvPr/>
        </p:nvSpPr>
        <p:spPr>
          <a:xfrm>
            <a:off x="517353" y="2023745"/>
            <a:ext cx="3424993" cy="562588"/>
          </a:xfrm>
          <a:prstGeom prst="rect">
            <a:avLst/>
          </a:prstGeom>
          <a:noFill/>
        </p:spPr>
        <p:txBody>
          <a:bodyPr wrap="square" rtlCol="0">
            <a:noAutofit/>
          </a:bodyPr>
          <a:lstStyle/>
          <a:p>
            <a:pPr algn="ctr">
              <a:spcBef>
                <a:spcPts val="1200"/>
              </a:spcBef>
            </a:pPr>
            <a:r>
              <a:rPr lang="en-US" sz="1400" b="1" dirty="0">
                <a:solidFill>
                  <a:schemeClr val="accent5"/>
                </a:solidFill>
              </a:rPr>
              <a:t>Click below for a short overview of Next Engineers and Engineering Discovery.</a:t>
            </a:r>
          </a:p>
        </p:txBody>
      </p:sp>
      <p:sp>
        <p:nvSpPr>
          <p:cNvPr id="7" name="TextBox 6">
            <a:extLst>
              <a:ext uri="{FF2B5EF4-FFF2-40B4-BE49-F238E27FC236}">
                <a16:creationId xmlns:a16="http://schemas.microsoft.com/office/drawing/2014/main" id="{EA324FFE-5241-E3BD-F4AD-0C2BC6792523}"/>
              </a:ext>
            </a:extLst>
          </p:cNvPr>
          <p:cNvSpPr txBox="1"/>
          <p:nvPr/>
        </p:nvSpPr>
        <p:spPr>
          <a:xfrm>
            <a:off x="4288974" y="1939744"/>
            <a:ext cx="3876454" cy="890542"/>
          </a:xfrm>
          <a:prstGeom prst="rect">
            <a:avLst/>
          </a:prstGeom>
          <a:noFill/>
        </p:spPr>
        <p:txBody>
          <a:bodyPr wrap="square" rtlCol="0">
            <a:noAutofit/>
          </a:bodyPr>
          <a:lstStyle/>
          <a:p>
            <a:pPr algn="ctr">
              <a:spcBef>
                <a:spcPts val="1200"/>
              </a:spcBef>
            </a:pPr>
            <a:r>
              <a:rPr lang="en-US" sz="1400" b="1" dirty="0">
                <a:solidFill>
                  <a:schemeClr val="accent5"/>
                </a:solidFill>
                <a:effectLst/>
                <a:latin typeface="+mj-lt"/>
              </a:rPr>
              <a:t>Next, click below for some key questions to think about before you start planning Engineering Discovery activities in your community.</a:t>
            </a:r>
            <a:endParaRPr lang="en-US" sz="1400" b="1" dirty="0">
              <a:solidFill>
                <a:schemeClr val="accent5"/>
              </a:solidFill>
              <a:latin typeface="+mj-lt"/>
            </a:endParaRPr>
          </a:p>
        </p:txBody>
      </p:sp>
      <mc:AlternateContent xmlns:mc="http://schemas.openxmlformats.org/markup-compatibility/2006" xmlns:psez="http://schemas.microsoft.com/office/powerpoint/2016/sectionzoom">
        <mc:Choice Requires="psez">
          <p:graphicFrame>
            <p:nvGraphicFramePr>
              <p:cNvPr id="17" name="Section Zoom 16">
                <a:extLst>
                  <a:ext uri="{FF2B5EF4-FFF2-40B4-BE49-F238E27FC236}">
                    <a16:creationId xmlns:a16="http://schemas.microsoft.com/office/drawing/2014/main" id="{31535AD6-783C-3A3E-C3F2-FFE436A21F4C}"/>
                  </a:ext>
                </a:extLst>
              </p:cNvPr>
              <p:cNvGraphicFramePr>
                <a:graphicFrameLocks noChangeAspect="1"/>
              </p:cNvGraphicFramePr>
              <p:nvPr>
                <p:extLst>
                  <p:ext uri="{D42A27DB-BD31-4B8C-83A1-F6EECF244321}">
                    <p14:modId xmlns:p14="http://schemas.microsoft.com/office/powerpoint/2010/main" val="2052450620"/>
                  </p:ext>
                </p:extLst>
              </p:nvPr>
            </p:nvGraphicFramePr>
            <p:xfrm>
              <a:off x="4644183" y="3008033"/>
              <a:ext cx="3104897" cy="1746504"/>
            </p:xfrm>
            <a:graphic>
              <a:graphicData uri="http://schemas.microsoft.com/office/powerpoint/2016/sectionzoom">
                <psez:sectionZm>
                  <psez:sectionZmObj sectionId="{0FD73114-B751-41B7-8EDD-A05F0A23FB19}">
                    <psez:zmPr id="{8720F4C0-873E-4F8C-ACCB-AF3B78F6951F}" transitionDur="1000">
                      <p166:blipFill xmlns:p166="http://schemas.microsoft.com/office/powerpoint/2016/6/main">
                        <a:blip r:embed="rId9"/>
                        <a:stretch>
                          <a:fillRect/>
                        </a:stretch>
                      </p166:blipFill>
                      <p166:spPr xmlns:p166="http://schemas.microsoft.com/office/powerpoint/2016/6/main">
                        <a:xfrm>
                          <a:off x="0" y="0"/>
                          <a:ext cx="3104897" cy="17465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166:spPr>
                    </psez:zmPr>
                  </psez:sectionZmObj>
                </psez:sectionZm>
              </a:graphicData>
            </a:graphic>
          </p:graphicFrame>
        </mc:Choice>
        <mc:Fallback xmlns="">
          <p:pic>
            <p:nvPicPr>
              <p:cNvPr id="17" name="Section Zoom 16">
                <a:hlinkClick r:id="rId10" action="ppaction://hlinksldjump"/>
                <a:extLst>
                  <a:ext uri="{FF2B5EF4-FFF2-40B4-BE49-F238E27FC236}">
                    <a16:creationId xmlns:a16="http://schemas.microsoft.com/office/drawing/2014/main" id="{31535AD6-783C-3A3E-C3F2-FFE436A21F4C}"/>
                  </a:ext>
                </a:extLst>
              </p:cNvPr>
              <p:cNvPicPr>
                <a:picLocks noGrp="1" noRot="1" noChangeAspect="1" noMove="1" noResize="1" noEditPoints="1" noAdjustHandles="1" noChangeArrowheads="1" noChangeShapeType="1"/>
              </p:cNvPicPr>
              <p:nvPr/>
            </p:nvPicPr>
            <p:blipFill>
              <a:blip r:embed="rId11"/>
              <a:stretch>
                <a:fillRect/>
              </a:stretch>
            </p:blipFill>
            <p:spPr>
              <a:xfrm>
                <a:off x="4644183" y="3008033"/>
                <a:ext cx="3104897" cy="17465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mc:Fallback>
      </mc:AlternateContent>
      <p:sp>
        <p:nvSpPr>
          <p:cNvPr id="18" name="TextBox 17">
            <a:extLst>
              <a:ext uri="{FF2B5EF4-FFF2-40B4-BE49-F238E27FC236}">
                <a16:creationId xmlns:a16="http://schemas.microsoft.com/office/drawing/2014/main" id="{849F6230-5422-8EAA-94C2-DCC718F98F23}"/>
              </a:ext>
            </a:extLst>
          </p:cNvPr>
          <p:cNvSpPr txBox="1"/>
          <p:nvPr/>
        </p:nvSpPr>
        <p:spPr>
          <a:xfrm>
            <a:off x="8423498" y="1922349"/>
            <a:ext cx="3577389" cy="890542"/>
          </a:xfrm>
          <a:prstGeom prst="rect">
            <a:avLst/>
          </a:prstGeom>
          <a:noFill/>
        </p:spPr>
        <p:txBody>
          <a:bodyPr wrap="square" rtlCol="0">
            <a:noAutofit/>
          </a:bodyPr>
          <a:lstStyle/>
          <a:p>
            <a:pPr algn="ctr">
              <a:spcBef>
                <a:spcPts val="1200"/>
              </a:spcBef>
            </a:pPr>
            <a:r>
              <a:rPr lang="en-US" sz="1400" b="1" dirty="0">
                <a:solidFill>
                  <a:schemeClr val="accent5"/>
                </a:solidFill>
              </a:rPr>
              <a:t>Be sure to review the Volunteer Code of Conduct and be mindful of safeguarding procedures.</a:t>
            </a:r>
          </a:p>
        </p:txBody>
      </p:sp>
      <mc:AlternateContent xmlns:mc="http://schemas.openxmlformats.org/markup-compatibility/2006" xmlns:psez="http://schemas.microsoft.com/office/powerpoint/2016/sectionzoom">
        <mc:Choice Requires="psez">
          <p:graphicFrame>
            <p:nvGraphicFramePr>
              <p:cNvPr id="20" name="Section Zoom 19">
                <a:extLst>
                  <a:ext uri="{FF2B5EF4-FFF2-40B4-BE49-F238E27FC236}">
                    <a16:creationId xmlns:a16="http://schemas.microsoft.com/office/drawing/2014/main" id="{CEADC92B-E111-1E64-C60C-A8229B1EFB66}"/>
                  </a:ext>
                </a:extLst>
              </p:cNvPr>
              <p:cNvGraphicFramePr>
                <a:graphicFrameLocks noChangeAspect="1"/>
              </p:cNvGraphicFramePr>
              <p:nvPr>
                <p:extLst>
                  <p:ext uri="{D42A27DB-BD31-4B8C-83A1-F6EECF244321}">
                    <p14:modId xmlns:p14="http://schemas.microsoft.com/office/powerpoint/2010/main" val="658498474"/>
                  </p:ext>
                </p:extLst>
              </p:nvPr>
            </p:nvGraphicFramePr>
            <p:xfrm>
              <a:off x="8591290" y="3008033"/>
              <a:ext cx="3104896" cy="1746504"/>
            </p:xfrm>
            <a:graphic>
              <a:graphicData uri="http://schemas.microsoft.com/office/powerpoint/2016/sectionzoom">
                <psez:sectionZm>
                  <psez:sectionZmObj sectionId="{0024FFD3-9BFA-4C2C-838A-EEA7732518CD}">
                    <psez:zmPr id="{973ED3BD-689C-4322-968E-BE92AE9CE529}" transitionDur="1000">
                      <p166:blipFill xmlns:p166="http://schemas.microsoft.com/office/powerpoint/2016/6/main">
                        <a:blip r:embed="rId12"/>
                        <a:stretch>
                          <a:fillRect/>
                        </a:stretch>
                      </p166:blipFill>
                      <p166:spPr xmlns:p166="http://schemas.microsoft.com/office/powerpoint/2016/6/main">
                        <a:xfrm>
                          <a:off x="0" y="0"/>
                          <a:ext cx="3104896" cy="17465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166:spPr>
                    </psez:zmPr>
                  </psez:sectionZmObj>
                </psez:sectionZm>
              </a:graphicData>
            </a:graphic>
          </p:graphicFrame>
        </mc:Choice>
        <mc:Fallback xmlns="">
          <p:pic>
            <p:nvPicPr>
              <p:cNvPr id="20" name="Section Zoom 19">
                <a:hlinkClick r:id="rId13" action="ppaction://hlinksldjump"/>
                <a:extLst>
                  <a:ext uri="{FF2B5EF4-FFF2-40B4-BE49-F238E27FC236}">
                    <a16:creationId xmlns:a16="http://schemas.microsoft.com/office/drawing/2014/main" id="{CEADC92B-E111-1E64-C60C-A8229B1EFB66}"/>
                  </a:ext>
                </a:extLst>
              </p:cNvPr>
              <p:cNvPicPr>
                <a:picLocks noGrp="1" noRot="1" noChangeAspect="1" noMove="1" noResize="1" noEditPoints="1" noAdjustHandles="1" noChangeArrowheads="1" noChangeShapeType="1"/>
              </p:cNvPicPr>
              <p:nvPr/>
            </p:nvPicPr>
            <p:blipFill>
              <a:blip r:embed="rId14"/>
              <a:stretch>
                <a:fillRect/>
              </a:stretch>
            </p:blipFill>
            <p:spPr>
              <a:xfrm>
                <a:off x="8591290" y="3008033"/>
                <a:ext cx="3104896" cy="17465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mc:Fallback>
      </mc:AlternateContent>
      <p:cxnSp>
        <p:nvCxnSpPr>
          <p:cNvPr id="22" name="Straight Connector 21">
            <a:extLst>
              <a:ext uri="{FF2B5EF4-FFF2-40B4-BE49-F238E27FC236}">
                <a16:creationId xmlns:a16="http://schemas.microsoft.com/office/drawing/2014/main" id="{E4E6AE80-3E6C-C762-7704-9BF802935E89}"/>
              </a:ext>
            </a:extLst>
          </p:cNvPr>
          <p:cNvCxnSpPr>
            <a:cxnSpLocks/>
          </p:cNvCxnSpPr>
          <p:nvPr/>
        </p:nvCxnSpPr>
        <p:spPr>
          <a:xfrm>
            <a:off x="4211049" y="3116178"/>
            <a:ext cx="0" cy="1564107"/>
          </a:xfrm>
          <a:prstGeom prst="line">
            <a:avLst/>
          </a:prstGeom>
        </p:spPr>
        <p:style>
          <a:lnRef idx="1">
            <a:schemeClr val="accent5"/>
          </a:lnRef>
          <a:fillRef idx="0">
            <a:schemeClr val="accent5"/>
          </a:fillRef>
          <a:effectRef idx="0">
            <a:schemeClr val="accent5"/>
          </a:effectRef>
          <a:fontRef idx="minor">
            <a:schemeClr val="tx1"/>
          </a:fontRef>
        </p:style>
      </p:cxnSp>
      <p:cxnSp>
        <p:nvCxnSpPr>
          <p:cNvPr id="25" name="Straight Connector 24">
            <a:extLst>
              <a:ext uri="{FF2B5EF4-FFF2-40B4-BE49-F238E27FC236}">
                <a16:creationId xmlns:a16="http://schemas.microsoft.com/office/drawing/2014/main" id="{D6AC5C29-2879-445C-0BE1-A052F363F98F}"/>
              </a:ext>
            </a:extLst>
          </p:cNvPr>
          <p:cNvCxnSpPr>
            <a:cxnSpLocks/>
          </p:cNvCxnSpPr>
          <p:nvPr/>
        </p:nvCxnSpPr>
        <p:spPr>
          <a:xfrm>
            <a:off x="8165428" y="3116178"/>
            <a:ext cx="0" cy="1564107"/>
          </a:xfrm>
          <a:prstGeom prst="line">
            <a:avLst/>
          </a:prstGeom>
        </p:spPr>
        <p:style>
          <a:lnRef idx="1">
            <a:schemeClr val="accent5"/>
          </a:lnRef>
          <a:fillRef idx="0">
            <a:schemeClr val="accent5"/>
          </a:fillRef>
          <a:effectRef idx="0">
            <a:schemeClr val="accent5"/>
          </a:effectRef>
          <a:fontRef idx="minor">
            <a:schemeClr val="tx1"/>
          </a:fontRef>
        </p:style>
      </p:cxnSp>
      <p:sp>
        <p:nvSpPr>
          <p:cNvPr id="26" name="Title 25" hidden="1">
            <a:extLst>
              <a:ext uri="{FF2B5EF4-FFF2-40B4-BE49-F238E27FC236}">
                <a16:creationId xmlns:a16="http://schemas.microsoft.com/office/drawing/2014/main" id="{26CCADB2-0C94-75FC-E18F-D34CF5C10B23}"/>
              </a:ext>
            </a:extLst>
          </p:cNvPr>
          <p:cNvSpPr>
            <a:spLocks noGrp="1"/>
          </p:cNvSpPr>
          <p:nvPr>
            <p:ph type="title" idx="4294967295"/>
          </p:nvPr>
        </p:nvSpPr>
        <p:spPr/>
        <p:txBody>
          <a:bodyPr/>
          <a:lstStyle/>
          <a:p>
            <a:r>
              <a:rPr lang="en-US"/>
              <a:t>Step 1: Get Informed</a:t>
            </a:r>
          </a:p>
        </p:txBody>
      </p:sp>
      <p:pic>
        <p:nvPicPr>
          <p:cNvPr id="2" name="Graphic 1" descr="Circle with left arrow outline">
            <a:hlinkClick r:id="" action="ppaction://hlinkshowjump?jump=nextslide"/>
            <a:extLst>
              <a:ext uri="{FF2B5EF4-FFF2-40B4-BE49-F238E27FC236}">
                <a16:creationId xmlns:a16="http://schemas.microsoft.com/office/drawing/2014/main" id="{A86E8A25-A59D-F731-BD20-6CEE11A0E35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69515" y="173827"/>
            <a:ext cx="365760" cy="365760"/>
          </a:xfrm>
          <a:prstGeom prst="rect">
            <a:avLst/>
          </a:prstGeom>
        </p:spPr>
      </p:pic>
      <p:pic>
        <p:nvPicPr>
          <p:cNvPr id="3" name="Graphic 2" descr="Circle with left arrow outline">
            <a:hlinkClick r:id="" action="ppaction://hlinkshowjump?jump=previousslide"/>
            <a:extLst>
              <a:ext uri="{FF2B5EF4-FFF2-40B4-BE49-F238E27FC236}">
                <a16:creationId xmlns:a16="http://schemas.microsoft.com/office/drawing/2014/main" id="{8856755C-B30B-C6B6-A8B5-CD05FD62459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2349986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AE9AD915-09FD-0148-BA17-E4CB7084F56A}"/>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br>
              <a:rPr lang="en-US" b="1"/>
            </a:br>
            <a:br>
              <a:rPr lang="en-US" sz="1000" b="1"/>
            </a:br>
            <a:r>
              <a:rPr lang="en-US" sz="2000" b="1">
                <a:solidFill>
                  <a:schemeClr val="accent1"/>
                </a:solidFill>
              </a:rPr>
              <a:t>Make a plan. </a:t>
            </a:r>
            <a:r>
              <a:rPr lang="en-US" sz="1500">
                <a:solidFill>
                  <a:schemeClr val="bg1"/>
                </a:solidFill>
              </a:rPr>
              <a:t>U</a:t>
            </a:r>
            <a:r>
              <a:rPr lang="en-US" sz="1500">
                <a:solidFill>
                  <a:srgbClr val="1E1E1E"/>
                </a:solidFill>
                <a:latin typeface="GE Inspira Sans" panose="020B0503060000000003" pitchFamily="34" charset="77"/>
              </a:rPr>
              <a:t>se the steps below to guide your thinking and click on the links for key resources.</a:t>
            </a:r>
            <a:endParaRPr lang="en-US" sz="1500" b="0">
              <a:solidFill>
                <a:srgbClr val="D80026"/>
              </a:solidFill>
              <a:effectLst/>
              <a:latin typeface="GE Inspira Sans" panose="020B0503060000000003" pitchFamily="34" charset="77"/>
            </a:endParaRPr>
          </a:p>
          <a:p>
            <a:endParaRPr lang="en-US" sz="1400">
              <a:solidFill>
                <a:schemeClr val="accent1"/>
              </a:solidFill>
            </a:endParaRPr>
          </a:p>
        </p:txBody>
      </p:sp>
      <p:sp>
        <p:nvSpPr>
          <p:cNvPr id="8" name="Slide Number Placeholder 3">
            <a:extLst>
              <a:ext uri="{FF2B5EF4-FFF2-40B4-BE49-F238E27FC236}">
                <a16:creationId xmlns:a16="http://schemas.microsoft.com/office/drawing/2014/main" id="{62C2C1CC-DC44-4819-9706-407E525B0E7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5</a:t>
            </a:fld>
            <a:endParaRPr lang="en-GB"/>
          </a:p>
        </p:txBody>
      </p:sp>
      <p:sp>
        <p:nvSpPr>
          <p:cNvPr id="5" name="Text Placeholder 2">
            <a:extLst>
              <a:ext uri="{FF2B5EF4-FFF2-40B4-BE49-F238E27FC236}">
                <a16:creationId xmlns:a16="http://schemas.microsoft.com/office/drawing/2014/main" id="{E43D5E0A-05C4-254C-83E2-FA9561669CD8}"/>
              </a:ext>
            </a:extLst>
          </p:cNvPr>
          <p:cNvSpPr txBox="1">
            <a:spLocks/>
          </p:cNvSpPr>
          <p:nvPr/>
        </p:nvSpPr>
        <p:spPr>
          <a:xfrm>
            <a:off x="673766" y="1902819"/>
            <a:ext cx="5486400" cy="4093652"/>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chemeClr val="accent1"/>
              </a:buClr>
              <a:buSzPct val="150000"/>
              <a:defRPr/>
            </a:pPr>
            <a:r>
              <a:rPr lang="en-US" sz="1400" b="1" cap="all">
                <a:solidFill>
                  <a:schemeClr val="accent1"/>
                </a:solidFill>
              </a:rPr>
              <a:t>Here’s HOW</a:t>
            </a:r>
            <a:endParaRPr lang="en-US" sz="800" b="1" cap="all">
              <a:solidFill>
                <a:schemeClr val="accent1"/>
              </a:solidFill>
            </a:endParaRPr>
          </a:p>
          <a:p>
            <a:pPr>
              <a:lnSpc>
                <a:spcPct val="107000"/>
              </a:lnSpc>
              <a:spcBef>
                <a:spcPts val="0"/>
              </a:spcBef>
              <a:buClr>
                <a:schemeClr val="accent1"/>
              </a:buClr>
              <a:buSzPct val="150000"/>
              <a:defRPr/>
            </a:pPr>
            <a:endParaRPr lang="en-US" sz="100">
              <a:solidFill>
                <a:schemeClr val="bg1"/>
              </a:solidFill>
              <a:ea typeface="Calibri" panose="020F0502020204030204" pitchFamily="34" charset="0"/>
              <a:cs typeface="Times New Roman" panose="02020603050405020304" pitchFamily="18" charset="0"/>
            </a:endParaRPr>
          </a:p>
          <a:p>
            <a:pPr marL="285750" indent="-285750">
              <a:lnSpc>
                <a:spcPct val="107000"/>
              </a:lnSpc>
              <a:spcBef>
                <a:spcPts val="0"/>
              </a:spcBef>
              <a:buClr>
                <a:schemeClr val="accent1"/>
              </a:buClr>
              <a:buSzPct val="150000"/>
              <a:buFont typeface="Arial" panose="020B0604020202020204" pitchFamily="34" charset="0"/>
              <a:buChar char="•"/>
              <a:defRPr/>
            </a:pPr>
            <a:endParaRPr lang="en-US" sz="500">
              <a:solidFill>
                <a:schemeClr val="accent1"/>
              </a:solidFill>
            </a:endParaRPr>
          </a:p>
          <a:p>
            <a:pPr marL="298450" lvl="0" indent="-285750">
              <a:lnSpc>
                <a:spcPct val="107000"/>
              </a:lnSpc>
              <a:spcBef>
                <a:spcPts val="0"/>
              </a:spcBef>
              <a:buClr>
                <a:schemeClr val="accent1"/>
              </a:buClr>
              <a:buFont typeface="Wingdings" panose="05000000000000000000" pitchFamily="2" charset="2"/>
              <a:buChar char="q"/>
            </a:pPr>
            <a:r>
              <a:rPr lang="en-US" sz="1400" b="1">
                <a:solidFill>
                  <a:schemeClr val="bg1"/>
                </a:solidFill>
                <a:ea typeface="Calibri" panose="020F0502020204030204" pitchFamily="34" charset="0"/>
                <a:cs typeface="Times New Roman" panose="02020603050405020304" pitchFamily="18" charset="0"/>
              </a:rPr>
              <a:t>Determine the type </a:t>
            </a:r>
            <a:r>
              <a:rPr lang="en-US" sz="1400">
                <a:solidFill>
                  <a:schemeClr val="bg1"/>
                </a:solidFill>
                <a:ea typeface="Calibri" panose="020F0502020204030204" pitchFamily="34" charset="0"/>
                <a:cs typeface="Times New Roman" panose="02020603050405020304" pitchFamily="18" charset="0"/>
              </a:rPr>
              <a:t>of </a:t>
            </a:r>
            <a:r>
              <a:rPr lang="en-US" sz="1400" b="1">
                <a:solidFill>
                  <a:schemeClr val="accent1"/>
                </a:solidFill>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ENGINEERING DISCOVERY</a:t>
            </a:r>
            <a:r>
              <a:rPr lang="en-US" sz="1400">
                <a:solidFill>
                  <a:schemeClr val="bg1"/>
                </a:solidFill>
                <a:ea typeface="Calibri" panose="020F0502020204030204" pitchFamily="34" charset="0"/>
                <a:cs typeface="Times New Roman" panose="02020603050405020304" pitchFamily="18" charset="0"/>
              </a:rPr>
              <a:t> activity to implement. </a:t>
            </a:r>
          </a:p>
          <a:p>
            <a:pPr marL="298450" lvl="0" indent="-285750">
              <a:lnSpc>
                <a:spcPct val="107000"/>
              </a:lnSpc>
              <a:spcBef>
                <a:spcPts val="0"/>
              </a:spcBef>
              <a:buClr>
                <a:schemeClr val="accent1"/>
              </a:buClr>
              <a:buFont typeface="Wingdings" panose="05000000000000000000" pitchFamily="2" charset="2"/>
              <a:buChar char="q"/>
            </a:pPr>
            <a:endParaRPr lang="en-US" sz="1000">
              <a:solidFill>
                <a:schemeClr val="bg1"/>
              </a:solidFill>
              <a:ea typeface="Calibri" panose="020F0502020204030204" pitchFamily="34" charset="0"/>
              <a:cs typeface="Times New Roman" panose="02020603050405020304" pitchFamily="18" charset="0"/>
            </a:endParaRPr>
          </a:p>
          <a:p>
            <a:pPr marL="298450" lvl="0" indent="-285750">
              <a:lnSpc>
                <a:spcPct val="107000"/>
              </a:lnSpc>
              <a:spcBef>
                <a:spcPts val="0"/>
              </a:spcBef>
              <a:buClr>
                <a:schemeClr val="accent1"/>
              </a:buClr>
              <a:buFont typeface="Wingdings" panose="05000000000000000000" pitchFamily="2" charset="2"/>
              <a:buChar char="q"/>
            </a:pPr>
            <a:r>
              <a:rPr lang="en-US" sz="1400" b="1">
                <a:solidFill>
                  <a:schemeClr val="bg1"/>
                </a:solidFill>
              </a:rPr>
              <a:t>Identify a location</a:t>
            </a:r>
            <a:r>
              <a:rPr lang="en-US" sz="1400">
                <a:solidFill>
                  <a:schemeClr val="bg1"/>
                </a:solidFill>
              </a:rPr>
              <a:t>. Consider your knowledge of the local community, schools, and organizations.</a:t>
            </a:r>
          </a:p>
          <a:p>
            <a:pPr marL="12700" lvl="0">
              <a:lnSpc>
                <a:spcPct val="107000"/>
              </a:lnSpc>
              <a:spcBef>
                <a:spcPts val="0"/>
              </a:spcBef>
              <a:buClr>
                <a:schemeClr val="accent1"/>
              </a:buClr>
            </a:pPr>
            <a:endParaRPr lang="en-US" sz="1000">
              <a:solidFill>
                <a:schemeClr val="bg1"/>
              </a:solidFill>
            </a:endParaRPr>
          </a:p>
          <a:p>
            <a:pPr marL="298450" lvl="0" indent="-285750">
              <a:lnSpc>
                <a:spcPct val="107000"/>
              </a:lnSpc>
              <a:spcBef>
                <a:spcPts val="0"/>
              </a:spcBef>
              <a:buClr>
                <a:schemeClr val="accent1"/>
              </a:buClr>
              <a:buFont typeface="Wingdings" panose="05000000000000000000" pitchFamily="2" charset="2"/>
              <a:buChar char="q"/>
            </a:pPr>
            <a:r>
              <a:rPr lang="en-US" sz="1400" b="1">
                <a:solidFill>
                  <a:schemeClr val="bg1"/>
                </a:solidFill>
              </a:rPr>
              <a:t>Contact the potential event location</a:t>
            </a:r>
            <a:r>
              <a:rPr lang="en-US" sz="1400">
                <a:solidFill>
                  <a:schemeClr val="bg1"/>
                </a:solidFill>
              </a:rPr>
              <a:t>; send an email or talk with a site representative. In your ask, be sure to include what you want to do, the ideal timeframe, number of hours, target age(s), how may volunteers you will provide, etc. </a:t>
            </a:r>
          </a:p>
          <a:p>
            <a:pPr marL="12700" lvl="0">
              <a:lnSpc>
                <a:spcPct val="107000"/>
              </a:lnSpc>
              <a:spcBef>
                <a:spcPts val="0"/>
              </a:spcBef>
              <a:buClr>
                <a:schemeClr val="accent1"/>
              </a:buClr>
            </a:pPr>
            <a:endParaRPr lang="en-US" sz="1400">
              <a:solidFill>
                <a:schemeClr val="bg1"/>
              </a:solidFill>
            </a:endParaRPr>
          </a:p>
          <a:p>
            <a:pPr marL="298450" lvl="0" indent="-285750">
              <a:lnSpc>
                <a:spcPct val="107000"/>
              </a:lnSpc>
              <a:spcBef>
                <a:spcPts val="0"/>
              </a:spcBef>
              <a:buClr>
                <a:schemeClr val="accent1"/>
              </a:buClr>
              <a:buFont typeface="Wingdings" panose="05000000000000000000" pitchFamily="2" charset="2"/>
              <a:buChar char="q"/>
            </a:pPr>
            <a:r>
              <a:rPr lang="en-US" sz="1400" b="1">
                <a:solidFill>
                  <a:schemeClr val="bg1"/>
                </a:solidFill>
              </a:rPr>
              <a:t>Determine logistics:</a:t>
            </a:r>
          </a:p>
          <a:p>
            <a:pPr marL="625475" lvl="2" indent="-290513">
              <a:lnSpc>
                <a:spcPct val="107000"/>
              </a:lnSpc>
              <a:spcBef>
                <a:spcPts val="0"/>
              </a:spcBef>
              <a:buClr>
                <a:schemeClr val="accent1"/>
              </a:buClr>
              <a:buSzPct val="100000"/>
              <a:buFont typeface="Wingdings" pitchFamily="2" charset="2"/>
              <a:buChar char="ü"/>
            </a:pPr>
            <a:r>
              <a:rPr lang="en-US" sz="1400">
                <a:solidFill>
                  <a:schemeClr val="bg1"/>
                </a:solidFill>
                <a:ea typeface="Calibri" panose="020F0502020204030204" pitchFamily="34" charset="0"/>
                <a:cs typeface="Times New Roman" panose="02020603050405020304" pitchFamily="18" charset="0"/>
              </a:rPr>
              <a:t>Location, date, allocated time, # of students</a:t>
            </a:r>
          </a:p>
          <a:p>
            <a:pPr marL="625475" lvl="2" indent="-290513">
              <a:lnSpc>
                <a:spcPct val="107000"/>
              </a:lnSpc>
              <a:spcBef>
                <a:spcPts val="0"/>
              </a:spcBef>
              <a:buClr>
                <a:schemeClr val="accent1"/>
              </a:buClr>
              <a:buSzPct val="100000"/>
              <a:buFont typeface="Wingdings" pitchFamily="2" charset="2"/>
              <a:buChar char="ü"/>
            </a:pPr>
            <a:r>
              <a:rPr lang="en-US" sz="1400">
                <a:solidFill>
                  <a:schemeClr val="bg1"/>
                </a:solidFill>
                <a:ea typeface="Calibri" panose="020F0502020204030204" pitchFamily="34" charset="0"/>
                <a:cs typeface="Times New Roman" panose="02020603050405020304" pitchFamily="18" charset="0"/>
              </a:rPr>
              <a:t>Type of activity, agenda, and supplies, if needed</a:t>
            </a:r>
          </a:p>
          <a:p>
            <a:pPr marL="625475" lvl="2" indent="-290513">
              <a:lnSpc>
                <a:spcPct val="107000"/>
              </a:lnSpc>
              <a:spcBef>
                <a:spcPts val="0"/>
              </a:spcBef>
              <a:buClr>
                <a:schemeClr val="accent1"/>
              </a:buClr>
              <a:buSzPct val="100000"/>
              <a:buFont typeface="Wingdings" pitchFamily="2" charset="2"/>
              <a:buChar char="ü"/>
            </a:pPr>
            <a:r>
              <a:rPr lang="en-US" sz="1400">
                <a:solidFill>
                  <a:schemeClr val="bg1"/>
                </a:solidFill>
                <a:ea typeface="Calibri" panose="020F0502020204030204" pitchFamily="34" charset="0"/>
                <a:cs typeface="Times New Roman" panose="02020603050405020304" pitchFamily="18" charset="0"/>
              </a:rPr>
              <a:t>room set-up, technology and internet access, etc.</a:t>
            </a:r>
            <a:endParaRPr lang="en-US" sz="1400">
              <a:solidFill>
                <a:schemeClr val="bg1"/>
              </a:solidFill>
            </a:endParaRPr>
          </a:p>
          <a:p>
            <a:pPr marL="625475" lvl="2" indent="-290513">
              <a:lnSpc>
                <a:spcPct val="107000"/>
              </a:lnSpc>
              <a:spcBef>
                <a:spcPts val="0"/>
              </a:spcBef>
              <a:buClr>
                <a:schemeClr val="accent1"/>
              </a:buClr>
              <a:buSzPct val="100000"/>
              <a:buFont typeface="Wingdings" pitchFamily="2" charset="2"/>
              <a:buChar char="ü"/>
            </a:pPr>
            <a:r>
              <a:rPr lang="en-US" sz="1400">
                <a:solidFill>
                  <a:schemeClr val="bg1"/>
                </a:solidFill>
                <a:ea typeface="Calibri" panose="020F0502020204030204" pitchFamily="34" charset="0"/>
                <a:cs typeface="Times New Roman" panose="02020603050405020304" pitchFamily="18" charset="0"/>
              </a:rPr>
              <a:t># of volunteers </a:t>
            </a:r>
            <a:endParaRPr lang="en-US" sz="1400">
              <a:solidFill>
                <a:schemeClr val="accent1"/>
              </a:solidFill>
              <a:ea typeface="Calibri" panose="020F0502020204030204" pitchFamily="34" charset="0"/>
              <a:cs typeface="Times New Roman" panose="02020603050405020304" pitchFamily="18" charset="0"/>
            </a:endParaRPr>
          </a:p>
          <a:p>
            <a:pPr marL="298450" lvl="0" indent="-285750">
              <a:lnSpc>
                <a:spcPct val="107000"/>
              </a:lnSpc>
              <a:spcBef>
                <a:spcPts val="0"/>
              </a:spcBef>
              <a:buClr>
                <a:schemeClr val="accent1"/>
              </a:buClr>
              <a:buFont typeface="Wingdings" panose="05000000000000000000" pitchFamily="2" charset="2"/>
              <a:buChar char="q"/>
            </a:pPr>
            <a:endParaRPr lang="en-US" sz="1400">
              <a:solidFill>
                <a:schemeClr val="bg1"/>
              </a:solidFill>
            </a:endParaRPr>
          </a:p>
          <a:p>
            <a:pPr marL="12700" lvl="0">
              <a:lnSpc>
                <a:spcPct val="107000"/>
              </a:lnSpc>
              <a:spcBef>
                <a:spcPts val="0"/>
              </a:spcBef>
              <a:buClr>
                <a:schemeClr val="accent1"/>
              </a:buClr>
            </a:pPr>
            <a:endParaRPr lang="en-US" sz="1400">
              <a:solidFill>
                <a:schemeClr val="bg1"/>
              </a:solidFill>
            </a:endParaRPr>
          </a:p>
          <a:p>
            <a:pPr lvl="0">
              <a:lnSpc>
                <a:spcPct val="107000"/>
              </a:lnSpc>
              <a:spcBef>
                <a:spcPts val="0"/>
              </a:spcBef>
              <a:buClr>
                <a:schemeClr val="accent1"/>
              </a:buClr>
              <a:buSzPct val="150000"/>
              <a:defRPr/>
            </a:pPr>
            <a:endParaRPr lang="en-US" sz="1400"/>
          </a:p>
          <a:p>
            <a:pPr marL="344488" indent="-344488">
              <a:lnSpc>
                <a:spcPct val="107000"/>
              </a:lnSpc>
              <a:spcBef>
                <a:spcPts val="0"/>
              </a:spcBef>
              <a:buClr>
                <a:schemeClr val="accent1"/>
              </a:buClr>
              <a:buSzPct val="150000"/>
              <a:buFont typeface="Arial" panose="020B0604020202020204" pitchFamily="34" charset="0"/>
              <a:buChar char="•"/>
              <a:defRPr/>
            </a:pPr>
            <a:endParaRPr lang="en-US" sz="1400">
              <a:solidFill>
                <a:schemeClr val="bg1"/>
              </a:solidFill>
              <a:ea typeface="Calibri" panose="020F0502020204030204" pitchFamily="34" charset="0"/>
              <a:cs typeface="Times New Roman" panose="02020603050405020304" pitchFamily="18" charset="0"/>
            </a:endParaRPr>
          </a:p>
          <a:p>
            <a:pPr marL="344488" lvl="0" indent="-344488">
              <a:lnSpc>
                <a:spcPct val="107000"/>
              </a:lnSpc>
              <a:spcBef>
                <a:spcPts val="0"/>
              </a:spcBef>
              <a:buClr>
                <a:schemeClr val="accent1"/>
              </a:buClr>
              <a:buSzPct val="150000"/>
              <a:buFont typeface="Arial" panose="020B0604020202020204" pitchFamily="34" charset="0"/>
              <a:buChar char="•"/>
              <a:defRPr/>
            </a:pPr>
            <a:endParaRPr lang="en-US" sz="1400">
              <a:solidFill>
                <a:schemeClr val="bg1"/>
              </a:solidFill>
            </a:endParaRPr>
          </a:p>
          <a:p>
            <a:pPr marL="344488" lvl="0" indent="-344488">
              <a:lnSpc>
                <a:spcPct val="107000"/>
              </a:lnSpc>
              <a:spcBef>
                <a:spcPts val="0"/>
              </a:spcBef>
              <a:buClr>
                <a:schemeClr val="accent1"/>
              </a:buClr>
              <a:buSzPct val="150000"/>
              <a:buFont typeface="Arial" panose="020B0604020202020204" pitchFamily="34" charset="0"/>
              <a:buChar char="•"/>
              <a:defRPr/>
            </a:pPr>
            <a:endParaRPr lang="en-US" sz="1400">
              <a:solidFill>
                <a:schemeClr val="bg1"/>
              </a:solidFill>
            </a:endParaRPr>
          </a:p>
        </p:txBody>
      </p:sp>
      <p:sp>
        <p:nvSpPr>
          <p:cNvPr id="7" name="Text Placeholder 2">
            <a:extLst>
              <a:ext uri="{FF2B5EF4-FFF2-40B4-BE49-F238E27FC236}">
                <a16:creationId xmlns:a16="http://schemas.microsoft.com/office/drawing/2014/main" id="{0F536FF8-8AE8-FC43-A517-A105AD9245C6}"/>
              </a:ext>
            </a:extLst>
          </p:cNvPr>
          <p:cNvSpPr txBox="1">
            <a:spLocks/>
          </p:cNvSpPr>
          <p:nvPr/>
        </p:nvSpPr>
        <p:spPr>
          <a:xfrm>
            <a:off x="6346554" y="1902819"/>
            <a:ext cx="5486400" cy="4093651"/>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chemeClr val="accent1"/>
              </a:buClr>
              <a:buSzPct val="150000"/>
              <a:defRPr/>
            </a:pPr>
            <a:r>
              <a:rPr lang="en-US" sz="1400" b="1" cap="all">
                <a:solidFill>
                  <a:schemeClr val="accent1"/>
                </a:solidFill>
              </a:rPr>
              <a:t>REMEMBER</a:t>
            </a:r>
          </a:p>
          <a:p>
            <a:pPr>
              <a:lnSpc>
                <a:spcPct val="107000"/>
              </a:lnSpc>
              <a:spcBef>
                <a:spcPts val="0"/>
              </a:spcBef>
              <a:buClr>
                <a:schemeClr val="accent1"/>
              </a:buClr>
              <a:buSzPct val="150000"/>
              <a:defRPr/>
            </a:pPr>
            <a:endParaRPr lang="en-US" sz="600">
              <a:solidFill>
                <a:schemeClr val="bg1"/>
              </a:solidFill>
              <a:ea typeface="Calibri" panose="020F0502020204030204" pitchFamily="34" charset="0"/>
              <a:cs typeface="Times New Roman" panose="02020603050405020304" pitchFamily="18" charset="0"/>
            </a:endParaRPr>
          </a:p>
          <a:p>
            <a:pPr marL="285750" indent="-285750">
              <a:lnSpc>
                <a:spcPct val="107000"/>
              </a:lnSpc>
              <a:spcBef>
                <a:spcPts val="0"/>
              </a:spcBef>
              <a:buClr>
                <a:schemeClr val="accent1"/>
              </a:buClr>
              <a:buSzPct val="150000"/>
              <a:buFont typeface="Arial" panose="020B0604020202020204" pitchFamily="34" charset="0"/>
              <a:buChar char="•"/>
              <a:defRPr/>
            </a:pPr>
            <a:r>
              <a:rPr lang="en-US" sz="1400">
                <a:solidFill>
                  <a:schemeClr val="bg1"/>
                </a:solidFill>
                <a:ea typeface="Calibri" panose="020F0502020204030204" pitchFamily="34" charset="0"/>
                <a:cs typeface="Times New Roman" panose="02020603050405020304" pitchFamily="18" charset="0"/>
              </a:rPr>
              <a:t>Block your calendar – note the date, time, and location.</a:t>
            </a:r>
            <a:r>
              <a:rPr lang="en-US" sz="1400">
                <a:solidFill>
                  <a:schemeClr val="bg1"/>
                </a:solidFill>
              </a:rPr>
              <a:t> </a:t>
            </a:r>
          </a:p>
          <a:p>
            <a:pPr marL="285750" indent="-285750">
              <a:lnSpc>
                <a:spcPct val="107000"/>
              </a:lnSpc>
              <a:spcBef>
                <a:spcPts val="0"/>
              </a:spcBef>
              <a:buClr>
                <a:schemeClr val="accent1"/>
              </a:buClr>
              <a:buSzPct val="150000"/>
              <a:buFont typeface="Arial" panose="020B0604020202020204" pitchFamily="34" charset="0"/>
              <a:buChar char="•"/>
              <a:defRPr/>
            </a:pPr>
            <a:r>
              <a:rPr lang="en-US" sz="1400">
                <a:solidFill>
                  <a:schemeClr val="bg1"/>
                </a:solidFill>
                <a:ea typeface="Calibri" panose="020F0502020204030204" pitchFamily="34" charset="0"/>
                <a:cs typeface="Times New Roman" panose="02020603050405020304" pitchFamily="18" charset="0"/>
              </a:rPr>
              <a:t>Notify your supervisor if volunteering during working hours.</a:t>
            </a:r>
          </a:p>
          <a:p>
            <a:pPr>
              <a:lnSpc>
                <a:spcPct val="107000"/>
              </a:lnSpc>
              <a:spcBef>
                <a:spcPts val="0"/>
              </a:spcBef>
              <a:buClr>
                <a:schemeClr val="accent1"/>
              </a:buClr>
              <a:buSzPct val="150000"/>
              <a:defRPr/>
            </a:pPr>
            <a:endParaRPr lang="en-US" sz="1400" b="1" cap="all">
              <a:solidFill>
                <a:schemeClr val="accent1"/>
              </a:solidFill>
            </a:endParaRPr>
          </a:p>
          <a:p>
            <a:pPr>
              <a:lnSpc>
                <a:spcPct val="107000"/>
              </a:lnSpc>
              <a:spcBef>
                <a:spcPts val="0"/>
              </a:spcBef>
              <a:buClr>
                <a:schemeClr val="accent1"/>
              </a:buClr>
              <a:buSzPct val="150000"/>
              <a:defRPr/>
            </a:pPr>
            <a:r>
              <a:rPr lang="en-US" sz="1400" b="1" cap="all">
                <a:solidFill>
                  <a:schemeClr val="accent1"/>
                </a:solidFill>
              </a:rPr>
              <a:t>Click ON </a:t>
            </a:r>
            <a:r>
              <a:rPr lang="en-US" sz="1400">
                <a:solidFill>
                  <a:schemeClr val="bg1"/>
                </a:solidFill>
              </a:rPr>
              <a:t>the</a:t>
            </a:r>
            <a:r>
              <a:rPr lang="en-US" sz="1400" b="1" cap="all">
                <a:solidFill>
                  <a:schemeClr val="accent1"/>
                </a:solidFill>
              </a:rPr>
              <a:t> </a:t>
            </a:r>
            <a:r>
              <a:rPr lang="en-US" sz="1400" cap="all">
                <a:solidFill>
                  <a:schemeClr val="bg1"/>
                </a:solidFill>
              </a:rPr>
              <a:t>O</a:t>
            </a:r>
            <a:r>
              <a:rPr lang="en-US" sz="1400">
                <a:solidFill>
                  <a:schemeClr val="bg1"/>
                </a:solidFill>
              </a:rPr>
              <a:t>utreach &amp; Engagement section below for school outreach templates, volunteer recruitment templates, and more!</a:t>
            </a:r>
            <a:endParaRPr lang="en-US" sz="1400" cap="all">
              <a:solidFill>
                <a:schemeClr val="bg1"/>
              </a:solidFill>
            </a:endParaRPr>
          </a:p>
          <a:p>
            <a:pPr lvl="0">
              <a:lnSpc>
                <a:spcPct val="107000"/>
              </a:lnSpc>
              <a:spcBef>
                <a:spcPts val="0"/>
              </a:spcBef>
              <a:buClr>
                <a:schemeClr val="accent1"/>
              </a:buClr>
              <a:buSzPct val="150000"/>
              <a:defRPr/>
            </a:pPr>
            <a:endParaRPr lang="en-US" sz="1400">
              <a:solidFill>
                <a:schemeClr val="bg1"/>
              </a:solidFill>
              <a:ea typeface="Calibri" panose="020F0502020204030204" pitchFamily="34" charset="0"/>
            </a:endParaRPr>
          </a:p>
          <a:p>
            <a:pPr marL="298450" lvl="0" indent="-285750">
              <a:lnSpc>
                <a:spcPct val="107000"/>
              </a:lnSpc>
              <a:spcBef>
                <a:spcPts val="0"/>
              </a:spcBef>
              <a:buClr>
                <a:srgbClr val="000000"/>
              </a:buClr>
              <a:buFont typeface="Symbol" pitchFamily="2" charset="2"/>
              <a:buChar char=""/>
            </a:pPr>
            <a:endParaRPr lang="en-US" sz="1400">
              <a:solidFill>
                <a:schemeClr val="bg1"/>
              </a:solidFill>
            </a:endParaRPr>
          </a:p>
        </p:txBody>
      </p:sp>
      <p:graphicFrame>
        <p:nvGraphicFramePr>
          <p:cNvPr id="12" name="Title 1">
            <a:extLst>
              <a:ext uri="{FF2B5EF4-FFF2-40B4-BE49-F238E27FC236}">
                <a16:creationId xmlns:a16="http://schemas.microsoft.com/office/drawing/2014/main" id="{416B13B2-EE8A-2C47-A53A-81551325F969}"/>
              </a:ext>
            </a:extLst>
          </p:cNvPr>
          <p:cNvGraphicFramePr>
            <a:graphicFrameLocks/>
          </p:cNvGraphicFramePr>
          <p:nvPr>
            <p:extLst>
              <p:ext uri="{D42A27DB-BD31-4B8C-83A1-F6EECF244321}">
                <p14:modId xmlns:p14="http://schemas.microsoft.com/office/powerpoint/2010/main" val="1439044526"/>
              </p:ext>
            </p:extLst>
          </p:nvPr>
        </p:nvGraphicFramePr>
        <p:xfrm>
          <a:off x="872126" y="467991"/>
          <a:ext cx="5029910" cy="426720"/>
        </p:xfrm>
        <a:graphic>
          <a:graphicData uri="http://schemas.openxmlformats.org/drawingml/2006/table">
            <a:tbl>
              <a:tblPr firstRow="1" bandRow="1">
                <a:tableStyleId>{7E9639D4-E3E2-4D34-9284-5A2195B3D0D7}</a:tableStyleId>
              </a:tblPr>
              <a:tblGrid>
                <a:gridCol w="5029910">
                  <a:extLst>
                    <a:ext uri="{9D8B030D-6E8A-4147-A177-3AD203B41FA5}">
                      <a16:colId xmlns:a16="http://schemas.microsoft.com/office/drawing/2014/main" val="3160754685"/>
                    </a:ext>
                  </a:extLst>
                </a:gridCol>
              </a:tblGrid>
              <a:tr h="422227">
                <a:tc>
                  <a:txBody>
                    <a:bodyPr/>
                    <a:lstStyle/>
                    <a:p>
                      <a:pPr marL="344488" indent="0" algn="l">
                        <a:tabLst/>
                      </a:pPr>
                      <a:r>
                        <a:rPr lang="en-US" sz="2800" b="1">
                          <a:solidFill>
                            <a:schemeClr val="bg1"/>
                          </a:solidFill>
                          <a:latin typeface="GE Inspira Sans" panose="020B0503060000000003" pitchFamily="34" charset="77"/>
                          <a:cs typeface="Arial" panose="020B0604020202020204" pitchFamily="34" charset="0"/>
                        </a:rPr>
                        <a:t>Get Ready</a:t>
                      </a:r>
                    </a:p>
                  </a:txBody>
                  <a:tcPr marL="127804" marR="12780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183901"/>
                  </a:ext>
                </a:extLst>
              </a:tr>
            </a:tbl>
          </a:graphicData>
        </a:graphic>
      </p:graphicFrame>
      <p:sp>
        <p:nvSpPr>
          <p:cNvPr id="13" name="Oval 12">
            <a:extLst>
              <a:ext uri="{FF2B5EF4-FFF2-40B4-BE49-F238E27FC236}">
                <a16:creationId xmlns:a16="http://schemas.microsoft.com/office/drawing/2014/main" id="{6E7C8990-8196-C74B-B6BB-293A1ECB54ED}"/>
              </a:ext>
            </a:extLst>
          </p:cNvPr>
          <p:cNvSpPr>
            <a:spLocks noChangeAspect="1"/>
          </p:cNvSpPr>
          <p:nvPr/>
        </p:nvSpPr>
        <p:spPr>
          <a:xfrm>
            <a:off x="559190" y="377724"/>
            <a:ext cx="625871" cy="640080"/>
          </a:xfrm>
          <a:prstGeom prst="ellipse">
            <a:avLst/>
          </a:prstGeom>
          <a:solidFill>
            <a:schemeClr val="accent1">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2</a:t>
            </a:r>
          </a:p>
        </p:txBody>
      </p:sp>
      <p:sp>
        <p:nvSpPr>
          <p:cNvPr id="2" name="Title 1" hidden="1">
            <a:extLst>
              <a:ext uri="{FF2B5EF4-FFF2-40B4-BE49-F238E27FC236}">
                <a16:creationId xmlns:a16="http://schemas.microsoft.com/office/drawing/2014/main" id="{A6014C6D-6C43-8449-5334-719D61C3EEDE}"/>
              </a:ext>
            </a:extLst>
          </p:cNvPr>
          <p:cNvSpPr>
            <a:spLocks noGrp="1"/>
          </p:cNvSpPr>
          <p:nvPr>
            <p:ph type="title" idx="4294967295"/>
          </p:nvPr>
        </p:nvSpPr>
        <p:spPr/>
        <p:txBody>
          <a:bodyPr/>
          <a:lstStyle/>
          <a:p>
            <a:r>
              <a:rPr lang="en-US"/>
              <a:t>Step 2:</a:t>
            </a:r>
            <a:r>
              <a:rPr lang="en-US" baseline="0"/>
              <a:t> Get Ready</a:t>
            </a:r>
            <a:endParaRPr lang="en-US"/>
          </a:p>
        </p:txBody>
      </p:sp>
      <mc:AlternateContent xmlns:mc="http://schemas.openxmlformats.org/markup-compatibility/2006" xmlns:psez="http://schemas.microsoft.com/office/powerpoint/2016/sectionzoom">
        <mc:Choice Requires="psez">
          <p:graphicFrame>
            <p:nvGraphicFramePr>
              <p:cNvPr id="6" name="Section Zoom 5">
                <a:extLst>
                  <a:ext uri="{FF2B5EF4-FFF2-40B4-BE49-F238E27FC236}">
                    <a16:creationId xmlns:a16="http://schemas.microsoft.com/office/drawing/2014/main" id="{58815071-E9F8-8FF3-DF2C-8272B7417F0D}"/>
                  </a:ext>
                </a:extLst>
              </p:cNvPr>
              <p:cNvGraphicFramePr>
                <a:graphicFrameLocks noChangeAspect="1"/>
              </p:cNvGraphicFramePr>
              <p:nvPr>
                <p:extLst>
                  <p:ext uri="{D42A27DB-BD31-4B8C-83A1-F6EECF244321}">
                    <p14:modId xmlns:p14="http://schemas.microsoft.com/office/powerpoint/2010/main" val="1493199074"/>
                  </p:ext>
                </p:extLst>
              </p:nvPr>
            </p:nvGraphicFramePr>
            <p:xfrm>
              <a:off x="6984505" y="3562836"/>
              <a:ext cx="3975795" cy="2236385"/>
            </p:xfrm>
            <a:graphic>
              <a:graphicData uri="http://schemas.microsoft.com/office/powerpoint/2016/sectionzoom">
                <psez:sectionZm>
                  <psez:sectionZmObj sectionId="{0E4E68A3-71BE-426A-B445-A7F97864BF8E}">
                    <psez:zmPr id="{7E2514F1-997C-49BE-9A2B-C74C569D75B0}" transitionDur="1000">
                      <p166:blipFill xmlns:p166="http://schemas.microsoft.com/office/powerpoint/2016/6/main">
                        <a:blip r:embed="rId3"/>
                        <a:stretch>
                          <a:fillRect/>
                        </a:stretch>
                      </p166:blipFill>
                      <p166:spPr xmlns:p166="http://schemas.microsoft.com/office/powerpoint/2016/6/main">
                        <a:xfrm>
                          <a:off x="0" y="0"/>
                          <a:ext cx="3975795" cy="22363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166:spPr>
                    </psez:zmPr>
                  </psez:sectionZmObj>
                </psez:sectionZm>
              </a:graphicData>
            </a:graphic>
          </p:graphicFrame>
        </mc:Choice>
        <mc:Fallback xmlns="">
          <p:pic>
            <p:nvPicPr>
              <p:cNvPr id="6" name="Section Zoom 5">
                <a:hlinkClick r:id="rId4" action="ppaction://hlinksldjump"/>
                <a:extLst>
                  <a:ext uri="{FF2B5EF4-FFF2-40B4-BE49-F238E27FC236}">
                    <a16:creationId xmlns:a16="http://schemas.microsoft.com/office/drawing/2014/main" id="{58815071-E9F8-8FF3-DF2C-8272B7417F0D}"/>
                  </a:ext>
                </a:extLst>
              </p:cNvPr>
              <p:cNvPicPr>
                <a:picLocks noGrp="1" noRot="1" noChangeAspect="1" noMove="1" noResize="1" noEditPoints="1" noAdjustHandles="1" noChangeArrowheads="1" noChangeShapeType="1"/>
              </p:cNvPicPr>
              <p:nvPr/>
            </p:nvPicPr>
            <p:blipFill>
              <a:blip r:embed="rId5"/>
              <a:stretch>
                <a:fillRect/>
              </a:stretch>
            </p:blipFill>
            <p:spPr>
              <a:xfrm>
                <a:off x="6984505" y="3562836"/>
                <a:ext cx="3975795" cy="22363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mc:Fallback>
      </mc:AlternateContent>
      <p:sp>
        <p:nvSpPr>
          <p:cNvPr id="20" name="Rounded Rectangle 14">
            <a:hlinkClick r:id="rId6" action="ppaction://hlinksldjump"/>
            <a:extLst>
              <a:ext uri="{FF2B5EF4-FFF2-40B4-BE49-F238E27FC236}">
                <a16:creationId xmlns:a16="http://schemas.microsoft.com/office/drawing/2014/main" id="{571DA82F-12CD-3654-5541-42BF5E2600E8}"/>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bg2"/>
                </a:solidFill>
              </a:rPr>
              <a:t>6 Steps</a:t>
            </a:r>
          </a:p>
        </p:txBody>
      </p:sp>
      <p:pic>
        <p:nvPicPr>
          <p:cNvPr id="21" name="Graphic 20" descr="Line arrow: Horizontal U-turn outline">
            <a:hlinkClick r:id="rId6" action="ppaction://hlinksldjump"/>
            <a:extLst>
              <a:ext uri="{FF2B5EF4-FFF2-40B4-BE49-F238E27FC236}">
                <a16:creationId xmlns:a16="http://schemas.microsoft.com/office/drawing/2014/main" id="{26C4215A-C482-6D74-29B1-238CB22ED5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5072" y="213223"/>
            <a:ext cx="274320" cy="274320"/>
          </a:xfrm>
          <a:prstGeom prst="rect">
            <a:avLst/>
          </a:prstGeom>
        </p:spPr>
      </p:pic>
      <p:pic>
        <p:nvPicPr>
          <p:cNvPr id="22" name="Graphic 21" descr="Circle with left arrow outline">
            <a:hlinkClick r:id="" action="ppaction://hlinkshowjump?jump=nextslide"/>
            <a:extLst>
              <a:ext uri="{FF2B5EF4-FFF2-40B4-BE49-F238E27FC236}">
                <a16:creationId xmlns:a16="http://schemas.microsoft.com/office/drawing/2014/main" id="{A44E9623-4EA2-5762-B654-D389BD6AEE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69515" y="173827"/>
            <a:ext cx="365760" cy="365760"/>
          </a:xfrm>
          <a:prstGeom prst="rect">
            <a:avLst/>
          </a:prstGeom>
        </p:spPr>
      </p:pic>
      <p:pic>
        <p:nvPicPr>
          <p:cNvPr id="23" name="Graphic 22" descr="Circle with left arrow outline">
            <a:hlinkClick r:id="" action="ppaction://hlinkshowjump?jump=previousslide"/>
            <a:extLst>
              <a:ext uri="{FF2B5EF4-FFF2-40B4-BE49-F238E27FC236}">
                <a16:creationId xmlns:a16="http://schemas.microsoft.com/office/drawing/2014/main" id="{46D865EC-1D12-E5D5-F993-49149A7242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2039319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E9AD915-09FD-0148-BA17-E4CB7084F56A}"/>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br>
              <a:rPr lang="en-US" b="1"/>
            </a:br>
            <a:br>
              <a:rPr lang="en-US" sz="1000" b="1"/>
            </a:br>
            <a:r>
              <a:rPr lang="en-US" sz="2000" b="1">
                <a:solidFill>
                  <a:schemeClr val="accent1"/>
                </a:solidFill>
              </a:rPr>
              <a:t>Prepare &amp; practice.</a:t>
            </a:r>
            <a:endParaRPr lang="en-US" sz="1400">
              <a:solidFill>
                <a:schemeClr val="accent1"/>
              </a:solidFill>
            </a:endParaRPr>
          </a:p>
        </p:txBody>
      </p:sp>
      <p:sp>
        <p:nvSpPr>
          <p:cNvPr id="8" name="Slide Number Placeholder 3">
            <a:extLst>
              <a:ext uri="{FF2B5EF4-FFF2-40B4-BE49-F238E27FC236}">
                <a16:creationId xmlns:a16="http://schemas.microsoft.com/office/drawing/2014/main" id="{62C2C1CC-DC44-4819-9706-407E525B0E7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6</a:t>
            </a:fld>
            <a:endParaRPr lang="en-GB"/>
          </a:p>
        </p:txBody>
      </p:sp>
      <p:sp>
        <p:nvSpPr>
          <p:cNvPr id="5" name="Text Placeholder 2">
            <a:extLst>
              <a:ext uri="{FF2B5EF4-FFF2-40B4-BE49-F238E27FC236}">
                <a16:creationId xmlns:a16="http://schemas.microsoft.com/office/drawing/2014/main" id="{E43D5E0A-05C4-254C-83E2-FA9561669CD8}"/>
              </a:ext>
            </a:extLst>
          </p:cNvPr>
          <p:cNvSpPr txBox="1">
            <a:spLocks/>
          </p:cNvSpPr>
          <p:nvPr/>
        </p:nvSpPr>
        <p:spPr>
          <a:xfrm>
            <a:off x="781492" y="2410579"/>
            <a:ext cx="5232399" cy="3653337"/>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chemeClr val="accent1"/>
              </a:buClr>
              <a:buSzPct val="150000"/>
              <a:defRPr/>
            </a:pPr>
            <a:r>
              <a:rPr lang="en-US" sz="1400" b="1" cap="all" dirty="0">
                <a:solidFill>
                  <a:schemeClr val="accent1"/>
                </a:solidFill>
              </a:rPr>
              <a:t>Here’s HOW</a:t>
            </a:r>
            <a:endParaRPr lang="en-US" sz="800" b="1" cap="all" dirty="0">
              <a:solidFill>
                <a:schemeClr val="accent1"/>
              </a:solidFill>
            </a:endParaRPr>
          </a:p>
          <a:p>
            <a:pPr>
              <a:lnSpc>
                <a:spcPct val="107000"/>
              </a:lnSpc>
              <a:spcBef>
                <a:spcPts val="0"/>
              </a:spcBef>
              <a:buClr>
                <a:schemeClr val="accent1"/>
              </a:buClr>
              <a:buSzPct val="150000"/>
              <a:defRPr/>
            </a:pPr>
            <a:endParaRPr lang="en-US" sz="100" dirty="0">
              <a:solidFill>
                <a:schemeClr val="bg1"/>
              </a:solidFill>
              <a:ea typeface="Calibri" panose="020F0502020204030204" pitchFamily="34" charset="0"/>
              <a:cs typeface="Times New Roman" panose="02020603050405020304" pitchFamily="18" charset="0"/>
            </a:endParaRPr>
          </a:p>
          <a:p>
            <a:pPr marL="285750" indent="-285750">
              <a:lnSpc>
                <a:spcPct val="107000"/>
              </a:lnSpc>
              <a:spcBef>
                <a:spcPts val="0"/>
              </a:spcBef>
              <a:buClr>
                <a:schemeClr val="accent1"/>
              </a:buClr>
              <a:buSzPct val="150000"/>
              <a:buFont typeface="Arial" panose="020B0604020202020204" pitchFamily="34" charset="0"/>
              <a:buChar char="•"/>
              <a:defRPr/>
            </a:pPr>
            <a:endParaRPr lang="en-US" sz="500" dirty="0">
              <a:solidFill>
                <a:schemeClr val="accent1"/>
              </a:solidFill>
            </a:endParaRPr>
          </a:p>
          <a:p>
            <a:pPr marL="298450" lvl="0" indent="-285750">
              <a:lnSpc>
                <a:spcPct val="107000"/>
              </a:lnSpc>
              <a:spcBef>
                <a:spcPts val="0"/>
              </a:spcBef>
              <a:buClr>
                <a:schemeClr val="accent1"/>
              </a:buClr>
              <a:buFont typeface="Symbol" pitchFamily="2" charset="2"/>
              <a:buChar char=""/>
            </a:pPr>
            <a:r>
              <a:rPr lang="en-US" sz="1400" b="1" dirty="0">
                <a:solidFill>
                  <a:schemeClr val="bg1"/>
                </a:solidFill>
                <a:ea typeface="Calibri" panose="020F0502020204030204" pitchFamily="34" charset="0"/>
                <a:cs typeface="Times New Roman" panose="02020603050405020304" pitchFamily="18" charset="0"/>
              </a:rPr>
              <a:t>Prepare to volunteer.</a:t>
            </a:r>
          </a:p>
          <a:p>
            <a:pPr marL="635000" lvl="1" indent="-317500">
              <a:lnSpc>
                <a:spcPct val="107000"/>
              </a:lnSpc>
              <a:spcBef>
                <a:spcPts val="0"/>
              </a:spcBef>
              <a:buClr>
                <a:schemeClr val="accent1"/>
              </a:buClr>
              <a:buFont typeface="Wingdings" pitchFamily="2" charset="2"/>
              <a:buChar char="ü"/>
            </a:pPr>
            <a:r>
              <a:rPr lang="en-US" sz="1400" dirty="0">
                <a:solidFill>
                  <a:schemeClr val="bg1"/>
                </a:solidFill>
                <a:ea typeface="Calibri" panose="020F0502020204030204" pitchFamily="34" charset="0"/>
                <a:cs typeface="Times New Roman" panose="02020603050405020304" pitchFamily="18" charset="0"/>
              </a:rPr>
              <a:t>Register and complete the self-paced </a:t>
            </a:r>
            <a:r>
              <a:rPr lang="en-US" sz="1400" b="1" u="sng" dirty="0" err="1">
                <a:solidFill>
                  <a:schemeClr val="accent1"/>
                </a:solidFill>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e</a:t>
            </a:r>
            <a:r>
              <a:rPr lang="en-US" sz="1400" b="1" cap="all" dirty="0" err="1">
                <a:solidFill>
                  <a:schemeClr val="accent1"/>
                </a:solidFill>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Modules</a:t>
            </a:r>
            <a:r>
              <a:rPr lang="en-US" sz="1400" dirty="0">
                <a:solidFill>
                  <a:schemeClr val="bg1"/>
                </a:solidFill>
                <a:ea typeface="Calibri" panose="020F0502020204030204" pitchFamily="34" charset="0"/>
                <a:cs typeface="Times New Roman" panose="02020603050405020304" pitchFamily="18" charset="0"/>
              </a:rPr>
              <a:t> to learn tips, best practices, and strategies for engaging youth.  </a:t>
            </a:r>
          </a:p>
          <a:p>
            <a:pPr marL="635000" lvl="1" indent="-317500">
              <a:lnSpc>
                <a:spcPct val="107000"/>
              </a:lnSpc>
              <a:spcBef>
                <a:spcPts val="0"/>
              </a:spcBef>
              <a:buClr>
                <a:schemeClr val="accent1"/>
              </a:buClr>
              <a:buFont typeface="Wingdings" pitchFamily="2" charset="2"/>
              <a:buChar char="ü"/>
            </a:pPr>
            <a:r>
              <a:rPr lang="en-US" sz="1400" dirty="0">
                <a:solidFill>
                  <a:schemeClr val="bg1"/>
                </a:solidFill>
                <a:ea typeface="Calibri" panose="020F0502020204030204" pitchFamily="34" charset="0"/>
                <a:cs typeface="Times New Roman" panose="02020603050405020304" pitchFamily="18" charset="0"/>
              </a:rPr>
              <a:t>Consider participating in a </a:t>
            </a:r>
            <a:r>
              <a:rPr lang="en-US" sz="1400" b="1" cap="all" dirty="0">
                <a:solidFill>
                  <a:schemeClr val="accent1"/>
                </a:solidFill>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Volunteer Training Session</a:t>
            </a:r>
            <a:r>
              <a:rPr lang="en-US" sz="1400" b="1" cap="all" dirty="0">
                <a:solidFill>
                  <a:schemeClr val="accent1"/>
                </a:solidFill>
                <a:ea typeface="Calibri" panose="020F0502020204030204" pitchFamily="34" charset="0"/>
                <a:cs typeface="Times New Roman" panose="02020603050405020304" pitchFamily="18" charset="0"/>
              </a:rPr>
              <a:t>.</a:t>
            </a:r>
          </a:p>
          <a:p>
            <a:pPr marL="635000" lvl="1" indent="-317500">
              <a:lnSpc>
                <a:spcPct val="107000"/>
              </a:lnSpc>
              <a:spcBef>
                <a:spcPts val="0"/>
              </a:spcBef>
              <a:buClr>
                <a:schemeClr val="accent1"/>
              </a:buClr>
              <a:buFont typeface="Wingdings" pitchFamily="2" charset="2"/>
              <a:buChar char="ü"/>
            </a:pPr>
            <a:r>
              <a:rPr lang="en-US" sz="1400" dirty="0">
                <a:solidFill>
                  <a:schemeClr val="bg1"/>
                </a:solidFill>
                <a:ea typeface="Calibri" panose="020F0502020204030204" pitchFamily="34" charset="0"/>
                <a:cs typeface="Times New Roman" panose="02020603050405020304" pitchFamily="18" charset="0"/>
              </a:rPr>
              <a:t>Review the </a:t>
            </a:r>
            <a:r>
              <a:rPr lang="en-US" sz="1400" b="1" cap="all" dirty="0">
                <a:solidFill>
                  <a:schemeClr val="accent1"/>
                </a:solidFill>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Volunteer Tips</a:t>
            </a:r>
            <a:r>
              <a:rPr lang="en-US" sz="1400" dirty="0">
                <a:solidFill>
                  <a:schemeClr val="accent1"/>
                </a:solidFill>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 </a:t>
            </a:r>
            <a:r>
              <a:rPr lang="en-US" sz="1400" dirty="0">
                <a:solidFill>
                  <a:schemeClr val="bg1"/>
                </a:solidFill>
                <a:ea typeface="Calibri" panose="020F0502020204030204" pitchFamily="34" charset="0"/>
                <a:cs typeface="Times New Roman" panose="02020603050405020304" pitchFamily="18" charset="0"/>
              </a:rPr>
              <a:t>and other tools that are available to help you succeed in this opportunity.</a:t>
            </a:r>
            <a:r>
              <a:rPr lang="en-US" sz="1400" dirty="0">
                <a:solidFill>
                  <a:schemeClr val="bg1"/>
                </a:solidFill>
              </a:rPr>
              <a:t> </a:t>
            </a:r>
            <a:endParaRPr lang="en-US" sz="1400" dirty="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Symbol" pitchFamily="2" charset="2"/>
              <a:buChar char=""/>
            </a:pPr>
            <a:endParaRPr lang="en-US" sz="1400" dirty="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Symbol" pitchFamily="2" charset="2"/>
              <a:buChar char=""/>
            </a:pPr>
            <a:r>
              <a:rPr lang="en-US" sz="1400" b="1" dirty="0">
                <a:solidFill>
                  <a:schemeClr val="bg1"/>
                </a:solidFill>
                <a:ea typeface="Calibri" panose="020F0502020204030204" pitchFamily="34" charset="0"/>
                <a:cs typeface="Times New Roman" panose="02020603050405020304" pitchFamily="18" charset="0"/>
              </a:rPr>
              <a:t>Prepare for the event. </a:t>
            </a:r>
            <a:r>
              <a:rPr lang="en-US" sz="1400" dirty="0">
                <a:solidFill>
                  <a:schemeClr val="bg1"/>
                </a:solidFill>
                <a:ea typeface="Calibri" panose="020F0502020204030204" pitchFamily="34" charset="0"/>
                <a:cs typeface="Times New Roman" panose="02020603050405020304" pitchFamily="18" charset="0"/>
              </a:rPr>
              <a:t>If conducting a Demonstration or Discovery Activity: </a:t>
            </a:r>
          </a:p>
          <a:p>
            <a:pPr marL="635000" lvl="1" indent="-317500">
              <a:lnSpc>
                <a:spcPct val="107000"/>
              </a:lnSpc>
              <a:spcBef>
                <a:spcPts val="0"/>
              </a:spcBef>
              <a:buClr>
                <a:schemeClr val="accent1"/>
              </a:buClr>
              <a:buSzTx/>
              <a:buFont typeface="Wingdings" pitchFamily="2" charset="2"/>
              <a:buChar char="ü"/>
              <a:defRPr/>
            </a:pPr>
            <a:r>
              <a:rPr lang="en-US" sz="1400" dirty="0">
                <a:solidFill>
                  <a:schemeClr val="bg1"/>
                </a:solidFill>
                <a:ea typeface="Calibri" panose="020F0502020204030204" pitchFamily="34" charset="0"/>
                <a:cs typeface="Times New Roman" panose="02020603050405020304" pitchFamily="18" charset="0"/>
              </a:rPr>
              <a:t>Go to </a:t>
            </a:r>
            <a:r>
              <a:rPr lang="en-US" sz="1400" b="1" cap="all" dirty="0">
                <a:solidFill>
                  <a:schemeClr val="accent1"/>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NextEngineers.org</a:t>
            </a:r>
            <a:r>
              <a:rPr lang="en-US" sz="1400" b="1" cap="all" dirty="0">
                <a:solidFill>
                  <a:schemeClr val="accent1"/>
                </a:solidFill>
                <a:ea typeface="Calibri" panose="020F0502020204030204" pitchFamily="34" charset="0"/>
                <a:cs typeface="Times New Roman" panose="02020603050405020304" pitchFamily="18" charset="0"/>
              </a:rPr>
              <a:t>. </a:t>
            </a:r>
            <a:r>
              <a:rPr lang="en-US" sz="1400" dirty="0">
                <a:solidFill>
                  <a:schemeClr val="bg1"/>
                </a:solidFill>
                <a:ea typeface="Calibri" panose="020F0502020204030204" pitchFamily="34" charset="0"/>
                <a:cs typeface="Times New Roman" panose="02020603050405020304" pitchFamily="18" charset="0"/>
              </a:rPr>
              <a:t>Select an appropriate activity and download the facilitator guide.</a:t>
            </a:r>
          </a:p>
          <a:p>
            <a:pPr marL="635000" lvl="1" indent="-317500">
              <a:lnSpc>
                <a:spcPct val="107000"/>
              </a:lnSpc>
              <a:spcBef>
                <a:spcPts val="0"/>
              </a:spcBef>
              <a:buClr>
                <a:schemeClr val="accent1"/>
              </a:buClr>
              <a:buSzTx/>
              <a:buFont typeface="Wingdings" pitchFamily="2" charset="2"/>
              <a:buChar char="ü"/>
              <a:defRPr/>
            </a:pPr>
            <a:r>
              <a:rPr lang="en-US" sz="1400" dirty="0">
                <a:solidFill>
                  <a:schemeClr val="bg1"/>
                </a:solidFill>
                <a:ea typeface="Calibri" panose="020F0502020204030204" pitchFamily="34" charset="0"/>
                <a:cs typeface="Times New Roman" panose="02020603050405020304" pitchFamily="18" charset="0"/>
              </a:rPr>
              <a:t>Obtain the </a:t>
            </a:r>
            <a:r>
              <a:rPr lang="en-US" sz="1400" dirty="0">
                <a:solidFill>
                  <a:schemeClr val="bg1"/>
                </a:solidFill>
              </a:rPr>
              <a:t>required </a:t>
            </a:r>
            <a:r>
              <a:rPr lang="en-US" sz="1400" dirty="0">
                <a:solidFill>
                  <a:schemeClr val="bg1"/>
                </a:solidFill>
                <a:ea typeface="Calibri" panose="020F0502020204030204" pitchFamily="34" charset="0"/>
                <a:cs typeface="Times New Roman" panose="02020603050405020304" pitchFamily="18" charset="0"/>
              </a:rPr>
              <a:t>supplies and </a:t>
            </a:r>
            <a:r>
              <a:rPr lang="en-US" sz="1400" dirty="0">
                <a:solidFill>
                  <a:schemeClr val="bg1"/>
                </a:solidFill>
              </a:rPr>
              <a:t>materials.</a:t>
            </a:r>
          </a:p>
          <a:p>
            <a:pPr marL="317500" lvl="1" indent="0">
              <a:lnSpc>
                <a:spcPct val="107000"/>
              </a:lnSpc>
              <a:spcBef>
                <a:spcPts val="0"/>
              </a:spcBef>
              <a:buClr>
                <a:schemeClr val="accent1"/>
              </a:buClr>
              <a:buSzTx/>
              <a:buNone/>
              <a:defRPr/>
            </a:pPr>
            <a:endParaRPr lang="en-US" sz="1400" dirty="0">
              <a:solidFill>
                <a:schemeClr val="bg1"/>
              </a:solidFill>
            </a:endParaRPr>
          </a:p>
        </p:txBody>
      </p:sp>
      <p:sp>
        <p:nvSpPr>
          <p:cNvPr id="7" name="Text Placeholder 2">
            <a:extLst>
              <a:ext uri="{FF2B5EF4-FFF2-40B4-BE49-F238E27FC236}">
                <a16:creationId xmlns:a16="http://schemas.microsoft.com/office/drawing/2014/main" id="{0F536FF8-8AE8-FC43-A517-A105AD9245C6}"/>
              </a:ext>
            </a:extLst>
          </p:cNvPr>
          <p:cNvSpPr txBox="1">
            <a:spLocks/>
          </p:cNvSpPr>
          <p:nvPr/>
        </p:nvSpPr>
        <p:spPr>
          <a:xfrm>
            <a:off x="6281747" y="2410579"/>
            <a:ext cx="5232399" cy="3653337"/>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chemeClr val="accent1"/>
              </a:buClr>
              <a:buSzPct val="150000"/>
              <a:defRPr/>
            </a:pPr>
            <a:r>
              <a:rPr lang="en-US" sz="1400" b="1" cap="all">
                <a:solidFill>
                  <a:schemeClr val="accent1"/>
                </a:solidFill>
              </a:rPr>
              <a:t>BE SURE TO  </a:t>
            </a:r>
            <a:endParaRPr lang="en-US" sz="800" b="1" cap="all">
              <a:solidFill>
                <a:schemeClr val="accent1"/>
              </a:solidFill>
            </a:endParaRPr>
          </a:p>
          <a:p>
            <a:pPr>
              <a:lnSpc>
                <a:spcPct val="107000"/>
              </a:lnSpc>
              <a:spcBef>
                <a:spcPts val="0"/>
              </a:spcBef>
              <a:buClr>
                <a:schemeClr val="accent1"/>
              </a:buClr>
              <a:buSzPct val="150000"/>
              <a:defRPr/>
            </a:pPr>
            <a:endParaRPr lang="en-US" sz="100">
              <a:solidFill>
                <a:schemeClr val="bg1"/>
              </a:solidFill>
              <a:ea typeface="Calibri" panose="020F0502020204030204" pitchFamily="34" charset="0"/>
              <a:cs typeface="Times New Roman" panose="02020603050405020304" pitchFamily="18" charset="0"/>
            </a:endParaRPr>
          </a:p>
          <a:p>
            <a:pPr marL="285750" indent="-285750">
              <a:lnSpc>
                <a:spcPct val="107000"/>
              </a:lnSpc>
              <a:spcBef>
                <a:spcPts val="0"/>
              </a:spcBef>
              <a:buClr>
                <a:schemeClr val="accent1"/>
              </a:buClr>
              <a:buSzPct val="150000"/>
              <a:buFont typeface="Arial" panose="020B0604020202020204" pitchFamily="34" charset="0"/>
              <a:buChar char="•"/>
              <a:defRPr/>
            </a:pPr>
            <a:endParaRPr lang="en-US" sz="600">
              <a:solidFill>
                <a:schemeClr val="accent1"/>
              </a:solidFill>
            </a:endParaRPr>
          </a:p>
          <a:p>
            <a:pPr marL="298450" lvl="0" indent="-285750">
              <a:lnSpc>
                <a:spcPct val="107000"/>
              </a:lnSpc>
              <a:spcBef>
                <a:spcPts val="0"/>
              </a:spcBef>
              <a:buClr>
                <a:schemeClr val="accent1"/>
              </a:buClr>
              <a:buFont typeface="Symbol" pitchFamily="2" charset="2"/>
              <a:buChar char=""/>
            </a:pPr>
            <a:r>
              <a:rPr lang="en-US" sz="1400" b="1">
                <a:solidFill>
                  <a:schemeClr val="bg1"/>
                </a:solidFill>
                <a:ea typeface="Calibri" panose="020F0502020204030204" pitchFamily="34" charset="0"/>
                <a:cs typeface="Times New Roman" panose="02020603050405020304" pitchFamily="18" charset="0"/>
              </a:rPr>
              <a:t>Practice! Practice! Practice!</a:t>
            </a:r>
          </a:p>
          <a:p>
            <a:pPr marL="635000" lvl="1" indent="-317500">
              <a:lnSpc>
                <a:spcPct val="107000"/>
              </a:lnSpc>
              <a:spcBef>
                <a:spcPts val="0"/>
              </a:spcBef>
              <a:buClr>
                <a:schemeClr val="accent1"/>
              </a:buClr>
              <a:buFont typeface="Wingdings" pitchFamily="2" charset="2"/>
              <a:buChar char="ü"/>
            </a:pPr>
            <a:r>
              <a:rPr lang="en-US" sz="1400">
                <a:solidFill>
                  <a:schemeClr val="bg1"/>
                </a:solidFill>
                <a:ea typeface="Calibri" panose="020F0502020204030204" pitchFamily="34" charset="0"/>
                <a:cs typeface="Times New Roman" panose="02020603050405020304" pitchFamily="18" charset="0"/>
              </a:rPr>
              <a:t>Make sure </a:t>
            </a:r>
            <a:r>
              <a:rPr lang="en-US" sz="1400">
                <a:solidFill>
                  <a:schemeClr val="bg1"/>
                </a:solidFill>
              </a:rPr>
              <a:t>you understand the general activity structure, concepts, and themes. </a:t>
            </a:r>
          </a:p>
          <a:p>
            <a:pPr marL="635000" lvl="1" indent="-317500">
              <a:lnSpc>
                <a:spcPct val="107000"/>
              </a:lnSpc>
              <a:spcBef>
                <a:spcPts val="0"/>
              </a:spcBef>
              <a:buClr>
                <a:schemeClr val="accent1"/>
              </a:buClr>
              <a:buFont typeface="Wingdings" pitchFamily="2" charset="2"/>
              <a:buChar char="ü"/>
            </a:pPr>
            <a:r>
              <a:rPr lang="en-US" sz="1400">
                <a:solidFill>
                  <a:schemeClr val="bg1"/>
                </a:solidFill>
                <a:ea typeface="Calibri" panose="020F0502020204030204" pitchFamily="34" charset="0"/>
                <a:cs typeface="Times New Roman" panose="02020603050405020304" pitchFamily="18" charset="0"/>
              </a:rPr>
              <a:t>Do a trial run. </a:t>
            </a:r>
            <a:r>
              <a:rPr lang="en-US" sz="1400">
                <a:solidFill>
                  <a:schemeClr val="bg1"/>
                </a:solidFill>
              </a:rPr>
              <a:t>Complete the calculations, experiment, etc.</a:t>
            </a:r>
          </a:p>
          <a:p>
            <a:pPr marL="635000" lvl="1" indent="-317500">
              <a:lnSpc>
                <a:spcPct val="107000"/>
              </a:lnSpc>
              <a:spcBef>
                <a:spcPts val="0"/>
              </a:spcBef>
              <a:buClr>
                <a:schemeClr val="accent1"/>
              </a:buClr>
              <a:buFont typeface="Wingdings" pitchFamily="2" charset="2"/>
              <a:buChar char="ü"/>
            </a:pPr>
            <a:r>
              <a:rPr lang="en-US" sz="1400">
                <a:solidFill>
                  <a:schemeClr val="bg1"/>
                </a:solidFill>
              </a:rPr>
              <a:t>Be ready to discuss engineering careers and how they connect to the described activity. </a:t>
            </a:r>
          </a:p>
          <a:p>
            <a:pPr marL="298450" lvl="0" indent="-285750">
              <a:lnSpc>
                <a:spcPct val="107000"/>
              </a:lnSpc>
              <a:spcBef>
                <a:spcPts val="0"/>
              </a:spcBef>
              <a:buClr>
                <a:schemeClr val="accent1"/>
              </a:buClr>
              <a:buFont typeface="Symbol" pitchFamily="2" charset="2"/>
              <a:buChar char=""/>
            </a:pPr>
            <a:endParaRPr lang="en-US" sz="1000">
              <a:solidFill>
                <a:schemeClr val="bg1"/>
              </a:solidFill>
              <a:ea typeface="Calibri" panose="020F0502020204030204" pitchFamily="34" charset="0"/>
              <a:cs typeface="Times New Roman" panose="02020603050405020304" pitchFamily="18" charset="0"/>
            </a:endParaRPr>
          </a:p>
          <a:p>
            <a:pPr marL="298450" lvl="0" indent="-285750">
              <a:lnSpc>
                <a:spcPct val="107000"/>
              </a:lnSpc>
              <a:spcBef>
                <a:spcPts val="0"/>
              </a:spcBef>
              <a:buClr>
                <a:schemeClr val="accent1"/>
              </a:buClr>
              <a:buFont typeface="Symbol" pitchFamily="2" charset="2"/>
              <a:buChar char=""/>
            </a:pPr>
            <a:r>
              <a:rPr lang="en-US" sz="1400" b="1">
                <a:solidFill>
                  <a:schemeClr val="bg1"/>
                </a:solidFill>
                <a:ea typeface="Calibri" panose="020F0502020204030204" pitchFamily="34" charset="0"/>
                <a:cs typeface="Times New Roman" panose="02020603050405020304" pitchFamily="18" charset="0"/>
              </a:rPr>
              <a:t>Plan</a:t>
            </a:r>
            <a:r>
              <a:rPr lang="en-US" sz="1400">
                <a:solidFill>
                  <a:schemeClr val="bg1"/>
                </a:solidFill>
                <a:ea typeface="Calibri" panose="020F0502020204030204" pitchFamily="34" charset="0"/>
                <a:cs typeface="Times New Roman" panose="02020603050405020304" pitchFamily="18" charset="0"/>
              </a:rPr>
              <a:t> how you will </a:t>
            </a:r>
            <a:r>
              <a:rPr lang="en-US" sz="1400" b="1" cap="all">
                <a:solidFill>
                  <a:schemeClr val="accent1"/>
                </a:solidFill>
                <a:ea typeface="Calibri" panose="020F0502020204030204" pitchFamily="34"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Share Your Story</a:t>
            </a:r>
            <a:r>
              <a:rPr lang="en-US" sz="1400" b="1" cap="small">
                <a:solidFill>
                  <a:schemeClr val="accent1"/>
                </a:solidFill>
                <a:ea typeface="Calibri" panose="020F0502020204030204" pitchFamily="34"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 </a:t>
            </a:r>
            <a:r>
              <a:rPr lang="en-US" sz="1400">
                <a:solidFill>
                  <a:schemeClr val="bg1"/>
                </a:solidFill>
                <a:ea typeface="Calibri" panose="020F0502020204030204" pitchFamily="34" charset="0"/>
                <a:cs typeface="Times New Roman" panose="02020603050405020304" pitchFamily="18" charset="0"/>
              </a:rPr>
              <a:t>in a relevant and personal way with youth; p</a:t>
            </a:r>
            <a:r>
              <a:rPr lang="en-US" sz="1400">
                <a:solidFill>
                  <a:schemeClr val="bg1"/>
                </a:solidFill>
              </a:rPr>
              <a:t>ractice as needed. </a:t>
            </a:r>
          </a:p>
          <a:p>
            <a:pPr marL="298450" indent="-285750">
              <a:lnSpc>
                <a:spcPct val="107000"/>
              </a:lnSpc>
              <a:spcBef>
                <a:spcPts val="0"/>
              </a:spcBef>
              <a:buClr>
                <a:schemeClr val="accent1"/>
              </a:buClr>
              <a:buFont typeface="Symbol" pitchFamily="2" charset="2"/>
              <a:buChar char=""/>
            </a:pPr>
            <a:endParaRPr lang="en-US" sz="600" b="1" cap="all">
              <a:solidFill>
                <a:schemeClr val="accent1"/>
              </a:solidFill>
              <a:ea typeface="Calibri" panose="020F0502020204030204" pitchFamily="34" charset="0"/>
              <a:cs typeface="Times New Roman" panose="02020603050405020304" pitchFamily="18" charset="0"/>
            </a:endParaRPr>
          </a:p>
          <a:p>
            <a:pPr>
              <a:lnSpc>
                <a:spcPct val="107000"/>
              </a:lnSpc>
              <a:spcBef>
                <a:spcPts val="1200"/>
              </a:spcBef>
              <a:buClr>
                <a:schemeClr val="accent1"/>
              </a:buClr>
              <a:buSzPct val="150000"/>
              <a:defRPr/>
            </a:pPr>
            <a:r>
              <a:rPr lang="en-US" sz="1400" b="1" cap="all">
                <a:solidFill>
                  <a:schemeClr val="accent1"/>
                </a:solidFill>
              </a:rPr>
              <a:t>REMEMBER</a:t>
            </a:r>
            <a:endParaRPr lang="en-US" sz="800" b="1" cap="all">
              <a:solidFill>
                <a:schemeClr val="accent1"/>
              </a:solidFill>
            </a:endParaRPr>
          </a:p>
          <a:p>
            <a:pPr>
              <a:lnSpc>
                <a:spcPct val="107000"/>
              </a:lnSpc>
              <a:spcBef>
                <a:spcPts val="0"/>
              </a:spcBef>
              <a:buClr>
                <a:schemeClr val="accent1"/>
              </a:buClr>
              <a:buSzPct val="150000"/>
              <a:defRPr/>
            </a:pPr>
            <a:endParaRPr lang="en-US" sz="100">
              <a:solidFill>
                <a:schemeClr val="bg1"/>
              </a:solidFill>
              <a:ea typeface="Calibri" panose="020F0502020204030204" pitchFamily="34" charset="0"/>
              <a:cs typeface="Times New Roman" panose="02020603050405020304" pitchFamily="18" charset="0"/>
            </a:endParaRPr>
          </a:p>
          <a:p>
            <a:pPr marL="285750" indent="-285750">
              <a:lnSpc>
                <a:spcPct val="107000"/>
              </a:lnSpc>
              <a:spcBef>
                <a:spcPts val="0"/>
              </a:spcBef>
              <a:buClr>
                <a:schemeClr val="accent1"/>
              </a:buClr>
              <a:buSzPct val="150000"/>
              <a:buFont typeface="Arial" panose="020B0604020202020204" pitchFamily="34" charset="0"/>
              <a:buChar char="•"/>
              <a:defRPr/>
            </a:pPr>
            <a:endParaRPr lang="en-US" sz="500">
              <a:solidFill>
                <a:schemeClr val="accent1"/>
              </a:solidFill>
            </a:endParaRPr>
          </a:p>
          <a:p>
            <a:pPr marL="298450" lvl="0" indent="-285750">
              <a:lnSpc>
                <a:spcPct val="107000"/>
              </a:lnSpc>
              <a:spcBef>
                <a:spcPts val="0"/>
              </a:spcBef>
              <a:buClr>
                <a:schemeClr val="accent1"/>
              </a:buClr>
              <a:buFont typeface="Symbol" pitchFamily="2" charset="2"/>
              <a:buChar char=""/>
            </a:pPr>
            <a:r>
              <a:rPr lang="en-US" sz="1400">
                <a:solidFill>
                  <a:schemeClr val="bg1"/>
                </a:solidFill>
              </a:rPr>
              <a:t>Customize the activity and tailor your remarks to reflect your background and experiences, as well as the cultural norms and language of the students in your community. </a:t>
            </a:r>
          </a:p>
        </p:txBody>
      </p:sp>
      <p:graphicFrame>
        <p:nvGraphicFramePr>
          <p:cNvPr id="12" name="Table Placeholder 11">
            <a:extLst>
              <a:ext uri="{FF2B5EF4-FFF2-40B4-BE49-F238E27FC236}">
                <a16:creationId xmlns:a16="http://schemas.microsoft.com/office/drawing/2014/main" id="{416B13B2-EE8A-2C47-A53A-81551325F969}"/>
              </a:ext>
            </a:extLst>
          </p:cNvPr>
          <p:cNvGraphicFramePr>
            <a:graphicFrameLocks/>
          </p:cNvGraphicFramePr>
          <p:nvPr>
            <p:extLst>
              <p:ext uri="{D42A27DB-BD31-4B8C-83A1-F6EECF244321}">
                <p14:modId xmlns:p14="http://schemas.microsoft.com/office/powerpoint/2010/main" val="356787436"/>
              </p:ext>
            </p:extLst>
          </p:nvPr>
        </p:nvGraphicFramePr>
        <p:xfrm>
          <a:off x="872126" y="467991"/>
          <a:ext cx="5029910" cy="426720"/>
        </p:xfrm>
        <a:graphic>
          <a:graphicData uri="http://schemas.openxmlformats.org/drawingml/2006/table">
            <a:tbl>
              <a:tblPr firstRow="1" bandRow="1">
                <a:tableStyleId>{7E9639D4-E3E2-4D34-9284-5A2195B3D0D7}</a:tableStyleId>
              </a:tblPr>
              <a:tblGrid>
                <a:gridCol w="5029910">
                  <a:extLst>
                    <a:ext uri="{9D8B030D-6E8A-4147-A177-3AD203B41FA5}">
                      <a16:colId xmlns:a16="http://schemas.microsoft.com/office/drawing/2014/main" val="3160754685"/>
                    </a:ext>
                  </a:extLst>
                </a:gridCol>
              </a:tblGrid>
              <a:tr h="422227">
                <a:tc>
                  <a:txBody>
                    <a:bodyPr/>
                    <a:lstStyle/>
                    <a:p>
                      <a:pPr marL="344488" indent="0" algn="l">
                        <a:tabLst/>
                      </a:pPr>
                      <a:r>
                        <a:rPr lang="en-US" sz="2800" b="1">
                          <a:solidFill>
                            <a:schemeClr val="bg1"/>
                          </a:solidFill>
                          <a:latin typeface="GE Inspira Sans" panose="020B0503060000000003" pitchFamily="34" charset="77"/>
                          <a:cs typeface="Arial" panose="020B0604020202020204" pitchFamily="34" charset="0"/>
                        </a:rPr>
                        <a:t>Get Set</a:t>
                      </a:r>
                    </a:p>
                  </a:txBody>
                  <a:tcPr marL="127804" marR="12780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183901"/>
                  </a:ext>
                </a:extLst>
              </a:tr>
            </a:tbl>
          </a:graphicData>
        </a:graphic>
      </p:graphicFrame>
      <p:sp>
        <p:nvSpPr>
          <p:cNvPr id="13" name="Oval 12">
            <a:extLst>
              <a:ext uri="{FF2B5EF4-FFF2-40B4-BE49-F238E27FC236}">
                <a16:creationId xmlns:a16="http://schemas.microsoft.com/office/drawing/2014/main" id="{6E7C8990-8196-C74B-B6BB-293A1ECB54ED}"/>
              </a:ext>
            </a:extLst>
          </p:cNvPr>
          <p:cNvSpPr>
            <a:spLocks noChangeAspect="1"/>
          </p:cNvSpPr>
          <p:nvPr/>
        </p:nvSpPr>
        <p:spPr>
          <a:xfrm>
            <a:off x="559190" y="377724"/>
            <a:ext cx="625871" cy="640080"/>
          </a:xfrm>
          <a:prstGeom prst="ellipse">
            <a:avLst/>
          </a:prstGeom>
          <a:solidFill>
            <a:schemeClr val="accent3">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3</a:t>
            </a:r>
          </a:p>
        </p:txBody>
      </p:sp>
      <p:sp>
        <p:nvSpPr>
          <p:cNvPr id="17" name="TextBox 16">
            <a:extLst>
              <a:ext uri="{FF2B5EF4-FFF2-40B4-BE49-F238E27FC236}">
                <a16:creationId xmlns:a16="http://schemas.microsoft.com/office/drawing/2014/main" id="{008ED247-F19A-A246-ACB5-620868658217}"/>
              </a:ext>
            </a:extLst>
          </p:cNvPr>
          <p:cNvSpPr txBox="1"/>
          <p:nvPr/>
        </p:nvSpPr>
        <p:spPr>
          <a:xfrm>
            <a:off x="781490" y="1770793"/>
            <a:ext cx="10629018" cy="523220"/>
          </a:xfrm>
          <a:prstGeom prst="rect">
            <a:avLst/>
          </a:prstGeom>
          <a:noFill/>
        </p:spPr>
        <p:txBody>
          <a:bodyPr wrap="square">
            <a:spAutoFit/>
          </a:bodyPr>
          <a:lstStyle/>
          <a:p>
            <a:r>
              <a:rPr lang="en-US" sz="1400">
                <a:solidFill>
                  <a:schemeClr val="bg1"/>
                </a:solidFill>
              </a:rPr>
              <a:t>Whichever Engineering Discovery opportunity you choose, an engaging, interactive, and fun session is no accident. It is the result of solid preparation and practice. </a:t>
            </a:r>
            <a:r>
              <a:rPr lang="en-US" sz="1400">
                <a:solidFill>
                  <a:srgbClr val="1E1E1E"/>
                </a:solidFill>
                <a:latin typeface="GE Inspira Sans" panose="020B0503060000000003" pitchFamily="34" charset="77"/>
              </a:rPr>
              <a:t>Follow the steps below to ensure you are ready to work with youth.</a:t>
            </a:r>
            <a:endParaRPr lang="en-US" sz="1400" b="0">
              <a:solidFill>
                <a:srgbClr val="D80026"/>
              </a:solidFill>
              <a:effectLst/>
              <a:latin typeface="GE Inspira Sans" panose="020B0503060000000003" pitchFamily="34" charset="77"/>
            </a:endParaRPr>
          </a:p>
        </p:txBody>
      </p:sp>
      <p:sp>
        <p:nvSpPr>
          <p:cNvPr id="2" name="Title 1" hidden="1">
            <a:extLst>
              <a:ext uri="{FF2B5EF4-FFF2-40B4-BE49-F238E27FC236}">
                <a16:creationId xmlns:a16="http://schemas.microsoft.com/office/drawing/2014/main" id="{20C2585D-B536-72D7-D5D9-5A6F4B5FD346}"/>
              </a:ext>
            </a:extLst>
          </p:cNvPr>
          <p:cNvSpPr>
            <a:spLocks noGrp="1"/>
          </p:cNvSpPr>
          <p:nvPr>
            <p:ph type="title" idx="4294967295"/>
          </p:nvPr>
        </p:nvSpPr>
        <p:spPr/>
        <p:txBody>
          <a:bodyPr/>
          <a:lstStyle/>
          <a:p>
            <a:r>
              <a:rPr lang="en-US"/>
              <a:t>Step 3: Get Set</a:t>
            </a:r>
          </a:p>
        </p:txBody>
      </p:sp>
      <p:sp>
        <p:nvSpPr>
          <p:cNvPr id="11" name="Rounded Rectangle 14">
            <a:hlinkClick r:id="rId7" action="ppaction://hlinksldjump"/>
            <a:extLst>
              <a:ext uri="{FF2B5EF4-FFF2-40B4-BE49-F238E27FC236}">
                <a16:creationId xmlns:a16="http://schemas.microsoft.com/office/drawing/2014/main" id="{CA46B38B-1913-C168-8A1F-50E25F0B2494}"/>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bg2"/>
                </a:solidFill>
              </a:rPr>
              <a:t>6 Steps</a:t>
            </a:r>
          </a:p>
        </p:txBody>
      </p:sp>
      <p:pic>
        <p:nvPicPr>
          <p:cNvPr id="15" name="Graphic 14" descr="Line arrow: Horizontal U-turn outline">
            <a:hlinkClick r:id="rId7" action="ppaction://hlinksldjump"/>
            <a:extLst>
              <a:ext uri="{FF2B5EF4-FFF2-40B4-BE49-F238E27FC236}">
                <a16:creationId xmlns:a16="http://schemas.microsoft.com/office/drawing/2014/main" id="{D80A5D58-A196-2DB9-A2D1-B08CE27F1E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45072" y="219547"/>
            <a:ext cx="274320" cy="274320"/>
          </a:xfrm>
          <a:prstGeom prst="rect">
            <a:avLst/>
          </a:prstGeom>
        </p:spPr>
      </p:pic>
      <p:pic>
        <p:nvPicPr>
          <p:cNvPr id="19" name="Graphic 18" descr="Circle with left arrow outline">
            <a:hlinkClick r:id="" action="ppaction://hlinkshowjump?jump=nextslide"/>
            <a:extLst>
              <a:ext uri="{FF2B5EF4-FFF2-40B4-BE49-F238E27FC236}">
                <a16:creationId xmlns:a16="http://schemas.microsoft.com/office/drawing/2014/main" id="{914B8C9F-0270-D830-5441-74DEA72B1B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69515" y="173827"/>
            <a:ext cx="365760" cy="365760"/>
          </a:xfrm>
          <a:prstGeom prst="rect">
            <a:avLst/>
          </a:prstGeom>
        </p:spPr>
      </p:pic>
      <p:pic>
        <p:nvPicPr>
          <p:cNvPr id="20" name="Graphic 19" descr="Circle with left arrow outline">
            <a:hlinkClick r:id="" action="ppaction://hlinkshowjump?jump=previousslide"/>
            <a:extLst>
              <a:ext uri="{FF2B5EF4-FFF2-40B4-BE49-F238E27FC236}">
                <a16:creationId xmlns:a16="http://schemas.microsoft.com/office/drawing/2014/main" id="{9113ED4F-4A95-E7B6-EB23-CF80610EBF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2691516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E9AD915-09FD-0148-BA17-E4CB7084F56A}"/>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br>
              <a:rPr lang="en-US" b="1"/>
            </a:br>
            <a:br>
              <a:rPr lang="en-US" sz="1000" b="1"/>
            </a:br>
            <a:r>
              <a:rPr lang="en-US" sz="2000" b="1">
                <a:solidFill>
                  <a:schemeClr val="accent1"/>
                </a:solidFill>
              </a:rPr>
              <a:t>Inspire, excite, and ignite youth. </a:t>
            </a:r>
            <a:endParaRPr lang="en-US" sz="2000">
              <a:solidFill>
                <a:schemeClr val="accent1"/>
              </a:solidFill>
            </a:endParaRPr>
          </a:p>
        </p:txBody>
      </p:sp>
      <p:sp>
        <p:nvSpPr>
          <p:cNvPr id="8" name="Slide Number Placeholder 3">
            <a:extLst>
              <a:ext uri="{FF2B5EF4-FFF2-40B4-BE49-F238E27FC236}">
                <a16:creationId xmlns:a16="http://schemas.microsoft.com/office/drawing/2014/main" id="{62C2C1CC-DC44-4819-9706-407E525B0E7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7</a:t>
            </a:fld>
            <a:endParaRPr lang="en-GB"/>
          </a:p>
        </p:txBody>
      </p:sp>
      <p:sp>
        <p:nvSpPr>
          <p:cNvPr id="5" name="Text Placeholder 3">
            <a:extLst>
              <a:ext uri="{FF2B5EF4-FFF2-40B4-BE49-F238E27FC236}">
                <a16:creationId xmlns:a16="http://schemas.microsoft.com/office/drawing/2014/main" id="{01F7776E-44C8-E348-8E14-0C4DC80F415B}"/>
              </a:ext>
            </a:extLst>
          </p:cNvPr>
          <p:cNvSpPr txBox="1">
            <a:spLocks/>
          </p:cNvSpPr>
          <p:nvPr/>
        </p:nvSpPr>
        <p:spPr>
          <a:xfrm>
            <a:off x="671668" y="2804523"/>
            <a:ext cx="5230368" cy="3207222"/>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buSzTx/>
              <a:defRPr/>
            </a:pPr>
            <a:r>
              <a:rPr lang="en-US" sz="1400" b="1" cap="all">
                <a:solidFill>
                  <a:schemeClr val="accent1"/>
                </a:solidFill>
              </a:rPr>
              <a:t>Here’s HOW</a:t>
            </a:r>
          </a:p>
          <a:p>
            <a:pPr>
              <a:lnSpc>
                <a:spcPct val="107000"/>
              </a:lnSpc>
              <a:spcBef>
                <a:spcPts val="0"/>
              </a:spcBef>
              <a:buClr>
                <a:srgbClr val="000000"/>
              </a:buClr>
              <a:buSzTx/>
              <a:defRPr/>
            </a:pPr>
            <a:endParaRPr lang="en-US" sz="600">
              <a:solidFill>
                <a:schemeClr val="bg1"/>
              </a:solidFill>
              <a:highlight>
                <a:srgbClr val="FFFF00"/>
              </a:highlight>
            </a:endParaRPr>
          </a:p>
          <a:p>
            <a:pPr marL="342900" lvl="0" indent="-342900">
              <a:lnSpc>
                <a:spcPct val="107000"/>
              </a:lnSpc>
              <a:spcBef>
                <a:spcPts val="0"/>
              </a:spcBef>
              <a:buClr>
                <a:schemeClr val="accent1"/>
              </a:buClr>
              <a:buSzTx/>
              <a:buFont typeface="Symbol" pitchFamily="2" charset="2"/>
              <a:buChar char=""/>
              <a:defRPr/>
            </a:pPr>
            <a:r>
              <a:rPr lang="en-US" sz="1400">
                <a:solidFill>
                  <a:schemeClr val="bg1"/>
                </a:solidFill>
              </a:rPr>
              <a:t>Focus on the young people.</a:t>
            </a:r>
          </a:p>
          <a:p>
            <a:pPr marL="342900" indent="-342900">
              <a:lnSpc>
                <a:spcPct val="107000"/>
              </a:lnSpc>
              <a:spcBef>
                <a:spcPts val="0"/>
              </a:spcBef>
              <a:buClr>
                <a:schemeClr val="accent1"/>
              </a:buClr>
              <a:buSzTx/>
              <a:buFont typeface="Symbol" pitchFamily="2" charset="2"/>
              <a:buChar char=""/>
              <a:defRPr/>
            </a:pPr>
            <a:r>
              <a:rPr lang="en-US" sz="1400">
                <a:solidFill>
                  <a:schemeClr val="bg1"/>
                </a:solidFill>
              </a:rPr>
              <a:t>Give clear and logical instructions.</a:t>
            </a:r>
          </a:p>
          <a:p>
            <a:pPr marL="342900" lvl="0" indent="-342900">
              <a:lnSpc>
                <a:spcPct val="107000"/>
              </a:lnSpc>
              <a:spcBef>
                <a:spcPts val="0"/>
              </a:spcBef>
              <a:buClr>
                <a:schemeClr val="accent1"/>
              </a:buClr>
              <a:buSzTx/>
              <a:buFont typeface="Symbol" pitchFamily="2" charset="2"/>
              <a:buChar char=""/>
              <a:defRPr/>
            </a:pPr>
            <a:r>
              <a:rPr lang="en-US" sz="1400">
                <a:solidFill>
                  <a:schemeClr val="bg1"/>
                </a:solidFill>
              </a:rPr>
              <a:t>Be flexible. Change activities/set up if unforeseen things arise.</a:t>
            </a:r>
          </a:p>
          <a:p>
            <a:pPr marL="342900" lvl="0" indent="-342900">
              <a:lnSpc>
                <a:spcPct val="107000"/>
              </a:lnSpc>
              <a:spcBef>
                <a:spcPts val="0"/>
              </a:spcBef>
              <a:buClr>
                <a:schemeClr val="accent1"/>
              </a:buClr>
              <a:buSzTx/>
              <a:buFont typeface="Symbol" pitchFamily="2" charset="2"/>
              <a:buChar char=""/>
              <a:defRPr/>
            </a:pPr>
            <a:r>
              <a:rPr lang="en-US" sz="1400">
                <a:solidFill>
                  <a:schemeClr val="bg1"/>
                </a:solidFill>
              </a:rPr>
              <a:t>Use language, examples, and analogies that connect with young people.</a:t>
            </a:r>
          </a:p>
          <a:p>
            <a:pPr marL="342900" indent="-342900">
              <a:lnSpc>
                <a:spcPct val="107000"/>
              </a:lnSpc>
              <a:spcBef>
                <a:spcPts val="0"/>
              </a:spcBef>
              <a:buClr>
                <a:schemeClr val="accent1"/>
              </a:buClr>
              <a:buSzTx/>
              <a:buFont typeface="Symbol" pitchFamily="2" charset="2"/>
              <a:buChar char=""/>
              <a:defRPr/>
            </a:pPr>
            <a:r>
              <a:rPr lang="en-US" sz="1400">
                <a:solidFill>
                  <a:schemeClr val="bg1"/>
                </a:solidFill>
              </a:rPr>
              <a:t>Ask open-ended questions.</a:t>
            </a:r>
          </a:p>
          <a:p>
            <a:pPr marL="342900" indent="-342900">
              <a:lnSpc>
                <a:spcPct val="107000"/>
              </a:lnSpc>
              <a:spcBef>
                <a:spcPts val="0"/>
              </a:spcBef>
              <a:buClr>
                <a:schemeClr val="accent1"/>
              </a:buClr>
              <a:buSzTx/>
              <a:buFont typeface="Symbol" pitchFamily="2" charset="2"/>
              <a:buChar char=""/>
              <a:defRPr/>
            </a:pPr>
            <a:r>
              <a:rPr lang="en-US" sz="1400">
                <a:solidFill>
                  <a:schemeClr val="bg1"/>
                </a:solidFill>
              </a:rPr>
              <a:t>Listen actively.</a:t>
            </a:r>
          </a:p>
          <a:p>
            <a:pPr marL="342900" lvl="0" indent="-342900">
              <a:lnSpc>
                <a:spcPct val="107000"/>
              </a:lnSpc>
              <a:spcBef>
                <a:spcPts val="0"/>
              </a:spcBef>
              <a:buClr>
                <a:schemeClr val="accent1"/>
              </a:buClr>
              <a:buSzTx/>
              <a:buFont typeface="Symbol" pitchFamily="2" charset="2"/>
              <a:buChar char=""/>
              <a:defRPr/>
            </a:pPr>
            <a:r>
              <a:rPr lang="en-US" sz="1400">
                <a:solidFill>
                  <a:schemeClr val="bg1"/>
                </a:solidFill>
              </a:rPr>
              <a:t>Give the students a chance to ask questions. </a:t>
            </a:r>
          </a:p>
          <a:p>
            <a:pPr marL="342900" lvl="0" indent="-342900">
              <a:lnSpc>
                <a:spcPct val="107000"/>
              </a:lnSpc>
              <a:spcBef>
                <a:spcPts val="0"/>
              </a:spcBef>
              <a:buClr>
                <a:schemeClr val="accent1"/>
              </a:buClr>
              <a:buSzTx/>
              <a:buFont typeface="Symbol" pitchFamily="2" charset="2"/>
              <a:buChar char=""/>
              <a:defRPr/>
            </a:pPr>
            <a:r>
              <a:rPr lang="en-US" sz="1400">
                <a:solidFill>
                  <a:schemeClr val="bg1"/>
                </a:solidFill>
              </a:rPr>
              <a:t>Engage all students equally, especially the quiet ones. </a:t>
            </a:r>
          </a:p>
          <a:p>
            <a:pPr marL="342900" lvl="0" indent="-342900">
              <a:lnSpc>
                <a:spcPct val="107000"/>
              </a:lnSpc>
              <a:spcBef>
                <a:spcPts val="0"/>
              </a:spcBef>
              <a:buClr>
                <a:schemeClr val="accent1"/>
              </a:buClr>
              <a:buSzTx/>
              <a:buFont typeface="Symbol" pitchFamily="2" charset="2"/>
              <a:buChar char=""/>
              <a:defRPr/>
            </a:pPr>
            <a:r>
              <a:rPr lang="en-US" sz="1400">
                <a:solidFill>
                  <a:schemeClr val="bg1"/>
                </a:solidFill>
              </a:rPr>
              <a:t>Avoid criticizing, placing value, or rejecting wrong answers.</a:t>
            </a:r>
          </a:p>
          <a:p>
            <a:pPr marL="342900" lvl="0" indent="-342900">
              <a:lnSpc>
                <a:spcPct val="107000"/>
              </a:lnSpc>
              <a:spcBef>
                <a:spcPts val="0"/>
              </a:spcBef>
              <a:buClr>
                <a:schemeClr val="accent1"/>
              </a:buClr>
              <a:buSzTx/>
              <a:buFont typeface="Symbol" pitchFamily="2" charset="2"/>
              <a:buChar char=""/>
              <a:defRPr/>
            </a:pPr>
            <a:r>
              <a:rPr lang="en-US" sz="1400">
                <a:solidFill>
                  <a:schemeClr val="bg1"/>
                </a:solidFill>
              </a:rPr>
              <a:t>Help teams that may be struggling.</a:t>
            </a:r>
          </a:p>
          <a:p>
            <a:pPr marL="342900" lvl="0" indent="-342900">
              <a:lnSpc>
                <a:spcPct val="107000"/>
              </a:lnSpc>
              <a:spcBef>
                <a:spcPts val="0"/>
              </a:spcBef>
              <a:buClr>
                <a:schemeClr val="accent1"/>
              </a:buClr>
              <a:buSzTx/>
              <a:buFont typeface="Symbol" pitchFamily="2" charset="2"/>
              <a:buChar char=""/>
              <a:defRPr/>
            </a:pPr>
            <a:r>
              <a:rPr lang="en-US" sz="1400">
                <a:solidFill>
                  <a:schemeClr val="bg1"/>
                </a:solidFill>
              </a:rPr>
              <a:t>Take a break, if needed.</a:t>
            </a:r>
          </a:p>
          <a:p>
            <a:pPr>
              <a:lnSpc>
                <a:spcPct val="107000"/>
              </a:lnSpc>
              <a:spcBef>
                <a:spcPts val="0"/>
              </a:spcBef>
              <a:buClr>
                <a:srgbClr val="000000"/>
              </a:buClr>
              <a:buSzTx/>
              <a:defRPr/>
            </a:pPr>
            <a:endParaRPr lang="en-US" sz="1400" b="1" cap="all">
              <a:solidFill>
                <a:schemeClr val="accent1"/>
              </a:solidFill>
            </a:endParaRPr>
          </a:p>
        </p:txBody>
      </p:sp>
      <p:graphicFrame>
        <p:nvGraphicFramePr>
          <p:cNvPr id="7" name="Table Placeholder 11">
            <a:extLst>
              <a:ext uri="{FF2B5EF4-FFF2-40B4-BE49-F238E27FC236}">
                <a16:creationId xmlns:a16="http://schemas.microsoft.com/office/drawing/2014/main" id="{A6A4F2D5-B3CD-3A41-84B0-C9381DC6158D}"/>
              </a:ext>
            </a:extLst>
          </p:cNvPr>
          <p:cNvGraphicFramePr>
            <a:graphicFrameLocks/>
          </p:cNvGraphicFramePr>
          <p:nvPr>
            <p:extLst>
              <p:ext uri="{D42A27DB-BD31-4B8C-83A1-F6EECF244321}">
                <p14:modId xmlns:p14="http://schemas.microsoft.com/office/powerpoint/2010/main" val="2114665541"/>
              </p:ext>
            </p:extLst>
          </p:nvPr>
        </p:nvGraphicFramePr>
        <p:xfrm>
          <a:off x="872126" y="467991"/>
          <a:ext cx="5029910" cy="426720"/>
        </p:xfrm>
        <a:graphic>
          <a:graphicData uri="http://schemas.openxmlformats.org/drawingml/2006/table">
            <a:tbl>
              <a:tblPr firstRow="1" bandRow="1">
                <a:tableStyleId>{7E9639D4-E3E2-4D34-9284-5A2195B3D0D7}</a:tableStyleId>
              </a:tblPr>
              <a:tblGrid>
                <a:gridCol w="5029910">
                  <a:extLst>
                    <a:ext uri="{9D8B030D-6E8A-4147-A177-3AD203B41FA5}">
                      <a16:colId xmlns:a16="http://schemas.microsoft.com/office/drawing/2014/main" val="3160754685"/>
                    </a:ext>
                  </a:extLst>
                </a:gridCol>
              </a:tblGrid>
              <a:tr h="422227">
                <a:tc>
                  <a:txBody>
                    <a:bodyPr/>
                    <a:lstStyle/>
                    <a:p>
                      <a:pPr marL="344488" indent="0" algn="l">
                        <a:tabLst/>
                      </a:pPr>
                      <a:r>
                        <a:rPr lang="en-US" sz="2800" b="1">
                          <a:solidFill>
                            <a:schemeClr val="bg1"/>
                          </a:solidFill>
                          <a:latin typeface="GE Inspira Sans" panose="020B0503060000000003" pitchFamily="34" charset="77"/>
                          <a:cs typeface="Arial" panose="020B0604020202020204" pitchFamily="34" charset="0"/>
                        </a:rPr>
                        <a:t>Go</a:t>
                      </a:r>
                    </a:p>
                  </a:txBody>
                  <a:tcPr marL="127804" marR="12780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183901"/>
                  </a:ext>
                </a:extLst>
              </a:tr>
            </a:tbl>
          </a:graphicData>
        </a:graphic>
      </p:graphicFrame>
      <p:sp>
        <p:nvSpPr>
          <p:cNvPr id="9" name="Oval 8">
            <a:extLst>
              <a:ext uri="{FF2B5EF4-FFF2-40B4-BE49-F238E27FC236}">
                <a16:creationId xmlns:a16="http://schemas.microsoft.com/office/drawing/2014/main" id="{257A2CB8-B74E-4C4E-B144-93A067BDBC53}"/>
              </a:ext>
            </a:extLst>
          </p:cNvPr>
          <p:cNvSpPr>
            <a:spLocks noChangeAspect="1"/>
          </p:cNvSpPr>
          <p:nvPr/>
        </p:nvSpPr>
        <p:spPr>
          <a:xfrm>
            <a:off x="559190" y="377724"/>
            <a:ext cx="625871" cy="640080"/>
          </a:xfrm>
          <a:prstGeom prst="ellipse">
            <a:avLst/>
          </a:prstGeom>
          <a:solidFill>
            <a:schemeClr val="bg2">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4</a:t>
            </a:r>
          </a:p>
        </p:txBody>
      </p:sp>
      <p:sp>
        <p:nvSpPr>
          <p:cNvPr id="15" name="TextBox 14">
            <a:extLst>
              <a:ext uri="{FF2B5EF4-FFF2-40B4-BE49-F238E27FC236}">
                <a16:creationId xmlns:a16="http://schemas.microsoft.com/office/drawing/2014/main" id="{8B1F7058-0B17-EC4C-AB0E-65ECE88F820B}"/>
              </a:ext>
            </a:extLst>
          </p:cNvPr>
          <p:cNvSpPr txBox="1"/>
          <p:nvPr/>
        </p:nvSpPr>
        <p:spPr>
          <a:xfrm>
            <a:off x="685800" y="1802698"/>
            <a:ext cx="10728054" cy="1169551"/>
          </a:xfrm>
          <a:prstGeom prst="rect">
            <a:avLst/>
          </a:prstGeom>
          <a:noFill/>
        </p:spPr>
        <p:txBody>
          <a:bodyPr wrap="square">
            <a:spAutoFit/>
          </a:bodyPr>
          <a:lstStyle/>
          <a:p>
            <a:r>
              <a:rPr lang="en-US" sz="1400">
                <a:solidFill>
                  <a:schemeClr val="bg1"/>
                </a:solidFill>
                <a:latin typeface="GE Inspira Sans" panose="020B0503060000000003" pitchFamily="34" charset="77"/>
              </a:rPr>
              <a:t>Young people value experiences that engage them and encourage them to ask questions. Whether you are sharing your story, doing a demonstration, or leading a hands-on activity, you can spark their interest in engineering subjects. This may be the only exposure they get to engineering and professionals in the field. With your help, youth can build confidence in their abilities to engage with engineering principles, concepts, and inquiry-based investigations, opening the door to pursue further engineering endeavors.  </a:t>
            </a:r>
          </a:p>
          <a:p>
            <a:endParaRPr lang="en-US" sz="1400">
              <a:solidFill>
                <a:schemeClr val="bg1"/>
              </a:solidFill>
              <a:highlight>
                <a:srgbClr val="FFFF00"/>
              </a:highlight>
              <a:latin typeface="GE Inspira Sans" panose="020B0503060000000003" pitchFamily="34" charset="77"/>
            </a:endParaRPr>
          </a:p>
        </p:txBody>
      </p:sp>
      <p:sp>
        <p:nvSpPr>
          <p:cNvPr id="18" name="Text Placeholder 3">
            <a:extLst>
              <a:ext uri="{FF2B5EF4-FFF2-40B4-BE49-F238E27FC236}">
                <a16:creationId xmlns:a16="http://schemas.microsoft.com/office/drawing/2014/main" id="{64AB3CA9-9ACA-C846-AC9C-71A87D397A45}"/>
              </a:ext>
            </a:extLst>
          </p:cNvPr>
          <p:cNvSpPr txBox="1">
            <a:spLocks/>
          </p:cNvSpPr>
          <p:nvPr/>
        </p:nvSpPr>
        <p:spPr>
          <a:xfrm>
            <a:off x="6183486" y="2804523"/>
            <a:ext cx="5230368" cy="3207222"/>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buSzTx/>
              <a:defRPr/>
            </a:pPr>
            <a:r>
              <a:rPr lang="en-US" sz="1400" b="1" cap="all">
                <a:solidFill>
                  <a:schemeClr val="accent1"/>
                </a:solidFill>
              </a:rPr>
              <a:t>Be sure to</a:t>
            </a:r>
          </a:p>
          <a:p>
            <a:pPr>
              <a:lnSpc>
                <a:spcPct val="107000"/>
              </a:lnSpc>
              <a:spcBef>
                <a:spcPts val="0"/>
              </a:spcBef>
              <a:buClr>
                <a:srgbClr val="000000"/>
              </a:buClr>
              <a:buSzTx/>
              <a:defRPr/>
            </a:pPr>
            <a:endParaRPr lang="en-US" sz="600">
              <a:solidFill>
                <a:schemeClr val="bg1"/>
              </a:solidFill>
              <a:highlight>
                <a:srgbClr val="FFFF00"/>
              </a:highlight>
            </a:endParaRPr>
          </a:p>
          <a:p>
            <a:pPr marL="342900" lvl="0" indent="-342900">
              <a:lnSpc>
                <a:spcPct val="107000"/>
              </a:lnSpc>
              <a:spcBef>
                <a:spcPts val="0"/>
              </a:spcBef>
              <a:buClr>
                <a:schemeClr val="accent1"/>
              </a:buClr>
              <a:buSzTx/>
              <a:buFont typeface="Symbol" pitchFamily="2" charset="2"/>
              <a:buChar char=""/>
              <a:defRPr/>
            </a:pPr>
            <a:r>
              <a:rPr lang="en-US" sz="1400">
                <a:solidFill>
                  <a:schemeClr val="bg1"/>
                </a:solidFill>
              </a:rPr>
              <a:t>Arrive at least 30 minutes early.</a:t>
            </a:r>
          </a:p>
          <a:p>
            <a:pPr marL="342900" lvl="0" indent="-342900">
              <a:lnSpc>
                <a:spcPct val="107000"/>
              </a:lnSpc>
              <a:spcBef>
                <a:spcPts val="0"/>
              </a:spcBef>
              <a:buClr>
                <a:schemeClr val="accent1"/>
              </a:buClr>
              <a:buSzTx/>
              <a:buFont typeface="Symbol" pitchFamily="2" charset="2"/>
              <a:buChar char=""/>
              <a:defRPr/>
            </a:pPr>
            <a:r>
              <a:rPr lang="en-US" sz="1400">
                <a:solidFill>
                  <a:schemeClr val="bg1"/>
                </a:solidFill>
              </a:rPr>
              <a:t>Bring all required materials and supplies.</a:t>
            </a:r>
          </a:p>
          <a:p>
            <a:pPr marL="342900" lvl="0" indent="-342900">
              <a:lnSpc>
                <a:spcPct val="107000"/>
              </a:lnSpc>
              <a:spcBef>
                <a:spcPts val="0"/>
              </a:spcBef>
              <a:buClr>
                <a:schemeClr val="accent1"/>
              </a:buClr>
              <a:buSzTx/>
              <a:buFont typeface="Symbol" pitchFamily="2" charset="2"/>
              <a:buChar char=""/>
              <a:defRPr/>
            </a:pPr>
            <a:r>
              <a:rPr lang="en-US" sz="1400">
                <a:solidFill>
                  <a:schemeClr val="bg1"/>
                </a:solidFill>
              </a:rPr>
              <a:t>Set up the room appropriately for the activity.</a:t>
            </a:r>
          </a:p>
          <a:p>
            <a:pPr marL="342900" indent="-342900">
              <a:lnSpc>
                <a:spcPct val="107000"/>
              </a:lnSpc>
              <a:spcBef>
                <a:spcPts val="0"/>
              </a:spcBef>
              <a:buClr>
                <a:schemeClr val="accent1"/>
              </a:buClr>
              <a:buSzTx/>
              <a:buFont typeface="Symbol" pitchFamily="2" charset="2"/>
              <a:buChar char=""/>
              <a:defRPr/>
            </a:pPr>
            <a:r>
              <a:rPr lang="en-US" sz="1400">
                <a:solidFill>
                  <a:schemeClr val="bg1"/>
                </a:solidFill>
              </a:rPr>
              <a:t>Stay on top of the time so that everyone has a chance to participate. </a:t>
            </a:r>
          </a:p>
          <a:p>
            <a:pPr lvl="0">
              <a:lnSpc>
                <a:spcPct val="107000"/>
              </a:lnSpc>
              <a:spcBef>
                <a:spcPts val="0"/>
              </a:spcBef>
              <a:buClr>
                <a:schemeClr val="accent1"/>
              </a:buClr>
              <a:buSzTx/>
              <a:defRPr/>
            </a:pPr>
            <a:endParaRPr lang="en-US" sz="800">
              <a:solidFill>
                <a:schemeClr val="bg1"/>
              </a:solidFill>
            </a:endParaRPr>
          </a:p>
          <a:p>
            <a:pPr>
              <a:lnSpc>
                <a:spcPct val="107000"/>
              </a:lnSpc>
              <a:spcBef>
                <a:spcPts val="0"/>
              </a:spcBef>
              <a:buClr>
                <a:schemeClr val="accent1"/>
              </a:buClr>
              <a:buSzTx/>
              <a:defRPr/>
            </a:pPr>
            <a:r>
              <a:rPr lang="en-US" sz="1400" b="1" cap="all">
                <a:solidFill>
                  <a:schemeClr val="accent1"/>
                </a:solidFill>
              </a:rPr>
              <a:t>REMEMBER</a:t>
            </a:r>
          </a:p>
          <a:p>
            <a:pPr>
              <a:lnSpc>
                <a:spcPct val="107000"/>
              </a:lnSpc>
              <a:spcBef>
                <a:spcPts val="0"/>
              </a:spcBef>
              <a:buClr>
                <a:schemeClr val="accent1"/>
              </a:buClr>
              <a:buSzTx/>
              <a:defRPr/>
            </a:pPr>
            <a:endParaRPr lang="en-US" sz="800" b="1" cap="all">
              <a:solidFill>
                <a:schemeClr val="accent1"/>
              </a:solidFill>
            </a:endParaRPr>
          </a:p>
          <a:p>
            <a:pPr marL="342900" indent="-342900">
              <a:lnSpc>
                <a:spcPct val="107000"/>
              </a:lnSpc>
              <a:spcBef>
                <a:spcPts val="0"/>
              </a:spcBef>
              <a:buClr>
                <a:schemeClr val="accent1"/>
              </a:buClr>
              <a:buSzTx/>
              <a:buFont typeface="Symbol" pitchFamily="2" charset="2"/>
              <a:buChar char=""/>
              <a:defRPr/>
            </a:pPr>
            <a:r>
              <a:rPr lang="en-US" sz="1400">
                <a:solidFill>
                  <a:schemeClr val="bg1"/>
                </a:solidFill>
              </a:rPr>
              <a:t>Be present.</a:t>
            </a:r>
          </a:p>
          <a:p>
            <a:pPr marL="342900" indent="-342900">
              <a:lnSpc>
                <a:spcPct val="107000"/>
              </a:lnSpc>
              <a:spcBef>
                <a:spcPts val="0"/>
              </a:spcBef>
              <a:buClr>
                <a:schemeClr val="accent1"/>
              </a:buClr>
              <a:buSzTx/>
              <a:buFont typeface="Symbol" pitchFamily="2" charset="2"/>
              <a:buChar char=""/>
              <a:defRPr/>
            </a:pPr>
            <a:r>
              <a:rPr lang="en-US" sz="1400">
                <a:solidFill>
                  <a:schemeClr val="bg1"/>
                </a:solidFill>
              </a:rPr>
              <a:t>Be yourself and make the activity your own.</a:t>
            </a:r>
          </a:p>
          <a:p>
            <a:pPr marL="342900" lvl="0" indent="-342900">
              <a:lnSpc>
                <a:spcPct val="107000"/>
              </a:lnSpc>
              <a:spcBef>
                <a:spcPts val="0"/>
              </a:spcBef>
              <a:buClr>
                <a:schemeClr val="accent1"/>
              </a:buClr>
              <a:buSzTx/>
              <a:buFont typeface="Symbol" pitchFamily="2" charset="2"/>
              <a:buChar char=""/>
              <a:defRPr/>
            </a:pPr>
            <a:r>
              <a:rPr lang="en-US" sz="1400">
                <a:solidFill>
                  <a:schemeClr val="bg1"/>
                </a:solidFill>
              </a:rPr>
              <a:t>Take photos and collect quotes that best showcase the event – </a:t>
            </a:r>
            <a:r>
              <a:rPr lang="en-US" sz="1400" i="1">
                <a:solidFill>
                  <a:schemeClr val="bg1"/>
                </a:solidFill>
              </a:rPr>
              <a:t>only if Photo Consent Forms were completed</a:t>
            </a:r>
            <a:r>
              <a:rPr lang="en-US" sz="1400">
                <a:solidFill>
                  <a:schemeClr val="bg1"/>
                </a:solidFill>
              </a:rPr>
              <a:t>.</a:t>
            </a:r>
          </a:p>
          <a:p>
            <a:pPr marL="342900" indent="-342900">
              <a:lnSpc>
                <a:spcPct val="107000"/>
              </a:lnSpc>
              <a:spcBef>
                <a:spcPts val="0"/>
              </a:spcBef>
              <a:buClr>
                <a:schemeClr val="accent1"/>
              </a:buClr>
              <a:buSzTx/>
              <a:buFont typeface="Symbol" pitchFamily="2" charset="2"/>
              <a:buChar char=""/>
              <a:defRPr/>
            </a:pPr>
            <a:r>
              <a:rPr lang="en-US" sz="1400">
                <a:solidFill>
                  <a:schemeClr val="bg1"/>
                </a:solidFill>
              </a:rPr>
              <a:t>Have fun!</a:t>
            </a:r>
          </a:p>
          <a:p>
            <a:pPr lvl="0">
              <a:lnSpc>
                <a:spcPct val="107000"/>
              </a:lnSpc>
              <a:spcBef>
                <a:spcPts val="0"/>
              </a:spcBef>
              <a:buClr>
                <a:schemeClr val="accent1"/>
              </a:buClr>
              <a:buSzTx/>
              <a:defRPr/>
            </a:pPr>
            <a:endParaRPr lang="en-US" sz="1400">
              <a:solidFill>
                <a:schemeClr val="bg1"/>
              </a:solidFill>
            </a:endParaRPr>
          </a:p>
          <a:p>
            <a:pPr marL="285750" indent="-285750">
              <a:buFont typeface="Arial" panose="020B0604020202020204" pitchFamily="34" charset="0"/>
              <a:buChar char="•"/>
            </a:pPr>
            <a:endParaRPr lang="en-US" sz="1400">
              <a:solidFill>
                <a:schemeClr val="bg1"/>
              </a:solidFill>
            </a:endParaRPr>
          </a:p>
          <a:p>
            <a:pPr>
              <a:lnSpc>
                <a:spcPct val="107000"/>
              </a:lnSpc>
              <a:spcBef>
                <a:spcPts val="0"/>
              </a:spcBef>
              <a:buClr>
                <a:srgbClr val="000000"/>
              </a:buClr>
              <a:buSzTx/>
              <a:defRPr/>
            </a:pPr>
            <a:endParaRPr lang="en-US" sz="1400" b="1" cap="all">
              <a:solidFill>
                <a:schemeClr val="accent1"/>
              </a:solidFill>
            </a:endParaRPr>
          </a:p>
          <a:p>
            <a:pPr>
              <a:lnSpc>
                <a:spcPct val="107000"/>
              </a:lnSpc>
              <a:spcBef>
                <a:spcPts val="0"/>
              </a:spcBef>
              <a:buClr>
                <a:srgbClr val="000000"/>
              </a:buClr>
              <a:buSzTx/>
              <a:defRPr/>
            </a:pPr>
            <a:endParaRPr lang="en-US" sz="1400" b="1" cap="all">
              <a:solidFill>
                <a:schemeClr val="accent1"/>
              </a:solidFill>
            </a:endParaRPr>
          </a:p>
          <a:p>
            <a:pPr>
              <a:lnSpc>
                <a:spcPct val="107000"/>
              </a:lnSpc>
            </a:pPr>
            <a:r>
              <a:rPr lang="en-US" b="1">
                <a:solidFill>
                  <a:schemeClr val="bg1"/>
                </a:solidFill>
              </a:rPr>
              <a:t> </a:t>
            </a:r>
            <a:endParaRPr lang="en-US" sz="2400">
              <a:solidFill>
                <a:schemeClr val="bg1"/>
              </a:solidFill>
            </a:endParaRPr>
          </a:p>
          <a:p>
            <a:pPr lvl="1" fontAlgn="base"/>
            <a:endParaRPr lang="en-US" sz="1400">
              <a:solidFill>
                <a:schemeClr val="bg1"/>
              </a:solidFill>
            </a:endParaRPr>
          </a:p>
          <a:p>
            <a:pPr marL="285750" indent="-285750">
              <a:buFont typeface="Arial" panose="020B0604020202020204" pitchFamily="34" charset="0"/>
              <a:buChar char="•"/>
            </a:pPr>
            <a:endParaRPr lang="en-US" sz="1400">
              <a:solidFill>
                <a:schemeClr val="bg1"/>
              </a:solidFill>
            </a:endParaRPr>
          </a:p>
        </p:txBody>
      </p:sp>
      <p:sp>
        <p:nvSpPr>
          <p:cNvPr id="2" name="Title 1" hidden="1">
            <a:extLst>
              <a:ext uri="{FF2B5EF4-FFF2-40B4-BE49-F238E27FC236}">
                <a16:creationId xmlns:a16="http://schemas.microsoft.com/office/drawing/2014/main" id="{C5735C8E-8EDF-AB1A-F153-D6541526D5D0}"/>
              </a:ext>
            </a:extLst>
          </p:cNvPr>
          <p:cNvSpPr>
            <a:spLocks noGrp="1"/>
          </p:cNvSpPr>
          <p:nvPr>
            <p:ph type="title" idx="4294967295"/>
          </p:nvPr>
        </p:nvSpPr>
        <p:spPr/>
        <p:txBody>
          <a:bodyPr/>
          <a:lstStyle/>
          <a:p>
            <a:r>
              <a:rPr lang="en-US"/>
              <a:t>Step 4:</a:t>
            </a:r>
            <a:r>
              <a:rPr lang="en-US" baseline="0"/>
              <a:t> Go</a:t>
            </a:r>
            <a:endParaRPr lang="en-US"/>
          </a:p>
        </p:txBody>
      </p:sp>
      <p:sp>
        <p:nvSpPr>
          <p:cNvPr id="3" name="Rounded Rectangle 14">
            <a:hlinkClick r:id="rId2" action="ppaction://hlinksldjump"/>
            <a:extLst>
              <a:ext uri="{FF2B5EF4-FFF2-40B4-BE49-F238E27FC236}">
                <a16:creationId xmlns:a16="http://schemas.microsoft.com/office/drawing/2014/main" id="{9C4A4C19-5049-159D-9017-D62DC2AEC2EB}"/>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bg2"/>
                </a:solidFill>
              </a:rPr>
              <a:t>6 Steps</a:t>
            </a:r>
          </a:p>
        </p:txBody>
      </p:sp>
      <p:pic>
        <p:nvPicPr>
          <p:cNvPr id="4" name="Graphic 3" descr="Line arrow: Horizontal U-turn outline">
            <a:hlinkClick r:id="rId2" action="ppaction://hlinksldjump"/>
            <a:extLst>
              <a:ext uri="{FF2B5EF4-FFF2-40B4-BE49-F238E27FC236}">
                <a16:creationId xmlns:a16="http://schemas.microsoft.com/office/drawing/2014/main" id="{AE8FFE68-51AD-9416-A595-9C0685CC8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45072" y="219547"/>
            <a:ext cx="274320" cy="274320"/>
          </a:xfrm>
          <a:prstGeom prst="rect">
            <a:avLst/>
          </a:prstGeom>
        </p:spPr>
      </p:pic>
      <p:pic>
        <p:nvPicPr>
          <p:cNvPr id="6" name="Graphic 5" descr="Circle with left arrow outline">
            <a:hlinkClick r:id="" action="ppaction://hlinkshowjump?jump=nextslide"/>
            <a:extLst>
              <a:ext uri="{FF2B5EF4-FFF2-40B4-BE49-F238E27FC236}">
                <a16:creationId xmlns:a16="http://schemas.microsoft.com/office/drawing/2014/main" id="{40F5D199-C52B-DE42-4F1C-1349F4FBB5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69515" y="173827"/>
            <a:ext cx="365760" cy="365760"/>
          </a:xfrm>
          <a:prstGeom prst="rect">
            <a:avLst/>
          </a:prstGeom>
        </p:spPr>
      </p:pic>
      <p:pic>
        <p:nvPicPr>
          <p:cNvPr id="12" name="Graphic 11" descr="Circle with left arrow outline">
            <a:hlinkClick r:id="" action="ppaction://hlinkshowjump?jump=previousslide"/>
            <a:extLst>
              <a:ext uri="{FF2B5EF4-FFF2-40B4-BE49-F238E27FC236}">
                <a16:creationId xmlns:a16="http://schemas.microsoft.com/office/drawing/2014/main" id="{D914BB57-6B3E-E52A-07F8-0DC734AEEC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601237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21FB4883-C289-5346-89FB-24ECE6D6B513}"/>
              </a:ext>
            </a:extLst>
          </p:cNvPr>
          <p:cNvSpPr txBox="1">
            <a:spLocks/>
          </p:cNvSpPr>
          <p:nvPr/>
        </p:nvSpPr>
        <p:spPr>
          <a:xfrm>
            <a:off x="804275" y="2620097"/>
            <a:ext cx="5230368" cy="3010682"/>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rPr>
              <a:t>employee hours form</a:t>
            </a:r>
          </a:p>
          <a:p>
            <a:pPr lvl="0">
              <a:lnSpc>
                <a:spcPct val="107000"/>
              </a:lnSpc>
              <a:spcBef>
                <a:spcPts val="0"/>
              </a:spcBef>
              <a:buClr>
                <a:srgbClr val="000000"/>
              </a:buClr>
            </a:pPr>
            <a:endParaRPr lang="en-US" sz="600">
              <a:solidFill>
                <a:schemeClr val="bg1"/>
              </a:solidFill>
              <a:ea typeface="Calibri" panose="020F0502020204030204" pitchFamily="34" charset="0"/>
              <a:cs typeface="Times New Roman" panose="02020603050405020304" pitchFamily="18" charset="0"/>
            </a:endParaRPr>
          </a:p>
          <a:p>
            <a:pPr lvl="0">
              <a:lnSpc>
                <a:spcPct val="107000"/>
              </a:lnSpc>
              <a:spcBef>
                <a:spcPts val="0"/>
              </a:spcBef>
              <a:buClr>
                <a:schemeClr val="accent1"/>
              </a:buClr>
              <a:buSzTx/>
              <a:defRPr/>
            </a:pPr>
            <a:r>
              <a:rPr lang="en-US" sz="1400" b="1">
                <a:solidFill>
                  <a:schemeClr val="bg1"/>
                </a:solidFill>
              </a:rPr>
              <a:t>One volunteer </a:t>
            </a:r>
            <a:r>
              <a:rPr lang="en-US" sz="1400">
                <a:solidFill>
                  <a:schemeClr val="bg1"/>
                </a:solidFill>
              </a:rPr>
              <a:t>should submit this form to report the Engineering Discovery activity. Prepare to report:</a:t>
            </a:r>
          </a:p>
          <a:p>
            <a:pPr marL="285750" lvl="0" indent="-285750">
              <a:lnSpc>
                <a:spcPct val="107000"/>
              </a:lnSpc>
              <a:spcBef>
                <a:spcPts val="0"/>
              </a:spcBef>
              <a:buClr>
                <a:schemeClr val="accent1"/>
              </a:buClr>
              <a:buSzTx/>
              <a:buFont typeface="Wingdings" panose="05000000000000000000" pitchFamily="2" charset="2"/>
              <a:buChar char="ü"/>
              <a:defRPr/>
            </a:pPr>
            <a:r>
              <a:rPr lang="en-US" sz="1400">
                <a:solidFill>
                  <a:schemeClr val="bg1"/>
                </a:solidFill>
              </a:rPr>
              <a:t>Date of event</a:t>
            </a:r>
          </a:p>
          <a:p>
            <a:pPr marL="285750" lvl="0" indent="-285750">
              <a:lnSpc>
                <a:spcPct val="107000"/>
              </a:lnSpc>
              <a:spcBef>
                <a:spcPts val="0"/>
              </a:spcBef>
              <a:buClr>
                <a:schemeClr val="accent1"/>
              </a:buClr>
              <a:buSzTx/>
              <a:buFont typeface="Wingdings" panose="05000000000000000000" pitchFamily="2" charset="2"/>
              <a:buChar char="ü"/>
              <a:defRPr/>
            </a:pPr>
            <a:r>
              <a:rPr lang="en-US" sz="1400">
                <a:solidFill>
                  <a:schemeClr val="bg1"/>
                </a:solidFill>
              </a:rPr>
              <a:t>Number of youth, approximate number who attended a previous activity, and approximate number of female youth</a:t>
            </a:r>
          </a:p>
          <a:p>
            <a:pPr marL="285750" lvl="0" indent="-285750">
              <a:lnSpc>
                <a:spcPct val="107000"/>
              </a:lnSpc>
              <a:spcBef>
                <a:spcPts val="0"/>
              </a:spcBef>
              <a:buClr>
                <a:schemeClr val="accent1"/>
              </a:buClr>
              <a:buSzTx/>
              <a:buFont typeface="Wingdings" panose="05000000000000000000" pitchFamily="2" charset="2"/>
              <a:buChar char="ü"/>
              <a:defRPr/>
            </a:pPr>
            <a:r>
              <a:rPr lang="en-US" sz="1400">
                <a:solidFill>
                  <a:schemeClr val="bg1"/>
                </a:solidFill>
              </a:rPr>
              <a:t>Number of parents/guardians</a:t>
            </a:r>
          </a:p>
          <a:p>
            <a:pPr marL="285750" lvl="0" indent="-285750">
              <a:lnSpc>
                <a:spcPct val="107000"/>
              </a:lnSpc>
              <a:spcBef>
                <a:spcPts val="0"/>
              </a:spcBef>
              <a:buClr>
                <a:schemeClr val="accent1"/>
              </a:buClr>
              <a:buSzTx/>
              <a:buFont typeface="Wingdings" panose="05000000000000000000" pitchFamily="2" charset="2"/>
              <a:buChar char="ü"/>
              <a:defRPr/>
            </a:pPr>
            <a:r>
              <a:rPr lang="en-US" sz="1400">
                <a:solidFill>
                  <a:schemeClr val="bg1"/>
                </a:solidFill>
              </a:rPr>
              <a:t>Number of volunteers and approximate number of volunteering hours</a:t>
            </a:r>
          </a:p>
          <a:p>
            <a:pPr lvl="0">
              <a:lnSpc>
                <a:spcPct val="107000"/>
              </a:lnSpc>
              <a:spcBef>
                <a:spcPts val="0"/>
              </a:spcBef>
              <a:buClr>
                <a:schemeClr val="accent1"/>
              </a:buClr>
              <a:buSzTx/>
              <a:defRPr/>
            </a:pPr>
            <a:endParaRPr lang="en-US" sz="1400">
              <a:solidFill>
                <a:schemeClr val="bg1"/>
              </a:solidFill>
            </a:endParaRPr>
          </a:p>
          <a:p>
            <a:pPr lvl="0">
              <a:lnSpc>
                <a:spcPct val="107000"/>
              </a:lnSpc>
              <a:spcBef>
                <a:spcPts val="0"/>
              </a:spcBef>
              <a:buClr>
                <a:schemeClr val="accent1"/>
              </a:buClr>
              <a:buSzTx/>
              <a:defRPr/>
            </a:pPr>
            <a:r>
              <a:rPr lang="en-US" sz="1400" b="1">
                <a:solidFill>
                  <a:schemeClr val="bg1"/>
                </a:solidFill>
              </a:rPr>
              <a:t>Scan the QR Code or click on the image </a:t>
            </a:r>
          </a:p>
          <a:p>
            <a:pPr lvl="0">
              <a:lnSpc>
                <a:spcPct val="107000"/>
              </a:lnSpc>
              <a:spcBef>
                <a:spcPts val="0"/>
              </a:spcBef>
              <a:buClr>
                <a:schemeClr val="accent1"/>
              </a:buClr>
              <a:buSzTx/>
              <a:defRPr/>
            </a:pPr>
            <a:r>
              <a:rPr lang="en-US" sz="1400" b="1">
                <a:solidFill>
                  <a:schemeClr val="bg1"/>
                </a:solidFill>
              </a:rPr>
              <a:t>to access the Employee Hours form.</a:t>
            </a:r>
          </a:p>
          <a:p>
            <a:pPr marL="342900" lvl="0" indent="-342900">
              <a:lnSpc>
                <a:spcPct val="107000"/>
              </a:lnSpc>
              <a:spcBef>
                <a:spcPts val="0"/>
              </a:spcBef>
              <a:buClr>
                <a:srgbClr val="000000"/>
              </a:buClr>
              <a:buSzTx/>
              <a:buFont typeface="Symbol" pitchFamily="2" charset="2"/>
              <a:buChar char=""/>
              <a:defRPr/>
            </a:pPr>
            <a:endParaRPr lang="en-US" sz="1400">
              <a:solidFill>
                <a:schemeClr val="bg1"/>
              </a:solidFill>
            </a:endParaRPr>
          </a:p>
          <a:p>
            <a:pPr marL="285750" indent="-285750">
              <a:buFont typeface="Arial" panose="020B0604020202020204" pitchFamily="34" charset="0"/>
              <a:buChar char="•"/>
            </a:pPr>
            <a:endParaRPr lang="en-US" sz="1400"/>
          </a:p>
        </p:txBody>
      </p:sp>
      <p:sp>
        <p:nvSpPr>
          <p:cNvPr id="16" name="Title 1">
            <a:extLst>
              <a:ext uri="{FF2B5EF4-FFF2-40B4-BE49-F238E27FC236}">
                <a16:creationId xmlns:a16="http://schemas.microsoft.com/office/drawing/2014/main" id="{AE9AD915-09FD-0148-BA17-E4CB7084F56A}"/>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br>
              <a:rPr lang="en-US" b="1"/>
            </a:br>
            <a:br>
              <a:rPr lang="en-US" sz="1000" b="1"/>
            </a:br>
            <a:r>
              <a:rPr lang="en-US" sz="2000" b="1">
                <a:solidFill>
                  <a:schemeClr val="accent1"/>
                </a:solidFill>
              </a:rPr>
              <a:t>Record the Engineering Discovery activity and give us your feedback! Here’s how:</a:t>
            </a:r>
            <a:endParaRPr lang="en-US" sz="1400">
              <a:solidFill>
                <a:schemeClr val="accent1"/>
              </a:solidFill>
            </a:endParaRPr>
          </a:p>
        </p:txBody>
      </p:sp>
      <p:sp>
        <p:nvSpPr>
          <p:cNvPr id="8" name="Slide Number Placeholder 3">
            <a:extLst>
              <a:ext uri="{FF2B5EF4-FFF2-40B4-BE49-F238E27FC236}">
                <a16:creationId xmlns:a16="http://schemas.microsoft.com/office/drawing/2014/main" id="{62C2C1CC-DC44-4819-9706-407E525B0E7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8</a:t>
            </a:fld>
            <a:endParaRPr lang="en-GB"/>
          </a:p>
        </p:txBody>
      </p:sp>
      <p:graphicFrame>
        <p:nvGraphicFramePr>
          <p:cNvPr id="10" name="Table Placeholder 11">
            <a:extLst>
              <a:ext uri="{FF2B5EF4-FFF2-40B4-BE49-F238E27FC236}">
                <a16:creationId xmlns:a16="http://schemas.microsoft.com/office/drawing/2014/main" id="{56A6AB34-A437-0148-B160-ECECFAD17C98}"/>
              </a:ext>
            </a:extLst>
          </p:cNvPr>
          <p:cNvGraphicFramePr>
            <a:graphicFrameLocks/>
          </p:cNvGraphicFramePr>
          <p:nvPr>
            <p:extLst>
              <p:ext uri="{D42A27DB-BD31-4B8C-83A1-F6EECF244321}">
                <p14:modId xmlns:p14="http://schemas.microsoft.com/office/powerpoint/2010/main" val="2866419529"/>
              </p:ext>
            </p:extLst>
          </p:nvPr>
        </p:nvGraphicFramePr>
        <p:xfrm>
          <a:off x="872126" y="467991"/>
          <a:ext cx="5029910" cy="426720"/>
        </p:xfrm>
        <a:graphic>
          <a:graphicData uri="http://schemas.openxmlformats.org/drawingml/2006/table">
            <a:tbl>
              <a:tblPr firstRow="1" bandRow="1">
                <a:tableStyleId>{7E9639D4-E3E2-4D34-9284-5A2195B3D0D7}</a:tableStyleId>
              </a:tblPr>
              <a:tblGrid>
                <a:gridCol w="5029910">
                  <a:extLst>
                    <a:ext uri="{9D8B030D-6E8A-4147-A177-3AD203B41FA5}">
                      <a16:colId xmlns:a16="http://schemas.microsoft.com/office/drawing/2014/main" val="3160754685"/>
                    </a:ext>
                  </a:extLst>
                </a:gridCol>
              </a:tblGrid>
              <a:tr h="422227">
                <a:tc>
                  <a:txBody>
                    <a:bodyPr/>
                    <a:lstStyle/>
                    <a:p>
                      <a:pPr marL="344488" indent="0" algn="l">
                        <a:tabLst/>
                      </a:pPr>
                      <a:r>
                        <a:rPr lang="en-US" sz="2800" b="1">
                          <a:solidFill>
                            <a:schemeClr val="bg1"/>
                          </a:solidFill>
                          <a:latin typeface="GE Inspira Sans" panose="020B0503060000000003" pitchFamily="34" charset="77"/>
                          <a:cs typeface="Arial" panose="020B0604020202020204" pitchFamily="34" charset="0"/>
                        </a:rPr>
                        <a:t>Make It Count</a:t>
                      </a:r>
                    </a:p>
                  </a:txBody>
                  <a:tcPr marL="127804" marR="12780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183901"/>
                  </a:ext>
                </a:extLst>
              </a:tr>
            </a:tbl>
          </a:graphicData>
        </a:graphic>
      </p:graphicFrame>
      <p:sp>
        <p:nvSpPr>
          <p:cNvPr id="11" name="Oval 10">
            <a:extLst>
              <a:ext uri="{FF2B5EF4-FFF2-40B4-BE49-F238E27FC236}">
                <a16:creationId xmlns:a16="http://schemas.microsoft.com/office/drawing/2014/main" id="{A240D44A-CCCF-F141-A102-AD172762B434}"/>
              </a:ext>
            </a:extLst>
          </p:cNvPr>
          <p:cNvSpPr>
            <a:spLocks noChangeAspect="1"/>
          </p:cNvSpPr>
          <p:nvPr/>
        </p:nvSpPr>
        <p:spPr>
          <a:xfrm>
            <a:off x="559190" y="377724"/>
            <a:ext cx="625871" cy="640080"/>
          </a:xfrm>
          <a:prstGeom prst="ellipse">
            <a:avLst/>
          </a:prstGeom>
          <a:solidFill>
            <a:schemeClr val="accent5">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5</a:t>
            </a:r>
          </a:p>
        </p:txBody>
      </p:sp>
      <p:sp>
        <p:nvSpPr>
          <p:cNvPr id="13" name="TextBox 12">
            <a:extLst>
              <a:ext uri="{FF2B5EF4-FFF2-40B4-BE49-F238E27FC236}">
                <a16:creationId xmlns:a16="http://schemas.microsoft.com/office/drawing/2014/main" id="{F6AC0C38-CA81-F741-A094-03410EAE7DC6}"/>
              </a:ext>
            </a:extLst>
          </p:cNvPr>
          <p:cNvSpPr txBox="1"/>
          <p:nvPr/>
        </p:nvSpPr>
        <p:spPr>
          <a:xfrm>
            <a:off x="804275" y="1880090"/>
            <a:ext cx="10515598" cy="523220"/>
          </a:xfrm>
          <a:prstGeom prst="rect">
            <a:avLst/>
          </a:prstGeom>
          <a:noFill/>
        </p:spPr>
        <p:txBody>
          <a:bodyPr wrap="square">
            <a:spAutoFit/>
          </a:bodyPr>
          <a:lstStyle/>
          <a:p>
            <a:r>
              <a:rPr lang="en-US" sz="1400">
                <a:solidFill>
                  <a:schemeClr val="bg1"/>
                </a:solidFill>
              </a:rPr>
              <a:t>Next Engineers wants to make a meaningful impact. Data collection is an important tool for assessing our impact, measuring our reach, and improving our resources.  After every Discovery event, we ask that 2 forms are completed…</a:t>
            </a:r>
            <a:endParaRPr lang="en-US" sz="1800">
              <a:solidFill>
                <a:schemeClr val="bg1"/>
              </a:solidFill>
              <a:ea typeface="Calibri" panose="020F0502020204030204" pitchFamily="34" charset="0"/>
              <a:cs typeface="Times New Roman" panose="02020603050405020304" pitchFamily="18" charset="0"/>
            </a:endParaRPr>
          </a:p>
        </p:txBody>
      </p:sp>
      <p:sp>
        <p:nvSpPr>
          <p:cNvPr id="2" name="Title 1" hidden="1">
            <a:extLst>
              <a:ext uri="{FF2B5EF4-FFF2-40B4-BE49-F238E27FC236}">
                <a16:creationId xmlns:a16="http://schemas.microsoft.com/office/drawing/2014/main" id="{586D62A9-006C-9A17-B74A-9753448D2DD1}"/>
              </a:ext>
            </a:extLst>
          </p:cNvPr>
          <p:cNvSpPr>
            <a:spLocks noGrp="1"/>
          </p:cNvSpPr>
          <p:nvPr>
            <p:ph type="title" idx="4294967295"/>
          </p:nvPr>
        </p:nvSpPr>
        <p:spPr/>
        <p:txBody>
          <a:bodyPr/>
          <a:lstStyle/>
          <a:p>
            <a:r>
              <a:rPr lang="en-US"/>
              <a:t>Step 5: Make It Count</a:t>
            </a:r>
          </a:p>
        </p:txBody>
      </p:sp>
      <p:pic>
        <p:nvPicPr>
          <p:cNvPr id="5" name="Picture 4" descr="Qr code&#10;&#10;Description automatically generated">
            <a:extLst>
              <a:ext uri="{FF2B5EF4-FFF2-40B4-BE49-F238E27FC236}">
                <a16:creationId xmlns:a16="http://schemas.microsoft.com/office/drawing/2014/main" id="{1A8AD4AC-DC73-CB2E-1149-0436CAE21A48}"/>
              </a:ext>
            </a:extLst>
          </p:cNvPr>
          <p:cNvPicPr>
            <a:picLocks noChangeAspect="1"/>
          </p:cNvPicPr>
          <p:nvPr/>
        </p:nvPicPr>
        <p:blipFill>
          <a:blip r:embed="rId2"/>
          <a:stretch>
            <a:fillRect/>
          </a:stretch>
        </p:blipFill>
        <p:spPr>
          <a:xfrm>
            <a:off x="4267123" y="4730257"/>
            <a:ext cx="1673635" cy="1673635"/>
          </a:xfrm>
          <a:prstGeom prst="rect">
            <a:avLst/>
          </a:prstGeom>
        </p:spPr>
      </p:pic>
      <p:sp>
        <p:nvSpPr>
          <p:cNvPr id="6" name="Text Placeholder 3">
            <a:extLst>
              <a:ext uri="{FF2B5EF4-FFF2-40B4-BE49-F238E27FC236}">
                <a16:creationId xmlns:a16="http://schemas.microsoft.com/office/drawing/2014/main" id="{027C050C-34A9-D813-9252-34FF03BD9D7F}"/>
              </a:ext>
            </a:extLst>
          </p:cNvPr>
          <p:cNvSpPr txBox="1">
            <a:spLocks/>
          </p:cNvSpPr>
          <p:nvPr/>
        </p:nvSpPr>
        <p:spPr>
          <a:xfrm>
            <a:off x="6164158" y="2620097"/>
            <a:ext cx="5230368" cy="3010682"/>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rPr>
              <a:t>VOLUNTEER FEEDBACK FORM</a:t>
            </a:r>
          </a:p>
          <a:p>
            <a:pPr lvl="0">
              <a:lnSpc>
                <a:spcPct val="107000"/>
              </a:lnSpc>
              <a:spcBef>
                <a:spcPts val="0"/>
              </a:spcBef>
              <a:buClr>
                <a:srgbClr val="000000"/>
              </a:buClr>
            </a:pPr>
            <a:endParaRPr lang="en-US" sz="600">
              <a:solidFill>
                <a:schemeClr val="bg1"/>
              </a:solidFill>
              <a:ea typeface="Calibri" panose="020F0502020204030204" pitchFamily="34" charset="0"/>
              <a:cs typeface="Times New Roman" panose="02020603050405020304" pitchFamily="18" charset="0"/>
            </a:endParaRPr>
          </a:p>
          <a:p>
            <a:pPr lvl="0">
              <a:lnSpc>
                <a:spcPct val="107000"/>
              </a:lnSpc>
              <a:spcBef>
                <a:spcPts val="0"/>
              </a:spcBef>
              <a:buClr>
                <a:schemeClr val="accent1"/>
              </a:buClr>
              <a:buSzTx/>
              <a:defRPr/>
            </a:pPr>
            <a:r>
              <a:rPr lang="en-US" sz="1400" b="1">
                <a:solidFill>
                  <a:schemeClr val="bg1"/>
                </a:solidFill>
              </a:rPr>
              <a:t>All volunteers </a:t>
            </a:r>
            <a:r>
              <a:rPr lang="en-US" sz="1400">
                <a:solidFill>
                  <a:schemeClr val="bg1"/>
                </a:solidFill>
              </a:rPr>
              <a:t>are encouraged to share feedback on their volunteer experiences by submitting a feedback form after each activity. The survey should take less than 2 minutes to complete!  </a:t>
            </a:r>
          </a:p>
          <a:p>
            <a:pPr lvl="0">
              <a:lnSpc>
                <a:spcPct val="107000"/>
              </a:lnSpc>
              <a:spcBef>
                <a:spcPts val="0"/>
              </a:spcBef>
              <a:buClr>
                <a:schemeClr val="accent1"/>
              </a:buClr>
              <a:buSzTx/>
              <a:defRPr/>
            </a:pPr>
            <a:endParaRPr lang="en-US" sz="1400">
              <a:solidFill>
                <a:schemeClr val="bg1"/>
              </a:solidFill>
            </a:endParaRPr>
          </a:p>
          <a:p>
            <a:pPr lvl="0">
              <a:lnSpc>
                <a:spcPct val="107000"/>
              </a:lnSpc>
              <a:spcBef>
                <a:spcPts val="0"/>
              </a:spcBef>
              <a:buClr>
                <a:schemeClr val="accent1"/>
              </a:buClr>
              <a:buSzTx/>
              <a:defRPr/>
            </a:pPr>
            <a:endParaRPr lang="en-US" sz="1400">
              <a:solidFill>
                <a:schemeClr val="bg1"/>
              </a:solidFill>
            </a:endParaRPr>
          </a:p>
          <a:p>
            <a:pPr lvl="0">
              <a:lnSpc>
                <a:spcPct val="107000"/>
              </a:lnSpc>
              <a:spcBef>
                <a:spcPts val="0"/>
              </a:spcBef>
              <a:buClr>
                <a:schemeClr val="accent1"/>
              </a:buClr>
              <a:buSzTx/>
              <a:defRPr/>
            </a:pPr>
            <a:r>
              <a:rPr lang="en-US" sz="1400" b="1">
                <a:solidFill>
                  <a:schemeClr val="bg1"/>
                </a:solidFill>
              </a:rPr>
              <a:t>Scan the QR Code or click on the image </a:t>
            </a:r>
          </a:p>
          <a:p>
            <a:pPr lvl="0">
              <a:lnSpc>
                <a:spcPct val="107000"/>
              </a:lnSpc>
              <a:spcBef>
                <a:spcPts val="0"/>
              </a:spcBef>
              <a:buClr>
                <a:schemeClr val="accent1"/>
              </a:buClr>
              <a:buSzTx/>
              <a:defRPr/>
            </a:pPr>
            <a:r>
              <a:rPr lang="en-US" sz="1400" b="1">
                <a:solidFill>
                  <a:schemeClr val="bg1"/>
                </a:solidFill>
              </a:rPr>
              <a:t>to access the Volunteer Feedback form.</a:t>
            </a:r>
          </a:p>
          <a:p>
            <a:pPr marL="342900" lvl="0" indent="-342900">
              <a:lnSpc>
                <a:spcPct val="107000"/>
              </a:lnSpc>
              <a:spcBef>
                <a:spcPts val="0"/>
              </a:spcBef>
              <a:buClr>
                <a:srgbClr val="000000"/>
              </a:buClr>
              <a:buSzTx/>
              <a:buFont typeface="Symbol" pitchFamily="2" charset="2"/>
              <a:buChar char=""/>
              <a:defRPr/>
            </a:pPr>
            <a:endParaRPr lang="en-US" sz="1400">
              <a:solidFill>
                <a:schemeClr val="bg1"/>
              </a:solidFill>
            </a:endParaRPr>
          </a:p>
          <a:p>
            <a:pPr marL="285750" indent="-285750">
              <a:buFont typeface="Arial" panose="020B0604020202020204" pitchFamily="34" charset="0"/>
              <a:buChar char="•"/>
            </a:pPr>
            <a:endParaRPr lang="en-US" sz="1400"/>
          </a:p>
        </p:txBody>
      </p:sp>
      <p:pic>
        <p:nvPicPr>
          <p:cNvPr id="21" name="Picture 20" descr="Qr code&#10;&#10;Description automatically generated">
            <a:extLst>
              <a:ext uri="{FF2B5EF4-FFF2-40B4-BE49-F238E27FC236}">
                <a16:creationId xmlns:a16="http://schemas.microsoft.com/office/drawing/2014/main" id="{A267384D-01CA-E849-8ACD-62A8954C93ED}"/>
              </a:ext>
            </a:extLst>
          </p:cNvPr>
          <p:cNvPicPr>
            <a:picLocks noChangeAspect="1"/>
          </p:cNvPicPr>
          <p:nvPr/>
        </p:nvPicPr>
        <p:blipFill>
          <a:blip r:embed="rId3"/>
          <a:stretch>
            <a:fillRect/>
          </a:stretch>
        </p:blipFill>
        <p:spPr>
          <a:xfrm>
            <a:off x="9646238" y="3893439"/>
            <a:ext cx="1673635" cy="1673635"/>
          </a:xfrm>
          <a:prstGeom prst="rect">
            <a:avLst/>
          </a:prstGeom>
        </p:spPr>
      </p:pic>
      <p:sp>
        <p:nvSpPr>
          <p:cNvPr id="3" name="Rounded Rectangle 14">
            <a:hlinkClick r:id="rId4" action="ppaction://hlinksldjump"/>
            <a:extLst>
              <a:ext uri="{FF2B5EF4-FFF2-40B4-BE49-F238E27FC236}">
                <a16:creationId xmlns:a16="http://schemas.microsoft.com/office/drawing/2014/main" id="{D91F78CE-7F0B-B7F5-E5A4-A43B3507DF79}"/>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bg2"/>
                </a:solidFill>
              </a:rPr>
              <a:t>6 Steps</a:t>
            </a:r>
          </a:p>
        </p:txBody>
      </p:sp>
      <p:pic>
        <p:nvPicPr>
          <p:cNvPr id="4" name="Graphic 3" descr="Line arrow: Horizontal U-turn outline">
            <a:hlinkClick r:id="rId4" action="ppaction://hlinksldjump"/>
            <a:extLst>
              <a:ext uri="{FF2B5EF4-FFF2-40B4-BE49-F238E27FC236}">
                <a16:creationId xmlns:a16="http://schemas.microsoft.com/office/drawing/2014/main" id="{D6EDECD9-83DE-1660-DED5-73219E4B0E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5072" y="219547"/>
            <a:ext cx="274320" cy="274320"/>
          </a:xfrm>
          <a:prstGeom prst="rect">
            <a:avLst/>
          </a:prstGeom>
        </p:spPr>
      </p:pic>
      <p:pic>
        <p:nvPicPr>
          <p:cNvPr id="7" name="Graphic 6" descr="Circle with left arrow outline">
            <a:hlinkClick r:id="" action="ppaction://hlinkshowjump?jump=nextslide"/>
            <a:extLst>
              <a:ext uri="{FF2B5EF4-FFF2-40B4-BE49-F238E27FC236}">
                <a16:creationId xmlns:a16="http://schemas.microsoft.com/office/drawing/2014/main" id="{BB2CF1FC-2219-F919-3BC9-61D6A0E681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69515" y="173827"/>
            <a:ext cx="365760" cy="365760"/>
          </a:xfrm>
          <a:prstGeom prst="rect">
            <a:avLst/>
          </a:prstGeom>
        </p:spPr>
      </p:pic>
      <p:pic>
        <p:nvPicPr>
          <p:cNvPr id="9" name="Graphic 8" descr="Circle with left arrow outline">
            <a:hlinkClick r:id="" action="ppaction://hlinkshowjump?jump=previousslide"/>
            <a:extLst>
              <a:ext uri="{FF2B5EF4-FFF2-40B4-BE49-F238E27FC236}">
                <a16:creationId xmlns:a16="http://schemas.microsoft.com/office/drawing/2014/main" id="{5D423DD8-E86F-BE3A-461D-028850DCC5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2437066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21FB4883-C289-5346-89FB-24ECE6D6B513}"/>
              </a:ext>
            </a:extLst>
          </p:cNvPr>
          <p:cNvSpPr txBox="1">
            <a:spLocks/>
          </p:cNvSpPr>
          <p:nvPr/>
        </p:nvSpPr>
        <p:spPr>
          <a:xfrm>
            <a:off x="804275" y="2759798"/>
            <a:ext cx="5230368" cy="3234602"/>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dirty="0">
                <a:solidFill>
                  <a:schemeClr val="accent1"/>
                </a:solidFill>
              </a:rPr>
              <a:t>Here’s HOW</a:t>
            </a:r>
          </a:p>
          <a:p>
            <a:pPr lvl="0">
              <a:lnSpc>
                <a:spcPct val="107000"/>
              </a:lnSpc>
              <a:spcBef>
                <a:spcPts val="0"/>
              </a:spcBef>
              <a:buClr>
                <a:srgbClr val="000000"/>
              </a:buClr>
            </a:pPr>
            <a:endParaRPr lang="en-US" sz="600" dirty="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Arial" panose="020B0604020202020204" pitchFamily="34" charset="0"/>
              <a:buChar char="•"/>
            </a:pPr>
            <a:r>
              <a:rPr lang="en-US" sz="1400" dirty="0">
                <a:solidFill>
                  <a:schemeClr val="bg1"/>
                </a:solidFill>
              </a:rPr>
              <a:t>Write an article or blog for LinkedIn. </a:t>
            </a:r>
          </a:p>
          <a:p>
            <a:pPr marL="342900" indent="-342900">
              <a:lnSpc>
                <a:spcPct val="107000"/>
              </a:lnSpc>
              <a:spcBef>
                <a:spcPts val="0"/>
              </a:spcBef>
              <a:buClr>
                <a:schemeClr val="accent1"/>
              </a:buClr>
              <a:buFont typeface="Arial" panose="020B0604020202020204" pitchFamily="34" charset="0"/>
              <a:buChar char="•"/>
            </a:pPr>
            <a:r>
              <a:rPr lang="en-US" sz="1400" dirty="0">
                <a:solidFill>
                  <a:schemeClr val="bg1"/>
                </a:solidFill>
              </a:rPr>
              <a:t>Tweet about the event. </a:t>
            </a:r>
          </a:p>
          <a:p>
            <a:pPr marL="342900" indent="-342900">
              <a:lnSpc>
                <a:spcPct val="107000"/>
              </a:lnSpc>
              <a:spcBef>
                <a:spcPts val="0"/>
              </a:spcBef>
              <a:buClr>
                <a:schemeClr val="accent1"/>
              </a:buClr>
              <a:buFont typeface="Arial" panose="020B0604020202020204" pitchFamily="34" charset="0"/>
              <a:buChar char="•"/>
            </a:pPr>
            <a:r>
              <a:rPr lang="en-US" sz="1400" dirty="0">
                <a:solidFill>
                  <a:schemeClr val="bg1"/>
                </a:solidFill>
              </a:rPr>
              <a:t>Share a photo on Facebook or Instagram.</a:t>
            </a:r>
          </a:p>
          <a:p>
            <a:pPr marL="342900" indent="-342900">
              <a:lnSpc>
                <a:spcPct val="107000"/>
              </a:lnSpc>
              <a:spcBef>
                <a:spcPts val="0"/>
              </a:spcBef>
              <a:buClr>
                <a:schemeClr val="accent1"/>
              </a:buClr>
              <a:buFont typeface="Arial" panose="020B0604020202020204" pitchFamily="34" charset="0"/>
              <a:buChar char="•"/>
            </a:pPr>
            <a:r>
              <a:rPr lang="en-US" sz="1400" dirty="0">
                <a:solidFill>
                  <a:schemeClr val="bg1"/>
                </a:solidFill>
              </a:rPr>
              <a:t>Include Next Engineers under your volunteer experiences on LinkedIn. </a:t>
            </a:r>
          </a:p>
          <a:p>
            <a:pPr marL="342900" indent="-342900">
              <a:lnSpc>
                <a:spcPct val="107000"/>
              </a:lnSpc>
              <a:spcBef>
                <a:spcPts val="0"/>
              </a:spcBef>
              <a:buClr>
                <a:schemeClr val="accent1"/>
              </a:buClr>
              <a:buFont typeface="Arial" panose="020B0604020202020204" pitchFamily="34" charset="0"/>
              <a:buChar char="•"/>
            </a:pPr>
            <a:r>
              <a:rPr lang="en-US" sz="1400" dirty="0">
                <a:solidFill>
                  <a:schemeClr val="bg1"/>
                </a:solidFill>
              </a:rPr>
              <a:t>Highlight your Next Engineers experiences, activities, events, and participant successes on your personal social media accounts.</a:t>
            </a:r>
          </a:p>
          <a:p>
            <a:pPr marL="342900" indent="-342900">
              <a:lnSpc>
                <a:spcPct val="107000"/>
              </a:lnSpc>
              <a:spcBef>
                <a:spcPts val="0"/>
              </a:spcBef>
              <a:buClr>
                <a:schemeClr val="accent1"/>
              </a:buClr>
              <a:buFont typeface="Arial" panose="020B0604020202020204" pitchFamily="34" charset="0"/>
              <a:buChar char="•"/>
            </a:pPr>
            <a:endParaRPr lang="en-US" sz="600" dirty="0">
              <a:solidFill>
                <a:schemeClr val="bg1"/>
              </a:solidFill>
            </a:endParaRPr>
          </a:p>
          <a:p>
            <a:pPr>
              <a:lnSpc>
                <a:spcPct val="107000"/>
              </a:lnSpc>
              <a:spcBef>
                <a:spcPts val="0"/>
              </a:spcBef>
              <a:buClr>
                <a:srgbClr val="000000"/>
              </a:buClr>
            </a:pPr>
            <a:r>
              <a:rPr lang="en-US" sz="1400" b="1" cap="all" dirty="0">
                <a:solidFill>
                  <a:schemeClr val="accent1"/>
                </a:solidFill>
              </a:rPr>
              <a:t>HASHTAGS</a:t>
            </a:r>
          </a:p>
          <a:p>
            <a:pPr lvl="0">
              <a:lnSpc>
                <a:spcPct val="107000"/>
              </a:lnSpc>
              <a:spcBef>
                <a:spcPts val="0"/>
              </a:spcBef>
              <a:buClr>
                <a:srgbClr val="000000"/>
              </a:buClr>
            </a:pPr>
            <a:endParaRPr lang="en-US" sz="600" dirty="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Arial" panose="020B0604020202020204" pitchFamily="34" charset="0"/>
              <a:buChar char="•"/>
            </a:pPr>
            <a:r>
              <a:rPr lang="en-US" sz="1400" dirty="0">
                <a:solidFill>
                  <a:schemeClr val="bg1"/>
                </a:solidFill>
              </a:rPr>
              <a:t>#NextEngineers </a:t>
            </a:r>
          </a:p>
          <a:p>
            <a:pPr marL="285750" indent="-285750">
              <a:buFont typeface="Arial" panose="020B0604020202020204" pitchFamily="34" charset="0"/>
              <a:buChar char="•"/>
            </a:pPr>
            <a:endParaRPr lang="en-US" sz="1400" dirty="0"/>
          </a:p>
        </p:txBody>
      </p:sp>
      <p:sp>
        <p:nvSpPr>
          <p:cNvPr id="16" name="Title 1">
            <a:extLst>
              <a:ext uri="{FF2B5EF4-FFF2-40B4-BE49-F238E27FC236}">
                <a16:creationId xmlns:a16="http://schemas.microsoft.com/office/drawing/2014/main" id="{AE9AD915-09FD-0148-BA17-E4CB7084F56A}"/>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br>
              <a:rPr lang="en-US" b="1"/>
            </a:br>
            <a:br>
              <a:rPr lang="en-US" sz="1000" b="1"/>
            </a:br>
            <a:r>
              <a:rPr lang="en-US" sz="2000" b="1">
                <a:solidFill>
                  <a:schemeClr val="accent1"/>
                </a:solidFill>
              </a:rPr>
              <a:t>Share your volunteering efforts.</a:t>
            </a:r>
            <a:endParaRPr lang="en-US" sz="1400">
              <a:solidFill>
                <a:schemeClr val="accent1"/>
              </a:solidFill>
            </a:endParaRPr>
          </a:p>
        </p:txBody>
      </p:sp>
      <p:sp>
        <p:nvSpPr>
          <p:cNvPr id="8" name="Slide Number Placeholder 3">
            <a:extLst>
              <a:ext uri="{FF2B5EF4-FFF2-40B4-BE49-F238E27FC236}">
                <a16:creationId xmlns:a16="http://schemas.microsoft.com/office/drawing/2014/main" id="{62C2C1CC-DC44-4819-9706-407E525B0E7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9</a:t>
            </a:fld>
            <a:endParaRPr lang="en-GB"/>
          </a:p>
        </p:txBody>
      </p:sp>
      <p:graphicFrame>
        <p:nvGraphicFramePr>
          <p:cNvPr id="10" name="Table Placeholder 11">
            <a:extLst>
              <a:ext uri="{FF2B5EF4-FFF2-40B4-BE49-F238E27FC236}">
                <a16:creationId xmlns:a16="http://schemas.microsoft.com/office/drawing/2014/main" id="{56A6AB34-A437-0148-B160-ECECFAD17C98}"/>
              </a:ext>
            </a:extLst>
          </p:cNvPr>
          <p:cNvGraphicFramePr>
            <a:graphicFrameLocks/>
          </p:cNvGraphicFramePr>
          <p:nvPr>
            <p:extLst>
              <p:ext uri="{D42A27DB-BD31-4B8C-83A1-F6EECF244321}">
                <p14:modId xmlns:p14="http://schemas.microsoft.com/office/powerpoint/2010/main" val="1501155176"/>
              </p:ext>
            </p:extLst>
          </p:nvPr>
        </p:nvGraphicFramePr>
        <p:xfrm>
          <a:off x="872126" y="467991"/>
          <a:ext cx="5029910" cy="426720"/>
        </p:xfrm>
        <a:graphic>
          <a:graphicData uri="http://schemas.openxmlformats.org/drawingml/2006/table">
            <a:tbl>
              <a:tblPr firstRow="1" bandRow="1">
                <a:tableStyleId>{7E9639D4-E3E2-4D34-9284-5A2195B3D0D7}</a:tableStyleId>
              </a:tblPr>
              <a:tblGrid>
                <a:gridCol w="5029910">
                  <a:extLst>
                    <a:ext uri="{9D8B030D-6E8A-4147-A177-3AD203B41FA5}">
                      <a16:colId xmlns:a16="http://schemas.microsoft.com/office/drawing/2014/main" val="3160754685"/>
                    </a:ext>
                  </a:extLst>
                </a:gridCol>
              </a:tblGrid>
              <a:tr h="422227">
                <a:tc>
                  <a:txBody>
                    <a:bodyPr/>
                    <a:lstStyle/>
                    <a:p>
                      <a:pPr marL="344488" indent="0" algn="l">
                        <a:tabLst/>
                      </a:pPr>
                      <a:r>
                        <a:rPr lang="en-US" sz="2800" b="1">
                          <a:solidFill>
                            <a:schemeClr val="bg1"/>
                          </a:solidFill>
                          <a:latin typeface="GE Inspira Sans" panose="020B0503060000000003" pitchFamily="34" charset="77"/>
                          <a:cs typeface="Arial" panose="020B0604020202020204" pitchFamily="34" charset="0"/>
                        </a:rPr>
                        <a:t>Spread the Word</a:t>
                      </a:r>
                    </a:p>
                  </a:txBody>
                  <a:tcPr marL="127804" marR="12780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183901"/>
                  </a:ext>
                </a:extLst>
              </a:tr>
            </a:tbl>
          </a:graphicData>
        </a:graphic>
      </p:graphicFrame>
      <p:sp>
        <p:nvSpPr>
          <p:cNvPr id="11" name="Oval 10">
            <a:extLst>
              <a:ext uri="{FF2B5EF4-FFF2-40B4-BE49-F238E27FC236}">
                <a16:creationId xmlns:a16="http://schemas.microsoft.com/office/drawing/2014/main" id="{A240D44A-CCCF-F141-A102-AD172762B434}"/>
              </a:ext>
            </a:extLst>
          </p:cNvPr>
          <p:cNvSpPr>
            <a:spLocks noChangeAspect="1"/>
          </p:cNvSpPr>
          <p:nvPr/>
        </p:nvSpPr>
        <p:spPr>
          <a:xfrm>
            <a:off x="559190" y="377724"/>
            <a:ext cx="625871" cy="640080"/>
          </a:xfrm>
          <a:prstGeom prst="ellipse">
            <a:avLst/>
          </a:prstGeom>
          <a:solidFill>
            <a:schemeClr val="accent2">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6</a:t>
            </a:r>
          </a:p>
        </p:txBody>
      </p:sp>
      <p:sp>
        <p:nvSpPr>
          <p:cNvPr id="12" name="Text Placeholder 3">
            <a:extLst>
              <a:ext uri="{FF2B5EF4-FFF2-40B4-BE49-F238E27FC236}">
                <a16:creationId xmlns:a16="http://schemas.microsoft.com/office/drawing/2014/main" id="{6ABDB33C-1DC3-204C-8353-16874422D1F8}"/>
              </a:ext>
            </a:extLst>
          </p:cNvPr>
          <p:cNvSpPr txBox="1">
            <a:spLocks/>
          </p:cNvSpPr>
          <p:nvPr/>
        </p:nvSpPr>
        <p:spPr>
          <a:xfrm>
            <a:off x="6157359" y="2759798"/>
            <a:ext cx="5230368" cy="3234602"/>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rPr>
              <a:t>Be Sure to INCLUDE</a:t>
            </a:r>
          </a:p>
          <a:p>
            <a:pPr lvl="0">
              <a:lnSpc>
                <a:spcPct val="107000"/>
              </a:lnSpc>
              <a:spcBef>
                <a:spcPts val="0"/>
              </a:spcBef>
              <a:buClr>
                <a:srgbClr val="000000"/>
              </a:buClr>
            </a:pPr>
            <a:endParaRPr lang="en-US" sz="600">
              <a:solidFill>
                <a:schemeClr val="bg1"/>
              </a:solidFill>
              <a:ea typeface="Calibri" panose="020F0502020204030204" pitchFamily="34" charset="0"/>
              <a:cs typeface="Times New Roman" panose="02020603050405020304" pitchFamily="18" charset="0"/>
            </a:endParaRPr>
          </a:p>
          <a:p>
            <a:pPr marL="285750" lvl="0" indent="-285750">
              <a:lnSpc>
                <a:spcPct val="107000"/>
              </a:lnSpc>
              <a:spcBef>
                <a:spcPts val="0"/>
              </a:spcBef>
              <a:buClr>
                <a:schemeClr val="accent1"/>
              </a:buClr>
              <a:buSzTx/>
              <a:buFont typeface="Arial" panose="020B0604020202020204" pitchFamily="34" charset="0"/>
              <a:buChar char="•"/>
              <a:defRPr/>
            </a:pPr>
            <a:r>
              <a:rPr lang="en-US" sz="1400" b="1">
                <a:solidFill>
                  <a:schemeClr val="bg1"/>
                </a:solidFill>
              </a:rPr>
              <a:t>Event Summary: </a:t>
            </a:r>
            <a:r>
              <a:rPr lang="en-US" sz="1400">
                <a:solidFill>
                  <a:schemeClr val="bg1"/>
                </a:solidFill>
              </a:rPr>
              <a:t>Title of the event, location of event, who participated, what happened. </a:t>
            </a:r>
          </a:p>
          <a:p>
            <a:pPr marL="285750" lvl="0" indent="-285750">
              <a:lnSpc>
                <a:spcPct val="107000"/>
              </a:lnSpc>
              <a:spcBef>
                <a:spcPts val="0"/>
              </a:spcBef>
              <a:buClr>
                <a:schemeClr val="accent1"/>
              </a:buClr>
              <a:buSzTx/>
              <a:buFont typeface="Arial" panose="020B0604020202020204" pitchFamily="34" charset="0"/>
              <a:buChar char="•"/>
              <a:defRPr/>
            </a:pPr>
            <a:r>
              <a:rPr lang="en-US" sz="1400" b="1">
                <a:solidFill>
                  <a:schemeClr val="bg1"/>
                </a:solidFill>
              </a:rPr>
              <a:t>Photos: </a:t>
            </a:r>
            <a:r>
              <a:rPr lang="en-US" sz="1400">
                <a:solidFill>
                  <a:schemeClr val="bg1"/>
                </a:solidFill>
              </a:rPr>
              <a:t>Add a photo of you and other volunteers at the event; tag your colleagues. If students or other individuals are in the photo, be sure you have obtained a signed consent form.</a:t>
            </a:r>
          </a:p>
          <a:p>
            <a:pPr lvl="0">
              <a:lnSpc>
                <a:spcPct val="107000"/>
              </a:lnSpc>
              <a:spcBef>
                <a:spcPts val="0"/>
              </a:spcBef>
              <a:buClr>
                <a:schemeClr val="accent1"/>
              </a:buClr>
              <a:buSzTx/>
              <a:defRPr/>
            </a:pPr>
            <a:endParaRPr lang="en-US" sz="600" b="1">
              <a:solidFill>
                <a:schemeClr val="accent1"/>
              </a:solidFill>
            </a:endParaRPr>
          </a:p>
          <a:p>
            <a:pPr lvl="0">
              <a:lnSpc>
                <a:spcPct val="107000"/>
              </a:lnSpc>
              <a:spcBef>
                <a:spcPts val="0"/>
              </a:spcBef>
              <a:buClr>
                <a:schemeClr val="accent1"/>
              </a:buClr>
              <a:buSzTx/>
              <a:defRPr/>
            </a:pPr>
            <a:r>
              <a:rPr lang="en-US" sz="1400" b="1">
                <a:solidFill>
                  <a:schemeClr val="accent1"/>
                </a:solidFill>
              </a:rPr>
              <a:t>REMEMBER</a:t>
            </a:r>
          </a:p>
          <a:p>
            <a:pPr marL="285750" lvl="0" indent="-285750">
              <a:lnSpc>
                <a:spcPct val="107000"/>
              </a:lnSpc>
              <a:buClr>
                <a:schemeClr val="accent1"/>
              </a:buClr>
              <a:buSzTx/>
              <a:buFont typeface="Arial" panose="020B0604020202020204" pitchFamily="34" charset="0"/>
              <a:buChar char="•"/>
              <a:defRPr/>
            </a:pPr>
            <a:r>
              <a:rPr lang="en-US" sz="1400">
                <a:solidFill>
                  <a:schemeClr val="bg1"/>
                </a:solidFill>
              </a:rPr>
              <a:t>All online media must comply with Company policies. </a:t>
            </a:r>
          </a:p>
          <a:p>
            <a:pPr marL="285750" lvl="0" indent="-285750">
              <a:lnSpc>
                <a:spcPct val="107000"/>
              </a:lnSpc>
              <a:spcBef>
                <a:spcPts val="0"/>
              </a:spcBef>
              <a:buClr>
                <a:schemeClr val="accent1"/>
              </a:buClr>
              <a:buSzTx/>
              <a:buFont typeface="Arial" panose="020B0604020202020204" pitchFamily="34" charset="0"/>
              <a:buChar char="•"/>
              <a:defRPr/>
            </a:pPr>
            <a:r>
              <a:rPr lang="en-US" sz="1400">
                <a:solidFill>
                  <a:schemeClr val="bg1"/>
                </a:solidFill>
              </a:rPr>
              <a:t>If using photos of youth, a </a:t>
            </a:r>
            <a:r>
              <a:rPr lang="en-US" sz="1400" b="1" u="sng" cap="all">
                <a:solidFill>
                  <a:schemeClr val="accent1"/>
                </a:solidFill>
                <a:hlinkClick r:id="rId2" action="ppaction://hlinksldjump">
                  <a:extLst>
                    <a:ext uri="{A12FA001-AC4F-418D-AE19-62706E023703}">
                      <ahyp:hlinkClr xmlns:ahyp="http://schemas.microsoft.com/office/drawing/2018/hyperlinkcolor" val="tx"/>
                    </a:ext>
                  </a:extLst>
                </a:hlinkClick>
              </a:rPr>
              <a:t>Consent and Photo Release</a:t>
            </a:r>
            <a:r>
              <a:rPr lang="en-US" sz="1400" b="1" cap="all">
                <a:solidFill>
                  <a:schemeClr val="accent1"/>
                </a:solidFill>
                <a:hlinkClick r:id="rId2" action="ppaction://hlinksldjump">
                  <a:extLst>
                    <a:ext uri="{A12FA001-AC4F-418D-AE19-62706E023703}">
                      <ahyp:hlinkClr xmlns:ahyp="http://schemas.microsoft.com/office/drawing/2018/hyperlinkcolor" val="tx"/>
                    </a:ext>
                  </a:extLst>
                </a:hlinkClick>
              </a:rPr>
              <a:t> </a:t>
            </a:r>
            <a:r>
              <a:rPr lang="en-US" sz="1400">
                <a:solidFill>
                  <a:schemeClr val="bg1"/>
                </a:solidFill>
              </a:rPr>
              <a:t>form is required to ensure that there is no legal restriction to posting event photos and videos. </a:t>
            </a:r>
          </a:p>
          <a:p>
            <a:pPr marL="285750" indent="-285750">
              <a:buFont typeface="Arial" panose="020B0604020202020204" pitchFamily="34" charset="0"/>
              <a:buChar char="•"/>
            </a:pPr>
            <a:endParaRPr lang="en-US" sz="1400"/>
          </a:p>
        </p:txBody>
      </p:sp>
      <p:sp>
        <p:nvSpPr>
          <p:cNvPr id="13" name="TextBox 12">
            <a:extLst>
              <a:ext uri="{FF2B5EF4-FFF2-40B4-BE49-F238E27FC236}">
                <a16:creationId xmlns:a16="http://schemas.microsoft.com/office/drawing/2014/main" id="{F6AC0C38-CA81-F741-A094-03410EAE7DC6}"/>
              </a:ext>
            </a:extLst>
          </p:cNvPr>
          <p:cNvSpPr txBox="1"/>
          <p:nvPr/>
        </p:nvSpPr>
        <p:spPr>
          <a:xfrm>
            <a:off x="804275" y="1880090"/>
            <a:ext cx="10515598" cy="738664"/>
          </a:xfrm>
          <a:prstGeom prst="rect">
            <a:avLst/>
          </a:prstGeom>
          <a:noFill/>
        </p:spPr>
        <p:txBody>
          <a:bodyPr wrap="square">
            <a:spAutoFit/>
          </a:bodyPr>
          <a:lstStyle/>
          <a:p>
            <a:r>
              <a:rPr lang="en-US" sz="1400" dirty="0">
                <a:solidFill>
                  <a:schemeClr val="bg1"/>
                </a:solidFill>
              </a:rPr>
              <a:t>Tell others about your Engineering Discovery volunteer work with the Next Engineers community internally at GE and through social media, such as Instagram, LinkedIn, blogs, etc. Consult your business communications team prior to creating social media posts to ensure compliance with GE policies. Want to share your message more broadly? Connect with our </a:t>
            </a:r>
            <a:r>
              <a:rPr lang="en-US" sz="1400" b="1" u="sng" cap="all" dirty="0">
                <a:solidFill>
                  <a:schemeClr val="accent1"/>
                </a:solidFill>
                <a:hlinkClick r:id="rId3">
                  <a:extLst>
                    <a:ext uri="{A12FA001-AC4F-418D-AE19-62706E023703}">
                      <ahyp:hlinkClr xmlns:ahyp="http://schemas.microsoft.com/office/drawing/2018/hyperlinkcolor" val="tx"/>
                    </a:ext>
                  </a:extLst>
                </a:hlinkClick>
              </a:rPr>
              <a:t>Communications Specialist</a:t>
            </a:r>
            <a:r>
              <a:rPr lang="en-US" sz="1400" b="1" u="sng" cap="all" dirty="0">
                <a:solidFill>
                  <a:schemeClr val="accent1"/>
                </a:solidFill>
              </a:rPr>
              <a:t>.</a:t>
            </a:r>
            <a:endParaRPr lang="en-US" sz="1800" dirty="0">
              <a:solidFill>
                <a:schemeClr val="accent1"/>
              </a:solidFill>
              <a:ea typeface="Calibri" panose="020F0502020204030204" pitchFamily="34" charset="0"/>
              <a:cs typeface="Times New Roman" panose="02020603050405020304" pitchFamily="18" charset="0"/>
            </a:endParaRPr>
          </a:p>
        </p:txBody>
      </p:sp>
      <p:sp>
        <p:nvSpPr>
          <p:cNvPr id="2" name="Title 1" hidden="1">
            <a:extLst>
              <a:ext uri="{FF2B5EF4-FFF2-40B4-BE49-F238E27FC236}">
                <a16:creationId xmlns:a16="http://schemas.microsoft.com/office/drawing/2014/main" id="{35077462-E15B-6C22-1C82-A8C0448A704E}"/>
              </a:ext>
            </a:extLst>
          </p:cNvPr>
          <p:cNvSpPr>
            <a:spLocks noGrp="1"/>
          </p:cNvSpPr>
          <p:nvPr>
            <p:ph type="title" idx="4294967295"/>
          </p:nvPr>
        </p:nvSpPr>
        <p:spPr/>
        <p:txBody>
          <a:bodyPr/>
          <a:lstStyle/>
          <a:p>
            <a:r>
              <a:rPr lang="en-US"/>
              <a:t>Step 6: Spread</a:t>
            </a:r>
            <a:r>
              <a:rPr lang="en-US" baseline="0"/>
              <a:t> the Word</a:t>
            </a:r>
            <a:endParaRPr lang="en-US"/>
          </a:p>
        </p:txBody>
      </p:sp>
      <p:sp>
        <p:nvSpPr>
          <p:cNvPr id="3" name="Rounded Rectangle 14">
            <a:hlinkClick r:id="rId4" action="ppaction://hlinksldjump"/>
            <a:extLst>
              <a:ext uri="{FF2B5EF4-FFF2-40B4-BE49-F238E27FC236}">
                <a16:creationId xmlns:a16="http://schemas.microsoft.com/office/drawing/2014/main" id="{10277E99-7E0F-709C-0F6C-F39D4B57DB3B}"/>
              </a:ext>
            </a:extLst>
          </p:cNvPr>
          <p:cNvSpPr/>
          <p:nvPr/>
        </p:nvSpPr>
        <p:spPr>
          <a:xfrm>
            <a:off x="9845072" y="187368"/>
            <a:ext cx="1203890"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bg2"/>
                </a:solidFill>
              </a:rPr>
              <a:t>6 Steps</a:t>
            </a:r>
          </a:p>
        </p:txBody>
      </p:sp>
      <p:pic>
        <p:nvPicPr>
          <p:cNvPr id="4" name="Graphic 3" descr="Line arrow: Horizontal U-turn outline">
            <a:hlinkClick r:id="rId4" action="ppaction://hlinksldjump"/>
            <a:extLst>
              <a:ext uri="{FF2B5EF4-FFF2-40B4-BE49-F238E27FC236}">
                <a16:creationId xmlns:a16="http://schemas.microsoft.com/office/drawing/2014/main" id="{0669FE6C-275B-FB3B-A577-66E380903A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5072" y="219547"/>
            <a:ext cx="274320" cy="274320"/>
          </a:xfrm>
          <a:prstGeom prst="rect">
            <a:avLst/>
          </a:prstGeom>
        </p:spPr>
      </p:pic>
      <p:pic>
        <p:nvPicPr>
          <p:cNvPr id="5" name="Graphic 4" descr="Circle with left arrow outline">
            <a:hlinkClick r:id="" action="ppaction://hlinkshowjump?jump=nextslide"/>
            <a:extLst>
              <a:ext uri="{FF2B5EF4-FFF2-40B4-BE49-F238E27FC236}">
                <a16:creationId xmlns:a16="http://schemas.microsoft.com/office/drawing/2014/main" id="{A5E8B141-6BC9-2BB6-F70A-C5266174CC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69515" y="173827"/>
            <a:ext cx="365760" cy="365760"/>
          </a:xfrm>
          <a:prstGeom prst="rect">
            <a:avLst/>
          </a:prstGeom>
        </p:spPr>
      </p:pic>
      <p:pic>
        <p:nvPicPr>
          <p:cNvPr id="6" name="Graphic 5" descr="Circle with left arrow outline">
            <a:hlinkClick r:id="" action="ppaction://hlinkshowjump?jump=previousslide"/>
            <a:extLst>
              <a:ext uri="{FF2B5EF4-FFF2-40B4-BE49-F238E27FC236}">
                <a16:creationId xmlns:a16="http://schemas.microsoft.com/office/drawing/2014/main" id="{135BB21D-1A18-927B-942C-F3A5A80B1B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0915961" y="173828"/>
            <a:ext cx="365760" cy="365760"/>
          </a:xfrm>
          <a:prstGeom prst="rect">
            <a:avLst/>
          </a:prstGeom>
        </p:spPr>
      </p:pic>
    </p:spTree>
    <p:extLst>
      <p:ext uri="{BB962C8B-B14F-4D97-AF65-F5344CB8AC3E}">
        <p14:creationId xmlns:p14="http://schemas.microsoft.com/office/powerpoint/2010/main" val="1967894250"/>
      </p:ext>
    </p:extLst>
  </p:cSld>
  <p:clrMapOvr>
    <a:masterClrMapping/>
  </p:clrMapOvr>
</p:sld>
</file>

<file path=ppt/theme/theme1.xml><?xml version="1.0" encoding="utf-8"?>
<a:theme xmlns:a="http://schemas.openxmlformats.org/drawingml/2006/main" name="Office Theme">
  <a:themeElements>
    <a:clrScheme name="GE Next Engineers">
      <a:dk1>
        <a:srgbClr val="0C2340"/>
      </a:dk1>
      <a:lt1>
        <a:srgbClr val="FFFFFF"/>
      </a:lt1>
      <a:dk2>
        <a:srgbClr val="59CBE8"/>
      </a:dk2>
      <a:lt2>
        <a:srgbClr val="0C2340"/>
      </a:lt2>
      <a:accent1>
        <a:srgbClr val="005EB8"/>
      </a:accent1>
      <a:accent2>
        <a:srgbClr val="00BD6D"/>
      </a:accent2>
      <a:accent3>
        <a:srgbClr val="FFC72B"/>
      </a:accent3>
      <a:accent4>
        <a:srgbClr val="002E5D"/>
      </a:accent4>
      <a:accent5>
        <a:srgbClr val="FE5000"/>
      </a:accent5>
      <a:accent6>
        <a:srgbClr val="58CBE8"/>
      </a:accent6>
      <a:hlink>
        <a:srgbClr val="FFFFFF"/>
      </a:hlink>
      <a:folHlink>
        <a:srgbClr val="F0F3F7"/>
      </a:folHlink>
    </a:clrScheme>
    <a:fontScheme name="GE PPT Template">
      <a:majorFont>
        <a:latin typeface="GE Inspira Sans"/>
        <a:ea typeface=""/>
        <a:cs typeface=""/>
      </a:majorFont>
      <a:minorFont>
        <a:latin typeface="GE Insp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Bef>
            <a:spcPts val="1200"/>
          </a:spcBef>
          <a:defRPr dirty="0"/>
        </a:defPPr>
      </a:lstStyle>
    </a:txDef>
  </a:objectDefaults>
  <a:extraClrSchemeLst/>
  <a:extLst>
    <a:ext uri="{05A4C25C-085E-4340-85A3-A5531E510DB2}">
      <thm15:themeFamily xmlns:thm15="http://schemas.microsoft.com/office/thememl/2012/main" name="Presentation30" id="{222BF995-F48A-C34F-97B2-06BDC8D7E3B2}" vid="{3C5F9A63-2495-3A4F-B958-17AFA430D0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13294B"/>
      </a:accent4>
      <a:accent5>
        <a:srgbClr val="B1B3B3"/>
      </a:accent5>
      <a:accent6>
        <a:srgbClr val="00BF6F"/>
      </a:accent6>
      <a:hlink>
        <a:srgbClr val="005CB9"/>
      </a:hlink>
      <a:folHlink>
        <a:srgbClr val="00B5E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321155CBED8E4AAF4F046413B3C05D" ma:contentTypeVersion="18" ma:contentTypeDescription="Create a new document." ma:contentTypeScope="" ma:versionID="35b2653067b28e46ee5b2c0aab271c9d">
  <xsd:schema xmlns:xsd="http://www.w3.org/2001/XMLSchema" xmlns:xs="http://www.w3.org/2001/XMLSchema" xmlns:p="http://schemas.microsoft.com/office/2006/metadata/properties" xmlns:ns1="http://schemas.microsoft.com/sharepoint/v3" xmlns:ns2="42252d84-eba6-4a30-add5-89ed5b4f24ce" xmlns:ns3="013d5bed-8dde-4dc6-a390-d932e55a79df" targetNamespace="http://schemas.microsoft.com/office/2006/metadata/properties" ma:root="true" ma:fieldsID="25ae33094e4c50fba549b02b88ba7b6a" ns1:_="" ns2:_="" ns3:_="">
    <xsd:import namespace="http://schemas.microsoft.com/sharepoint/v3"/>
    <xsd:import namespace="42252d84-eba6-4a30-add5-89ed5b4f24ce"/>
    <xsd:import namespace="013d5bed-8dde-4dc6-a390-d932e55a79d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1:_ip_UnifiedCompliancePolicyProperties" minOccurs="0"/>
                <xsd:element ref="ns1:_ip_UnifiedCompliancePolicyUIAction"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252d84-eba6-4a30-add5-89ed5b4f24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fd1693e-c15b-4460-aeef-a301a32d4f3b}" ma:internalName="TaxCatchAll" ma:showField="CatchAllData" ma:web="42252d84-eba6-4a30-add5-89ed5b4f24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13d5bed-8dde-4dc6-a390-d932e55a79d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42252d84-eba6-4a30-add5-89ed5b4f24ce">
      <UserInfo>
        <DisplayName>Lisa Johnson</DisplayName>
        <AccountId>14</AccountId>
        <AccountType/>
      </UserInfo>
      <UserInfo>
        <DisplayName>Erica Spangler</DisplayName>
        <AccountId>91</AccountId>
        <AccountType/>
      </UserInfo>
      <UserInfo>
        <DisplayName>Jessica Baker</DisplayName>
        <AccountId>161</AccountId>
        <AccountType/>
      </UserInfo>
      <UserInfo>
        <DisplayName>Amanda McMahon</DisplayName>
        <AccountId>15</AccountId>
        <AccountType/>
      </UserInfo>
    </SharedWithUsers>
    <TaxCatchAll xmlns="42252d84-eba6-4a30-add5-89ed5b4f24ce" xsi:nil="true"/>
    <lcf76f155ced4ddcb4097134ff3c332f xmlns="013d5bed-8dde-4dc6-a390-d932e55a79d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A339BE-1B2D-4334-959D-15E8C9E737C1}">
  <ds:schemaRefs>
    <ds:schemaRef ds:uri="013d5bed-8dde-4dc6-a390-d932e55a79df"/>
    <ds:schemaRef ds:uri="42252d84-eba6-4a30-add5-89ed5b4f24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BCC21E-72E0-4499-8107-93C1D3826B20}">
  <ds:schemaRefs>
    <ds:schemaRef ds:uri="013d5bed-8dde-4dc6-a390-d932e55a79df"/>
    <ds:schemaRef ds:uri="42252d84-eba6-4a30-add5-89ed5b4f24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28A55EC-E970-4F03-8230-36110D5A7F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2335</TotalTime>
  <Words>4910</Words>
  <Application>Microsoft Office PowerPoint</Application>
  <PresentationFormat>Widescreen</PresentationFormat>
  <Paragraphs>511</Paragraphs>
  <Slides>29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Wingdings</vt:lpstr>
      <vt:lpstr>Lato Light</vt:lpstr>
      <vt:lpstr>GE Inspira Sans</vt:lpstr>
      <vt:lpstr>Wingdings 2</vt:lpstr>
      <vt:lpstr>Symbol</vt:lpstr>
      <vt:lpstr>Arial</vt:lpstr>
      <vt:lpstr>Courier New</vt:lpstr>
      <vt:lpstr>Office Theme</vt:lpstr>
      <vt:lpstr>Global Engineering Discovery Volunteer Activation Kit </vt:lpstr>
      <vt:lpstr>Welcome to Next Engineers</vt:lpstr>
      <vt:lpstr>6 Quick Steps</vt:lpstr>
      <vt:lpstr>Step 1: Get Informed</vt:lpstr>
      <vt:lpstr>Step 2: Get Ready</vt:lpstr>
      <vt:lpstr>Step 3: Get Set</vt:lpstr>
      <vt:lpstr>Step 4: Go</vt:lpstr>
      <vt:lpstr>Step 5: Make It Count</vt:lpstr>
      <vt:lpstr>Step 6: Spread the Word</vt:lpstr>
      <vt:lpstr>What is Next Engineers?</vt:lpstr>
      <vt:lpstr>What is Engineering Discovery?  How can I get involved? </vt:lpstr>
      <vt:lpstr>Share Your Story</vt:lpstr>
      <vt:lpstr>Do a Demonstration</vt:lpstr>
      <vt:lpstr>Lead a Discovery Activity</vt:lpstr>
      <vt:lpstr>Before You Begin</vt:lpstr>
      <vt:lpstr> What are our volunteer policies?</vt:lpstr>
      <vt:lpstr>Volunteer Code of Conduct: part 2</vt:lpstr>
      <vt:lpstr> What are our safeguarding procedures?</vt:lpstr>
      <vt:lpstr>Volunteer Resources</vt:lpstr>
      <vt:lpstr>NextEngineers.org The Next Engineers website provides valuable information and resources for volunteers. </vt:lpstr>
      <vt:lpstr>PowerPoint Presentation</vt:lpstr>
      <vt:lpstr>Volunteer Training: Additional Opportunities  Volunteers can obtain practical advice for implementing Next Engineers activities and working with youth. </vt:lpstr>
      <vt:lpstr>Volunteer Tips Practical advice, information, and data for volunteers. </vt:lpstr>
      <vt:lpstr>Share Your Story All volunteers can greatly enrich their time with young people by drawing on and sharing their own experiences and accomplishments in a relevant and personal way. There are several resources available to help you:  </vt:lpstr>
      <vt:lpstr>Student Activities Whether you are looking for a demonstration, a short activity, or a longer activity to use during a workshop, Next Engineers has got you covered.  </vt:lpstr>
      <vt:lpstr>Outreach &amp; Engagement Materials There are several resources, forms, and templates available to help volunteers engage, plan, organize, and implement a successful Discovery event:  </vt:lpstr>
      <vt:lpstr>Outreach and Engagement materials part 2</vt:lpstr>
      <vt:lpstr>Outreach and Engagement materials part 2</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Discovery Volunteer Activation Kit</dc:title>
  <dc:creator>Amanda McMahon</dc:creator>
  <cp:lastModifiedBy>Jessica Baker</cp:lastModifiedBy>
  <cp:revision>5</cp:revision>
  <dcterms:created xsi:type="dcterms:W3CDTF">2022-02-28T22:10:03Z</dcterms:created>
  <dcterms:modified xsi:type="dcterms:W3CDTF">2023-06-01T13:12:57Z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0x01010035321155CBED8E4AAF4F046413B3C05D</vt:lpwstr>
  </property>
  <property fmtid="{D5CDD505-2E9C-101B-9397-08002B2CF9AE}" pid="3" name="MediaServiceImageTags">
    <vt:lpwstr/>
  </property>
</Properties>
</file>