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15"/>
  </p:notesMasterIdLst>
  <p:handoutMasterIdLst>
    <p:handoutMasterId r:id="rId16"/>
  </p:handoutMasterIdLst>
  <p:sldIdLst>
    <p:sldId id="256" r:id="rId5"/>
    <p:sldId id="487" r:id="rId6"/>
    <p:sldId id="488" r:id="rId7"/>
    <p:sldId id="489" r:id="rId8"/>
    <p:sldId id="490" r:id="rId9"/>
    <p:sldId id="491" r:id="rId10"/>
    <p:sldId id="492" r:id="rId11"/>
    <p:sldId id="486" r:id="rId12"/>
    <p:sldId id="493" r:id="rId13"/>
    <p:sldId id="267" r:id="rId14"/>
  </p:sldIdLst>
  <p:sldSz cx="12192000" cy="6858000"/>
  <p:notesSz cx="6858000" cy="9144000"/>
  <p:embeddedFontLst>
    <p:embeddedFont>
      <p:font typeface="GE Inspira Sans" panose="020B0503060000000003" pitchFamily="34" charset="0"/>
      <p:regular r:id="rId17"/>
      <p:bold r:id="rId18"/>
      <p:italic r:id="rId19"/>
      <p:boldItalic r:id="rId20"/>
    </p:embeddedFont>
    <p:embeddedFont>
      <p:font typeface="Wingdings 2" panose="05020102010507070707" pitchFamily="18" charset="2"/>
      <p:regular r:id="rId21"/>
    </p:embeddedFont>
  </p:embeddedFontLst>
  <p:custDataLst>
    <p:tags r:id="rId2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3456"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9AD699-D0A5-97EF-C2E3-E2C7C3515BB9}" name="Kendra Northington Stone" initials="KS" userId="S::KNorthington@fhi360.org::7c17964f-4533-4e1e-9ef0-3b8815c785c3" providerId="AD"/>
  <p188:author id="{E7F101F3-03A8-4B9C-E381-66C7D5EEF83C}" name="Jessica Baker" initials="JB" userId="S::JeBaker@fhi360.org::ec6199f2-1393-4d61-bf43-949919d0f5d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CB9"/>
    <a:srgbClr val="002D5D"/>
    <a:srgbClr val="DBE2E9"/>
    <a:srgbClr val="00BF6F"/>
    <a:srgbClr val="FFC72C"/>
    <a:srgbClr val="FE5000"/>
    <a:srgbClr val="D1DAE3"/>
    <a:srgbClr val="FFFFFF"/>
    <a:srgbClr val="EFF3F7"/>
    <a:srgbClr val="EEF2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A88A60-B985-409A-8820-4F35760239AB}" v="17" dt="2026-07-09T14:43:01.568"/>
  </p1510:revLst>
</p1510:revInfo>
</file>

<file path=ppt/tableStyles.xml><?xml version="1.0" encoding="utf-8"?>
<a:tblStyleLst xmlns:a="http://schemas.openxmlformats.org/drawingml/2006/main" def="{69012ECD-51FC-41F1-AA8D-1B2483CD663E}">
  <a:tblStyle styleId="{0817EA92-75D0-4044-A80A-286907CE0DDB}" styleName="Custom Table Style">
    <a:wholeTbl>
      <a:tcTxStyle>
        <a:fontRef idx="minor">
          <a:scrgbClr r="30" g="47" b="70"/>
        </a:fontRef>
        <a:schemeClr val="tx1"/>
      </a:tcTxStyle>
      <a:tcStyle>
        <a:tcBdr>
          <a:left>
            <a:lnRef idx="2">
              <a:schemeClr val="accent1"/>
            </a:lnRef>
          </a:left>
          <a:right>
            <a:lnRef idx="2">
              <a:schemeClr val="accent1"/>
            </a:lnRef>
          </a:right>
          <a:top>
            <a:lnRef idx="2">
              <a:schemeClr val="accent1"/>
            </a:lnRef>
          </a:top>
          <a:bottom>
            <a:lnRef idx="2">
              <a:schemeClr val="accent1"/>
            </a:lnRef>
          </a:bottom>
          <a:insideH>
            <a:lnRef idx="2">
              <a:schemeClr val="accent1"/>
            </a:lnRef>
          </a:insideH>
          <a:insideV>
            <a:lnRef idx="2">
              <a:schemeClr val="accent1"/>
            </a:lnRef>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2"/>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8"/>
  </p:normalViewPr>
  <p:slideViewPr>
    <p:cSldViewPr snapToGrid="0">
      <p:cViewPr varScale="1">
        <p:scale>
          <a:sx n="78" d="100"/>
          <a:sy n="78" d="100"/>
        </p:scale>
        <p:origin x="850" y="67"/>
      </p:cViewPr>
      <p:guideLst>
        <p:guide pos="3840"/>
        <p:guide orient="horz" pos="3456"/>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font" Target="fonts/font4.fntdata"/><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notesMaster" Target="notesMasters/notesMaster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99C9E41A-6245-4278-8A9F-1615F2EDA438}"/>
    <pc:docChg chg="custSel addSld delSld modSld">
      <pc:chgData name="Kendra Northington Stone" userId="7c17964f-4533-4e1e-9ef0-3b8815c785c3" providerId="ADAL" clId="{99C9E41A-6245-4278-8A9F-1615F2EDA438}" dt="2026-07-09T14:44:23.828" v="1263" actId="700"/>
      <pc:docMkLst>
        <pc:docMk/>
      </pc:docMkLst>
      <pc:sldChg chg="modSp mod">
        <pc:chgData name="Kendra Northington Stone" userId="7c17964f-4533-4e1e-9ef0-3b8815c785c3" providerId="ADAL" clId="{99C9E41A-6245-4278-8A9F-1615F2EDA438}" dt="2026-07-08T16:55:47.773" v="34" actId="20577"/>
        <pc:sldMkLst>
          <pc:docMk/>
          <pc:sldMk cId="109857222" sldId="256"/>
        </pc:sldMkLst>
        <pc:spChg chg="mod">
          <ac:chgData name="Kendra Northington Stone" userId="7c17964f-4533-4e1e-9ef0-3b8815c785c3" providerId="ADAL" clId="{99C9E41A-6245-4278-8A9F-1615F2EDA438}" dt="2026-07-08T16:55:47.773" v="34" actId="20577"/>
          <ac:spMkLst>
            <pc:docMk/>
            <pc:sldMk cId="109857222" sldId="256"/>
            <ac:spMk id="4" creationId="{BFE27C2E-DFBC-4B79-A5EE-A7B529AC1F5A}"/>
          </ac:spMkLst>
        </pc:spChg>
      </pc:sldChg>
      <pc:sldChg chg="del">
        <pc:chgData name="Kendra Northington Stone" userId="7c17964f-4533-4e1e-9ef0-3b8815c785c3" providerId="ADAL" clId="{99C9E41A-6245-4278-8A9F-1615F2EDA438}" dt="2026-07-08T16:55:53.246" v="35" actId="47"/>
        <pc:sldMkLst>
          <pc:docMk/>
          <pc:sldMk cId="4083645917" sldId="268"/>
        </pc:sldMkLst>
      </pc:sldChg>
      <pc:sldChg chg="del">
        <pc:chgData name="Kendra Northington Stone" userId="7c17964f-4533-4e1e-9ef0-3b8815c785c3" providerId="ADAL" clId="{99C9E41A-6245-4278-8A9F-1615F2EDA438}" dt="2026-07-08T16:55:57.336" v="44" actId="47"/>
        <pc:sldMkLst>
          <pc:docMk/>
          <pc:sldMk cId="3882884451" sldId="480"/>
        </pc:sldMkLst>
      </pc:sldChg>
      <pc:sldChg chg="del">
        <pc:chgData name="Kendra Northington Stone" userId="7c17964f-4533-4e1e-9ef0-3b8815c785c3" providerId="ADAL" clId="{99C9E41A-6245-4278-8A9F-1615F2EDA438}" dt="2026-07-08T16:55:57.698" v="46" actId="47"/>
        <pc:sldMkLst>
          <pc:docMk/>
          <pc:sldMk cId="12061372" sldId="481"/>
        </pc:sldMkLst>
      </pc:sldChg>
      <pc:sldChg chg="del">
        <pc:chgData name="Kendra Northington Stone" userId="7c17964f-4533-4e1e-9ef0-3b8815c785c3" providerId="ADAL" clId="{99C9E41A-6245-4278-8A9F-1615F2EDA438}" dt="2026-07-08T16:55:58.237" v="47" actId="47"/>
        <pc:sldMkLst>
          <pc:docMk/>
          <pc:sldMk cId="473703073" sldId="483"/>
        </pc:sldMkLst>
      </pc:sldChg>
      <pc:sldChg chg="del">
        <pc:chgData name="Kendra Northington Stone" userId="7c17964f-4533-4e1e-9ef0-3b8815c785c3" providerId="ADAL" clId="{99C9E41A-6245-4278-8A9F-1615F2EDA438}" dt="2026-07-08T16:55:53.616" v="36" actId="47"/>
        <pc:sldMkLst>
          <pc:docMk/>
          <pc:sldMk cId="3009541174" sldId="484"/>
        </pc:sldMkLst>
      </pc:sldChg>
      <pc:sldChg chg="del">
        <pc:chgData name="Kendra Northington Stone" userId="7c17964f-4533-4e1e-9ef0-3b8815c785c3" providerId="ADAL" clId="{99C9E41A-6245-4278-8A9F-1615F2EDA438}" dt="2026-07-08T16:55:54.108" v="37" actId="47"/>
        <pc:sldMkLst>
          <pc:docMk/>
          <pc:sldMk cId="483379649" sldId="485"/>
        </pc:sldMkLst>
      </pc:sldChg>
      <pc:sldChg chg="addSp delSp modSp mod delAnim modAnim">
        <pc:chgData name="Kendra Northington Stone" userId="7c17964f-4533-4e1e-9ef0-3b8815c785c3" providerId="ADAL" clId="{99C9E41A-6245-4278-8A9F-1615F2EDA438}" dt="2026-07-08T16:57:45.961" v="118" actId="1076"/>
        <pc:sldMkLst>
          <pc:docMk/>
          <pc:sldMk cId="3441689880" sldId="486"/>
        </pc:sldMkLst>
        <pc:spChg chg="mod">
          <ac:chgData name="Kendra Northington Stone" userId="7c17964f-4533-4e1e-9ef0-3b8815c785c3" providerId="ADAL" clId="{99C9E41A-6245-4278-8A9F-1615F2EDA438}" dt="2026-07-08T16:56:25.875" v="115" actId="20577"/>
          <ac:spMkLst>
            <pc:docMk/>
            <pc:sldMk cId="3441689880" sldId="486"/>
            <ac:spMk id="2" creationId="{C9F6C6FA-8226-063D-04D9-B8648A333A22}"/>
          </ac:spMkLst>
        </pc:spChg>
        <pc:picChg chg="del">
          <ac:chgData name="Kendra Northington Stone" userId="7c17964f-4533-4e1e-9ef0-3b8815c785c3" providerId="ADAL" clId="{99C9E41A-6245-4278-8A9F-1615F2EDA438}" dt="2026-07-08T16:56:33.316" v="116" actId="478"/>
          <ac:picMkLst>
            <pc:docMk/>
            <pc:sldMk cId="3441689880" sldId="486"/>
            <ac:picMk id="4" creationId="{53F74BA8-5F9B-4CEA-96FD-BFA1220446BF}"/>
          </ac:picMkLst>
        </pc:picChg>
        <pc:picChg chg="add mod">
          <ac:chgData name="Kendra Northington Stone" userId="7c17964f-4533-4e1e-9ef0-3b8815c785c3" providerId="ADAL" clId="{99C9E41A-6245-4278-8A9F-1615F2EDA438}" dt="2026-07-08T16:57:45.961" v="118" actId="1076"/>
          <ac:picMkLst>
            <pc:docMk/>
            <pc:sldMk cId="3441689880" sldId="486"/>
            <ac:picMk id="5" creationId="{62CF654D-E6FA-44B2-DEF4-61C86391FB98}"/>
          </ac:picMkLst>
        </pc:picChg>
      </pc:sldChg>
      <pc:sldChg chg="del">
        <pc:chgData name="Kendra Northington Stone" userId="7c17964f-4533-4e1e-9ef0-3b8815c785c3" providerId="ADAL" clId="{99C9E41A-6245-4278-8A9F-1615F2EDA438}" dt="2026-07-08T16:55:56.225" v="38" actId="47"/>
        <pc:sldMkLst>
          <pc:docMk/>
          <pc:sldMk cId="1897603367" sldId="487"/>
        </pc:sldMkLst>
      </pc:sldChg>
      <pc:sldChg chg="addSp delSp modSp new mod modAnim">
        <pc:chgData name="Kendra Northington Stone" userId="7c17964f-4533-4e1e-9ef0-3b8815c785c3" providerId="ADAL" clId="{99C9E41A-6245-4278-8A9F-1615F2EDA438}" dt="2026-07-08T17:14:52.716" v="428"/>
        <pc:sldMkLst>
          <pc:docMk/>
          <pc:sldMk cId="2041236782" sldId="487"/>
        </pc:sldMkLst>
        <pc:spChg chg="del">
          <ac:chgData name="Kendra Northington Stone" userId="7c17964f-4533-4e1e-9ef0-3b8815c785c3" providerId="ADAL" clId="{99C9E41A-6245-4278-8A9F-1615F2EDA438}" dt="2026-07-08T17:02:23.742" v="212" actId="478"/>
          <ac:spMkLst>
            <pc:docMk/>
            <pc:sldMk cId="2041236782" sldId="487"/>
            <ac:spMk id="2" creationId="{79F2F5AA-297C-2906-5406-2D76D24EFB2A}"/>
          </ac:spMkLst>
        </pc:spChg>
        <pc:spChg chg="mod">
          <ac:chgData name="Kendra Northington Stone" userId="7c17964f-4533-4e1e-9ef0-3b8815c785c3" providerId="ADAL" clId="{99C9E41A-6245-4278-8A9F-1615F2EDA438}" dt="2026-07-08T17:05:30.273" v="398" actId="255"/>
          <ac:spMkLst>
            <pc:docMk/>
            <pc:sldMk cId="2041236782" sldId="487"/>
            <ac:spMk id="3" creationId="{CDBEEA56-0114-08EA-1BEB-D722C52BE624}"/>
          </ac:spMkLst>
        </pc:spChg>
        <pc:spChg chg="mod">
          <ac:chgData name="Kendra Northington Stone" userId="7c17964f-4533-4e1e-9ef0-3b8815c785c3" providerId="ADAL" clId="{99C9E41A-6245-4278-8A9F-1615F2EDA438}" dt="2026-07-08T17:13:12.274" v="412" actId="20577"/>
          <ac:spMkLst>
            <pc:docMk/>
            <pc:sldMk cId="2041236782" sldId="487"/>
            <ac:spMk id="4" creationId="{831F459F-1654-ED7A-B5C7-E96AA2001D53}"/>
          </ac:spMkLst>
        </pc:spChg>
        <pc:spChg chg="mod">
          <ac:chgData name="Kendra Northington Stone" userId="7c17964f-4533-4e1e-9ef0-3b8815c785c3" providerId="ADAL" clId="{99C9E41A-6245-4278-8A9F-1615F2EDA438}" dt="2026-07-08T16:58:46.238" v="168" actId="20577"/>
          <ac:spMkLst>
            <pc:docMk/>
            <pc:sldMk cId="2041236782" sldId="487"/>
            <ac:spMk id="5" creationId="{C9084818-9FF8-49A0-37A5-CC3F6B2B5584}"/>
          </ac:spMkLst>
        </pc:spChg>
        <pc:spChg chg="mod">
          <ac:chgData name="Kendra Northington Stone" userId="7c17964f-4533-4e1e-9ef0-3b8815c785c3" providerId="ADAL" clId="{99C9E41A-6245-4278-8A9F-1615F2EDA438}" dt="2026-07-08T16:58:52.737" v="184" actId="20577"/>
          <ac:spMkLst>
            <pc:docMk/>
            <pc:sldMk cId="2041236782" sldId="487"/>
            <ac:spMk id="6" creationId="{9F4368C3-FCC7-F7CB-690C-16B53B13AD4B}"/>
          </ac:spMkLst>
        </pc:spChg>
        <pc:spChg chg="mod">
          <ac:chgData name="Kendra Northington Stone" userId="7c17964f-4533-4e1e-9ef0-3b8815c785c3" providerId="ADAL" clId="{99C9E41A-6245-4278-8A9F-1615F2EDA438}" dt="2026-07-08T16:59:00.063" v="197" actId="20577"/>
          <ac:spMkLst>
            <pc:docMk/>
            <pc:sldMk cId="2041236782" sldId="487"/>
            <ac:spMk id="7" creationId="{BA8AEE39-B07E-26E1-6B24-B6FDACB04A8C}"/>
          </ac:spMkLst>
        </pc:spChg>
        <pc:spChg chg="mod">
          <ac:chgData name="Kendra Northington Stone" userId="7c17964f-4533-4e1e-9ef0-3b8815c785c3" providerId="ADAL" clId="{99C9E41A-6245-4278-8A9F-1615F2EDA438}" dt="2026-07-08T17:02:33.055" v="222" actId="20577"/>
          <ac:spMkLst>
            <pc:docMk/>
            <pc:sldMk cId="2041236782" sldId="487"/>
            <ac:spMk id="8" creationId="{09774A01-9A89-B28E-5095-42E67F344AFA}"/>
          </ac:spMkLst>
        </pc:spChg>
        <pc:picChg chg="add mod">
          <ac:chgData name="Kendra Northington Stone" userId="7c17964f-4533-4e1e-9ef0-3b8815c785c3" providerId="ADAL" clId="{99C9E41A-6245-4278-8A9F-1615F2EDA438}" dt="2026-07-08T17:01:50.579" v="205" actId="1076"/>
          <ac:picMkLst>
            <pc:docMk/>
            <pc:sldMk cId="2041236782" sldId="487"/>
            <ac:picMk id="11" creationId="{6201458C-DDAA-EF00-991D-50DE2F6C0157}"/>
          </ac:picMkLst>
        </pc:picChg>
        <pc:picChg chg="add mod">
          <ac:chgData name="Kendra Northington Stone" userId="7c17964f-4533-4e1e-9ef0-3b8815c785c3" providerId="ADAL" clId="{99C9E41A-6245-4278-8A9F-1615F2EDA438}" dt="2026-07-08T17:02:13.864" v="210" actId="1076"/>
          <ac:picMkLst>
            <pc:docMk/>
            <pc:sldMk cId="2041236782" sldId="487"/>
            <ac:picMk id="13" creationId="{6F0F2052-6661-9E79-F776-4F0D9D1A0318}"/>
          </ac:picMkLst>
        </pc:picChg>
        <pc:picChg chg="add mod">
          <ac:chgData name="Kendra Northington Stone" userId="7c17964f-4533-4e1e-9ef0-3b8815c785c3" providerId="ADAL" clId="{99C9E41A-6245-4278-8A9F-1615F2EDA438}" dt="2026-07-08T17:14:19.998" v="425" actId="1036"/>
          <ac:picMkLst>
            <pc:docMk/>
            <pc:sldMk cId="2041236782" sldId="487"/>
            <ac:picMk id="15" creationId="{C3386221-93CD-07D7-ABD7-40677B95F0DE}"/>
          </ac:picMkLst>
        </pc:picChg>
      </pc:sldChg>
      <pc:sldChg chg="del">
        <pc:chgData name="Kendra Northington Stone" userId="7c17964f-4533-4e1e-9ef0-3b8815c785c3" providerId="ADAL" clId="{99C9E41A-6245-4278-8A9F-1615F2EDA438}" dt="2026-07-08T16:55:56.608" v="40" actId="47"/>
        <pc:sldMkLst>
          <pc:docMk/>
          <pc:sldMk cId="3423557124" sldId="488"/>
        </pc:sldMkLst>
      </pc:sldChg>
      <pc:sldChg chg="modSp new mod modClrScheme chgLayout">
        <pc:chgData name="Kendra Northington Stone" userId="7c17964f-4533-4e1e-9ef0-3b8815c785c3" providerId="ADAL" clId="{99C9E41A-6245-4278-8A9F-1615F2EDA438}" dt="2026-07-09T14:44:23.828" v="1263" actId="700"/>
        <pc:sldMkLst>
          <pc:docMk/>
          <pc:sldMk cId="4224004141" sldId="488"/>
        </pc:sldMkLst>
        <pc:spChg chg="mod ord">
          <ac:chgData name="Kendra Northington Stone" userId="7c17964f-4533-4e1e-9ef0-3b8815c785c3" providerId="ADAL" clId="{99C9E41A-6245-4278-8A9F-1615F2EDA438}" dt="2026-07-09T14:44:23.828" v="1263" actId="700"/>
          <ac:spMkLst>
            <pc:docMk/>
            <pc:sldMk cId="4224004141" sldId="488"/>
            <ac:spMk id="2" creationId="{6184B911-1938-3EE1-FA85-42F640D7F443}"/>
          </ac:spMkLst>
        </pc:spChg>
        <pc:spChg chg="mod ord">
          <ac:chgData name="Kendra Northington Stone" userId="7c17964f-4533-4e1e-9ef0-3b8815c785c3" providerId="ADAL" clId="{99C9E41A-6245-4278-8A9F-1615F2EDA438}" dt="2026-07-09T14:44:23.828" v="1263" actId="700"/>
          <ac:spMkLst>
            <pc:docMk/>
            <pc:sldMk cId="4224004141" sldId="488"/>
            <ac:spMk id="3" creationId="{3B7A0220-A6E3-D809-410F-55FD8AAB9E84}"/>
          </ac:spMkLst>
        </pc:spChg>
      </pc:sldChg>
      <pc:sldChg chg="del">
        <pc:chgData name="Kendra Northington Stone" userId="7c17964f-4533-4e1e-9ef0-3b8815c785c3" providerId="ADAL" clId="{99C9E41A-6245-4278-8A9F-1615F2EDA438}" dt="2026-07-08T16:55:56.804" v="41" actId="47"/>
        <pc:sldMkLst>
          <pc:docMk/>
          <pc:sldMk cId="1441340258" sldId="489"/>
        </pc:sldMkLst>
      </pc:sldChg>
      <pc:sldChg chg="modSp new mod">
        <pc:chgData name="Kendra Northington Stone" userId="7c17964f-4533-4e1e-9ef0-3b8815c785c3" providerId="ADAL" clId="{99C9E41A-6245-4278-8A9F-1615F2EDA438}" dt="2026-07-08T17:19:39.627" v="592" actId="20577"/>
        <pc:sldMkLst>
          <pc:docMk/>
          <pc:sldMk cId="3376795663" sldId="489"/>
        </pc:sldMkLst>
        <pc:spChg chg="mod">
          <ac:chgData name="Kendra Northington Stone" userId="7c17964f-4533-4e1e-9ef0-3b8815c785c3" providerId="ADAL" clId="{99C9E41A-6245-4278-8A9F-1615F2EDA438}" dt="2026-07-08T17:18:30.132" v="514" actId="20577"/>
          <ac:spMkLst>
            <pc:docMk/>
            <pc:sldMk cId="3376795663" sldId="489"/>
            <ac:spMk id="2" creationId="{39463502-33C5-089F-66ED-7F6523D253A2}"/>
          </ac:spMkLst>
        </pc:spChg>
        <pc:spChg chg="mod">
          <ac:chgData name="Kendra Northington Stone" userId="7c17964f-4533-4e1e-9ef0-3b8815c785c3" providerId="ADAL" clId="{99C9E41A-6245-4278-8A9F-1615F2EDA438}" dt="2026-07-08T17:18:40.948" v="521" actId="20577"/>
          <ac:spMkLst>
            <pc:docMk/>
            <pc:sldMk cId="3376795663" sldId="489"/>
            <ac:spMk id="3" creationId="{9DE3ABE5-C847-597C-C073-6DA966088291}"/>
          </ac:spMkLst>
        </pc:spChg>
        <pc:spChg chg="mod">
          <ac:chgData name="Kendra Northington Stone" userId="7c17964f-4533-4e1e-9ef0-3b8815c785c3" providerId="ADAL" clId="{99C9E41A-6245-4278-8A9F-1615F2EDA438}" dt="2026-07-08T17:19:39.627" v="592" actId="20577"/>
          <ac:spMkLst>
            <pc:docMk/>
            <pc:sldMk cId="3376795663" sldId="489"/>
            <ac:spMk id="4" creationId="{146C8B1D-C2A2-6419-1F68-02D476C15AD0}"/>
          </ac:spMkLst>
        </pc:spChg>
        <pc:spChg chg="mod">
          <ac:chgData name="Kendra Northington Stone" userId="7c17964f-4533-4e1e-9ef0-3b8815c785c3" providerId="ADAL" clId="{99C9E41A-6245-4278-8A9F-1615F2EDA438}" dt="2026-07-08T17:18:20.663" v="507" actId="20578"/>
          <ac:spMkLst>
            <pc:docMk/>
            <pc:sldMk cId="3376795663" sldId="489"/>
            <ac:spMk id="6" creationId="{926AA2C5-D936-7D30-AC11-86D06BA8ACF3}"/>
          </ac:spMkLst>
        </pc:spChg>
        <pc:spChg chg="mod">
          <ac:chgData name="Kendra Northington Stone" userId="7c17964f-4533-4e1e-9ef0-3b8815c785c3" providerId="ADAL" clId="{99C9E41A-6245-4278-8A9F-1615F2EDA438}" dt="2026-07-08T17:18:45.155" v="528" actId="20577"/>
          <ac:spMkLst>
            <pc:docMk/>
            <pc:sldMk cId="3376795663" sldId="489"/>
            <ac:spMk id="7" creationId="{FBE54A24-9160-4F44-0CC6-B9F470991C9D}"/>
          </ac:spMkLst>
        </pc:spChg>
        <pc:spChg chg="mod">
          <ac:chgData name="Kendra Northington Stone" userId="7c17964f-4533-4e1e-9ef0-3b8815c785c3" providerId="ADAL" clId="{99C9E41A-6245-4278-8A9F-1615F2EDA438}" dt="2026-07-08T17:18:24.722" v="508" actId="20578"/>
          <ac:spMkLst>
            <pc:docMk/>
            <pc:sldMk cId="3376795663" sldId="489"/>
            <ac:spMk id="8" creationId="{7FF5A1DE-A344-0F93-7DD3-B024431ED4BD}"/>
          </ac:spMkLst>
        </pc:spChg>
        <pc:spChg chg="mod">
          <ac:chgData name="Kendra Northington Stone" userId="7c17964f-4533-4e1e-9ef0-3b8815c785c3" providerId="ADAL" clId="{99C9E41A-6245-4278-8A9F-1615F2EDA438}" dt="2026-07-08T17:18:48.432" v="536" actId="20577"/>
          <ac:spMkLst>
            <pc:docMk/>
            <pc:sldMk cId="3376795663" sldId="489"/>
            <ac:spMk id="9" creationId="{488D9DBA-F9E3-3779-F260-3FDEB575721A}"/>
          </ac:spMkLst>
        </pc:spChg>
      </pc:sldChg>
      <pc:sldChg chg="del">
        <pc:chgData name="Kendra Northington Stone" userId="7c17964f-4533-4e1e-9ef0-3b8815c785c3" providerId="ADAL" clId="{99C9E41A-6245-4278-8A9F-1615F2EDA438}" dt="2026-07-08T16:55:56.992" v="42" actId="47"/>
        <pc:sldMkLst>
          <pc:docMk/>
          <pc:sldMk cId="259743583" sldId="490"/>
        </pc:sldMkLst>
      </pc:sldChg>
      <pc:sldChg chg="addSp delSp modSp new mod">
        <pc:chgData name="Kendra Northington Stone" userId="7c17964f-4533-4e1e-9ef0-3b8815c785c3" providerId="ADAL" clId="{99C9E41A-6245-4278-8A9F-1615F2EDA438}" dt="2026-07-08T17:26:37.795" v="735" actId="1076"/>
        <pc:sldMkLst>
          <pc:docMk/>
          <pc:sldMk cId="4194126248" sldId="490"/>
        </pc:sldMkLst>
        <pc:spChg chg="mod">
          <ac:chgData name="Kendra Northington Stone" userId="7c17964f-4533-4e1e-9ef0-3b8815c785c3" providerId="ADAL" clId="{99C9E41A-6245-4278-8A9F-1615F2EDA438}" dt="2026-07-08T17:23:24.157" v="725" actId="113"/>
          <ac:spMkLst>
            <pc:docMk/>
            <pc:sldMk cId="4194126248" sldId="490"/>
            <ac:spMk id="2" creationId="{B4D90E49-517E-0158-5D15-B24AA825F71F}"/>
          </ac:spMkLst>
        </pc:spChg>
        <pc:picChg chg="add del mod">
          <ac:chgData name="Kendra Northington Stone" userId="7c17964f-4533-4e1e-9ef0-3b8815c785c3" providerId="ADAL" clId="{99C9E41A-6245-4278-8A9F-1615F2EDA438}" dt="2026-07-08T17:26:15.051" v="729" actId="478"/>
          <ac:picMkLst>
            <pc:docMk/>
            <pc:sldMk cId="4194126248" sldId="490"/>
            <ac:picMk id="5" creationId="{C066491F-AFBB-9E8E-1A52-E1314DD196BF}"/>
          </ac:picMkLst>
        </pc:picChg>
        <pc:picChg chg="add mod">
          <ac:chgData name="Kendra Northington Stone" userId="7c17964f-4533-4e1e-9ef0-3b8815c785c3" providerId="ADAL" clId="{99C9E41A-6245-4278-8A9F-1615F2EDA438}" dt="2026-07-08T17:26:37.795" v="735" actId="1076"/>
          <ac:picMkLst>
            <pc:docMk/>
            <pc:sldMk cId="4194126248" sldId="490"/>
            <ac:picMk id="7" creationId="{62FA4D85-8F01-DD91-5BB5-E8C66B8449EA}"/>
          </ac:picMkLst>
        </pc:picChg>
      </pc:sldChg>
      <pc:sldChg chg="modSp new mod">
        <pc:chgData name="Kendra Northington Stone" userId="7c17964f-4533-4e1e-9ef0-3b8815c785c3" providerId="ADAL" clId="{99C9E41A-6245-4278-8A9F-1615F2EDA438}" dt="2026-07-08T17:53:37.729" v="861" actId="20577"/>
        <pc:sldMkLst>
          <pc:docMk/>
          <pc:sldMk cId="1222921700" sldId="491"/>
        </pc:sldMkLst>
        <pc:spChg chg="mod">
          <ac:chgData name="Kendra Northington Stone" userId="7c17964f-4533-4e1e-9ef0-3b8815c785c3" providerId="ADAL" clId="{99C9E41A-6245-4278-8A9F-1615F2EDA438}" dt="2026-07-08T17:50:33.387" v="781" actId="20577"/>
          <ac:spMkLst>
            <pc:docMk/>
            <pc:sldMk cId="1222921700" sldId="491"/>
            <ac:spMk id="2" creationId="{06A083ED-FC59-F5BA-A7B5-444D91601B97}"/>
          </ac:spMkLst>
        </pc:spChg>
        <pc:spChg chg="mod">
          <ac:chgData name="Kendra Northington Stone" userId="7c17964f-4533-4e1e-9ef0-3b8815c785c3" providerId="ADAL" clId="{99C9E41A-6245-4278-8A9F-1615F2EDA438}" dt="2026-07-08T17:53:37.729" v="861" actId="20577"/>
          <ac:spMkLst>
            <pc:docMk/>
            <pc:sldMk cId="1222921700" sldId="491"/>
            <ac:spMk id="3" creationId="{C4AA65DD-58BF-9C9B-754A-37F68272CD27}"/>
          </ac:spMkLst>
        </pc:spChg>
      </pc:sldChg>
      <pc:sldChg chg="del">
        <pc:chgData name="Kendra Northington Stone" userId="7c17964f-4533-4e1e-9ef0-3b8815c785c3" providerId="ADAL" clId="{99C9E41A-6245-4278-8A9F-1615F2EDA438}" dt="2026-07-08T16:55:57.173" v="43" actId="47"/>
        <pc:sldMkLst>
          <pc:docMk/>
          <pc:sldMk cId="2760989748" sldId="491"/>
        </pc:sldMkLst>
      </pc:sldChg>
      <pc:sldChg chg="addSp delSp modSp new mod modClrScheme chgLayout">
        <pc:chgData name="Kendra Northington Stone" userId="7c17964f-4533-4e1e-9ef0-3b8815c785c3" providerId="ADAL" clId="{99C9E41A-6245-4278-8A9F-1615F2EDA438}" dt="2026-07-09T14:33:04.700" v="899" actId="931"/>
        <pc:sldMkLst>
          <pc:docMk/>
          <pc:sldMk cId="1048670142" sldId="492"/>
        </pc:sldMkLst>
        <pc:spChg chg="mod ord">
          <ac:chgData name="Kendra Northington Stone" userId="7c17964f-4533-4e1e-9ef0-3b8815c785c3" providerId="ADAL" clId="{99C9E41A-6245-4278-8A9F-1615F2EDA438}" dt="2026-07-08T17:56:45.566" v="885" actId="700"/>
          <ac:spMkLst>
            <pc:docMk/>
            <pc:sldMk cId="1048670142" sldId="492"/>
            <ac:spMk id="2" creationId="{C72D90B8-BC9E-48DA-8EA7-3957EF0497C1}"/>
          </ac:spMkLst>
        </pc:spChg>
        <pc:spChg chg="mod ord">
          <ac:chgData name="Kendra Northington Stone" userId="7c17964f-4533-4e1e-9ef0-3b8815c785c3" providerId="ADAL" clId="{99C9E41A-6245-4278-8A9F-1615F2EDA438}" dt="2026-07-09T14:31:53.692" v="898" actId="27636"/>
          <ac:spMkLst>
            <pc:docMk/>
            <pc:sldMk cId="1048670142" sldId="492"/>
            <ac:spMk id="3" creationId="{BCD452BA-0A3F-3B12-1289-AF8245EA26B8}"/>
          </ac:spMkLst>
        </pc:spChg>
        <pc:spChg chg="mod ord">
          <ac:chgData name="Kendra Northington Stone" userId="7c17964f-4533-4e1e-9ef0-3b8815c785c3" providerId="ADAL" clId="{99C9E41A-6245-4278-8A9F-1615F2EDA438}" dt="2026-07-08T17:56:45.566" v="885" actId="700"/>
          <ac:spMkLst>
            <pc:docMk/>
            <pc:sldMk cId="1048670142" sldId="492"/>
            <ac:spMk id="4" creationId="{1827D551-A9AB-86EF-EA0E-F0BAFC463137}"/>
          </ac:spMkLst>
        </pc:spChg>
        <pc:spChg chg="add del mod ord">
          <ac:chgData name="Kendra Northington Stone" userId="7c17964f-4533-4e1e-9ef0-3b8815c785c3" providerId="ADAL" clId="{99C9E41A-6245-4278-8A9F-1615F2EDA438}" dt="2026-07-09T14:33:04.700" v="899" actId="931"/>
          <ac:spMkLst>
            <pc:docMk/>
            <pc:sldMk cId="1048670142" sldId="492"/>
            <ac:spMk id="5" creationId="{08F7AD01-3E79-CEF3-CEE4-807AD2D831FA}"/>
          </ac:spMkLst>
        </pc:spChg>
        <pc:picChg chg="add mod">
          <ac:chgData name="Kendra Northington Stone" userId="7c17964f-4533-4e1e-9ef0-3b8815c785c3" providerId="ADAL" clId="{99C9E41A-6245-4278-8A9F-1615F2EDA438}" dt="2026-07-09T14:33:04.700" v="899" actId="931"/>
          <ac:picMkLst>
            <pc:docMk/>
            <pc:sldMk cId="1048670142" sldId="492"/>
            <ac:picMk id="7" creationId="{1981AA8B-28A1-3E22-8414-02646FF4FB38}"/>
          </ac:picMkLst>
        </pc:picChg>
      </pc:sldChg>
      <pc:sldChg chg="del">
        <pc:chgData name="Kendra Northington Stone" userId="7c17964f-4533-4e1e-9ef0-3b8815c785c3" providerId="ADAL" clId="{99C9E41A-6245-4278-8A9F-1615F2EDA438}" dt="2026-07-08T16:55:56.433" v="39" actId="47"/>
        <pc:sldMkLst>
          <pc:docMk/>
          <pc:sldMk cId="1564058820" sldId="492"/>
        </pc:sldMkLst>
      </pc:sldChg>
      <pc:sldChg chg="addSp modSp new mod">
        <pc:chgData name="Kendra Northington Stone" userId="7c17964f-4533-4e1e-9ef0-3b8815c785c3" providerId="ADAL" clId="{99C9E41A-6245-4278-8A9F-1615F2EDA438}" dt="2026-07-09T14:43:26.961" v="1262" actId="27349"/>
        <pc:sldMkLst>
          <pc:docMk/>
          <pc:sldMk cId="964874123" sldId="493"/>
        </pc:sldMkLst>
        <pc:spChg chg="mod">
          <ac:chgData name="Kendra Northington Stone" userId="7c17964f-4533-4e1e-9ef0-3b8815c785c3" providerId="ADAL" clId="{99C9E41A-6245-4278-8A9F-1615F2EDA438}" dt="2026-07-09T14:35:00.451" v="950" actId="20577"/>
          <ac:spMkLst>
            <pc:docMk/>
            <pc:sldMk cId="964874123" sldId="493"/>
            <ac:spMk id="2" creationId="{8F40D708-2462-09FC-49DE-CDD9615A59A1}"/>
          </ac:spMkLst>
        </pc:spChg>
        <pc:spChg chg="mod">
          <ac:chgData name="Kendra Northington Stone" userId="7c17964f-4533-4e1e-9ef0-3b8815c785c3" providerId="ADAL" clId="{99C9E41A-6245-4278-8A9F-1615F2EDA438}" dt="2026-07-09T14:40:27.157" v="1217" actId="948"/>
          <ac:spMkLst>
            <pc:docMk/>
            <pc:sldMk cId="964874123" sldId="493"/>
            <ac:spMk id="3" creationId="{FAF99759-CFD4-C752-1785-25D799EF3DE6}"/>
          </ac:spMkLst>
        </pc:spChg>
        <pc:picChg chg="add mod">
          <ac:chgData name="Kendra Northington Stone" userId="7c17964f-4533-4e1e-9ef0-3b8815c785c3" providerId="ADAL" clId="{99C9E41A-6245-4278-8A9F-1615F2EDA438}" dt="2026-07-09T14:43:24.023" v="1261" actId="27349"/>
          <ac:picMkLst>
            <pc:docMk/>
            <pc:sldMk cId="964874123" sldId="493"/>
            <ac:picMk id="6" creationId="{E339C65A-34C2-019F-CABD-64DB6FFE7466}"/>
          </ac:picMkLst>
        </pc:picChg>
        <pc:picChg chg="add mod">
          <ac:chgData name="Kendra Northington Stone" userId="7c17964f-4533-4e1e-9ef0-3b8815c785c3" providerId="ADAL" clId="{99C9E41A-6245-4278-8A9F-1615F2EDA438}" dt="2026-07-09T14:43:20.267" v="1260" actId="27349"/>
          <ac:picMkLst>
            <pc:docMk/>
            <pc:sldMk cId="964874123" sldId="493"/>
            <ac:picMk id="8" creationId="{2105B507-9BFA-83EE-8B84-F50B945C54C0}"/>
          </ac:picMkLst>
        </pc:picChg>
        <pc:picChg chg="add mod">
          <ac:chgData name="Kendra Northington Stone" userId="7c17964f-4533-4e1e-9ef0-3b8815c785c3" providerId="ADAL" clId="{99C9E41A-6245-4278-8A9F-1615F2EDA438}" dt="2026-07-09T14:43:17.759" v="1259" actId="27349"/>
          <ac:picMkLst>
            <pc:docMk/>
            <pc:sldMk cId="964874123" sldId="493"/>
            <ac:picMk id="10" creationId="{391B78AA-7590-35E3-CFBB-96BC24AD10DC}"/>
          </ac:picMkLst>
        </pc:picChg>
        <pc:picChg chg="add mod">
          <ac:chgData name="Kendra Northington Stone" userId="7c17964f-4533-4e1e-9ef0-3b8815c785c3" providerId="ADAL" clId="{99C9E41A-6245-4278-8A9F-1615F2EDA438}" dt="2026-07-09T14:43:26.961" v="1262" actId="27349"/>
          <ac:picMkLst>
            <pc:docMk/>
            <pc:sldMk cId="964874123" sldId="493"/>
            <ac:picMk id="12" creationId="{0182900F-AD77-5017-F520-DFCA7BAD7F38}"/>
          </ac:picMkLst>
        </pc:picChg>
        <pc:picChg chg="add mod">
          <ac:chgData name="Kendra Northington Stone" userId="7c17964f-4533-4e1e-9ef0-3b8815c785c3" providerId="ADAL" clId="{99C9E41A-6245-4278-8A9F-1615F2EDA438}" dt="2026-07-09T14:43:10.288" v="1257" actId="27349"/>
          <ac:picMkLst>
            <pc:docMk/>
            <pc:sldMk cId="964874123" sldId="493"/>
            <ac:picMk id="14" creationId="{A96FDE68-CB66-E62A-BEBD-B4333848AB5C}"/>
          </ac:picMkLst>
        </pc:picChg>
        <pc:picChg chg="add mod">
          <ac:chgData name="Kendra Northington Stone" userId="7c17964f-4533-4e1e-9ef0-3b8815c785c3" providerId="ADAL" clId="{99C9E41A-6245-4278-8A9F-1615F2EDA438}" dt="2026-07-09T14:43:07.770" v="1256" actId="207"/>
          <ac:picMkLst>
            <pc:docMk/>
            <pc:sldMk cId="964874123" sldId="493"/>
            <ac:picMk id="16" creationId="{FDC98F0A-B6C5-52F8-688D-CBDCBE2FD5B5}"/>
          </ac:picMkLst>
        </pc:picChg>
      </pc:sldChg>
      <pc:sldChg chg="del">
        <pc:chgData name="Kendra Northington Stone" userId="7c17964f-4533-4e1e-9ef0-3b8815c785c3" providerId="ADAL" clId="{99C9E41A-6245-4278-8A9F-1615F2EDA438}" dt="2026-07-08T16:55:57.514" v="45" actId="47"/>
        <pc:sldMkLst>
          <pc:docMk/>
          <pc:sldMk cId="4046976014" sldId="49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0AF74D3-3FF2-4B74-8218-0148BCBFB1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solidFill>
                <a:schemeClr val="accent2"/>
              </a:solidFill>
              <a:latin typeface="GE Inspira Sans" panose="020B0503060000000003" pitchFamily="34" charset="0"/>
            </a:endParaRPr>
          </a:p>
        </p:txBody>
      </p:sp>
      <p:sp>
        <p:nvSpPr>
          <p:cNvPr id="3" name="Date Placeholder 2">
            <a:extLst>
              <a:ext uri="{FF2B5EF4-FFF2-40B4-BE49-F238E27FC236}">
                <a16:creationId xmlns:a16="http://schemas.microsoft.com/office/drawing/2014/main" id="{0BC4009A-3455-4DED-BF01-333EF4E5105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77295C8-9BE0-4C5A-BDF3-7C8528A93814}" type="datetimeFigureOut">
              <a:rPr lang="en-US" smtClean="0">
                <a:solidFill>
                  <a:schemeClr val="accent2"/>
                </a:solidFill>
                <a:latin typeface="GE Inspira Sans" panose="020B0503060000000003" pitchFamily="34" charset="0"/>
              </a:rPr>
              <a:t>7/8/2026</a:t>
            </a:fld>
            <a:endParaRPr lang="en-US">
              <a:solidFill>
                <a:schemeClr val="accent2"/>
              </a:solidFill>
              <a:latin typeface="GE Inspira Sans" panose="020B0503060000000003" pitchFamily="34" charset="0"/>
            </a:endParaRPr>
          </a:p>
        </p:txBody>
      </p:sp>
      <p:sp>
        <p:nvSpPr>
          <p:cNvPr id="4" name="Footer Placeholder 3">
            <a:extLst>
              <a:ext uri="{FF2B5EF4-FFF2-40B4-BE49-F238E27FC236}">
                <a16:creationId xmlns:a16="http://schemas.microsoft.com/office/drawing/2014/main" id="{722C611E-580F-4432-A731-28BEC4E7BB3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solidFill>
                <a:schemeClr val="accent2"/>
              </a:solidFill>
              <a:latin typeface="GE Inspira Sans" panose="020B0503060000000003" pitchFamily="34" charset="0"/>
            </a:endParaRPr>
          </a:p>
        </p:txBody>
      </p:sp>
      <p:sp>
        <p:nvSpPr>
          <p:cNvPr id="5" name="Slide Number Placeholder 4">
            <a:extLst>
              <a:ext uri="{FF2B5EF4-FFF2-40B4-BE49-F238E27FC236}">
                <a16:creationId xmlns:a16="http://schemas.microsoft.com/office/drawing/2014/main" id="{4F7A5A9D-20B3-4FE6-A209-072589C0541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F50FC0-A9B0-4414-A2EB-585880DEE440}" type="slidenum">
              <a:rPr lang="en-US" smtClean="0">
                <a:solidFill>
                  <a:schemeClr val="accent2"/>
                </a:solidFill>
                <a:latin typeface="GE Inspira Sans" panose="020B0503060000000003" pitchFamily="34" charset="0"/>
              </a:rPr>
              <a:t>‹#›</a:t>
            </a:fld>
            <a:endParaRPr lang="en-US">
              <a:solidFill>
                <a:schemeClr val="accent2"/>
              </a:solidFill>
              <a:latin typeface="GE Inspira Sans" panose="020B0503060000000003" pitchFamily="34" charset="0"/>
            </a:endParaRPr>
          </a:p>
        </p:txBody>
      </p:sp>
    </p:spTree>
    <p:extLst>
      <p:ext uri="{BB962C8B-B14F-4D97-AF65-F5344CB8AC3E}">
        <p14:creationId xmlns:p14="http://schemas.microsoft.com/office/powerpoint/2010/main" val="3428337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GE Inspira Sans" panose="020B0503060000000003" pitchFamily="34"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GE Inspira Sans" panose="020B0503060000000003" pitchFamily="34" charset="0"/>
              </a:defRPr>
            </a:lvl1pPr>
          </a:lstStyle>
          <a:p>
            <a:fld id="{2D5C7EC6-5906-354C-9EED-866C698B72A5}" type="datetimeFigureOut">
              <a:rPr lang="en-GB" smtClean="0"/>
              <a:pPr/>
              <a:t>08/07/2026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GE Inspira Sans" panose="020B0503060000000003" pitchFamily="34"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GE Inspira Sans" panose="020B0503060000000003" pitchFamily="34" charset="0"/>
              </a:defRPr>
            </a:lvl1pPr>
          </a:lstStyle>
          <a:p>
            <a:fld id="{2688F7FD-9963-504F-A0D1-464C24FD4C7C}" type="slidenum">
              <a:rPr lang="en-GB" smtClean="0"/>
              <a:pPr/>
              <a:t>‹#›</a:t>
            </a:fld>
            <a:endParaRPr lang="en-GB"/>
          </a:p>
        </p:txBody>
      </p:sp>
    </p:spTree>
    <p:extLst>
      <p:ext uri="{BB962C8B-B14F-4D97-AF65-F5344CB8AC3E}">
        <p14:creationId xmlns:p14="http://schemas.microsoft.com/office/powerpoint/2010/main" val="3822227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GE Inspira Sans" panose="020B0503060000000003" pitchFamily="34" charset="0"/>
        <a:ea typeface="+mn-ea"/>
        <a:cs typeface="+mn-cs"/>
      </a:defRPr>
    </a:lvl1pPr>
    <a:lvl2pPr marL="457200" algn="l" defTabSz="914400" rtl="0" eaLnBrk="1" latinLnBrk="0" hangingPunct="1">
      <a:defRPr sz="1200" kern="1200">
        <a:solidFill>
          <a:schemeClr val="tx1"/>
        </a:solidFill>
        <a:latin typeface="GE Inspira Sans" panose="020B0503060000000003" pitchFamily="34" charset="0"/>
        <a:ea typeface="+mn-ea"/>
        <a:cs typeface="+mn-cs"/>
      </a:defRPr>
    </a:lvl2pPr>
    <a:lvl3pPr marL="914400" algn="l" defTabSz="914400" rtl="0" eaLnBrk="1" latinLnBrk="0" hangingPunct="1">
      <a:defRPr sz="1200" kern="1200">
        <a:solidFill>
          <a:schemeClr val="tx1"/>
        </a:solidFill>
        <a:latin typeface="GE Inspira Sans" panose="020B0503060000000003" pitchFamily="34" charset="0"/>
        <a:ea typeface="+mn-ea"/>
        <a:cs typeface="+mn-cs"/>
      </a:defRPr>
    </a:lvl3pPr>
    <a:lvl4pPr marL="1371600" algn="l" defTabSz="914400" rtl="0" eaLnBrk="1" latinLnBrk="0" hangingPunct="1">
      <a:defRPr sz="1200" kern="1200">
        <a:solidFill>
          <a:schemeClr val="tx1"/>
        </a:solidFill>
        <a:latin typeface="GE Inspira Sans" panose="020B0503060000000003" pitchFamily="34" charset="0"/>
        <a:ea typeface="+mn-ea"/>
        <a:cs typeface="+mn-cs"/>
      </a:defRPr>
    </a:lvl4pPr>
    <a:lvl5pPr marL="1828800" algn="l" defTabSz="914400" rtl="0" eaLnBrk="1" latinLnBrk="0" hangingPunct="1">
      <a:defRPr sz="1200" kern="1200">
        <a:solidFill>
          <a:schemeClr val="tx1"/>
        </a:solidFill>
        <a:latin typeface="GE Inspira Sans" panose="020B05030600000000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Stop video at 5:00</a:t>
            </a:r>
          </a:p>
        </p:txBody>
      </p:sp>
      <p:sp>
        <p:nvSpPr>
          <p:cNvPr id="4" name="Slide Number Placeholder 3"/>
          <p:cNvSpPr>
            <a:spLocks noGrp="1"/>
          </p:cNvSpPr>
          <p:nvPr>
            <p:ph type="sldNum" sz="quarter" idx="5"/>
          </p:nvPr>
        </p:nvSpPr>
        <p:spPr/>
        <p:txBody>
          <a:bodyPr/>
          <a:lstStyle/>
          <a:p>
            <a:fld id="{2688F7FD-9963-504F-A0D1-464C24FD4C7C}" type="slidenum">
              <a:rPr lang="en-GB" smtClean="0"/>
              <a:pPr/>
              <a:t>8</a:t>
            </a:fld>
            <a:endParaRPr lang="en-GB" dirty="0"/>
          </a:p>
        </p:txBody>
      </p:sp>
    </p:spTree>
    <p:extLst>
      <p:ext uri="{BB962C8B-B14F-4D97-AF65-F5344CB8AC3E}">
        <p14:creationId xmlns:p14="http://schemas.microsoft.com/office/powerpoint/2010/main" val="4225089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 slide – image white logo">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BC9133-C9B4-EF9F-7EC6-6985EFF4423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685800" y="1795303"/>
            <a:ext cx="8361498"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8361498" cy="2686539"/>
          </a:xfrm>
        </p:spPr>
        <p:txBody>
          <a:bodyPr wrap="square" lIns="0" rIns="90000" anchor="t">
            <a:noAutofit/>
          </a:bodyPr>
          <a:lstStyle>
            <a:lvl1pPr algn="l">
              <a:lnSpc>
                <a:spcPct val="100000"/>
              </a:lnSpc>
              <a:defRPr sz="52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12" name="Freeform 5">
            <a:extLst>
              <a:ext uri="{FF2B5EF4-FFF2-40B4-BE49-F238E27FC236}">
                <a16:creationId xmlns:a16="http://schemas.microsoft.com/office/drawing/2014/main" id="{6898E9CF-2634-6E46-91D1-17A4631F7702}"/>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51DF5719-C2EC-5DDC-779F-4C12854002FF}"/>
              </a:ext>
            </a:extLst>
          </p:cNvPr>
          <p:cNvSpPr txBox="1"/>
          <p:nvPr userDrawn="1"/>
        </p:nvSpPr>
        <p:spPr>
          <a:xfrm>
            <a:off x="2542478" y="6345044"/>
            <a:ext cx="0" cy="0"/>
          </a:xfrm>
          <a:prstGeom prst="rect">
            <a:avLst/>
          </a:prstGeom>
          <a:noFill/>
        </p:spPr>
        <p:txBody>
          <a:bodyPr wrap="none" rtlCol="0">
            <a:noAutofit/>
          </a:bodyPr>
          <a:lstStyle/>
          <a:p>
            <a:pPr algn="l">
              <a:spcBef>
                <a:spcPts val="1200"/>
              </a:spcBef>
            </a:pPr>
            <a:endParaRPr lang="en-US"/>
          </a:p>
        </p:txBody>
      </p:sp>
      <p:pic>
        <p:nvPicPr>
          <p:cNvPr id="5" name="Picture 4">
            <a:extLst>
              <a:ext uri="{FF2B5EF4-FFF2-40B4-BE49-F238E27FC236}">
                <a16:creationId xmlns:a16="http://schemas.microsoft.com/office/drawing/2014/main" id="{84524C67-28EF-F2E1-225F-3E9994FA6BB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6" name="Picture 5" descr="A black background with white text&#10;&#10;Description automatically generated">
            <a:extLst>
              <a:ext uri="{FF2B5EF4-FFF2-40B4-BE49-F238E27FC236}">
                <a16:creationId xmlns:a16="http://schemas.microsoft.com/office/drawing/2014/main" id="{C2288713-7FFB-6840-DBF5-48E74997F36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53229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8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914EF6C6-BBC9-BD47-F597-C6BE01B8E97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E21A89FE-9171-0F8D-B48E-8A748CAF61E7}"/>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62909068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9" name="Slide Number Placeholder 5">
            <a:extLst>
              <a:ext uri="{FF2B5EF4-FFF2-40B4-BE49-F238E27FC236}">
                <a16:creationId xmlns:a16="http://schemas.microsoft.com/office/drawing/2014/main" id="{DAA69E46-3D13-3245-8472-39C53FED8488}"/>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sp>
        <p:nvSpPr>
          <p:cNvPr id="4" name="Freeform 5">
            <a:extLst>
              <a:ext uri="{FF2B5EF4-FFF2-40B4-BE49-F238E27FC236}">
                <a16:creationId xmlns:a16="http://schemas.microsoft.com/office/drawing/2014/main" id="{5AB315BC-BC5D-414C-AC3B-C2D112701874}"/>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3398E197-3BBE-574D-859D-47E670D41B43}"/>
              </a:ext>
            </a:extLst>
          </p:cNvPr>
          <p:cNvSpPr txBox="1"/>
          <p:nvPr userDrawn="1"/>
        </p:nvSpPr>
        <p:spPr>
          <a:xfrm>
            <a:off x="11452860" y="6435090"/>
            <a:ext cx="0" cy="0"/>
          </a:xfrm>
          <a:prstGeom prst="rect">
            <a:avLst/>
          </a:prstGeom>
          <a:noFill/>
        </p:spPr>
        <p:txBody>
          <a:bodyPr wrap="none" rtlCol="0">
            <a:noAutofit/>
          </a:bodyPr>
          <a:lstStyle/>
          <a:p>
            <a:pPr algn="l">
              <a:spcBef>
                <a:spcPts val="1200"/>
              </a:spcBef>
            </a:pPr>
            <a:endParaRPr lang="en-US"/>
          </a:p>
        </p:txBody>
      </p:sp>
      <p:sp>
        <p:nvSpPr>
          <p:cNvPr id="3" name="TextBox 2">
            <a:extLst>
              <a:ext uri="{FF2B5EF4-FFF2-40B4-BE49-F238E27FC236}">
                <a16:creationId xmlns:a16="http://schemas.microsoft.com/office/drawing/2014/main" id="{21838814-2758-F2D3-DB7F-A8245301774F}"/>
              </a:ext>
            </a:extLst>
          </p:cNvPr>
          <p:cNvSpPr txBox="1"/>
          <p:nvPr userDrawn="1"/>
        </p:nvSpPr>
        <p:spPr>
          <a:xfrm>
            <a:off x="1920240" y="6299200"/>
            <a:ext cx="0" cy="0"/>
          </a:xfrm>
          <a:prstGeom prst="rect">
            <a:avLst/>
          </a:prstGeom>
          <a:noFill/>
        </p:spPr>
        <p:txBody>
          <a:bodyPr wrap="none" rtlCol="0">
            <a:noAutofit/>
          </a:bodyPr>
          <a:lstStyle/>
          <a:p>
            <a:pPr algn="l">
              <a:spcBef>
                <a:spcPts val="1200"/>
              </a:spcBef>
            </a:pPr>
            <a:endParaRPr lang="en-US"/>
          </a:p>
        </p:txBody>
      </p:sp>
      <p:pic>
        <p:nvPicPr>
          <p:cNvPr id="7" name="Picture 6" descr="A black background with white text&#10;&#10;Description automatically generated">
            <a:extLst>
              <a:ext uri="{FF2B5EF4-FFF2-40B4-BE49-F238E27FC236}">
                <a16:creationId xmlns:a16="http://schemas.microsoft.com/office/drawing/2014/main" id="{082D3498-4806-0E50-3EFB-8788690A9A3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3953792822"/>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rgbClr val="002D5D"/>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9" name="Slide Number Placeholder 5">
            <a:extLst>
              <a:ext uri="{FF2B5EF4-FFF2-40B4-BE49-F238E27FC236}">
                <a16:creationId xmlns:a16="http://schemas.microsoft.com/office/drawing/2014/main" id="{DAA69E46-3D13-3245-8472-39C53FED8488}"/>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Box 10">
            <a:extLst>
              <a:ext uri="{FF2B5EF4-FFF2-40B4-BE49-F238E27FC236}">
                <a16:creationId xmlns:a16="http://schemas.microsoft.com/office/drawing/2014/main" id="{4E4CCA01-C512-4541-90C9-5C6E0BF38B57}"/>
              </a:ext>
            </a:extLst>
          </p:cNvPr>
          <p:cNvSpPr txBox="1"/>
          <p:nvPr userDrawn="1"/>
        </p:nvSpPr>
        <p:spPr>
          <a:xfrm>
            <a:off x="4454244" y="6504252"/>
            <a:ext cx="4032524" cy="353748"/>
          </a:xfrm>
          <a:prstGeom prst="rect">
            <a:avLst/>
          </a:prstGeom>
          <a:noFill/>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en-US" sz="850">
                <a:solidFill>
                  <a:schemeClr val="tx1"/>
                </a:solidFill>
                <a:latin typeface="GE Inspira Sans" panose="020B0503060000000003" pitchFamily="34" charset="77"/>
              </a:rPr>
            </a:br>
            <a:r>
              <a:rPr lang="en-US" sz="850">
                <a:solidFill>
                  <a:schemeClr val="tx1"/>
                </a:solidFill>
                <a:latin typeface="GE Inspira Sans" panose="020B0503060000000003" pitchFamily="34" charset="77"/>
              </a:rPr>
              <a:t>Placeholder confidentiality disclosure. Edit or delete from master slide if not needed.</a:t>
            </a:r>
            <a:endParaRPr lang="en-CA" sz="850">
              <a:solidFill>
                <a:schemeClr val="tx1"/>
              </a:solidFill>
              <a:latin typeface="GE Inspira Sans" panose="020B0503060000000003" pitchFamily="34" charset="77"/>
            </a:endParaRPr>
          </a:p>
          <a:p>
            <a:pPr algn="ctr"/>
            <a:endParaRPr lang="en-US" sz="850">
              <a:solidFill>
                <a:schemeClr val="tx1"/>
              </a:solidFill>
              <a:latin typeface="GE Inspira Sans" panose="020B0503060000000003" pitchFamily="34" charset="77"/>
            </a:endParaRPr>
          </a:p>
        </p:txBody>
      </p:sp>
      <p:sp>
        <p:nvSpPr>
          <p:cNvPr id="5" name="Freeform 5">
            <a:extLst>
              <a:ext uri="{FF2B5EF4-FFF2-40B4-BE49-F238E27FC236}">
                <a16:creationId xmlns:a16="http://schemas.microsoft.com/office/drawing/2014/main" id="{62201507-2B1A-A741-AFCF-89050BDD99BD}"/>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5884BF85-038A-1D40-70F6-831EFF9AD79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670019266"/>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EEC3C0B5-BDFC-4649-8413-083A56DD27D2}"/>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D32A13C9-9B1B-3241-9FF7-AB653C2E6002}"/>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2FBA2910-6A2A-AF85-70CB-04ACB89B4B9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629918836"/>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40EE56F9-A9D0-AF47-B6A1-83F9DDCE97B0}"/>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2AE59ECD-5CB5-C848-97D8-FAE643322193}"/>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6B772920-5999-0B04-ADFC-37B95EE613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2200052033"/>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4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rgbClr val="002D5D"/>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6" name="Freeform 5">
            <a:extLst>
              <a:ext uri="{FF2B5EF4-FFF2-40B4-BE49-F238E27FC236}">
                <a16:creationId xmlns:a16="http://schemas.microsoft.com/office/drawing/2014/main" id="{824F467C-7ED2-B647-B3D6-75B313D8FE78}"/>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002D5D"/>
          </a:solidFill>
          <a:ln w="12700">
            <a:solidFill>
              <a:srgbClr val="002D5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Slide Number Placeholder 5">
            <a:extLst>
              <a:ext uri="{FF2B5EF4-FFF2-40B4-BE49-F238E27FC236}">
                <a16:creationId xmlns:a16="http://schemas.microsoft.com/office/drawing/2014/main" id="{5F3B3AA1-75B7-B64B-BF95-E2B6297E0CC6}"/>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2D5D"/>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1751E11-8E1E-AF23-E8E9-19F5926543E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7"/>
          </a:xfrm>
          <a:prstGeom prst="rect">
            <a:avLst/>
          </a:prstGeom>
        </p:spPr>
      </p:pic>
    </p:spTree>
    <p:extLst>
      <p:ext uri="{BB962C8B-B14F-4D97-AF65-F5344CB8AC3E}">
        <p14:creationId xmlns:p14="http://schemas.microsoft.com/office/powerpoint/2010/main" val="1790374575"/>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5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6F26DEBB-1B15-C742-8A8A-69D6E540D592}"/>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8262F615-729C-DC4F-B4B8-EF55D7AC59C1}"/>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3A5208F7-B866-1494-EF58-A0DE8735D2B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2185774492"/>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slide – image white logo">
    <p:bg>
      <p:bgPr>
        <a:solidFill>
          <a:srgbClr val="005CB9"/>
        </a:solidFill>
        <a:effectLst/>
      </p:bgPr>
    </p:bg>
    <p:spTree>
      <p:nvGrpSpPr>
        <p:cNvPr id="1" name=""/>
        <p:cNvGrpSpPr/>
        <p:nvPr/>
      </p:nvGrpSpPr>
      <p:grpSpPr>
        <a:xfrm>
          <a:off x="0" y="0"/>
          <a:ext cx="0" cy="0"/>
          <a:chOff x="0" y="0"/>
          <a:chExt cx="0" cy="0"/>
        </a:xfrm>
      </p:grpSpPr>
      <p:sp>
        <p:nvSpPr>
          <p:cNvPr id="15" name="Picture Placeholder 2">
            <a:extLst>
              <a:ext uri="{FF2B5EF4-FFF2-40B4-BE49-F238E27FC236}">
                <a16:creationId xmlns:a16="http://schemas.microsoft.com/office/drawing/2014/main" id="{370A636B-FD95-4049-A6D0-16E4D358EEDE}"/>
              </a:ext>
            </a:extLst>
          </p:cNvPr>
          <p:cNvSpPr>
            <a:spLocks noGrp="1"/>
          </p:cNvSpPr>
          <p:nvPr>
            <p:ph type="pic" sz="quarter" idx="18"/>
          </p:nvPr>
        </p:nvSpPr>
        <p:spPr>
          <a:xfrm>
            <a:off x="0" y="0"/>
            <a:ext cx="12192000" cy="6858000"/>
          </a:xfrm>
          <a:prstGeom prst="rect">
            <a:avLst/>
          </a:prstGeom>
          <a:solidFill>
            <a:srgbClr val="D1DAE3"/>
          </a:solidFill>
          <a:ln>
            <a:noFill/>
          </a:ln>
        </p:spPr>
        <p:txBody>
          <a:bodyPr>
            <a:noAutofit/>
          </a:bodyPr>
          <a:lstStyle>
            <a:lvl1pPr marL="0" indent="0">
              <a:buFontTx/>
              <a:buNone/>
              <a:defRPr>
                <a:noFill/>
              </a:defRPr>
            </a:lvl1pPr>
          </a:lstStyle>
          <a:p>
            <a:r>
              <a:rPr lang="en-US"/>
              <a:t>Click icon to add picture</a:t>
            </a:r>
          </a:p>
        </p:txBody>
      </p:sp>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bg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2" name="TextBox 1">
            <a:extLst>
              <a:ext uri="{FF2B5EF4-FFF2-40B4-BE49-F238E27FC236}">
                <a16:creationId xmlns:a16="http://schemas.microsoft.com/office/drawing/2014/main" id="{25230B5E-54C9-2F45-8178-8DFD3ACB52A9}"/>
              </a:ext>
            </a:extLst>
          </p:cNvPr>
          <p:cNvSpPr txBox="1"/>
          <p:nvPr userDrawn="1"/>
        </p:nvSpPr>
        <p:spPr>
          <a:xfrm>
            <a:off x="12344400" y="5918886"/>
            <a:ext cx="0" cy="0"/>
          </a:xfrm>
          <a:prstGeom prst="rect">
            <a:avLst/>
          </a:prstGeom>
          <a:noFill/>
        </p:spPr>
        <p:txBody>
          <a:bodyPr wrap="none" rtlCol="0">
            <a:noAutofit/>
          </a:bodyPr>
          <a:lstStyle/>
          <a:p>
            <a:pPr algn="l">
              <a:spcBef>
                <a:spcPts val="1200"/>
              </a:spcBef>
            </a:pPr>
            <a:endParaRPr lang="en-US">
              <a:solidFill>
                <a:schemeClr val="bg1"/>
              </a:solidFill>
            </a:endParaRPr>
          </a:p>
        </p:txBody>
      </p:sp>
      <p:sp>
        <p:nvSpPr>
          <p:cNvPr id="17" name="Slide Number Placeholder 5">
            <a:extLst>
              <a:ext uri="{FF2B5EF4-FFF2-40B4-BE49-F238E27FC236}">
                <a16:creationId xmlns:a16="http://schemas.microsoft.com/office/drawing/2014/main" id="{74815102-AD5D-244E-AC04-FE5F43B1A2A5}"/>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sp>
        <p:nvSpPr>
          <p:cNvPr id="16" name="Freeform 5">
            <a:extLst>
              <a:ext uri="{FF2B5EF4-FFF2-40B4-BE49-F238E27FC236}">
                <a16:creationId xmlns:a16="http://schemas.microsoft.com/office/drawing/2014/main" id="{85A8C654-77D7-6D4E-A5A6-989688381491}"/>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bg1"/>
          </a:solidFill>
          <a:ln w="1270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3" name="Picture 2" descr="A black background with white text&#10;&#10;Description automatically generated">
            <a:extLst>
              <a:ext uri="{FF2B5EF4-FFF2-40B4-BE49-F238E27FC236}">
                <a16:creationId xmlns:a16="http://schemas.microsoft.com/office/drawing/2014/main" id="{FA57C796-FB36-A4D4-56D6-6D153E3CFCF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486636702"/>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esenter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576EC2DB-C13E-2F44-BB7A-EA4D2C94710F}"/>
              </a:ext>
            </a:extLst>
          </p:cNvPr>
          <p:cNvSpPr>
            <a:spLocks noGrp="1" noChangeAspect="1"/>
          </p:cNvSpPr>
          <p:nvPr>
            <p:ph type="pic" sz="quarter" idx="18" hasCustomPrompt="1"/>
          </p:nvPr>
        </p:nvSpPr>
        <p:spPr>
          <a:xfrm>
            <a:off x="685800" y="1783764"/>
            <a:ext cx="933498"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61" name="Title 21">
            <a:extLst>
              <a:ext uri="{FF2B5EF4-FFF2-40B4-BE49-F238E27FC236}">
                <a16:creationId xmlns:a16="http://schemas.microsoft.com/office/drawing/2014/main" id="{78720D93-187A-944C-8989-F1B46C07F279}"/>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for presenters, click to add text </a:t>
            </a:r>
            <a:br>
              <a:rPr lang="en-US"/>
            </a:br>
            <a:r>
              <a:rPr lang="en-US"/>
              <a:t>Lorem ipsum dolor sit amet, consetetur sadipscing elitr, sed diam</a:t>
            </a:r>
          </a:p>
        </p:txBody>
      </p:sp>
      <p:sp>
        <p:nvSpPr>
          <p:cNvPr id="100" name="Text Placeholder 10">
            <a:extLst>
              <a:ext uri="{FF2B5EF4-FFF2-40B4-BE49-F238E27FC236}">
                <a16:creationId xmlns:a16="http://schemas.microsoft.com/office/drawing/2014/main" id="{CD21224E-74B1-D344-A0BA-6B6D41A6C918}"/>
              </a:ext>
            </a:extLst>
          </p:cNvPr>
          <p:cNvSpPr>
            <a:spLocks noGrp="1" noChangeAspect="1"/>
          </p:cNvSpPr>
          <p:nvPr>
            <p:ph type="body" sz="quarter" idx="69" hasCustomPrompt="1"/>
          </p:nvPr>
        </p:nvSpPr>
        <p:spPr>
          <a:xfrm>
            <a:off x="1778960" y="2364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01" name="Text Placeholder 14">
            <a:extLst>
              <a:ext uri="{FF2B5EF4-FFF2-40B4-BE49-F238E27FC236}">
                <a16:creationId xmlns:a16="http://schemas.microsoft.com/office/drawing/2014/main" id="{C0F407B7-36FF-E74E-87D8-4527EB868169}"/>
              </a:ext>
            </a:extLst>
          </p:cNvPr>
          <p:cNvSpPr>
            <a:spLocks noGrp="1" noChangeAspect="1"/>
          </p:cNvSpPr>
          <p:nvPr>
            <p:ph type="body" sz="quarter" idx="70" hasCustomPrompt="1"/>
          </p:nvPr>
        </p:nvSpPr>
        <p:spPr>
          <a:xfrm>
            <a:off x="1778960" y="1784806"/>
            <a:ext cx="2286926" cy="159040"/>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02" name="Text Placeholder 16">
            <a:extLst>
              <a:ext uri="{FF2B5EF4-FFF2-40B4-BE49-F238E27FC236}">
                <a16:creationId xmlns:a16="http://schemas.microsoft.com/office/drawing/2014/main" id="{AAE8B8F8-3416-684D-AA10-E8D628F1912F}"/>
              </a:ext>
            </a:extLst>
          </p:cNvPr>
          <p:cNvSpPr>
            <a:spLocks noGrp="1" noChangeAspect="1"/>
          </p:cNvSpPr>
          <p:nvPr>
            <p:ph type="body" sz="quarter" idx="71" hasCustomPrompt="1"/>
          </p:nvPr>
        </p:nvSpPr>
        <p:spPr>
          <a:xfrm>
            <a:off x="1778960" y="19936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07" name="Picture Placeholder 2">
            <a:extLst>
              <a:ext uri="{FF2B5EF4-FFF2-40B4-BE49-F238E27FC236}">
                <a16:creationId xmlns:a16="http://schemas.microsoft.com/office/drawing/2014/main" id="{B8E93E53-0A2D-D440-9DA2-3901C34407B4}"/>
              </a:ext>
            </a:extLst>
          </p:cNvPr>
          <p:cNvSpPr>
            <a:spLocks noGrp="1" noChangeAspect="1"/>
          </p:cNvSpPr>
          <p:nvPr>
            <p:ph type="pic" sz="quarter" idx="72" hasCustomPrompt="1"/>
          </p:nvPr>
        </p:nvSpPr>
        <p:spPr>
          <a:xfrm>
            <a:off x="687425" y="3304006"/>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08" name="Text Placeholder 10">
            <a:extLst>
              <a:ext uri="{FF2B5EF4-FFF2-40B4-BE49-F238E27FC236}">
                <a16:creationId xmlns:a16="http://schemas.microsoft.com/office/drawing/2014/main" id="{A04F3E3E-8E64-1A40-B3CB-28F23156DAEC}"/>
              </a:ext>
            </a:extLst>
          </p:cNvPr>
          <p:cNvSpPr>
            <a:spLocks noGrp="1" noChangeAspect="1"/>
          </p:cNvSpPr>
          <p:nvPr>
            <p:ph type="body" sz="quarter" idx="73" hasCustomPrompt="1"/>
          </p:nvPr>
        </p:nvSpPr>
        <p:spPr>
          <a:xfrm>
            <a:off x="1778235" y="3876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09" name="Text Placeholder 14">
            <a:extLst>
              <a:ext uri="{FF2B5EF4-FFF2-40B4-BE49-F238E27FC236}">
                <a16:creationId xmlns:a16="http://schemas.microsoft.com/office/drawing/2014/main" id="{1DD593BA-417E-B94B-AC0D-DC7E89DED177}"/>
              </a:ext>
            </a:extLst>
          </p:cNvPr>
          <p:cNvSpPr>
            <a:spLocks noGrp="1" noChangeAspect="1"/>
          </p:cNvSpPr>
          <p:nvPr>
            <p:ph type="body" sz="quarter" idx="74" hasCustomPrompt="1"/>
          </p:nvPr>
        </p:nvSpPr>
        <p:spPr>
          <a:xfrm>
            <a:off x="1778235" y="330388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10" name="Text Placeholder 16">
            <a:extLst>
              <a:ext uri="{FF2B5EF4-FFF2-40B4-BE49-F238E27FC236}">
                <a16:creationId xmlns:a16="http://schemas.microsoft.com/office/drawing/2014/main" id="{399257F1-DCFA-1347-8512-FDF8C9537DCA}"/>
              </a:ext>
            </a:extLst>
          </p:cNvPr>
          <p:cNvSpPr>
            <a:spLocks noGrp="1" noChangeAspect="1"/>
          </p:cNvSpPr>
          <p:nvPr>
            <p:ph type="body" sz="quarter" idx="75" hasCustomPrompt="1"/>
          </p:nvPr>
        </p:nvSpPr>
        <p:spPr>
          <a:xfrm>
            <a:off x="1778235" y="35128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15" name="Picture Placeholder 2">
            <a:extLst>
              <a:ext uri="{FF2B5EF4-FFF2-40B4-BE49-F238E27FC236}">
                <a16:creationId xmlns:a16="http://schemas.microsoft.com/office/drawing/2014/main" id="{ECCFAA26-228F-DB41-8476-05C76288D5E7}"/>
              </a:ext>
            </a:extLst>
          </p:cNvPr>
          <p:cNvSpPr>
            <a:spLocks noGrp="1" noChangeAspect="1"/>
          </p:cNvSpPr>
          <p:nvPr>
            <p:ph type="pic" sz="quarter" idx="76" hasCustomPrompt="1"/>
          </p:nvPr>
        </p:nvSpPr>
        <p:spPr>
          <a:xfrm>
            <a:off x="687425" y="4826810"/>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add picture</a:t>
            </a:r>
          </a:p>
        </p:txBody>
      </p:sp>
      <p:sp>
        <p:nvSpPr>
          <p:cNvPr id="116" name="Text Placeholder 10">
            <a:extLst>
              <a:ext uri="{FF2B5EF4-FFF2-40B4-BE49-F238E27FC236}">
                <a16:creationId xmlns:a16="http://schemas.microsoft.com/office/drawing/2014/main" id="{90E32973-9B95-C94A-A2AB-BC5B374C3A71}"/>
              </a:ext>
            </a:extLst>
          </p:cNvPr>
          <p:cNvSpPr>
            <a:spLocks noGrp="1" noChangeAspect="1"/>
          </p:cNvSpPr>
          <p:nvPr>
            <p:ph type="body" sz="quarter" idx="77" hasCustomPrompt="1"/>
          </p:nvPr>
        </p:nvSpPr>
        <p:spPr>
          <a:xfrm>
            <a:off x="1778235" y="54064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17" name="Text Placeholder 14">
            <a:extLst>
              <a:ext uri="{FF2B5EF4-FFF2-40B4-BE49-F238E27FC236}">
                <a16:creationId xmlns:a16="http://schemas.microsoft.com/office/drawing/2014/main" id="{D1EC174D-8B2F-5942-981E-94D88E882D65}"/>
              </a:ext>
            </a:extLst>
          </p:cNvPr>
          <p:cNvSpPr>
            <a:spLocks noGrp="1" noChangeAspect="1"/>
          </p:cNvSpPr>
          <p:nvPr>
            <p:ph type="body" sz="quarter" idx="78" hasCustomPrompt="1"/>
          </p:nvPr>
        </p:nvSpPr>
        <p:spPr>
          <a:xfrm>
            <a:off x="1778235" y="48268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18" name="Text Placeholder 16">
            <a:extLst>
              <a:ext uri="{FF2B5EF4-FFF2-40B4-BE49-F238E27FC236}">
                <a16:creationId xmlns:a16="http://schemas.microsoft.com/office/drawing/2014/main" id="{92D2280F-BA83-944F-B49B-6442F7631128}"/>
              </a:ext>
            </a:extLst>
          </p:cNvPr>
          <p:cNvSpPr>
            <a:spLocks noGrp="1" noChangeAspect="1"/>
          </p:cNvSpPr>
          <p:nvPr>
            <p:ph type="body" sz="quarter" idx="79" hasCustomPrompt="1"/>
          </p:nvPr>
        </p:nvSpPr>
        <p:spPr>
          <a:xfrm>
            <a:off x="1778235" y="50356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21" name="Picture Placeholder 2">
            <a:extLst>
              <a:ext uri="{FF2B5EF4-FFF2-40B4-BE49-F238E27FC236}">
                <a16:creationId xmlns:a16="http://schemas.microsoft.com/office/drawing/2014/main" id="{052B5D5C-C35D-454A-8B07-42E2A29F74EA}"/>
              </a:ext>
            </a:extLst>
          </p:cNvPr>
          <p:cNvSpPr>
            <a:spLocks noGrp="1" noChangeAspect="1"/>
          </p:cNvSpPr>
          <p:nvPr>
            <p:ph type="pic" sz="quarter" idx="80"/>
          </p:nvPr>
        </p:nvSpPr>
        <p:spPr>
          <a:xfrm>
            <a:off x="4433186" y="1783764"/>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Click icon to add picture</a:t>
            </a:r>
          </a:p>
        </p:txBody>
      </p:sp>
      <p:sp>
        <p:nvSpPr>
          <p:cNvPr id="125" name="Picture Placeholder 2">
            <a:extLst>
              <a:ext uri="{FF2B5EF4-FFF2-40B4-BE49-F238E27FC236}">
                <a16:creationId xmlns:a16="http://schemas.microsoft.com/office/drawing/2014/main" id="{3B06F66A-AEB8-6041-86A7-8997213BBE77}"/>
              </a:ext>
            </a:extLst>
          </p:cNvPr>
          <p:cNvSpPr>
            <a:spLocks noGrp="1" noChangeAspect="1"/>
          </p:cNvSpPr>
          <p:nvPr>
            <p:ph type="pic" sz="quarter" idx="84" hasCustomPrompt="1"/>
          </p:nvPr>
        </p:nvSpPr>
        <p:spPr>
          <a:xfrm>
            <a:off x="4433186" y="3303880"/>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34" name="Picture Placeholder 2">
            <a:extLst>
              <a:ext uri="{FF2B5EF4-FFF2-40B4-BE49-F238E27FC236}">
                <a16:creationId xmlns:a16="http://schemas.microsoft.com/office/drawing/2014/main" id="{131AA6AB-69D3-4647-8493-7841D303A711}"/>
              </a:ext>
            </a:extLst>
          </p:cNvPr>
          <p:cNvSpPr>
            <a:spLocks noGrp="1" noChangeAspect="1"/>
          </p:cNvSpPr>
          <p:nvPr>
            <p:ph type="pic" sz="quarter" idx="92" hasCustomPrompt="1"/>
          </p:nvPr>
        </p:nvSpPr>
        <p:spPr>
          <a:xfrm>
            <a:off x="8175193" y="1779268"/>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38" name="Picture Placeholder 2">
            <a:extLst>
              <a:ext uri="{FF2B5EF4-FFF2-40B4-BE49-F238E27FC236}">
                <a16:creationId xmlns:a16="http://schemas.microsoft.com/office/drawing/2014/main" id="{163F9142-E903-2940-B113-F58C6326B033}"/>
              </a:ext>
            </a:extLst>
          </p:cNvPr>
          <p:cNvSpPr>
            <a:spLocks noGrp="1" noChangeAspect="1"/>
          </p:cNvSpPr>
          <p:nvPr>
            <p:ph type="pic" sz="quarter" idx="96" hasCustomPrompt="1"/>
          </p:nvPr>
        </p:nvSpPr>
        <p:spPr>
          <a:xfrm>
            <a:off x="8176072" y="3299384"/>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42" name="Picture Placeholder 2">
            <a:extLst>
              <a:ext uri="{FF2B5EF4-FFF2-40B4-BE49-F238E27FC236}">
                <a16:creationId xmlns:a16="http://schemas.microsoft.com/office/drawing/2014/main" id="{281F52CE-4DC4-5C4B-9E55-3FB69BEFD6DD}"/>
              </a:ext>
            </a:extLst>
          </p:cNvPr>
          <p:cNvSpPr>
            <a:spLocks noGrp="1" noChangeAspect="1"/>
          </p:cNvSpPr>
          <p:nvPr>
            <p:ph type="pic" sz="quarter" idx="100" hasCustomPrompt="1"/>
          </p:nvPr>
        </p:nvSpPr>
        <p:spPr>
          <a:xfrm>
            <a:off x="8176072" y="4822314"/>
            <a:ext cx="933498" cy="110636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59" name="Text Placeholder 10">
            <a:extLst>
              <a:ext uri="{FF2B5EF4-FFF2-40B4-BE49-F238E27FC236}">
                <a16:creationId xmlns:a16="http://schemas.microsoft.com/office/drawing/2014/main" id="{33E4A2AE-7E17-4C4F-A275-48DFCEFD9417}"/>
              </a:ext>
            </a:extLst>
          </p:cNvPr>
          <p:cNvSpPr>
            <a:spLocks noGrp="1" noChangeAspect="1"/>
          </p:cNvSpPr>
          <p:nvPr>
            <p:ph type="body" sz="quarter" idx="104" hasCustomPrompt="1"/>
          </p:nvPr>
        </p:nvSpPr>
        <p:spPr>
          <a:xfrm>
            <a:off x="5519364" y="2364406"/>
            <a:ext cx="2286926" cy="550914"/>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0" name="Text Placeholder 14">
            <a:extLst>
              <a:ext uri="{FF2B5EF4-FFF2-40B4-BE49-F238E27FC236}">
                <a16:creationId xmlns:a16="http://schemas.microsoft.com/office/drawing/2014/main" id="{FE2BC6BF-6673-7341-B628-6033D4D92490}"/>
              </a:ext>
            </a:extLst>
          </p:cNvPr>
          <p:cNvSpPr>
            <a:spLocks noGrp="1" noChangeAspect="1"/>
          </p:cNvSpPr>
          <p:nvPr>
            <p:ph type="body" sz="quarter" idx="105" hasCustomPrompt="1"/>
          </p:nvPr>
        </p:nvSpPr>
        <p:spPr>
          <a:xfrm>
            <a:off x="5519364" y="1784806"/>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1" name="Text Placeholder 16">
            <a:extLst>
              <a:ext uri="{FF2B5EF4-FFF2-40B4-BE49-F238E27FC236}">
                <a16:creationId xmlns:a16="http://schemas.microsoft.com/office/drawing/2014/main" id="{D1370357-7BD8-0A4C-9686-8F7BA24345FF}"/>
              </a:ext>
            </a:extLst>
          </p:cNvPr>
          <p:cNvSpPr>
            <a:spLocks noGrp="1" noChangeAspect="1"/>
          </p:cNvSpPr>
          <p:nvPr>
            <p:ph type="body" sz="quarter" idx="106" hasCustomPrompt="1"/>
          </p:nvPr>
        </p:nvSpPr>
        <p:spPr>
          <a:xfrm>
            <a:off x="5518615" y="19936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62" name="Text Placeholder 10">
            <a:extLst>
              <a:ext uri="{FF2B5EF4-FFF2-40B4-BE49-F238E27FC236}">
                <a16:creationId xmlns:a16="http://schemas.microsoft.com/office/drawing/2014/main" id="{C8A10C82-9413-FB4A-BCA8-7E1355023917}"/>
              </a:ext>
            </a:extLst>
          </p:cNvPr>
          <p:cNvSpPr>
            <a:spLocks noGrp="1" noChangeAspect="1"/>
          </p:cNvSpPr>
          <p:nvPr>
            <p:ph type="body" sz="quarter" idx="107" hasCustomPrompt="1"/>
          </p:nvPr>
        </p:nvSpPr>
        <p:spPr>
          <a:xfrm>
            <a:off x="5519364" y="3876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3" name="Text Placeholder 14">
            <a:extLst>
              <a:ext uri="{FF2B5EF4-FFF2-40B4-BE49-F238E27FC236}">
                <a16:creationId xmlns:a16="http://schemas.microsoft.com/office/drawing/2014/main" id="{A78F47B2-2846-714D-AC79-DE277B846609}"/>
              </a:ext>
            </a:extLst>
          </p:cNvPr>
          <p:cNvSpPr>
            <a:spLocks noGrp="1" noChangeAspect="1"/>
          </p:cNvSpPr>
          <p:nvPr>
            <p:ph type="body" sz="quarter" idx="108" hasCustomPrompt="1"/>
          </p:nvPr>
        </p:nvSpPr>
        <p:spPr>
          <a:xfrm>
            <a:off x="5519364" y="3304006"/>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4" name="Text Placeholder 16">
            <a:extLst>
              <a:ext uri="{FF2B5EF4-FFF2-40B4-BE49-F238E27FC236}">
                <a16:creationId xmlns:a16="http://schemas.microsoft.com/office/drawing/2014/main" id="{5887964F-FA09-CC4C-B5EC-FC3C36876447}"/>
              </a:ext>
            </a:extLst>
          </p:cNvPr>
          <p:cNvSpPr>
            <a:spLocks noGrp="1" noChangeAspect="1"/>
          </p:cNvSpPr>
          <p:nvPr>
            <p:ph type="body" sz="quarter" idx="109" hasCustomPrompt="1"/>
          </p:nvPr>
        </p:nvSpPr>
        <p:spPr>
          <a:xfrm>
            <a:off x="5519364" y="35128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65" name="Text Placeholder 10">
            <a:extLst>
              <a:ext uri="{FF2B5EF4-FFF2-40B4-BE49-F238E27FC236}">
                <a16:creationId xmlns:a16="http://schemas.microsoft.com/office/drawing/2014/main" id="{5F01192D-829F-A94D-AAA6-AE92C5F5904D}"/>
              </a:ext>
            </a:extLst>
          </p:cNvPr>
          <p:cNvSpPr>
            <a:spLocks noGrp="1" noChangeAspect="1"/>
          </p:cNvSpPr>
          <p:nvPr>
            <p:ph type="body" sz="quarter" idx="110" hasCustomPrompt="1"/>
          </p:nvPr>
        </p:nvSpPr>
        <p:spPr>
          <a:xfrm>
            <a:off x="5519364" y="54064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6" name="Text Placeholder 14">
            <a:extLst>
              <a:ext uri="{FF2B5EF4-FFF2-40B4-BE49-F238E27FC236}">
                <a16:creationId xmlns:a16="http://schemas.microsoft.com/office/drawing/2014/main" id="{6530C860-E40B-7E40-96E6-21DFFF4E6CD8}"/>
              </a:ext>
            </a:extLst>
          </p:cNvPr>
          <p:cNvSpPr>
            <a:spLocks noGrp="1" noChangeAspect="1"/>
          </p:cNvSpPr>
          <p:nvPr>
            <p:ph type="body" sz="quarter" idx="111" hasCustomPrompt="1"/>
          </p:nvPr>
        </p:nvSpPr>
        <p:spPr>
          <a:xfrm>
            <a:off x="5519364" y="48268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7" name="Text Placeholder 16">
            <a:extLst>
              <a:ext uri="{FF2B5EF4-FFF2-40B4-BE49-F238E27FC236}">
                <a16:creationId xmlns:a16="http://schemas.microsoft.com/office/drawing/2014/main" id="{11972ADC-C30C-AD40-8926-B29D21EE6CDC}"/>
              </a:ext>
            </a:extLst>
          </p:cNvPr>
          <p:cNvSpPr>
            <a:spLocks noGrp="1" noChangeAspect="1"/>
          </p:cNvSpPr>
          <p:nvPr>
            <p:ph type="body" sz="quarter" idx="112" hasCustomPrompt="1"/>
          </p:nvPr>
        </p:nvSpPr>
        <p:spPr>
          <a:xfrm>
            <a:off x="5519364" y="50356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77" name="Text Placeholder 10">
            <a:extLst>
              <a:ext uri="{FF2B5EF4-FFF2-40B4-BE49-F238E27FC236}">
                <a16:creationId xmlns:a16="http://schemas.microsoft.com/office/drawing/2014/main" id="{66B1BC70-1EDC-A848-AC69-002510C8E60C}"/>
              </a:ext>
            </a:extLst>
          </p:cNvPr>
          <p:cNvSpPr>
            <a:spLocks noGrp="1" noChangeAspect="1"/>
          </p:cNvSpPr>
          <p:nvPr>
            <p:ph type="body" sz="quarter" idx="113" hasCustomPrompt="1"/>
          </p:nvPr>
        </p:nvSpPr>
        <p:spPr>
          <a:xfrm>
            <a:off x="9256924" y="2359910"/>
            <a:ext cx="2286926" cy="550914"/>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78" name="Text Placeholder 14">
            <a:extLst>
              <a:ext uri="{FF2B5EF4-FFF2-40B4-BE49-F238E27FC236}">
                <a16:creationId xmlns:a16="http://schemas.microsoft.com/office/drawing/2014/main" id="{65FB4B36-B2A2-A745-9801-270C3AECD8AA}"/>
              </a:ext>
            </a:extLst>
          </p:cNvPr>
          <p:cNvSpPr>
            <a:spLocks noGrp="1" noChangeAspect="1"/>
          </p:cNvSpPr>
          <p:nvPr>
            <p:ph type="body" sz="quarter" idx="114" hasCustomPrompt="1"/>
          </p:nvPr>
        </p:nvSpPr>
        <p:spPr>
          <a:xfrm>
            <a:off x="9256924" y="17803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79" name="Text Placeholder 16">
            <a:extLst>
              <a:ext uri="{FF2B5EF4-FFF2-40B4-BE49-F238E27FC236}">
                <a16:creationId xmlns:a16="http://schemas.microsoft.com/office/drawing/2014/main" id="{8CCB3875-0A0F-E840-A0ED-6568BDC6B016}"/>
              </a:ext>
            </a:extLst>
          </p:cNvPr>
          <p:cNvSpPr>
            <a:spLocks noGrp="1" noChangeAspect="1"/>
          </p:cNvSpPr>
          <p:nvPr>
            <p:ph type="body" sz="quarter" idx="115" hasCustomPrompt="1"/>
          </p:nvPr>
        </p:nvSpPr>
        <p:spPr>
          <a:xfrm>
            <a:off x="9257562" y="19891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0" name="Text Placeholder 10">
            <a:extLst>
              <a:ext uri="{FF2B5EF4-FFF2-40B4-BE49-F238E27FC236}">
                <a16:creationId xmlns:a16="http://schemas.microsoft.com/office/drawing/2014/main" id="{59A68BDD-22E3-9E47-A703-5ABB474FB44D}"/>
              </a:ext>
            </a:extLst>
          </p:cNvPr>
          <p:cNvSpPr>
            <a:spLocks noGrp="1" noChangeAspect="1"/>
          </p:cNvSpPr>
          <p:nvPr>
            <p:ph type="body" sz="quarter" idx="116" hasCustomPrompt="1"/>
          </p:nvPr>
        </p:nvSpPr>
        <p:spPr>
          <a:xfrm>
            <a:off x="9256924" y="38719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81" name="Text Placeholder 14">
            <a:extLst>
              <a:ext uri="{FF2B5EF4-FFF2-40B4-BE49-F238E27FC236}">
                <a16:creationId xmlns:a16="http://schemas.microsoft.com/office/drawing/2014/main" id="{30F4A901-EA22-6D47-A340-28A7FFE75558}"/>
              </a:ext>
            </a:extLst>
          </p:cNvPr>
          <p:cNvSpPr>
            <a:spLocks noGrp="1" noChangeAspect="1"/>
          </p:cNvSpPr>
          <p:nvPr>
            <p:ph type="body" sz="quarter" idx="117" hasCustomPrompt="1"/>
          </p:nvPr>
        </p:nvSpPr>
        <p:spPr>
          <a:xfrm>
            <a:off x="9256924" y="32995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82" name="Text Placeholder 16">
            <a:extLst>
              <a:ext uri="{FF2B5EF4-FFF2-40B4-BE49-F238E27FC236}">
                <a16:creationId xmlns:a16="http://schemas.microsoft.com/office/drawing/2014/main" id="{C0C00234-E76E-A84D-B8E8-413D63FA261D}"/>
              </a:ext>
            </a:extLst>
          </p:cNvPr>
          <p:cNvSpPr>
            <a:spLocks noGrp="1" noChangeAspect="1"/>
          </p:cNvSpPr>
          <p:nvPr>
            <p:ph type="body" sz="quarter" idx="118" hasCustomPrompt="1"/>
          </p:nvPr>
        </p:nvSpPr>
        <p:spPr>
          <a:xfrm>
            <a:off x="9256924" y="35083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3" name="Text Placeholder 10">
            <a:extLst>
              <a:ext uri="{FF2B5EF4-FFF2-40B4-BE49-F238E27FC236}">
                <a16:creationId xmlns:a16="http://schemas.microsoft.com/office/drawing/2014/main" id="{D35F0340-8B74-6D4D-B7E3-8959D4D62374}"/>
              </a:ext>
            </a:extLst>
          </p:cNvPr>
          <p:cNvSpPr>
            <a:spLocks noGrp="1" noChangeAspect="1"/>
          </p:cNvSpPr>
          <p:nvPr>
            <p:ph type="body" sz="quarter" idx="119" hasCustomPrompt="1"/>
          </p:nvPr>
        </p:nvSpPr>
        <p:spPr>
          <a:xfrm>
            <a:off x="9256924" y="5401915"/>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84" name="Text Placeholder 14">
            <a:extLst>
              <a:ext uri="{FF2B5EF4-FFF2-40B4-BE49-F238E27FC236}">
                <a16:creationId xmlns:a16="http://schemas.microsoft.com/office/drawing/2014/main" id="{D69E6FF2-AF87-A845-9D10-A697E3BEAF73}"/>
              </a:ext>
            </a:extLst>
          </p:cNvPr>
          <p:cNvSpPr>
            <a:spLocks noGrp="1" noChangeAspect="1"/>
          </p:cNvSpPr>
          <p:nvPr>
            <p:ph type="body" sz="quarter" idx="120" hasCustomPrompt="1"/>
          </p:nvPr>
        </p:nvSpPr>
        <p:spPr>
          <a:xfrm>
            <a:off x="9256924" y="4822314"/>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85" name="Text Placeholder 16">
            <a:extLst>
              <a:ext uri="{FF2B5EF4-FFF2-40B4-BE49-F238E27FC236}">
                <a16:creationId xmlns:a16="http://schemas.microsoft.com/office/drawing/2014/main" id="{AD3ADA6F-734D-BC4B-9104-86F5F10E4C1E}"/>
              </a:ext>
            </a:extLst>
          </p:cNvPr>
          <p:cNvSpPr>
            <a:spLocks noGrp="1" noChangeAspect="1"/>
          </p:cNvSpPr>
          <p:nvPr>
            <p:ph type="body" sz="quarter" idx="121" hasCustomPrompt="1"/>
          </p:nvPr>
        </p:nvSpPr>
        <p:spPr>
          <a:xfrm>
            <a:off x="9256924" y="5031115"/>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8" name="Picture Placeholder 2">
            <a:extLst>
              <a:ext uri="{FF2B5EF4-FFF2-40B4-BE49-F238E27FC236}">
                <a16:creationId xmlns:a16="http://schemas.microsoft.com/office/drawing/2014/main" id="{ECF68313-78C7-C241-A10D-520599054286}"/>
              </a:ext>
            </a:extLst>
          </p:cNvPr>
          <p:cNvSpPr>
            <a:spLocks noGrp="1" noChangeAspect="1"/>
          </p:cNvSpPr>
          <p:nvPr>
            <p:ph type="pic" sz="quarter" idx="122" hasCustomPrompt="1"/>
          </p:nvPr>
        </p:nvSpPr>
        <p:spPr>
          <a:xfrm>
            <a:off x="4433186" y="4826810"/>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add picture</a:t>
            </a:r>
          </a:p>
        </p:txBody>
      </p:sp>
      <p:sp>
        <p:nvSpPr>
          <p:cNvPr id="41" name="Slide Number Placeholder 5">
            <a:extLst>
              <a:ext uri="{FF2B5EF4-FFF2-40B4-BE49-F238E27FC236}">
                <a16:creationId xmlns:a16="http://schemas.microsoft.com/office/drawing/2014/main" id="{D5F7D7CF-F1DF-8840-9E79-A48C2C23ECBD}"/>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95EDAFD-0C7E-FB5E-9A7E-4BB4F0859DCB}"/>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23893537"/>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07AD498-453D-3A49-801C-207237AA8CEB}"/>
              </a:ext>
            </a:extLst>
          </p:cNvPr>
          <p:cNvSpPr>
            <a:spLocks noGrp="1"/>
          </p:cNvSpPr>
          <p:nvPr>
            <p:ph type="body" sz="quarter" idx="23" hasCustomPrompt="1"/>
          </p:nvPr>
        </p:nvSpPr>
        <p:spPr>
          <a:xfrm>
            <a:off x="685800" y="1694260"/>
            <a:ext cx="5233104" cy="25834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5" name="Text Placeholder 30">
            <a:extLst>
              <a:ext uri="{FF2B5EF4-FFF2-40B4-BE49-F238E27FC236}">
                <a16:creationId xmlns:a16="http://schemas.microsoft.com/office/drawing/2014/main" id="{F14A1EE1-3515-6C4C-BF67-D020866CAFB8}"/>
              </a:ext>
            </a:extLst>
          </p:cNvPr>
          <p:cNvSpPr>
            <a:spLocks noGrp="1"/>
          </p:cNvSpPr>
          <p:nvPr>
            <p:ph type="body" sz="quarter" idx="25" hasCustomPrompt="1"/>
          </p:nvPr>
        </p:nvSpPr>
        <p:spPr>
          <a:xfrm>
            <a:off x="685800" y="2212848"/>
            <a:ext cx="5232399" cy="3660467"/>
          </a:xfrm>
          <a:prstGeom prst="rect">
            <a:avLst/>
          </a:prstGeom>
        </p:spPr>
        <p:txBody>
          <a:bodyPr>
            <a:noAutofit/>
          </a:bodyPr>
          <a:lstStyle>
            <a:lvl1pPr>
              <a:lnSpc>
                <a:spcPct val="100000"/>
              </a:lnSpc>
              <a:spcBef>
                <a:spcPts val="900"/>
              </a:spcBef>
              <a:defRPr lang="en-GB" sz="1800" smtClean="0">
                <a:solidFill>
                  <a:schemeClr val="tx1"/>
                </a:solidFill>
                <a:effectLst/>
              </a:defRPr>
            </a:lvl1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r>
              <a:rPr lang="en-US"/>
              <a:t>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endParaRPr lang="en-GB">
              <a:solidFill>
                <a:srgbClr val="0E141F"/>
              </a:solidFill>
              <a:effectLst/>
              <a:latin typeface="GE Inspira Sans" panose="020B0503060000000003" pitchFamily="34" charset="77"/>
            </a:endParaRPr>
          </a:p>
        </p:txBody>
      </p:sp>
      <p:sp>
        <p:nvSpPr>
          <p:cNvPr id="12" name="Title 21">
            <a:extLst>
              <a:ext uri="{FF2B5EF4-FFF2-40B4-BE49-F238E27FC236}">
                <a16:creationId xmlns:a16="http://schemas.microsoft.com/office/drawing/2014/main" id="{90531025-6491-9E46-A705-C2686A2BF742}"/>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a:t>
            </a:r>
            <a:br>
              <a:rPr lang="en-US"/>
            </a:br>
            <a:r>
              <a:rPr lang="en-US"/>
              <a:t>Lorem ipsum dolor sit amet, consetetur </a:t>
            </a:r>
            <a:r>
              <a:rPr lang="en-US" err="1"/>
              <a:t>sadipscing</a:t>
            </a:r>
            <a:r>
              <a:rPr lang="en-US"/>
              <a:t> </a:t>
            </a:r>
            <a:r>
              <a:rPr lang="en-US" err="1"/>
              <a:t>elitr</a:t>
            </a:r>
            <a:endParaRPr lang="en-US"/>
          </a:p>
        </p:txBody>
      </p:sp>
      <p:sp>
        <p:nvSpPr>
          <p:cNvPr id="8" name="Slide Number Placeholder 5">
            <a:extLst>
              <a:ext uri="{FF2B5EF4-FFF2-40B4-BE49-F238E27FC236}">
                <a16:creationId xmlns:a16="http://schemas.microsoft.com/office/drawing/2014/main" id="{1EFC826A-8D82-4B45-92C1-FB977F37D524}"/>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 Placeholder 6">
            <a:extLst>
              <a:ext uri="{FF2B5EF4-FFF2-40B4-BE49-F238E27FC236}">
                <a16:creationId xmlns:a16="http://schemas.microsoft.com/office/drawing/2014/main" id="{CD4D6145-1AA7-3C46-AF67-26B5558942A9}"/>
              </a:ext>
            </a:extLst>
          </p:cNvPr>
          <p:cNvSpPr>
            <a:spLocks noGrp="1"/>
          </p:cNvSpPr>
          <p:nvPr>
            <p:ph type="body" sz="quarter" idx="26" hasCustomPrompt="1"/>
          </p:nvPr>
        </p:nvSpPr>
        <p:spPr>
          <a:xfrm>
            <a:off x="6273098" y="1694260"/>
            <a:ext cx="5233104" cy="25834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3" name="Text Placeholder 30">
            <a:extLst>
              <a:ext uri="{FF2B5EF4-FFF2-40B4-BE49-F238E27FC236}">
                <a16:creationId xmlns:a16="http://schemas.microsoft.com/office/drawing/2014/main" id="{926BEE2D-A7D9-5646-87FD-AF37C7E7564D}"/>
              </a:ext>
            </a:extLst>
          </p:cNvPr>
          <p:cNvSpPr>
            <a:spLocks noGrp="1"/>
          </p:cNvSpPr>
          <p:nvPr>
            <p:ph type="body" sz="quarter" idx="27" hasCustomPrompt="1"/>
          </p:nvPr>
        </p:nvSpPr>
        <p:spPr>
          <a:xfrm>
            <a:off x="6273098" y="2208450"/>
            <a:ext cx="5232399" cy="3660467"/>
          </a:xfrm>
          <a:prstGeom prst="rect">
            <a:avLst/>
          </a:prstGeom>
        </p:spPr>
        <p:txBody>
          <a:bodyPr>
            <a:noAutofit/>
          </a:bodyPr>
          <a:lstStyle>
            <a:lvl1pPr>
              <a:lnSpc>
                <a:spcPct val="100000"/>
              </a:lnSpc>
              <a:spcBef>
                <a:spcPts val="900"/>
              </a:spcBef>
              <a:defRPr lang="en-GB" sz="1800" smtClean="0">
                <a:solidFill>
                  <a:schemeClr val="tx1"/>
                </a:solidFill>
                <a:effectLst/>
              </a:defRPr>
            </a:lvl1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r>
              <a:rPr lang="en-US"/>
              <a:t>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endParaRPr lang="en-GB">
              <a:solidFill>
                <a:srgbClr val="0E141F"/>
              </a:solidFill>
              <a:effectLst/>
              <a:latin typeface="GE Inspira Sans" panose="020B0503060000000003" pitchFamily="34" charset="77"/>
            </a:endParaRPr>
          </a:p>
        </p:txBody>
      </p:sp>
      <p:pic>
        <p:nvPicPr>
          <p:cNvPr id="2" name="Picture 1">
            <a:extLst>
              <a:ext uri="{FF2B5EF4-FFF2-40B4-BE49-F238E27FC236}">
                <a16:creationId xmlns:a16="http://schemas.microsoft.com/office/drawing/2014/main" id="{BAEEF6A0-A3B2-AD6B-93F5-249D8AD0F63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097350144"/>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Intro slide – image white logo">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BC9133-C9B4-EF9F-7EC6-6985EFF4423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685800" y="1795303"/>
            <a:ext cx="8361498"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8361498" cy="2686539"/>
          </a:xfrm>
        </p:spPr>
        <p:txBody>
          <a:bodyPr wrap="square" lIns="0" rIns="90000" anchor="t">
            <a:noAutofit/>
          </a:bodyPr>
          <a:lstStyle>
            <a:lvl1pPr algn="l">
              <a:lnSpc>
                <a:spcPct val="100000"/>
              </a:lnSpc>
              <a:defRPr sz="52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12" name="Freeform 5">
            <a:extLst>
              <a:ext uri="{FF2B5EF4-FFF2-40B4-BE49-F238E27FC236}">
                <a16:creationId xmlns:a16="http://schemas.microsoft.com/office/drawing/2014/main" id="{6898E9CF-2634-6E46-91D1-17A4631F7702}"/>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51DF5719-C2EC-5DDC-779F-4C12854002FF}"/>
              </a:ext>
            </a:extLst>
          </p:cNvPr>
          <p:cNvSpPr txBox="1"/>
          <p:nvPr userDrawn="1"/>
        </p:nvSpPr>
        <p:spPr>
          <a:xfrm>
            <a:off x="2542478" y="6345044"/>
            <a:ext cx="0" cy="0"/>
          </a:xfrm>
          <a:prstGeom prst="rect">
            <a:avLst/>
          </a:prstGeom>
          <a:noFill/>
        </p:spPr>
        <p:txBody>
          <a:bodyPr wrap="none" rtlCol="0">
            <a:noAutofit/>
          </a:bodyPr>
          <a:lstStyle/>
          <a:p>
            <a:pPr algn="l">
              <a:spcBef>
                <a:spcPts val="1200"/>
              </a:spcBef>
            </a:pPr>
            <a:endParaRPr lang="en-US"/>
          </a:p>
        </p:txBody>
      </p:sp>
      <p:pic>
        <p:nvPicPr>
          <p:cNvPr id="5" name="Picture 4">
            <a:extLst>
              <a:ext uri="{FF2B5EF4-FFF2-40B4-BE49-F238E27FC236}">
                <a16:creationId xmlns:a16="http://schemas.microsoft.com/office/drawing/2014/main" id="{84524C67-28EF-F2E1-225F-3E9994FA6BB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6" name="Picture 5" descr="A black background with white text&#10;&#10;Description automatically generated">
            <a:extLst>
              <a:ext uri="{FF2B5EF4-FFF2-40B4-BE49-F238E27FC236}">
                <a16:creationId xmlns:a16="http://schemas.microsoft.com/office/drawing/2014/main" id="{C2288713-7FFB-6840-DBF5-48E74997F36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181279650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5" name="Text Placeholder 24">
            <a:extLst>
              <a:ext uri="{FF2B5EF4-FFF2-40B4-BE49-F238E27FC236}">
                <a16:creationId xmlns:a16="http://schemas.microsoft.com/office/drawing/2014/main" id="{E1B766C1-163D-774F-93C3-892C358B0E0B}"/>
              </a:ext>
            </a:extLst>
          </p:cNvPr>
          <p:cNvSpPr>
            <a:spLocks noGrp="1"/>
          </p:cNvSpPr>
          <p:nvPr>
            <p:ph type="body" sz="quarter" idx="25" hasCustomPrompt="1"/>
          </p:nvPr>
        </p:nvSpPr>
        <p:spPr>
          <a:xfrm>
            <a:off x="685799" y="2212848"/>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12" name="Text Placeholder 6">
            <a:extLst>
              <a:ext uri="{FF2B5EF4-FFF2-40B4-BE49-F238E27FC236}">
                <a16:creationId xmlns:a16="http://schemas.microsoft.com/office/drawing/2014/main" id="{D8F10E91-D897-2E47-8443-78B7BC097725}"/>
              </a:ext>
            </a:extLst>
          </p:cNvPr>
          <p:cNvSpPr>
            <a:spLocks noGrp="1"/>
          </p:cNvSpPr>
          <p:nvPr>
            <p:ph type="body" sz="quarter" idx="30" hasCustomPrompt="1"/>
          </p:nvPr>
        </p:nvSpPr>
        <p:spPr>
          <a:xfrm>
            <a:off x="685800" y="169164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1" name="Title 21">
            <a:extLst>
              <a:ext uri="{FF2B5EF4-FFF2-40B4-BE49-F238E27FC236}">
                <a16:creationId xmlns:a16="http://schemas.microsoft.com/office/drawing/2014/main" id="{650BAF8E-9421-B540-892F-E189B1B7809D}"/>
              </a:ext>
            </a:extLst>
          </p:cNvPr>
          <p:cNvSpPr>
            <a:spLocks noGrp="1"/>
          </p:cNvSpPr>
          <p:nvPr>
            <p:ph type="title" hasCustomPrompt="1"/>
          </p:nvPr>
        </p:nvSpPr>
        <p:spPr>
          <a:xfrm>
            <a:off x="685800" y="404330"/>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0" name="Slide Number Placeholder 5">
            <a:extLst>
              <a:ext uri="{FF2B5EF4-FFF2-40B4-BE49-F238E27FC236}">
                <a16:creationId xmlns:a16="http://schemas.microsoft.com/office/drawing/2014/main" id="{F3C7CD64-FD7B-A84E-A965-47BEB822DDD1}"/>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31" name="Text Placeholder 24">
            <a:extLst>
              <a:ext uri="{FF2B5EF4-FFF2-40B4-BE49-F238E27FC236}">
                <a16:creationId xmlns:a16="http://schemas.microsoft.com/office/drawing/2014/main" id="{4DAB0286-3ED0-204A-A958-C7F11FC3BE79}"/>
              </a:ext>
            </a:extLst>
          </p:cNvPr>
          <p:cNvSpPr>
            <a:spLocks noGrp="1"/>
          </p:cNvSpPr>
          <p:nvPr>
            <p:ph type="body" sz="quarter" idx="31" hasCustomPrompt="1"/>
          </p:nvPr>
        </p:nvSpPr>
        <p:spPr>
          <a:xfrm>
            <a:off x="4419599" y="2190496"/>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32" name="Text Placeholder 6">
            <a:extLst>
              <a:ext uri="{FF2B5EF4-FFF2-40B4-BE49-F238E27FC236}">
                <a16:creationId xmlns:a16="http://schemas.microsoft.com/office/drawing/2014/main" id="{6E1B114D-3332-B341-948B-E9FA41B32CB0}"/>
              </a:ext>
            </a:extLst>
          </p:cNvPr>
          <p:cNvSpPr>
            <a:spLocks noGrp="1"/>
          </p:cNvSpPr>
          <p:nvPr>
            <p:ph type="body" sz="quarter" idx="32" hasCustomPrompt="1"/>
          </p:nvPr>
        </p:nvSpPr>
        <p:spPr>
          <a:xfrm>
            <a:off x="4419599" y="169418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3" name="Text Placeholder 24">
            <a:extLst>
              <a:ext uri="{FF2B5EF4-FFF2-40B4-BE49-F238E27FC236}">
                <a16:creationId xmlns:a16="http://schemas.microsoft.com/office/drawing/2014/main" id="{60BEAE8D-4513-0F45-A839-A7E00155F27F}"/>
              </a:ext>
            </a:extLst>
          </p:cNvPr>
          <p:cNvSpPr>
            <a:spLocks noGrp="1"/>
          </p:cNvSpPr>
          <p:nvPr>
            <p:ph type="body" sz="quarter" idx="33" hasCustomPrompt="1"/>
          </p:nvPr>
        </p:nvSpPr>
        <p:spPr>
          <a:xfrm>
            <a:off x="8133492" y="2212848"/>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34" name="Text Placeholder 6">
            <a:extLst>
              <a:ext uri="{FF2B5EF4-FFF2-40B4-BE49-F238E27FC236}">
                <a16:creationId xmlns:a16="http://schemas.microsoft.com/office/drawing/2014/main" id="{3E93588C-DCCF-1448-B911-F1920D4B6BC8}"/>
              </a:ext>
            </a:extLst>
          </p:cNvPr>
          <p:cNvSpPr>
            <a:spLocks noGrp="1"/>
          </p:cNvSpPr>
          <p:nvPr>
            <p:ph type="body" sz="quarter" idx="34" hasCustomPrompt="1"/>
          </p:nvPr>
        </p:nvSpPr>
        <p:spPr>
          <a:xfrm>
            <a:off x="8133492" y="169164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pic>
        <p:nvPicPr>
          <p:cNvPr id="2" name="Picture 1">
            <a:extLst>
              <a:ext uri="{FF2B5EF4-FFF2-40B4-BE49-F238E27FC236}">
                <a16:creationId xmlns:a16="http://schemas.microsoft.com/office/drawing/2014/main" id="{C77D538C-82C6-2E00-858A-E17322F5F4F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47770206"/>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ext Placeholder 24">
            <a:extLst>
              <a:ext uri="{FF2B5EF4-FFF2-40B4-BE49-F238E27FC236}">
                <a16:creationId xmlns:a16="http://schemas.microsoft.com/office/drawing/2014/main" id="{66B55CB8-D356-CD46-8C3A-A4FE3774B26F}"/>
              </a:ext>
            </a:extLst>
          </p:cNvPr>
          <p:cNvSpPr>
            <a:spLocks noGrp="1"/>
          </p:cNvSpPr>
          <p:nvPr>
            <p:ph type="body" sz="quarter" idx="22" hasCustomPrompt="1"/>
          </p:nvPr>
        </p:nvSpPr>
        <p:spPr>
          <a:xfrm>
            <a:off x="685800"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23" name="Text Placeholder 6">
            <a:extLst>
              <a:ext uri="{FF2B5EF4-FFF2-40B4-BE49-F238E27FC236}">
                <a16:creationId xmlns:a16="http://schemas.microsoft.com/office/drawing/2014/main" id="{A3B92696-2631-D449-BC47-43C46653D301}"/>
              </a:ext>
            </a:extLst>
          </p:cNvPr>
          <p:cNvSpPr>
            <a:spLocks noGrp="1"/>
          </p:cNvSpPr>
          <p:nvPr>
            <p:ph type="body" sz="quarter" idx="34" hasCustomPrompt="1"/>
          </p:nvPr>
        </p:nvSpPr>
        <p:spPr>
          <a:xfrm>
            <a:off x="685801"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itle 21">
            <a:extLst>
              <a:ext uri="{FF2B5EF4-FFF2-40B4-BE49-F238E27FC236}">
                <a16:creationId xmlns:a16="http://schemas.microsoft.com/office/drawing/2014/main" id="{DCD740F0-9E10-7F4A-A982-A6C1779A91B9}"/>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2" name="Slide Number Placeholder 5">
            <a:extLst>
              <a:ext uri="{FF2B5EF4-FFF2-40B4-BE49-F238E27FC236}">
                <a16:creationId xmlns:a16="http://schemas.microsoft.com/office/drawing/2014/main" id="{54AAE716-B571-994C-A073-91CF45400279}"/>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3" name="Text Placeholder 24">
            <a:extLst>
              <a:ext uri="{FF2B5EF4-FFF2-40B4-BE49-F238E27FC236}">
                <a16:creationId xmlns:a16="http://schemas.microsoft.com/office/drawing/2014/main" id="{AB004A04-7D8F-2A46-881D-B65517ABAC8A}"/>
              </a:ext>
            </a:extLst>
          </p:cNvPr>
          <p:cNvSpPr>
            <a:spLocks noGrp="1"/>
          </p:cNvSpPr>
          <p:nvPr>
            <p:ph type="body" sz="quarter" idx="35" hasCustomPrompt="1"/>
          </p:nvPr>
        </p:nvSpPr>
        <p:spPr>
          <a:xfrm>
            <a:off x="3471952"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4" name="Text Placeholder 6">
            <a:extLst>
              <a:ext uri="{FF2B5EF4-FFF2-40B4-BE49-F238E27FC236}">
                <a16:creationId xmlns:a16="http://schemas.microsoft.com/office/drawing/2014/main" id="{ABB8B7EA-DDBE-0E45-92A5-4EF07945D393}"/>
              </a:ext>
            </a:extLst>
          </p:cNvPr>
          <p:cNvSpPr>
            <a:spLocks noGrp="1"/>
          </p:cNvSpPr>
          <p:nvPr>
            <p:ph type="body" sz="quarter" idx="36" hasCustomPrompt="1"/>
          </p:nvPr>
        </p:nvSpPr>
        <p:spPr>
          <a:xfrm>
            <a:off x="3471953"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6" name="Text Placeholder 24">
            <a:extLst>
              <a:ext uri="{FF2B5EF4-FFF2-40B4-BE49-F238E27FC236}">
                <a16:creationId xmlns:a16="http://schemas.microsoft.com/office/drawing/2014/main" id="{B985C5A8-7B3C-794A-A63F-78138BC1F9A4}"/>
              </a:ext>
            </a:extLst>
          </p:cNvPr>
          <p:cNvSpPr>
            <a:spLocks noGrp="1"/>
          </p:cNvSpPr>
          <p:nvPr>
            <p:ph type="body" sz="quarter" idx="37" hasCustomPrompt="1"/>
          </p:nvPr>
        </p:nvSpPr>
        <p:spPr>
          <a:xfrm>
            <a:off x="6287638"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7" name="Text Placeholder 6">
            <a:extLst>
              <a:ext uri="{FF2B5EF4-FFF2-40B4-BE49-F238E27FC236}">
                <a16:creationId xmlns:a16="http://schemas.microsoft.com/office/drawing/2014/main" id="{28C92F59-6C69-2840-A3B3-678ADA9AAE91}"/>
              </a:ext>
            </a:extLst>
          </p:cNvPr>
          <p:cNvSpPr>
            <a:spLocks noGrp="1"/>
          </p:cNvSpPr>
          <p:nvPr>
            <p:ph type="body" sz="quarter" idx="38" hasCustomPrompt="1"/>
          </p:nvPr>
        </p:nvSpPr>
        <p:spPr>
          <a:xfrm>
            <a:off x="6287639"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8" name="Text Placeholder 24">
            <a:extLst>
              <a:ext uri="{FF2B5EF4-FFF2-40B4-BE49-F238E27FC236}">
                <a16:creationId xmlns:a16="http://schemas.microsoft.com/office/drawing/2014/main" id="{36C535D7-3AC3-694C-B64F-CB50FFFA7E89}"/>
              </a:ext>
            </a:extLst>
          </p:cNvPr>
          <p:cNvSpPr>
            <a:spLocks noGrp="1"/>
          </p:cNvSpPr>
          <p:nvPr>
            <p:ph type="body" sz="quarter" idx="39" hasCustomPrompt="1"/>
          </p:nvPr>
        </p:nvSpPr>
        <p:spPr>
          <a:xfrm>
            <a:off x="9080501"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20" name="Text Placeholder 6">
            <a:extLst>
              <a:ext uri="{FF2B5EF4-FFF2-40B4-BE49-F238E27FC236}">
                <a16:creationId xmlns:a16="http://schemas.microsoft.com/office/drawing/2014/main" id="{7D2039DA-DD54-6D42-80D2-3ECE5F6EF773}"/>
              </a:ext>
            </a:extLst>
          </p:cNvPr>
          <p:cNvSpPr>
            <a:spLocks noGrp="1"/>
          </p:cNvSpPr>
          <p:nvPr>
            <p:ph type="body" sz="quarter" idx="40" hasCustomPrompt="1"/>
          </p:nvPr>
        </p:nvSpPr>
        <p:spPr>
          <a:xfrm>
            <a:off x="9080502"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pic>
        <p:nvPicPr>
          <p:cNvPr id="2" name="Picture 1">
            <a:extLst>
              <a:ext uri="{FF2B5EF4-FFF2-40B4-BE49-F238E27FC236}">
                <a16:creationId xmlns:a16="http://schemas.microsoft.com/office/drawing/2014/main" id="{249CE75F-BA5D-9169-1724-CA1A72163FA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970703065"/>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ullet points - 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21">
            <a:extLst>
              <a:ext uri="{FF2B5EF4-FFF2-40B4-BE49-F238E27FC236}">
                <a16:creationId xmlns:a16="http://schemas.microsoft.com/office/drawing/2014/main" id="{8C548396-AAC7-FD46-865F-F57E02581BAF}"/>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9" name="Text Placeholder 8">
            <a:extLst>
              <a:ext uri="{FF2B5EF4-FFF2-40B4-BE49-F238E27FC236}">
                <a16:creationId xmlns:a16="http://schemas.microsoft.com/office/drawing/2014/main" id="{581B1F80-9239-A646-9D55-06779B823652}"/>
              </a:ext>
            </a:extLst>
          </p:cNvPr>
          <p:cNvSpPr>
            <a:spLocks noGrp="1"/>
          </p:cNvSpPr>
          <p:nvPr>
            <p:ph type="body" sz="quarter" idx="50"/>
          </p:nvPr>
        </p:nvSpPr>
        <p:spPr>
          <a:xfrm>
            <a:off x="685800" y="2212848"/>
            <a:ext cx="5230368" cy="3645054"/>
          </a:xfrm>
        </p:spPr>
        <p:txBody>
          <a:bodyPr/>
          <a:lstStyle>
            <a:lvl1pPr>
              <a:spcBef>
                <a:spcPts val="600"/>
              </a:spcBef>
              <a:defRPr/>
            </a:lvl1pPr>
            <a:lvl2pPr>
              <a:spcBef>
                <a:spcPts val="600"/>
              </a:spcBef>
              <a:defRPr sz="1800"/>
            </a:lvl2pPr>
            <a:lvl3pPr marL="352425" indent="-130175">
              <a:spcBef>
                <a:spcPts val="400"/>
              </a:spcBef>
              <a:defRPr sz="1600"/>
            </a:lvl3pPr>
            <a:lvl4pPr marL="523875" indent="-120650">
              <a:spcBef>
                <a:spcPts val="300"/>
              </a:spcBef>
              <a:defRPr/>
            </a:lvl4pPr>
            <a:lvl5pPr marL="668338" indent="-115888">
              <a:spcBef>
                <a:spcPts val="2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8">
            <a:extLst>
              <a:ext uri="{FF2B5EF4-FFF2-40B4-BE49-F238E27FC236}">
                <a16:creationId xmlns:a16="http://schemas.microsoft.com/office/drawing/2014/main" id="{63C1943C-A020-7040-9469-18C8CA39D8BE}"/>
              </a:ext>
            </a:extLst>
          </p:cNvPr>
          <p:cNvSpPr>
            <a:spLocks noGrp="1"/>
          </p:cNvSpPr>
          <p:nvPr>
            <p:ph type="body" sz="quarter" idx="51"/>
          </p:nvPr>
        </p:nvSpPr>
        <p:spPr>
          <a:xfrm>
            <a:off x="6272784" y="2212848"/>
            <a:ext cx="5230368" cy="3645054"/>
          </a:xfrm>
        </p:spPr>
        <p:txBody>
          <a:bodyPr/>
          <a:lstStyle>
            <a:lvl1pPr>
              <a:spcBef>
                <a:spcPts val="600"/>
              </a:spcBef>
              <a:defRPr lang="en-GB" dirty="0"/>
            </a:lvl1pPr>
            <a:lvl2pPr>
              <a:spcBef>
                <a:spcPts val="600"/>
              </a:spcBef>
              <a:defRPr lang="en-GB" dirty="0"/>
            </a:lvl2pPr>
            <a:lvl3pPr marL="352425" indent="-130175">
              <a:spcBef>
                <a:spcPts val="400"/>
              </a:spcBef>
              <a:defRPr lang="en-GB" dirty="0"/>
            </a:lvl3pPr>
            <a:lvl4pPr marL="523875" indent="-120650">
              <a:spcBef>
                <a:spcPts val="300"/>
              </a:spcBef>
              <a:defRPr lang="en-GB" dirty="0"/>
            </a:lvl4pPr>
            <a:lvl5pPr marL="668338" indent="-115888">
              <a:spcBef>
                <a:spcPts val="200"/>
              </a:spcBef>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6">
            <a:extLst>
              <a:ext uri="{FF2B5EF4-FFF2-40B4-BE49-F238E27FC236}">
                <a16:creationId xmlns:a16="http://schemas.microsoft.com/office/drawing/2014/main" id="{DD1FF68C-C63D-9049-856E-8DE70527D45B}"/>
              </a:ext>
            </a:extLst>
          </p:cNvPr>
          <p:cNvSpPr>
            <a:spLocks noGrp="1"/>
          </p:cNvSpPr>
          <p:nvPr>
            <p:ph type="body" sz="quarter" idx="52" hasCustomPrompt="1"/>
          </p:nvPr>
        </p:nvSpPr>
        <p:spPr>
          <a:xfrm>
            <a:off x="6272784" y="1691640"/>
            <a:ext cx="523036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4" name="Text Placeholder 6">
            <a:extLst>
              <a:ext uri="{FF2B5EF4-FFF2-40B4-BE49-F238E27FC236}">
                <a16:creationId xmlns:a16="http://schemas.microsoft.com/office/drawing/2014/main" id="{A79E41C9-D150-CF4D-83DC-664D90A1706D}"/>
              </a:ext>
            </a:extLst>
          </p:cNvPr>
          <p:cNvSpPr>
            <a:spLocks noGrp="1"/>
          </p:cNvSpPr>
          <p:nvPr>
            <p:ph type="body" sz="quarter" idx="53" hasCustomPrompt="1"/>
          </p:nvPr>
        </p:nvSpPr>
        <p:spPr>
          <a:xfrm>
            <a:off x="685800" y="1691640"/>
            <a:ext cx="523036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8" name="Slide Number Placeholder 5">
            <a:extLst>
              <a:ext uri="{FF2B5EF4-FFF2-40B4-BE49-F238E27FC236}">
                <a16:creationId xmlns:a16="http://schemas.microsoft.com/office/drawing/2014/main" id="{E691B009-7D95-5E46-8A2C-277DBFD6F73F}"/>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489E62F6-309F-9203-72BA-4C4AF491104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11093316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ullet points - 3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ext Placeholder 6">
            <a:extLst>
              <a:ext uri="{FF2B5EF4-FFF2-40B4-BE49-F238E27FC236}">
                <a16:creationId xmlns:a16="http://schemas.microsoft.com/office/drawing/2014/main" id="{A1352098-F173-BC43-8638-790CED78A198}"/>
              </a:ext>
            </a:extLst>
          </p:cNvPr>
          <p:cNvSpPr>
            <a:spLocks noGrp="1"/>
          </p:cNvSpPr>
          <p:nvPr>
            <p:ph type="body" sz="quarter" idx="32" hasCustomPrompt="1"/>
          </p:nvPr>
        </p:nvSpPr>
        <p:spPr>
          <a:xfrm>
            <a:off x="685800"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7" name="Title 21">
            <a:extLst>
              <a:ext uri="{FF2B5EF4-FFF2-40B4-BE49-F238E27FC236}">
                <a16:creationId xmlns:a16="http://schemas.microsoft.com/office/drawing/2014/main" id="{C64EC6AB-6BA8-044F-B8A5-F994CBBC2F63}"/>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8" name="Text Placeholder 6">
            <a:extLst>
              <a:ext uri="{FF2B5EF4-FFF2-40B4-BE49-F238E27FC236}">
                <a16:creationId xmlns:a16="http://schemas.microsoft.com/office/drawing/2014/main" id="{C7F49EC6-F759-8742-9442-74CDC955A215}"/>
              </a:ext>
            </a:extLst>
          </p:cNvPr>
          <p:cNvSpPr>
            <a:spLocks noGrp="1"/>
          </p:cNvSpPr>
          <p:nvPr>
            <p:ph type="body" sz="quarter" idx="43"/>
          </p:nvPr>
        </p:nvSpPr>
        <p:spPr>
          <a:xfrm>
            <a:off x="685800"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3DA126C4-4136-6740-A83D-F38AD07B04D7}"/>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 Placeholder 6">
            <a:extLst>
              <a:ext uri="{FF2B5EF4-FFF2-40B4-BE49-F238E27FC236}">
                <a16:creationId xmlns:a16="http://schemas.microsoft.com/office/drawing/2014/main" id="{31917E2B-AF4F-B941-B5EE-FFF8044B3C89}"/>
              </a:ext>
            </a:extLst>
          </p:cNvPr>
          <p:cNvSpPr>
            <a:spLocks noGrp="1"/>
          </p:cNvSpPr>
          <p:nvPr>
            <p:ph type="body" sz="quarter" idx="44" hasCustomPrompt="1"/>
          </p:nvPr>
        </p:nvSpPr>
        <p:spPr>
          <a:xfrm>
            <a:off x="4416552"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3" name="Text Placeholder 6">
            <a:extLst>
              <a:ext uri="{FF2B5EF4-FFF2-40B4-BE49-F238E27FC236}">
                <a16:creationId xmlns:a16="http://schemas.microsoft.com/office/drawing/2014/main" id="{673230E5-2B62-5A40-B5CB-183D5EB580F8}"/>
              </a:ext>
            </a:extLst>
          </p:cNvPr>
          <p:cNvSpPr>
            <a:spLocks noGrp="1"/>
          </p:cNvSpPr>
          <p:nvPr>
            <p:ph type="body" sz="quarter" idx="45"/>
          </p:nvPr>
        </p:nvSpPr>
        <p:spPr>
          <a:xfrm>
            <a:off x="4416552"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6">
            <a:extLst>
              <a:ext uri="{FF2B5EF4-FFF2-40B4-BE49-F238E27FC236}">
                <a16:creationId xmlns:a16="http://schemas.microsoft.com/office/drawing/2014/main" id="{DFAF990A-3684-7B45-838B-58636F9CDE6C}"/>
              </a:ext>
            </a:extLst>
          </p:cNvPr>
          <p:cNvSpPr>
            <a:spLocks noGrp="1"/>
          </p:cNvSpPr>
          <p:nvPr>
            <p:ph type="body" sz="quarter" idx="46" hasCustomPrompt="1"/>
          </p:nvPr>
        </p:nvSpPr>
        <p:spPr>
          <a:xfrm>
            <a:off x="8129016"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ext Placeholder 6">
            <a:extLst>
              <a:ext uri="{FF2B5EF4-FFF2-40B4-BE49-F238E27FC236}">
                <a16:creationId xmlns:a16="http://schemas.microsoft.com/office/drawing/2014/main" id="{30540E71-CBB9-7E47-9FF0-6D8D6C1D993A}"/>
              </a:ext>
            </a:extLst>
          </p:cNvPr>
          <p:cNvSpPr>
            <a:spLocks noGrp="1"/>
          </p:cNvSpPr>
          <p:nvPr>
            <p:ph type="body" sz="quarter" idx="47"/>
          </p:nvPr>
        </p:nvSpPr>
        <p:spPr>
          <a:xfrm>
            <a:off x="8129016"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E9FE706-1994-2C98-A72F-8B2F2E7F040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261328297"/>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ullet points - 4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ext Placeholder 6">
            <a:extLst>
              <a:ext uri="{FF2B5EF4-FFF2-40B4-BE49-F238E27FC236}">
                <a16:creationId xmlns:a16="http://schemas.microsoft.com/office/drawing/2014/main" id="{09461ED9-547A-8140-9E2B-8401E16BD14F}"/>
              </a:ext>
            </a:extLst>
          </p:cNvPr>
          <p:cNvSpPr>
            <a:spLocks noGrp="1"/>
          </p:cNvSpPr>
          <p:nvPr>
            <p:ph type="body" sz="quarter" idx="34" hasCustomPrompt="1"/>
          </p:nvPr>
        </p:nvSpPr>
        <p:spPr>
          <a:xfrm>
            <a:off x="685800"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1" name="Title 21">
            <a:extLst>
              <a:ext uri="{FF2B5EF4-FFF2-40B4-BE49-F238E27FC236}">
                <a16:creationId xmlns:a16="http://schemas.microsoft.com/office/drawing/2014/main" id="{E17F3F0D-77C0-0048-8E0F-FD44D2BEAC11}"/>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6" name="Text Placeholder 4">
            <a:extLst>
              <a:ext uri="{FF2B5EF4-FFF2-40B4-BE49-F238E27FC236}">
                <a16:creationId xmlns:a16="http://schemas.microsoft.com/office/drawing/2014/main" id="{EC791D9D-D0F6-614B-9EAE-DBFA21976811}"/>
              </a:ext>
            </a:extLst>
          </p:cNvPr>
          <p:cNvSpPr>
            <a:spLocks noGrp="1"/>
          </p:cNvSpPr>
          <p:nvPr>
            <p:ph type="body" sz="quarter" idx="49"/>
          </p:nvPr>
        </p:nvSpPr>
        <p:spPr>
          <a:xfrm>
            <a:off x="685800"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5">
            <a:extLst>
              <a:ext uri="{FF2B5EF4-FFF2-40B4-BE49-F238E27FC236}">
                <a16:creationId xmlns:a16="http://schemas.microsoft.com/office/drawing/2014/main" id="{DF91AF64-B120-3A48-96D8-13F8C7A0C93F}"/>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3" name="Text Placeholder 6">
            <a:extLst>
              <a:ext uri="{FF2B5EF4-FFF2-40B4-BE49-F238E27FC236}">
                <a16:creationId xmlns:a16="http://schemas.microsoft.com/office/drawing/2014/main" id="{EF6BFF16-CF2C-6D4A-B14C-57E4FE8C47EA}"/>
              </a:ext>
            </a:extLst>
          </p:cNvPr>
          <p:cNvSpPr>
            <a:spLocks noGrp="1"/>
          </p:cNvSpPr>
          <p:nvPr>
            <p:ph type="body" sz="quarter" idx="50" hasCustomPrompt="1"/>
          </p:nvPr>
        </p:nvSpPr>
        <p:spPr>
          <a:xfrm>
            <a:off x="3474720"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4" name="Text Placeholder 4">
            <a:extLst>
              <a:ext uri="{FF2B5EF4-FFF2-40B4-BE49-F238E27FC236}">
                <a16:creationId xmlns:a16="http://schemas.microsoft.com/office/drawing/2014/main" id="{1015813F-1DE0-064C-8E2C-C591549FA9FB}"/>
              </a:ext>
            </a:extLst>
          </p:cNvPr>
          <p:cNvSpPr>
            <a:spLocks noGrp="1"/>
          </p:cNvSpPr>
          <p:nvPr>
            <p:ph type="body" sz="quarter" idx="51"/>
          </p:nvPr>
        </p:nvSpPr>
        <p:spPr>
          <a:xfrm>
            <a:off x="3474720"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6">
            <a:extLst>
              <a:ext uri="{FF2B5EF4-FFF2-40B4-BE49-F238E27FC236}">
                <a16:creationId xmlns:a16="http://schemas.microsoft.com/office/drawing/2014/main" id="{66A5A6DA-8E24-A34E-86A8-AA47C52D6837}"/>
              </a:ext>
            </a:extLst>
          </p:cNvPr>
          <p:cNvSpPr>
            <a:spLocks noGrp="1"/>
          </p:cNvSpPr>
          <p:nvPr>
            <p:ph type="body" sz="quarter" idx="52" hasCustomPrompt="1"/>
          </p:nvPr>
        </p:nvSpPr>
        <p:spPr>
          <a:xfrm>
            <a:off x="6291072"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5" name="Text Placeholder 4">
            <a:extLst>
              <a:ext uri="{FF2B5EF4-FFF2-40B4-BE49-F238E27FC236}">
                <a16:creationId xmlns:a16="http://schemas.microsoft.com/office/drawing/2014/main" id="{FEFD8EEE-6E77-244F-9536-2D9F9133DFBC}"/>
              </a:ext>
            </a:extLst>
          </p:cNvPr>
          <p:cNvSpPr>
            <a:spLocks noGrp="1"/>
          </p:cNvSpPr>
          <p:nvPr>
            <p:ph type="body" sz="quarter" idx="53"/>
          </p:nvPr>
        </p:nvSpPr>
        <p:spPr>
          <a:xfrm>
            <a:off x="6291072"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6">
            <a:extLst>
              <a:ext uri="{FF2B5EF4-FFF2-40B4-BE49-F238E27FC236}">
                <a16:creationId xmlns:a16="http://schemas.microsoft.com/office/drawing/2014/main" id="{824C60CC-33BB-9F4D-B062-276C68A293FA}"/>
              </a:ext>
            </a:extLst>
          </p:cNvPr>
          <p:cNvSpPr>
            <a:spLocks noGrp="1"/>
          </p:cNvSpPr>
          <p:nvPr>
            <p:ph type="body" sz="quarter" idx="54" hasCustomPrompt="1"/>
          </p:nvPr>
        </p:nvSpPr>
        <p:spPr>
          <a:xfrm>
            <a:off x="9079992"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7" name="Text Placeholder 4">
            <a:extLst>
              <a:ext uri="{FF2B5EF4-FFF2-40B4-BE49-F238E27FC236}">
                <a16:creationId xmlns:a16="http://schemas.microsoft.com/office/drawing/2014/main" id="{595CC227-1404-7D4C-9FCF-50D03E82E2AA}"/>
              </a:ext>
            </a:extLst>
          </p:cNvPr>
          <p:cNvSpPr>
            <a:spLocks noGrp="1"/>
          </p:cNvSpPr>
          <p:nvPr>
            <p:ph type="body" sz="quarter" idx="55"/>
          </p:nvPr>
        </p:nvSpPr>
        <p:spPr>
          <a:xfrm>
            <a:off x="9079992"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A0FE0B32-64CE-9F71-106E-D1A03BAEAFF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010499578"/>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py + imag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248400" y="0"/>
            <a:ext cx="5943600" cy="68580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404556"/>
            <a:ext cx="4805360" cy="843279"/>
          </a:xfrm>
        </p:spPr>
        <p:txBody>
          <a:bodyPr/>
          <a:lstStyle>
            <a:lvl1pPr>
              <a:lnSpc>
                <a:spcPct val="100000"/>
              </a:lnSpc>
              <a:defRPr spc="0" baseline="0"/>
            </a:lvl1pPr>
          </a:lstStyle>
          <a:p>
            <a:r>
              <a:rPr lang="en-US"/>
              <a:t>This is a two-line page title, </a:t>
            </a:r>
            <a:br>
              <a:rPr lang="en-US"/>
            </a:br>
            <a:r>
              <a:rPr lang="en-US"/>
              <a:t>click to add text</a:t>
            </a:r>
          </a:p>
        </p:txBody>
      </p:sp>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2212848"/>
            <a:ext cx="4792661" cy="3138696"/>
          </a:xfrm>
          <a:prstGeom prst="rect">
            <a:avLst/>
          </a:prstGeom>
        </p:spPr>
        <p:txBody>
          <a:bodyPr lIns="0" tIns="0" rIns="0" bIns="0">
            <a:noAutofit/>
          </a:bodyPr>
          <a:lstStyle>
            <a:lvl1pPr marL="0" marR="0" indent="0" algn="l" defTabSz="914400" rtl="0" eaLnBrk="1" fontAlgn="auto" latinLnBrk="0" hangingPunct="1">
              <a:lnSpc>
                <a:spcPct val="100000"/>
              </a:lnSpc>
              <a:spcBef>
                <a:spcPts val="600"/>
              </a:spcBef>
              <a:spcAft>
                <a:spcPts val="0"/>
              </a:spcAft>
              <a:buClrTx/>
              <a:buSzTx/>
              <a:buFontTx/>
              <a:buNone/>
              <a:tabLst/>
              <a:defRPr lang="en-GB" sz="1600" smtClean="0">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Duis </a:t>
            </a:r>
            <a:r>
              <a:rPr lang="en-GB" err="1">
                <a:solidFill>
                  <a:srgbClr val="0E141F"/>
                </a:solidFill>
                <a:effectLst/>
                <a:latin typeface="GE Inspira Sans" panose="020B0503060000000003" pitchFamily="34" charset="77"/>
              </a:rPr>
              <a:t>autem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vel</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eum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iriure</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in </a:t>
            </a:r>
            <a:r>
              <a:rPr lang="en-GB" err="1">
                <a:solidFill>
                  <a:srgbClr val="0E141F"/>
                </a:solidFill>
                <a:effectLst/>
                <a:latin typeface="GE Inspira Sans" panose="020B0503060000000003" pitchFamily="34" charset="77"/>
              </a:rPr>
              <a:t>hendrerit</a:t>
            </a:r>
            <a:r>
              <a:rPr lang="en-GB">
                <a:solidFill>
                  <a:srgbClr val="0E141F"/>
                </a:solidFill>
                <a:effectLst/>
                <a:latin typeface="GE Inspira Sans" panose="020B0503060000000003" pitchFamily="34" charset="77"/>
              </a:rPr>
              <a:t> in </a:t>
            </a:r>
            <a:r>
              <a:rPr lang="en-GB" err="1">
                <a:solidFill>
                  <a:srgbClr val="0E141F"/>
                </a:solidFill>
                <a:effectLst/>
                <a:latin typeface="GE Inspira Sans" panose="020B0503060000000003" pitchFamily="34" charset="77"/>
              </a:rPr>
              <a:t>vulputate</a:t>
            </a:r>
            <a:r>
              <a:rPr lang="en-GB">
                <a:solidFill>
                  <a:srgbClr val="0E141F"/>
                </a:solidFill>
                <a:effectLst/>
                <a:latin typeface="GE Inspira Sans" panose="020B0503060000000003" pitchFamily="34" charset="77"/>
              </a:rPr>
              <a:t>.</a:t>
            </a:r>
          </a:p>
        </p:txBody>
      </p:sp>
      <p:sp>
        <p:nvSpPr>
          <p:cNvPr id="9" name="Text Placeholder 6">
            <a:extLst>
              <a:ext uri="{FF2B5EF4-FFF2-40B4-BE49-F238E27FC236}">
                <a16:creationId xmlns:a16="http://schemas.microsoft.com/office/drawing/2014/main" id="{B80829BD-2985-294D-B987-91A0A07E1E10}"/>
              </a:ext>
            </a:extLst>
          </p:cNvPr>
          <p:cNvSpPr>
            <a:spLocks noGrp="1"/>
          </p:cNvSpPr>
          <p:nvPr>
            <p:ph type="body" sz="quarter" idx="34" hasCustomPrompt="1"/>
          </p:nvPr>
        </p:nvSpPr>
        <p:spPr>
          <a:xfrm>
            <a:off x="685800" y="1691640"/>
            <a:ext cx="4814435" cy="297995"/>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1" name="Slide Number Placeholder 5">
            <a:extLst>
              <a:ext uri="{FF2B5EF4-FFF2-40B4-BE49-F238E27FC236}">
                <a16:creationId xmlns:a16="http://schemas.microsoft.com/office/drawing/2014/main" id="{03468D98-1F5A-F047-A042-5DB36DE3098A}"/>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6598D729-BBEB-1CC1-062A-BF79C997F43B}"/>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4199058449"/>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 one-line 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85799" y="1177160"/>
            <a:ext cx="10826496" cy="48006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11" name="Title 21">
            <a:extLst>
              <a:ext uri="{FF2B5EF4-FFF2-40B4-BE49-F238E27FC236}">
                <a16:creationId xmlns:a16="http://schemas.microsoft.com/office/drawing/2014/main" id="{4C75F391-57ED-D04E-A472-08667CE4EFAA}"/>
              </a:ext>
            </a:extLst>
          </p:cNvPr>
          <p:cNvSpPr>
            <a:spLocks noGrp="1"/>
          </p:cNvSpPr>
          <p:nvPr>
            <p:ph type="title" hasCustomPrompt="1"/>
          </p:nvPr>
        </p:nvSpPr>
        <p:spPr>
          <a:xfrm>
            <a:off x="685799" y="403268"/>
            <a:ext cx="10826495" cy="466951"/>
          </a:xfrm>
        </p:spPr>
        <p:txBody>
          <a:bodyPr/>
          <a:lstStyle>
            <a:lvl1pPr>
              <a:lnSpc>
                <a:spcPct val="100000"/>
              </a:lnSpc>
              <a:spcBef>
                <a:spcPts val="0"/>
              </a:spcBef>
              <a:defRPr lang="en-GB" b="0" i="0" u="none" strike="noStrike" smtClean="0">
                <a:effectLst/>
                <a:latin typeface="+mj-lt"/>
              </a:defRPr>
            </a:lvl1pPr>
          </a:lstStyle>
          <a:p>
            <a:r>
              <a:rPr lang="en-US"/>
              <a:t>This is a one-line page title, click to add text</a:t>
            </a:r>
          </a:p>
        </p:txBody>
      </p:sp>
      <p:sp>
        <p:nvSpPr>
          <p:cNvPr id="5" name="Slide Number Placeholder 5">
            <a:extLst>
              <a:ext uri="{FF2B5EF4-FFF2-40B4-BE49-F238E27FC236}">
                <a16:creationId xmlns:a16="http://schemas.microsoft.com/office/drawing/2014/main" id="{7B577954-4CA1-9448-90EA-0F5402E3A79C}"/>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80DF7CB-50CF-FA72-37CD-26408F05E8B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952078048"/>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 two-line 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85800" y="1554480"/>
            <a:ext cx="10826496" cy="442325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11" name="Title 21">
            <a:extLst>
              <a:ext uri="{FF2B5EF4-FFF2-40B4-BE49-F238E27FC236}">
                <a16:creationId xmlns:a16="http://schemas.microsoft.com/office/drawing/2014/main" id="{4C75F391-57ED-D04E-A472-08667CE4EFAA}"/>
              </a:ext>
            </a:extLst>
          </p:cNvPr>
          <p:cNvSpPr>
            <a:spLocks noGrp="1"/>
          </p:cNvSpPr>
          <p:nvPr>
            <p:ph type="title" hasCustomPrompt="1"/>
          </p:nvPr>
        </p:nvSpPr>
        <p:spPr>
          <a:xfrm>
            <a:off x="685800" y="404256"/>
            <a:ext cx="10432800" cy="898026"/>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5" name="Slide Number Placeholder 5">
            <a:extLst>
              <a:ext uri="{FF2B5EF4-FFF2-40B4-BE49-F238E27FC236}">
                <a16:creationId xmlns:a16="http://schemas.microsoft.com/office/drawing/2014/main" id="{14E79B84-91D2-954C-AB62-2D3A913B6FE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1DC1856B-2E30-E8EF-E097-ACC67574560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602862283"/>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bleed imag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0" y="0"/>
            <a:ext cx="12190800" cy="68580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7" name="Slide Number Placeholder 5">
            <a:extLst>
              <a:ext uri="{FF2B5EF4-FFF2-40B4-BE49-F238E27FC236}">
                <a16:creationId xmlns:a16="http://schemas.microsoft.com/office/drawing/2014/main" id="{2BE8726E-0B7B-0C49-880A-1A9896F7B78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CBA8B7F1-775B-3684-D3BB-78495583A6D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3684097007"/>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ox content - 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84684" y="1567756"/>
            <a:ext cx="5367103"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896061" y="2304514"/>
            <a:ext cx="4724577" cy="3127292"/>
          </a:xfrm>
          <a:prstGeom prst="rect">
            <a:avLst/>
          </a:prstGeom>
        </p:spPr>
        <p:txBody>
          <a:bodyPr lIns="0" tIns="0" rIns="0" bIns="0">
            <a:noAutofit/>
          </a:bodyPr>
          <a:lstStyle>
            <a:lvl1pPr marL="0" indent="0">
              <a:lnSpc>
                <a:spcPct val="100000"/>
              </a:lnSpc>
              <a:spcBef>
                <a:spcPts val="12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p>
        </p:txBody>
      </p:sp>
      <p:sp>
        <p:nvSpPr>
          <p:cNvPr id="32" name="Rectangle 31">
            <a:extLst>
              <a:ext uri="{FF2B5EF4-FFF2-40B4-BE49-F238E27FC236}">
                <a16:creationId xmlns:a16="http://schemas.microsoft.com/office/drawing/2014/main" id="{D5F4AAE6-868C-904D-BF96-AF7ED488EDC3}"/>
              </a:ext>
            </a:extLst>
          </p:cNvPr>
          <p:cNvSpPr/>
          <p:nvPr userDrawn="1"/>
        </p:nvSpPr>
        <p:spPr>
          <a:xfrm>
            <a:off x="6229300" y="1567756"/>
            <a:ext cx="5364362"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4">
            <a:extLst>
              <a:ext uri="{FF2B5EF4-FFF2-40B4-BE49-F238E27FC236}">
                <a16:creationId xmlns:a16="http://schemas.microsoft.com/office/drawing/2014/main" id="{16419ECA-075D-7141-A138-AB42B5FCFC92}"/>
              </a:ext>
            </a:extLst>
          </p:cNvPr>
          <p:cNvSpPr>
            <a:spLocks noGrp="1"/>
          </p:cNvSpPr>
          <p:nvPr>
            <p:ph type="body" sz="quarter" idx="24" hasCustomPrompt="1"/>
          </p:nvPr>
        </p:nvSpPr>
        <p:spPr>
          <a:xfrm>
            <a:off x="6569205" y="2304514"/>
            <a:ext cx="4733239" cy="3133880"/>
          </a:xfrm>
          <a:prstGeom prst="rect">
            <a:avLst/>
          </a:prstGeom>
        </p:spPr>
        <p:txBody>
          <a:bodyPr lIns="0" tIns="0" rIns="0" bIns="0">
            <a:noAutofit/>
          </a:bodyPr>
          <a:lstStyle>
            <a:lvl1pPr marL="0" indent="0">
              <a:lnSpc>
                <a:spcPct val="100000"/>
              </a:lnSpc>
              <a:spcBef>
                <a:spcPts val="12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p:txBody>
      </p:sp>
      <p:sp>
        <p:nvSpPr>
          <p:cNvPr id="13" name="Text Placeholder 6">
            <a:extLst>
              <a:ext uri="{FF2B5EF4-FFF2-40B4-BE49-F238E27FC236}">
                <a16:creationId xmlns:a16="http://schemas.microsoft.com/office/drawing/2014/main" id="{DBF0A623-0BA6-5E41-B560-EBC0ED72AF4F}"/>
              </a:ext>
            </a:extLst>
          </p:cNvPr>
          <p:cNvSpPr>
            <a:spLocks noGrp="1"/>
          </p:cNvSpPr>
          <p:nvPr>
            <p:ph type="body" sz="quarter" idx="27" hasCustomPrompt="1"/>
          </p:nvPr>
        </p:nvSpPr>
        <p:spPr>
          <a:xfrm>
            <a:off x="890631" y="1792224"/>
            <a:ext cx="474382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6" name="Text Placeholder 6">
            <a:extLst>
              <a:ext uri="{FF2B5EF4-FFF2-40B4-BE49-F238E27FC236}">
                <a16:creationId xmlns:a16="http://schemas.microsoft.com/office/drawing/2014/main" id="{746F5DEC-0132-9D4E-BE41-AACBCF796FBC}"/>
              </a:ext>
            </a:extLst>
          </p:cNvPr>
          <p:cNvSpPr>
            <a:spLocks noGrp="1"/>
          </p:cNvSpPr>
          <p:nvPr>
            <p:ph type="body" sz="quarter" idx="28" hasCustomPrompt="1"/>
          </p:nvPr>
        </p:nvSpPr>
        <p:spPr>
          <a:xfrm>
            <a:off x="6558319" y="1789305"/>
            <a:ext cx="4743828" cy="260350"/>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itle 21">
            <a:extLst>
              <a:ext uri="{FF2B5EF4-FFF2-40B4-BE49-F238E27FC236}">
                <a16:creationId xmlns:a16="http://schemas.microsoft.com/office/drawing/2014/main" id="{E8B20C71-C916-F842-A199-D5BDFFBF05B4}"/>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10" name="Slide Number Placeholder 5">
            <a:extLst>
              <a:ext uri="{FF2B5EF4-FFF2-40B4-BE49-F238E27FC236}">
                <a16:creationId xmlns:a16="http://schemas.microsoft.com/office/drawing/2014/main" id="{54165953-7048-6E43-A1C7-524F52145FF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A63DF7E-03F6-47B1-0F5A-E219F4DD177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95563640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Slide Number Placeholder 1">
            <a:extLst>
              <a:ext uri="{FF2B5EF4-FFF2-40B4-BE49-F238E27FC236}">
                <a16:creationId xmlns:a16="http://schemas.microsoft.com/office/drawing/2014/main" id="{D1939224-DA78-179D-883C-6783A5BCD32E}"/>
              </a:ext>
            </a:extLst>
          </p:cNvPr>
          <p:cNvSpPr>
            <a:spLocks noGrp="1"/>
          </p:cNvSpPr>
          <p:nvPr>
            <p:ph type="sldNum" sz="quarter" idx="15"/>
          </p:nvPr>
        </p:nvSpPr>
        <p:spPr/>
        <p:txBody>
          <a:bodyPr/>
          <a:lstStyle/>
          <a:p>
            <a:fld id="{14719505-AD43-774F-936C-A3AE71DD4EEA}" type="slidenum">
              <a:rPr lang="en-GB" smtClean="0"/>
              <a:pPr/>
              <a:t>‹#›</a:t>
            </a:fld>
            <a:endParaRPr lang="en-GB"/>
          </a:p>
        </p:txBody>
      </p:sp>
      <p:pic>
        <p:nvPicPr>
          <p:cNvPr id="5" name="Picture 4">
            <a:extLst>
              <a:ext uri="{FF2B5EF4-FFF2-40B4-BE49-F238E27FC236}">
                <a16:creationId xmlns:a16="http://schemas.microsoft.com/office/drawing/2014/main" id="{3B09052C-A499-A0E2-8FC8-884E1B13A4B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10" name="Picture 9" descr="A black background with white text&#10;&#10;Description automatically generated">
            <a:extLst>
              <a:ext uri="{FF2B5EF4-FFF2-40B4-BE49-F238E27FC236}">
                <a16:creationId xmlns:a16="http://schemas.microsoft.com/office/drawing/2014/main" id="{71CF35E9-B642-DB9C-5165-8C6A2DDE990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302677408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ox content - 3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21185"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FA9BA50-C8D6-A644-A161-AFA6D14F593B}"/>
              </a:ext>
            </a:extLst>
          </p:cNvPr>
          <p:cNvSpPr/>
          <p:nvPr userDrawn="1"/>
        </p:nvSpPr>
        <p:spPr>
          <a:xfrm>
            <a:off x="4277289"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0E07936-5FB1-B143-B229-FB69719E9822}"/>
              </a:ext>
            </a:extLst>
          </p:cNvPr>
          <p:cNvSpPr/>
          <p:nvPr userDrawn="1"/>
        </p:nvSpPr>
        <p:spPr>
          <a:xfrm>
            <a:off x="8045558"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796529" y="2327913"/>
            <a:ext cx="3086848" cy="3140980"/>
          </a:xfrm>
          <a:prstGeom prst="rect">
            <a:avLst/>
          </a:prstGeom>
        </p:spPr>
        <p:txBody>
          <a:bodyPr lIns="0" tIns="0" rIns="0" bIns="0">
            <a:noAutofit/>
          </a:bodyPr>
          <a:lstStyle>
            <a:lvl1pPr marL="0" indent="0">
              <a:lnSpc>
                <a:spcPct val="100000"/>
              </a:lnSpc>
              <a:spcBef>
                <a:spcPts val="600"/>
              </a:spcBef>
              <a:spcAft>
                <a:spcPts val="0"/>
              </a:spcAft>
              <a:buFontTx/>
              <a:buNone/>
              <a:defRPr lang="en-US" sz="1400" kern="1200" dirty="0">
                <a:solidFill>
                  <a:srgbClr val="0E141F"/>
                </a:solidFill>
                <a:effectLst/>
                <a:latin typeface="GE Inspira Sans" panose="020B0503060000000003" pitchFamily="34" charset="77"/>
                <a:ea typeface="+mn-ea"/>
                <a:cs typeface="+mn-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29" name="Text Placeholder 24">
            <a:extLst>
              <a:ext uri="{FF2B5EF4-FFF2-40B4-BE49-F238E27FC236}">
                <a16:creationId xmlns:a16="http://schemas.microsoft.com/office/drawing/2014/main" id="{330CA67E-C7B8-954A-B603-A0B7C69610A2}"/>
              </a:ext>
            </a:extLst>
          </p:cNvPr>
          <p:cNvSpPr>
            <a:spLocks noGrp="1"/>
          </p:cNvSpPr>
          <p:nvPr>
            <p:ph type="body" sz="quarter" idx="23" hasCustomPrompt="1"/>
          </p:nvPr>
        </p:nvSpPr>
        <p:spPr>
          <a:xfrm>
            <a:off x="4547202" y="2327913"/>
            <a:ext cx="3086848" cy="3213865"/>
          </a:xfrm>
          <a:prstGeom prst="rect">
            <a:avLst/>
          </a:prstGeom>
        </p:spPr>
        <p:txBody>
          <a:bodyPr lIns="0" tIns="0" rIns="0" bIns="0">
            <a:noAutofit/>
          </a:bodyPr>
          <a:lstStyle>
            <a:lvl1pPr marL="0" indent="0">
              <a:lnSpc>
                <a:spcPct val="100000"/>
              </a:lnSpc>
              <a:spcBef>
                <a:spcPts val="600"/>
              </a:spcBef>
              <a:spcAft>
                <a:spcPts val="0"/>
              </a:spcAft>
              <a:buFontTx/>
              <a:buNone/>
              <a:defRPr sz="14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30" name="Text Placeholder 24">
            <a:extLst>
              <a:ext uri="{FF2B5EF4-FFF2-40B4-BE49-F238E27FC236}">
                <a16:creationId xmlns:a16="http://schemas.microsoft.com/office/drawing/2014/main" id="{71A6698D-6234-1F48-8A0C-8D587D552FC5}"/>
              </a:ext>
            </a:extLst>
          </p:cNvPr>
          <p:cNvSpPr>
            <a:spLocks noGrp="1"/>
          </p:cNvSpPr>
          <p:nvPr>
            <p:ph type="body" sz="quarter" idx="24" hasCustomPrompt="1"/>
          </p:nvPr>
        </p:nvSpPr>
        <p:spPr>
          <a:xfrm>
            <a:off x="8320844" y="2327913"/>
            <a:ext cx="3086848" cy="3216070"/>
          </a:xfrm>
          <a:prstGeom prst="rect">
            <a:avLst/>
          </a:prstGeom>
        </p:spPr>
        <p:txBody>
          <a:bodyPr lIns="0" tIns="0" rIns="0" bIns="0">
            <a:noAutofit/>
          </a:bodyPr>
          <a:lstStyle>
            <a:lvl1pPr marL="0" indent="0">
              <a:lnSpc>
                <a:spcPct val="100000"/>
              </a:lnSpc>
              <a:spcBef>
                <a:spcPts val="600"/>
              </a:spcBef>
              <a:spcAft>
                <a:spcPts val="0"/>
              </a:spcAft>
              <a:buFontTx/>
              <a:buNone/>
              <a:defRPr sz="14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26" name="Text Placeholder 6">
            <a:extLst>
              <a:ext uri="{FF2B5EF4-FFF2-40B4-BE49-F238E27FC236}">
                <a16:creationId xmlns:a16="http://schemas.microsoft.com/office/drawing/2014/main" id="{E7E351A0-89AB-4049-9626-AE3EE5DA6C33}"/>
              </a:ext>
            </a:extLst>
          </p:cNvPr>
          <p:cNvSpPr>
            <a:spLocks noGrp="1"/>
          </p:cNvSpPr>
          <p:nvPr>
            <p:ph type="body" sz="quarter" idx="27" hasCustomPrompt="1"/>
          </p:nvPr>
        </p:nvSpPr>
        <p:spPr>
          <a:xfrm>
            <a:off x="792947"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7" name="Text Placeholder 6">
            <a:extLst>
              <a:ext uri="{FF2B5EF4-FFF2-40B4-BE49-F238E27FC236}">
                <a16:creationId xmlns:a16="http://schemas.microsoft.com/office/drawing/2014/main" id="{3C7D2593-68CE-E044-8546-9348E1ED75CB}"/>
              </a:ext>
            </a:extLst>
          </p:cNvPr>
          <p:cNvSpPr>
            <a:spLocks noGrp="1"/>
          </p:cNvSpPr>
          <p:nvPr>
            <p:ph type="body" sz="quarter" idx="28" hasCustomPrompt="1"/>
          </p:nvPr>
        </p:nvSpPr>
        <p:spPr>
          <a:xfrm>
            <a:off x="4554366"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1" name="Text Placeholder 6">
            <a:extLst>
              <a:ext uri="{FF2B5EF4-FFF2-40B4-BE49-F238E27FC236}">
                <a16:creationId xmlns:a16="http://schemas.microsoft.com/office/drawing/2014/main" id="{A08AD627-FECA-3D4D-BCA6-C81C4DD47A1F}"/>
              </a:ext>
            </a:extLst>
          </p:cNvPr>
          <p:cNvSpPr>
            <a:spLocks noGrp="1"/>
          </p:cNvSpPr>
          <p:nvPr>
            <p:ph type="body" sz="quarter" idx="29" hasCustomPrompt="1"/>
          </p:nvPr>
        </p:nvSpPr>
        <p:spPr>
          <a:xfrm>
            <a:off x="8310469"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3" name="Title 21">
            <a:extLst>
              <a:ext uri="{FF2B5EF4-FFF2-40B4-BE49-F238E27FC236}">
                <a16:creationId xmlns:a16="http://schemas.microsoft.com/office/drawing/2014/main" id="{6FE9E7D0-F056-EA46-BA73-39BE80A84BBF}"/>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13" name="Slide Number Placeholder 5">
            <a:extLst>
              <a:ext uri="{FF2B5EF4-FFF2-40B4-BE49-F238E27FC236}">
                <a16:creationId xmlns:a16="http://schemas.microsoft.com/office/drawing/2014/main" id="{57839331-7374-C044-A79C-1E9604FD0732}"/>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79C42755-C286-4443-9DC8-0DE6C182D13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98529401"/>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ox content - 4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18010" y="158675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793354"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43" name="Rectangle 42">
            <a:extLst>
              <a:ext uri="{FF2B5EF4-FFF2-40B4-BE49-F238E27FC236}">
                <a16:creationId xmlns:a16="http://schemas.microsoft.com/office/drawing/2014/main" id="{67A29F3A-77F8-D941-8C8C-031470577026}"/>
              </a:ext>
            </a:extLst>
          </p:cNvPr>
          <p:cNvSpPr/>
          <p:nvPr userDrawn="1"/>
        </p:nvSpPr>
        <p:spPr>
          <a:xfrm>
            <a:off x="3341460" y="159226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4E3B41DF-38A2-134B-85A2-25FEB3B4F7B1}"/>
              </a:ext>
            </a:extLst>
          </p:cNvPr>
          <p:cNvSpPr/>
          <p:nvPr userDrawn="1"/>
        </p:nvSpPr>
        <p:spPr>
          <a:xfrm>
            <a:off x="6164910" y="159226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60FED38F-B83A-D94E-BBF3-09BF4BD2E917}"/>
              </a:ext>
            </a:extLst>
          </p:cNvPr>
          <p:cNvSpPr/>
          <p:nvPr userDrawn="1"/>
        </p:nvSpPr>
        <p:spPr>
          <a:xfrm>
            <a:off x="8988359" y="1592263"/>
            <a:ext cx="2688336"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4">
            <a:extLst>
              <a:ext uri="{FF2B5EF4-FFF2-40B4-BE49-F238E27FC236}">
                <a16:creationId xmlns:a16="http://schemas.microsoft.com/office/drawing/2014/main" id="{9890B971-BFD0-114A-9A91-FBF6DF9ACBB0}"/>
              </a:ext>
            </a:extLst>
          </p:cNvPr>
          <p:cNvSpPr>
            <a:spLocks noGrp="1"/>
          </p:cNvSpPr>
          <p:nvPr>
            <p:ph type="body" sz="quarter" idx="29" hasCustomPrompt="1"/>
          </p:nvPr>
        </p:nvSpPr>
        <p:spPr>
          <a:xfrm>
            <a:off x="3616303"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0" name="Text Placeholder 24">
            <a:extLst>
              <a:ext uri="{FF2B5EF4-FFF2-40B4-BE49-F238E27FC236}">
                <a16:creationId xmlns:a16="http://schemas.microsoft.com/office/drawing/2014/main" id="{A849B5FC-653A-C04F-877B-066E9ED14581}"/>
              </a:ext>
            </a:extLst>
          </p:cNvPr>
          <p:cNvSpPr>
            <a:spLocks noGrp="1"/>
          </p:cNvSpPr>
          <p:nvPr>
            <p:ph type="body" sz="quarter" idx="30" hasCustomPrompt="1"/>
          </p:nvPr>
        </p:nvSpPr>
        <p:spPr>
          <a:xfrm>
            <a:off x="6440718"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3" name="Text Placeholder 24">
            <a:extLst>
              <a:ext uri="{FF2B5EF4-FFF2-40B4-BE49-F238E27FC236}">
                <a16:creationId xmlns:a16="http://schemas.microsoft.com/office/drawing/2014/main" id="{024A4193-D541-F341-B9B3-BF89F7FBE6E2}"/>
              </a:ext>
            </a:extLst>
          </p:cNvPr>
          <p:cNvSpPr>
            <a:spLocks noGrp="1"/>
          </p:cNvSpPr>
          <p:nvPr>
            <p:ph type="body" sz="quarter" idx="31" hasCustomPrompt="1"/>
          </p:nvPr>
        </p:nvSpPr>
        <p:spPr>
          <a:xfrm>
            <a:off x="9266599"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2" name="Text Placeholder 6">
            <a:extLst>
              <a:ext uri="{FF2B5EF4-FFF2-40B4-BE49-F238E27FC236}">
                <a16:creationId xmlns:a16="http://schemas.microsoft.com/office/drawing/2014/main" id="{E47D8C3E-2D63-5A4B-8D52-5A7783D6DE90}"/>
              </a:ext>
            </a:extLst>
          </p:cNvPr>
          <p:cNvSpPr>
            <a:spLocks noGrp="1"/>
          </p:cNvSpPr>
          <p:nvPr>
            <p:ph type="body" sz="quarter" idx="34" hasCustomPrompt="1"/>
          </p:nvPr>
        </p:nvSpPr>
        <p:spPr>
          <a:xfrm>
            <a:off x="787923"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6" name="Text Placeholder 6">
            <a:extLst>
              <a:ext uri="{FF2B5EF4-FFF2-40B4-BE49-F238E27FC236}">
                <a16:creationId xmlns:a16="http://schemas.microsoft.com/office/drawing/2014/main" id="{5ECC8345-B39F-664D-90DE-803630EB4006}"/>
              </a:ext>
            </a:extLst>
          </p:cNvPr>
          <p:cNvSpPr>
            <a:spLocks noGrp="1"/>
          </p:cNvSpPr>
          <p:nvPr>
            <p:ph type="body" sz="quarter" idx="35" hasCustomPrompt="1"/>
          </p:nvPr>
        </p:nvSpPr>
        <p:spPr>
          <a:xfrm>
            <a:off x="3616118"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9" name="Text Placeholder 6">
            <a:extLst>
              <a:ext uri="{FF2B5EF4-FFF2-40B4-BE49-F238E27FC236}">
                <a16:creationId xmlns:a16="http://schemas.microsoft.com/office/drawing/2014/main" id="{57A57D5F-0B83-6444-AD5C-15611EBB9595}"/>
              </a:ext>
            </a:extLst>
          </p:cNvPr>
          <p:cNvSpPr>
            <a:spLocks noGrp="1"/>
          </p:cNvSpPr>
          <p:nvPr>
            <p:ph type="body" sz="quarter" idx="36" hasCustomPrompt="1"/>
          </p:nvPr>
        </p:nvSpPr>
        <p:spPr>
          <a:xfrm>
            <a:off x="6445779"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1" name="Text Placeholder 6">
            <a:extLst>
              <a:ext uri="{FF2B5EF4-FFF2-40B4-BE49-F238E27FC236}">
                <a16:creationId xmlns:a16="http://schemas.microsoft.com/office/drawing/2014/main" id="{AA446962-F1FE-5E41-AD29-0F18C740380C}"/>
              </a:ext>
            </a:extLst>
          </p:cNvPr>
          <p:cNvSpPr>
            <a:spLocks noGrp="1"/>
          </p:cNvSpPr>
          <p:nvPr>
            <p:ph type="body" sz="quarter" idx="37" hasCustomPrompt="1"/>
          </p:nvPr>
        </p:nvSpPr>
        <p:spPr>
          <a:xfrm>
            <a:off x="9276906"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8" name="Title 21">
            <a:extLst>
              <a:ext uri="{FF2B5EF4-FFF2-40B4-BE49-F238E27FC236}">
                <a16:creationId xmlns:a16="http://schemas.microsoft.com/office/drawing/2014/main" id="{9593476A-9268-1A46-924B-0EC4EFC4EDB5}"/>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6" name="Slide Number Placeholder 5">
            <a:extLst>
              <a:ext uri="{FF2B5EF4-FFF2-40B4-BE49-F238E27FC236}">
                <a16:creationId xmlns:a16="http://schemas.microsoft.com/office/drawing/2014/main" id="{CF72C1D7-95BA-A548-A776-EC5439EA1107}"/>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9594E1D-AA39-DB19-5BD8-7D6352D7F40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4289552439"/>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slide-blu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C963DC8-56FB-84D5-CA01-3DB8AD23A27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6210255"/>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slide-gree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00B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50BD725-615A-D14E-FA5F-73DC522A7D8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13815845"/>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slide-orang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FE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EB58EF84-4427-9326-7A40-AF3E894CD0A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945373698"/>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slide-yellow">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FFC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rgbClr val="002D5D"/>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E2EFF62B-1979-EBCA-5808-8769A35402C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726110759"/>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tatement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211906"/>
            <a:ext cx="8648844" cy="2336347"/>
          </a:xfrm>
          <a:prstGeom prst="rect">
            <a:avLst/>
          </a:prstGeom>
        </p:spPr>
        <p:txBody>
          <a:bodyPr lIns="0" tIns="0" rIns="0" bIns="0" anchor="t">
            <a:noAutofit/>
          </a:bodyPr>
          <a:lstStyle>
            <a:lvl1pPr marL="0" indent="0">
              <a:lnSpc>
                <a:spcPts val="5500"/>
              </a:lnSpc>
              <a:spcBef>
                <a:spcPts val="0"/>
              </a:spcBef>
              <a:spcAft>
                <a:spcPts val="0"/>
              </a:spcAft>
              <a:buFontTx/>
              <a:buNone/>
              <a:defRPr lang="en-GB" sz="4000" spc="0" baseline="0" smtClean="0">
                <a:solidFill>
                  <a:schemeClr val="bg2"/>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Statement, click to add text. Ut </a:t>
            </a:r>
            <a:r>
              <a:rPr lang="en-GB" err="1">
                <a:solidFill>
                  <a:srgbClr val="142338"/>
                </a:solidFill>
                <a:effectLst/>
                <a:latin typeface="GE Inspira Sans" panose="020B0503060000000003" pitchFamily="34" charset="77"/>
              </a:rPr>
              <a:t>enim</a:t>
            </a:r>
            <a:r>
              <a:rPr lang="en-GB">
                <a:solidFill>
                  <a:srgbClr val="142338"/>
                </a:solidFill>
                <a:effectLst/>
                <a:latin typeface="GE Inspira Sans" panose="020B0503060000000003" pitchFamily="34" charset="77"/>
              </a:rPr>
              <a:t> ad minim </a:t>
            </a:r>
            <a:r>
              <a:rPr lang="en-GB" err="1">
                <a:solidFill>
                  <a:srgbClr val="142338"/>
                </a:solidFill>
                <a:effectLst/>
                <a:latin typeface="GE Inspira Sans" panose="020B0503060000000003" pitchFamily="34" charset="77"/>
              </a:rPr>
              <a:t>veniam</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quis</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nostrud</a:t>
            </a:r>
            <a:r>
              <a:rPr lang="en-GB">
                <a:solidFill>
                  <a:srgbClr val="142338"/>
                </a:solidFill>
                <a:effectLst/>
                <a:latin typeface="GE Inspira Sans" panose="020B0503060000000003" pitchFamily="34" charset="77"/>
              </a:rPr>
              <a:t> exercitation </a:t>
            </a:r>
            <a:r>
              <a:rPr lang="en-GB" err="1">
                <a:solidFill>
                  <a:srgbClr val="142338"/>
                </a:solidFill>
                <a:effectLst/>
                <a:latin typeface="GE Inspira Sans" panose="020B0503060000000003" pitchFamily="34" charset="77"/>
              </a:rPr>
              <a:t>ullamco</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laboris</a:t>
            </a:r>
            <a:r>
              <a:rPr lang="en-GB">
                <a:solidFill>
                  <a:srgbClr val="142338"/>
                </a:solidFill>
                <a:effectLst/>
                <a:latin typeface="GE Inspira Sans" panose="020B0503060000000003" pitchFamily="34" charset="77"/>
              </a:rPr>
              <a:t> nisi </a:t>
            </a:r>
            <a:r>
              <a:rPr lang="en-GB" err="1">
                <a:solidFill>
                  <a:srgbClr val="142338"/>
                </a:solidFill>
                <a:effectLst/>
                <a:latin typeface="GE Inspira Sans" panose="020B0503060000000003" pitchFamily="34" charset="77"/>
              </a:rPr>
              <a:t>ut</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aliquip</a:t>
            </a:r>
            <a:r>
              <a:rPr lang="en-GB">
                <a:solidFill>
                  <a:srgbClr val="142338"/>
                </a:solidFill>
                <a:effectLst/>
                <a:latin typeface="GE Inspira Sans" panose="020B0503060000000003" pitchFamily="34" charset="77"/>
              </a:rPr>
              <a:t>.</a:t>
            </a:r>
          </a:p>
        </p:txBody>
      </p:sp>
      <p:sp>
        <p:nvSpPr>
          <p:cNvPr id="5" name="Slide Number Placeholder 5">
            <a:extLst>
              <a:ext uri="{FF2B5EF4-FFF2-40B4-BE49-F238E27FC236}">
                <a16:creationId xmlns:a16="http://schemas.microsoft.com/office/drawing/2014/main" id="{46A6038C-44C2-0D48-B480-ECFFDA9395C7}"/>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6" name="Freeform 5">
            <a:extLst>
              <a:ext uri="{FF2B5EF4-FFF2-40B4-BE49-F238E27FC236}">
                <a16:creationId xmlns:a16="http://schemas.microsoft.com/office/drawing/2014/main" id="{67C9F53C-D48C-4E42-8AAF-6B4A845430CA}"/>
              </a:ext>
            </a:extLst>
          </p:cNvPr>
          <p:cNvSpPr>
            <a:spLocks/>
          </p:cNvSpPr>
          <p:nvPr userDrawn="1"/>
        </p:nvSpPr>
        <p:spPr bwMode="auto">
          <a:xfrm>
            <a:off x="661931" y="2128087"/>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26D80D8D-FA38-373E-E757-DE788F5F1FB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639709239"/>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ingle thought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176417"/>
            <a:ext cx="10268018" cy="984388"/>
          </a:xfrm>
          <a:prstGeom prst="rect">
            <a:avLst/>
          </a:prstGeom>
        </p:spPr>
        <p:txBody>
          <a:bodyPr lIns="0" tIns="0" rIns="0" bIns="0" anchor="t">
            <a:noAutofit/>
          </a:bodyPr>
          <a:lstStyle>
            <a:lvl1pPr marL="0" indent="0">
              <a:lnSpc>
                <a:spcPct val="100000"/>
              </a:lnSpc>
              <a:spcBef>
                <a:spcPts val="400"/>
              </a:spcBef>
              <a:spcAft>
                <a:spcPts val="0"/>
              </a:spcAft>
              <a:buFontTx/>
              <a:buNone/>
              <a:defRPr lang="en-GB" sz="5400" spc="0" baseline="0" smtClean="0">
                <a:solidFill>
                  <a:srgbClr val="005CB9"/>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Single thought, click to add text</a:t>
            </a:r>
          </a:p>
        </p:txBody>
      </p:sp>
      <p:sp useBgFill="1">
        <p:nvSpPr>
          <p:cNvPr id="4" name="Slide Number Placeholder 5">
            <a:extLst>
              <a:ext uri="{FF2B5EF4-FFF2-40B4-BE49-F238E27FC236}">
                <a16:creationId xmlns:a16="http://schemas.microsoft.com/office/drawing/2014/main" id="{7A858041-AF69-B74D-8880-C2A9CF621A19}"/>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C9B45510-67B1-1C58-D612-026BC0D58F7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21167199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ingle thought slide">
    <p:bg>
      <p:bgPr>
        <a:solidFill>
          <a:srgbClr val="DBE2E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F4CEAEF-7F64-F04A-B9C9-7D591503AC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54700" y="29353"/>
            <a:ext cx="6337300" cy="6858000"/>
          </a:xfrm>
          <a:prstGeom prst="rect">
            <a:avLst/>
          </a:prstGeom>
        </p:spPr>
      </p:pic>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176416"/>
            <a:ext cx="7429500" cy="1773283"/>
          </a:xfrm>
          <a:prstGeom prst="rect">
            <a:avLst/>
          </a:prstGeom>
        </p:spPr>
        <p:txBody>
          <a:bodyPr lIns="0" tIns="0" rIns="0" bIns="0" anchor="t">
            <a:noAutofit/>
          </a:bodyPr>
          <a:lstStyle>
            <a:lvl1pPr marL="0" indent="0">
              <a:lnSpc>
                <a:spcPct val="100000"/>
              </a:lnSpc>
              <a:spcBef>
                <a:spcPts val="400"/>
              </a:spcBef>
              <a:spcAft>
                <a:spcPts val="0"/>
              </a:spcAft>
              <a:buFontTx/>
              <a:buNone/>
              <a:defRPr lang="en-GB" sz="5400" spc="0" baseline="0" smtClean="0">
                <a:solidFill>
                  <a:srgbClr val="005CB9"/>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Single thought, click to add text</a:t>
            </a:r>
          </a:p>
        </p:txBody>
      </p:sp>
      <p:sp>
        <p:nvSpPr>
          <p:cNvPr id="6" name="Slide Number Placeholder 5">
            <a:extLst>
              <a:ext uri="{FF2B5EF4-FFF2-40B4-BE49-F238E27FC236}">
                <a16:creationId xmlns:a16="http://schemas.microsoft.com/office/drawing/2014/main" id="{C92F8DBC-EE22-0B43-BF57-C2716A7A7983}"/>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957E98E2-0372-977F-67C7-BF585ABD0AD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26563616"/>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ingle statistic slide">
    <p:bg>
      <p:bgPr>
        <a:solidFill>
          <a:srgbClr val="DBE2E9"/>
        </a:solid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2360884"/>
            <a:ext cx="5553713" cy="1097469"/>
          </a:xfrm>
        </p:spPr>
        <p:txBody>
          <a:bodyPr tIns="648000"/>
          <a:lstStyle>
            <a:lvl1pPr>
              <a:lnSpc>
                <a:spcPts val="4000"/>
              </a:lnSpc>
              <a:defRPr sz="12000" spc="0">
                <a:solidFill>
                  <a:srgbClr val="005CB9"/>
                </a:solidFill>
              </a:defRPr>
            </a:lvl1pPr>
          </a:lstStyle>
          <a:p>
            <a:r>
              <a:rPr lang="en-US"/>
              <a:t>130</a:t>
            </a: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531"/>
            <a:ext cx="5567363" cy="169369"/>
          </a:xfrm>
          <a:prstGeom prst="rect">
            <a:avLst/>
          </a:prstGeom>
        </p:spPr>
        <p:txBody>
          <a:bodyPr lIns="0" tIns="0" rIns="0" bIns="0">
            <a:noAutofit/>
          </a:bodyPr>
          <a:lstStyle>
            <a:lvl1pPr marL="0" marR="0" indent="0" algn="l" defTabSz="914400" rtl="0" eaLnBrk="1" fontAlgn="auto" latinLnBrk="0" hangingPunct="1">
              <a:lnSpc>
                <a:spcPts val="12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1" name="Text Placeholder 4">
            <a:extLst>
              <a:ext uri="{FF2B5EF4-FFF2-40B4-BE49-F238E27FC236}">
                <a16:creationId xmlns:a16="http://schemas.microsoft.com/office/drawing/2014/main" id="{347F5575-CE12-7146-9C48-39696C36F5DA}"/>
              </a:ext>
            </a:extLst>
          </p:cNvPr>
          <p:cNvSpPr>
            <a:spLocks noGrp="1"/>
          </p:cNvSpPr>
          <p:nvPr>
            <p:ph type="body" sz="quarter" idx="22" hasCustomPrompt="1"/>
          </p:nvPr>
        </p:nvSpPr>
        <p:spPr>
          <a:xfrm>
            <a:off x="685800" y="4183409"/>
            <a:ext cx="5580062" cy="1013710"/>
          </a:xfrm>
          <a:prstGeom prst="rect">
            <a:avLst/>
          </a:prstGeom>
        </p:spPr>
        <p:txBody>
          <a:bodyPr>
            <a:noAutofit/>
          </a:bodyPr>
          <a:lstStyle>
            <a:lvl1pPr>
              <a:lnSpc>
                <a:spcPct val="100000"/>
              </a:lnSpc>
              <a:defRPr sz="2000" spc="50" baseline="0">
                <a:solidFill>
                  <a:srgbClr val="002D5D"/>
                </a:solidFill>
              </a:defRPr>
            </a:lvl1pPr>
            <a:lvl2pPr>
              <a:defRPr sz="2000"/>
            </a:lvl2pPr>
            <a:lvl3pPr>
              <a:defRPr sz="2000"/>
            </a:lvl3pPr>
            <a:lvl4pPr>
              <a:defRPr sz="2000"/>
            </a:lvl4pPr>
            <a:lvl5pPr>
              <a:defRPr sz="2000"/>
            </a:lvl5pPr>
          </a:lstStyle>
          <a:p>
            <a:pPr lvl="0"/>
            <a:r>
              <a:rPr lang="en-US"/>
              <a:t>GE operates in 130 countries </a:t>
            </a:r>
            <a:br>
              <a:rPr lang="en-US"/>
            </a:br>
            <a:r>
              <a:rPr lang="en-US"/>
              <a:t>worldwide</a:t>
            </a:r>
          </a:p>
          <a:p>
            <a:pPr lvl="0"/>
            <a:endParaRPr lang="en-US"/>
          </a:p>
        </p:txBody>
      </p:sp>
      <p:sp>
        <p:nvSpPr>
          <p:cNvPr id="10" name="Rectangle 9">
            <a:extLst>
              <a:ext uri="{FF2B5EF4-FFF2-40B4-BE49-F238E27FC236}">
                <a16:creationId xmlns:a16="http://schemas.microsoft.com/office/drawing/2014/main" id="{6F9EFAE7-D635-4161-BB6C-69B01A972308}"/>
              </a:ext>
            </a:extLst>
          </p:cNvPr>
          <p:cNvSpPr/>
          <p:nvPr userDrawn="1"/>
        </p:nvSpPr>
        <p:spPr>
          <a:xfrm>
            <a:off x="685800" y="3808549"/>
            <a:ext cx="3495640"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a:extLst>
              <a:ext uri="{FF2B5EF4-FFF2-40B4-BE49-F238E27FC236}">
                <a16:creationId xmlns:a16="http://schemas.microsoft.com/office/drawing/2014/main" id="{08FE27B8-CA37-5E40-87B5-6A9229A065B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8FA8C0A-1DC0-F6C9-597E-56393911325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851065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0BD34D9F-1FF8-AEA7-2446-8138488B99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3" name="Picture 2" descr="A black background with white text&#10;&#10;Description automatically generated">
            <a:extLst>
              <a:ext uri="{FF2B5EF4-FFF2-40B4-BE49-F238E27FC236}">
                <a16:creationId xmlns:a16="http://schemas.microsoft.com/office/drawing/2014/main" id="{B2EB7998-BAEF-C998-44CA-94AED8657F1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17320918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Single statistic slide">
    <p:bg>
      <p:bgPr>
        <a:solidFill>
          <a:srgbClr val="DBE2E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11BE49-9A3B-0142-907B-677D12FF8B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54700" y="29353"/>
            <a:ext cx="6337300" cy="6858000"/>
          </a:xfrm>
          <a:prstGeom prst="rect">
            <a:avLst/>
          </a:prstGeom>
        </p:spPr>
      </p:pic>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2360884"/>
            <a:ext cx="5553713" cy="1097469"/>
          </a:xfrm>
        </p:spPr>
        <p:txBody>
          <a:bodyPr tIns="648000"/>
          <a:lstStyle>
            <a:lvl1pPr>
              <a:lnSpc>
                <a:spcPts val="4000"/>
              </a:lnSpc>
              <a:defRPr sz="12000" spc="0">
                <a:solidFill>
                  <a:srgbClr val="005CB9"/>
                </a:solidFill>
              </a:defRPr>
            </a:lvl1pPr>
          </a:lstStyle>
          <a:p>
            <a:r>
              <a:rPr lang="en-US"/>
              <a:t>130</a:t>
            </a: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531"/>
            <a:ext cx="5567363" cy="169369"/>
          </a:xfrm>
          <a:prstGeom prst="rect">
            <a:avLst/>
          </a:prstGeom>
        </p:spPr>
        <p:txBody>
          <a:bodyPr lIns="0" tIns="0" rIns="0" bIns="0">
            <a:noAutofit/>
          </a:bodyPr>
          <a:lstStyle>
            <a:lvl1pPr marL="0" marR="0" indent="0" algn="l" defTabSz="914400" rtl="0" eaLnBrk="1" fontAlgn="auto" latinLnBrk="0" hangingPunct="1">
              <a:lnSpc>
                <a:spcPts val="12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1" name="Text Placeholder 4">
            <a:extLst>
              <a:ext uri="{FF2B5EF4-FFF2-40B4-BE49-F238E27FC236}">
                <a16:creationId xmlns:a16="http://schemas.microsoft.com/office/drawing/2014/main" id="{347F5575-CE12-7146-9C48-39696C36F5DA}"/>
              </a:ext>
            </a:extLst>
          </p:cNvPr>
          <p:cNvSpPr>
            <a:spLocks noGrp="1"/>
          </p:cNvSpPr>
          <p:nvPr>
            <p:ph type="body" sz="quarter" idx="22" hasCustomPrompt="1"/>
          </p:nvPr>
        </p:nvSpPr>
        <p:spPr>
          <a:xfrm>
            <a:off x="685800" y="4183409"/>
            <a:ext cx="5580062" cy="1013710"/>
          </a:xfrm>
          <a:prstGeom prst="rect">
            <a:avLst/>
          </a:prstGeom>
        </p:spPr>
        <p:txBody>
          <a:bodyPr>
            <a:noAutofit/>
          </a:bodyPr>
          <a:lstStyle>
            <a:lvl1pPr>
              <a:lnSpc>
                <a:spcPct val="100000"/>
              </a:lnSpc>
              <a:defRPr sz="2000" spc="50" baseline="0">
                <a:solidFill>
                  <a:srgbClr val="002D5D"/>
                </a:solidFill>
              </a:defRPr>
            </a:lvl1pPr>
            <a:lvl2pPr>
              <a:defRPr sz="2000"/>
            </a:lvl2pPr>
            <a:lvl3pPr>
              <a:defRPr sz="2000"/>
            </a:lvl3pPr>
            <a:lvl4pPr>
              <a:defRPr sz="2000"/>
            </a:lvl4pPr>
            <a:lvl5pPr>
              <a:defRPr sz="2000"/>
            </a:lvl5pPr>
          </a:lstStyle>
          <a:p>
            <a:pPr lvl="0"/>
            <a:r>
              <a:rPr lang="en-US"/>
              <a:t>GE operates in 130 countries </a:t>
            </a:r>
            <a:br>
              <a:rPr lang="en-US"/>
            </a:br>
            <a:r>
              <a:rPr lang="en-US"/>
              <a:t>worldwide</a:t>
            </a:r>
          </a:p>
          <a:p>
            <a:pPr lvl="0"/>
            <a:endParaRPr lang="en-US"/>
          </a:p>
        </p:txBody>
      </p:sp>
      <p:sp>
        <p:nvSpPr>
          <p:cNvPr id="10" name="Rectangle 9">
            <a:extLst>
              <a:ext uri="{FF2B5EF4-FFF2-40B4-BE49-F238E27FC236}">
                <a16:creationId xmlns:a16="http://schemas.microsoft.com/office/drawing/2014/main" id="{6F9EFAE7-D635-4161-BB6C-69B01A972308}"/>
              </a:ext>
            </a:extLst>
          </p:cNvPr>
          <p:cNvSpPr/>
          <p:nvPr userDrawn="1"/>
        </p:nvSpPr>
        <p:spPr>
          <a:xfrm>
            <a:off x="685800" y="3808549"/>
            <a:ext cx="3495640"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a:extLst>
              <a:ext uri="{FF2B5EF4-FFF2-40B4-BE49-F238E27FC236}">
                <a16:creationId xmlns:a16="http://schemas.microsoft.com/office/drawing/2014/main" id="{08FE27B8-CA37-5E40-87B5-6A9229A065B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D10E652-3BE3-D37B-3963-A2B41D27226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2376380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statistics slide">
    <p:bg>
      <p:bgPr>
        <a:solidFill>
          <a:srgbClr val="DBE2E9"/>
        </a:solidFill>
        <a:effectLst/>
      </p:bgPr>
    </p:bg>
    <p:spTree>
      <p:nvGrpSpPr>
        <p:cNvPr id="1" name=""/>
        <p:cNvGrpSpPr/>
        <p:nvPr/>
      </p:nvGrpSpPr>
      <p:grpSpPr>
        <a:xfrm>
          <a:off x="0" y="0"/>
          <a:ext cx="0" cy="0"/>
          <a:chOff x="0" y="0"/>
          <a:chExt cx="0" cy="0"/>
        </a:xfrm>
      </p:grpSpPr>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GE operates in 130 countries</a:t>
            </a:r>
            <a:r>
              <a:rPr lang="en-GB">
                <a:solidFill>
                  <a:srgbClr val="142338"/>
                </a:solidFill>
                <a:effectLst/>
                <a:latin typeface="GE Inspira Sans" panose="020B0503060000000003" pitchFamily="34" charset="77"/>
              </a:rPr>
              <a:t>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worldwide</a:t>
            </a:r>
            <a:endParaRPr lang="en-GB">
              <a:solidFill>
                <a:srgbClr val="101A2A"/>
              </a:solidFill>
              <a:effectLst/>
              <a:latin typeface="GE Inspira Sans" panose="020B0503060000000003" pitchFamily="34" charset="77"/>
            </a:endParaRP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5" name="Text Placeholder 2">
            <a:extLst>
              <a:ext uri="{FF2B5EF4-FFF2-40B4-BE49-F238E27FC236}">
                <a16:creationId xmlns:a16="http://schemas.microsoft.com/office/drawing/2014/main" id="{06C5EE65-DF39-184B-A02C-662F18EAF904}"/>
              </a:ext>
            </a:extLst>
          </p:cNvPr>
          <p:cNvSpPr>
            <a:spLocks noGrp="1"/>
          </p:cNvSpPr>
          <p:nvPr>
            <p:ph type="body" idx="20" hasCustomPrompt="1"/>
          </p:nvPr>
        </p:nvSpPr>
        <p:spPr>
          <a:xfrm>
            <a:off x="440665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Wind turbines</a:t>
            </a:r>
          </a:p>
        </p:txBody>
      </p:sp>
      <p:sp>
        <p:nvSpPr>
          <p:cNvPr id="17" name="Text Placeholder 2">
            <a:extLst>
              <a:ext uri="{FF2B5EF4-FFF2-40B4-BE49-F238E27FC236}">
                <a16:creationId xmlns:a16="http://schemas.microsoft.com/office/drawing/2014/main" id="{A36E78DE-F326-D244-820A-6A84DFC7D0F7}"/>
              </a:ext>
            </a:extLst>
          </p:cNvPr>
          <p:cNvSpPr>
            <a:spLocks noGrp="1"/>
          </p:cNvSpPr>
          <p:nvPr>
            <p:ph type="body" idx="21" hasCustomPrompt="1"/>
          </p:nvPr>
        </p:nvSpPr>
        <p:spPr>
          <a:xfrm>
            <a:off x="8129016" y="1865376"/>
            <a:ext cx="3364992" cy="230768"/>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002D5D"/>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Gas turbines</a:t>
            </a:r>
          </a:p>
        </p:txBody>
      </p:sp>
      <p:sp>
        <p:nvSpPr>
          <p:cNvPr id="4" name="Text Placeholder 3">
            <a:extLst>
              <a:ext uri="{FF2B5EF4-FFF2-40B4-BE49-F238E27FC236}">
                <a16:creationId xmlns:a16="http://schemas.microsoft.com/office/drawing/2014/main" id="{D8300D3B-5FAA-D34E-80A3-B41F9E850893}"/>
              </a:ext>
            </a:extLst>
          </p:cNvPr>
          <p:cNvSpPr>
            <a:spLocks noGrp="1"/>
          </p:cNvSpPr>
          <p:nvPr>
            <p:ph type="body" sz="quarter" idx="22" hasCustomPrompt="1"/>
          </p:nvPr>
        </p:nvSpPr>
        <p:spPr>
          <a:xfrm>
            <a:off x="4408165" y="2160082"/>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rgbClr val="005CB9"/>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4,000+</a:t>
            </a:r>
          </a:p>
        </p:txBody>
      </p:sp>
      <p:sp>
        <p:nvSpPr>
          <p:cNvPr id="18" name="Text Placeholder 26">
            <a:extLst>
              <a:ext uri="{FF2B5EF4-FFF2-40B4-BE49-F238E27FC236}">
                <a16:creationId xmlns:a16="http://schemas.microsoft.com/office/drawing/2014/main" id="{C5939D23-38D9-3A4E-B2D2-2921F471BC6D}"/>
              </a:ext>
            </a:extLst>
          </p:cNvPr>
          <p:cNvSpPr>
            <a:spLocks noGrp="1"/>
          </p:cNvSpPr>
          <p:nvPr>
            <p:ph type="body" sz="quarter" idx="23" hasCustomPrompt="1"/>
          </p:nvPr>
        </p:nvSpPr>
        <p:spPr>
          <a:xfrm>
            <a:off x="4408165"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Installed 400+ GW capacity globally</a:t>
            </a:r>
          </a:p>
        </p:txBody>
      </p:sp>
      <p:sp>
        <p:nvSpPr>
          <p:cNvPr id="23" name="Text Placeholder 26">
            <a:extLst>
              <a:ext uri="{FF2B5EF4-FFF2-40B4-BE49-F238E27FC236}">
                <a16:creationId xmlns:a16="http://schemas.microsoft.com/office/drawing/2014/main" id="{C8194353-81B0-4249-A01F-37B30C9BA3D9}"/>
              </a:ext>
            </a:extLst>
          </p:cNvPr>
          <p:cNvSpPr>
            <a:spLocks noGrp="1"/>
          </p:cNvSpPr>
          <p:nvPr>
            <p:ph type="body" sz="quarter" idx="24" hasCustomPrompt="1"/>
          </p:nvPr>
        </p:nvSpPr>
        <p:spPr>
          <a:xfrm>
            <a:off x="8129016"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Equipping 90% of transmission </a:t>
            </a:r>
            <a:br>
              <a:rPr lang="en-GB">
                <a:solidFill>
                  <a:srgbClr val="101A2A"/>
                </a:solidFill>
                <a:effectLst/>
                <a:latin typeface="GE Inspira Sans" panose="020B0503060000000003" pitchFamily="34" charset="77"/>
              </a:rPr>
            </a:br>
            <a:r>
              <a:rPr lang="en-GB">
                <a:solidFill>
                  <a:srgbClr val="101A2A"/>
                </a:solidFill>
                <a:effectLst/>
                <a:latin typeface="GE Inspira Sans" panose="020B0503060000000003" pitchFamily="34" charset="77"/>
              </a:rPr>
              <a:t>utilities worldwide</a:t>
            </a:r>
          </a:p>
        </p:txBody>
      </p:sp>
      <p:sp>
        <p:nvSpPr>
          <p:cNvPr id="6" name="Text Placeholder 5">
            <a:extLst>
              <a:ext uri="{FF2B5EF4-FFF2-40B4-BE49-F238E27FC236}">
                <a16:creationId xmlns:a16="http://schemas.microsoft.com/office/drawing/2014/main" id="{1778B1B1-2BA7-6444-85A2-E24FFB372CAB}"/>
              </a:ext>
            </a:extLst>
          </p:cNvPr>
          <p:cNvSpPr>
            <a:spLocks noGrp="1"/>
          </p:cNvSpPr>
          <p:nvPr>
            <p:ph type="body" sz="quarter" idx="25" hasCustomPrompt="1"/>
          </p:nvPr>
        </p:nvSpPr>
        <p:spPr>
          <a:xfrm>
            <a:off x="8129016" y="2158895"/>
            <a:ext cx="3364992" cy="125412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rgbClr val="005CB9"/>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8,000+</a:t>
            </a:r>
          </a:p>
        </p:txBody>
      </p:sp>
      <p:sp>
        <p:nvSpPr>
          <p:cNvPr id="26" name="Text Placeholder 3">
            <a:extLst>
              <a:ext uri="{FF2B5EF4-FFF2-40B4-BE49-F238E27FC236}">
                <a16:creationId xmlns:a16="http://schemas.microsoft.com/office/drawing/2014/main" id="{FB5AA8CD-1B53-664E-9DE7-20059A86BD0A}"/>
              </a:ext>
            </a:extLst>
          </p:cNvPr>
          <p:cNvSpPr>
            <a:spLocks noGrp="1"/>
          </p:cNvSpPr>
          <p:nvPr>
            <p:ph type="body" sz="quarter" idx="28" hasCustomPrompt="1"/>
          </p:nvPr>
        </p:nvSpPr>
        <p:spPr>
          <a:xfrm>
            <a:off x="685800" y="2158385"/>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300" baseline="0">
                <a:solidFill>
                  <a:srgbClr val="005CB9"/>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130</a:t>
            </a:r>
          </a:p>
        </p:txBody>
      </p:sp>
      <p:sp>
        <p:nvSpPr>
          <p:cNvPr id="21" name="Rectangle 20">
            <a:extLst>
              <a:ext uri="{FF2B5EF4-FFF2-40B4-BE49-F238E27FC236}">
                <a16:creationId xmlns:a16="http://schemas.microsoft.com/office/drawing/2014/main" id="{3538CC38-79A3-43AF-AA3D-C11967FB2D91}"/>
              </a:ext>
            </a:extLst>
          </p:cNvPr>
          <p:cNvSpPr/>
          <p:nvPr userDrawn="1"/>
        </p:nvSpPr>
        <p:spPr>
          <a:xfrm>
            <a:off x="685800"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51480F5-14D8-4900-97DA-E64D4E61272A}"/>
              </a:ext>
            </a:extLst>
          </p:cNvPr>
          <p:cNvSpPr/>
          <p:nvPr userDrawn="1"/>
        </p:nvSpPr>
        <p:spPr>
          <a:xfrm>
            <a:off x="4406650"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80D8E16-1935-4427-95C0-050B24E8F513}"/>
              </a:ext>
            </a:extLst>
          </p:cNvPr>
          <p:cNvSpPr/>
          <p:nvPr userDrawn="1"/>
        </p:nvSpPr>
        <p:spPr>
          <a:xfrm>
            <a:off x="8129016"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49C6C3C7-4556-7D4A-8A8C-113132F2BFA6}"/>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1E668788-FE0B-8D58-AE08-643D8B1D731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4657985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hree statistics slide">
    <p:bg>
      <p:bgPr>
        <a:solidFill>
          <a:srgbClr val="005CB9"/>
        </a:solidFill>
        <a:effectLst/>
      </p:bgPr>
    </p:bg>
    <p:spTree>
      <p:nvGrpSpPr>
        <p:cNvPr id="1" name=""/>
        <p:cNvGrpSpPr/>
        <p:nvPr/>
      </p:nvGrpSpPr>
      <p:grpSpPr>
        <a:xfrm>
          <a:off x="0" y="0"/>
          <a:ext cx="0" cy="0"/>
          <a:chOff x="0" y="0"/>
          <a:chExt cx="0" cy="0"/>
        </a:xfrm>
      </p:grpSpPr>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GE operates in 130 countries</a:t>
            </a:r>
            <a:r>
              <a:rPr lang="en-GB">
                <a:solidFill>
                  <a:srgbClr val="142338"/>
                </a:solidFill>
                <a:effectLst/>
                <a:latin typeface="GE Inspira Sans" panose="020B0503060000000003" pitchFamily="34" charset="77"/>
              </a:rPr>
              <a:t>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worldwide</a:t>
            </a:r>
            <a:endParaRPr lang="en-GB">
              <a:solidFill>
                <a:srgbClr val="101A2A"/>
              </a:solidFill>
              <a:effectLst/>
              <a:latin typeface="GE Inspira Sans" panose="020B0503060000000003" pitchFamily="34" charset="77"/>
            </a:endParaRP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5" name="Text Placeholder 2">
            <a:extLst>
              <a:ext uri="{FF2B5EF4-FFF2-40B4-BE49-F238E27FC236}">
                <a16:creationId xmlns:a16="http://schemas.microsoft.com/office/drawing/2014/main" id="{06C5EE65-DF39-184B-A02C-662F18EAF904}"/>
              </a:ext>
            </a:extLst>
          </p:cNvPr>
          <p:cNvSpPr>
            <a:spLocks noGrp="1"/>
          </p:cNvSpPr>
          <p:nvPr>
            <p:ph type="body" idx="20" hasCustomPrompt="1"/>
          </p:nvPr>
        </p:nvSpPr>
        <p:spPr>
          <a:xfrm>
            <a:off x="440665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Wind turbines</a:t>
            </a:r>
          </a:p>
        </p:txBody>
      </p:sp>
      <p:sp>
        <p:nvSpPr>
          <p:cNvPr id="17" name="Text Placeholder 2">
            <a:extLst>
              <a:ext uri="{FF2B5EF4-FFF2-40B4-BE49-F238E27FC236}">
                <a16:creationId xmlns:a16="http://schemas.microsoft.com/office/drawing/2014/main" id="{A36E78DE-F326-D244-820A-6A84DFC7D0F7}"/>
              </a:ext>
            </a:extLst>
          </p:cNvPr>
          <p:cNvSpPr>
            <a:spLocks noGrp="1"/>
          </p:cNvSpPr>
          <p:nvPr>
            <p:ph type="body" idx="21" hasCustomPrompt="1"/>
          </p:nvPr>
        </p:nvSpPr>
        <p:spPr>
          <a:xfrm>
            <a:off x="8129016" y="1865376"/>
            <a:ext cx="3364992" cy="230768"/>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Gas turbines</a:t>
            </a:r>
          </a:p>
        </p:txBody>
      </p:sp>
      <p:sp>
        <p:nvSpPr>
          <p:cNvPr id="4" name="Text Placeholder 3">
            <a:extLst>
              <a:ext uri="{FF2B5EF4-FFF2-40B4-BE49-F238E27FC236}">
                <a16:creationId xmlns:a16="http://schemas.microsoft.com/office/drawing/2014/main" id="{D8300D3B-5FAA-D34E-80A3-B41F9E850893}"/>
              </a:ext>
            </a:extLst>
          </p:cNvPr>
          <p:cNvSpPr>
            <a:spLocks noGrp="1"/>
          </p:cNvSpPr>
          <p:nvPr>
            <p:ph type="body" sz="quarter" idx="22" hasCustomPrompt="1"/>
          </p:nvPr>
        </p:nvSpPr>
        <p:spPr>
          <a:xfrm>
            <a:off x="4408165" y="2160082"/>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chemeClr val="bg1"/>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4,000+</a:t>
            </a:r>
          </a:p>
        </p:txBody>
      </p:sp>
      <p:sp>
        <p:nvSpPr>
          <p:cNvPr id="18" name="Text Placeholder 26">
            <a:extLst>
              <a:ext uri="{FF2B5EF4-FFF2-40B4-BE49-F238E27FC236}">
                <a16:creationId xmlns:a16="http://schemas.microsoft.com/office/drawing/2014/main" id="{C5939D23-38D9-3A4E-B2D2-2921F471BC6D}"/>
              </a:ext>
            </a:extLst>
          </p:cNvPr>
          <p:cNvSpPr>
            <a:spLocks noGrp="1"/>
          </p:cNvSpPr>
          <p:nvPr>
            <p:ph type="body" sz="quarter" idx="23" hasCustomPrompt="1"/>
          </p:nvPr>
        </p:nvSpPr>
        <p:spPr>
          <a:xfrm>
            <a:off x="4408165"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Installed 400+ GW capacity globally</a:t>
            </a:r>
          </a:p>
        </p:txBody>
      </p:sp>
      <p:sp>
        <p:nvSpPr>
          <p:cNvPr id="23" name="Text Placeholder 26">
            <a:extLst>
              <a:ext uri="{FF2B5EF4-FFF2-40B4-BE49-F238E27FC236}">
                <a16:creationId xmlns:a16="http://schemas.microsoft.com/office/drawing/2014/main" id="{C8194353-81B0-4249-A01F-37B30C9BA3D9}"/>
              </a:ext>
            </a:extLst>
          </p:cNvPr>
          <p:cNvSpPr>
            <a:spLocks noGrp="1"/>
          </p:cNvSpPr>
          <p:nvPr>
            <p:ph type="body" sz="quarter" idx="24" hasCustomPrompt="1"/>
          </p:nvPr>
        </p:nvSpPr>
        <p:spPr>
          <a:xfrm>
            <a:off x="8129016"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Equipping 90% of transmission </a:t>
            </a:r>
            <a:br>
              <a:rPr lang="en-GB">
                <a:solidFill>
                  <a:srgbClr val="101A2A"/>
                </a:solidFill>
                <a:effectLst/>
                <a:latin typeface="GE Inspira Sans" panose="020B0503060000000003" pitchFamily="34" charset="77"/>
              </a:rPr>
            </a:br>
            <a:r>
              <a:rPr lang="en-GB">
                <a:solidFill>
                  <a:srgbClr val="101A2A"/>
                </a:solidFill>
                <a:effectLst/>
                <a:latin typeface="GE Inspira Sans" panose="020B0503060000000003" pitchFamily="34" charset="77"/>
              </a:rPr>
              <a:t>utilities worldwide</a:t>
            </a:r>
          </a:p>
        </p:txBody>
      </p:sp>
      <p:sp>
        <p:nvSpPr>
          <p:cNvPr id="6" name="Text Placeholder 5">
            <a:extLst>
              <a:ext uri="{FF2B5EF4-FFF2-40B4-BE49-F238E27FC236}">
                <a16:creationId xmlns:a16="http://schemas.microsoft.com/office/drawing/2014/main" id="{1778B1B1-2BA7-6444-85A2-E24FFB372CAB}"/>
              </a:ext>
            </a:extLst>
          </p:cNvPr>
          <p:cNvSpPr>
            <a:spLocks noGrp="1"/>
          </p:cNvSpPr>
          <p:nvPr>
            <p:ph type="body" sz="quarter" idx="25" hasCustomPrompt="1"/>
          </p:nvPr>
        </p:nvSpPr>
        <p:spPr>
          <a:xfrm>
            <a:off x="8129016" y="2158895"/>
            <a:ext cx="3364992" cy="125412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8,000+</a:t>
            </a:r>
          </a:p>
        </p:txBody>
      </p:sp>
      <p:sp>
        <p:nvSpPr>
          <p:cNvPr id="26" name="Text Placeholder 3">
            <a:extLst>
              <a:ext uri="{FF2B5EF4-FFF2-40B4-BE49-F238E27FC236}">
                <a16:creationId xmlns:a16="http://schemas.microsoft.com/office/drawing/2014/main" id="{FB5AA8CD-1B53-664E-9DE7-20059A86BD0A}"/>
              </a:ext>
            </a:extLst>
          </p:cNvPr>
          <p:cNvSpPr>
            <a:spLocks noGrp="1"/>
          </p:cNvSpPr>
          <p:nvPr>
            <p:ph type="body" sz="quarter" idx="28" hasCustomPrompt="1"/>
          </p:nvPr>
        </p:nvSpPr>
        <p:spPr>
          <a:xfrm>
            <a:off x="685800" y="2158385"/>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300" baseline="0">
                <a:solidFill>
                  <a:schemeClr val="bg1"/>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130</a:t>
            </a:r>
          </a:p>
        </p:txBody>
      </p:sp>
      <p:sp>
        <p:nvSpPr>
          <p:cNvPr id="21" name="Rectangle 20">
            <a:extLst>
              <a:ext uri="{FF2B5EF4-FFF2-40B4-BE49-F238E27FC236}">
                <a16:creationId xmlns:a16="http://schemas.microsoft.com/office/drawing/2014/main" id="{3538CC38-79A3-43AF-AA3D-C11967FB2D91}"/>
              </a:ext>
            </a:extLst>
          </p:cNvPr>
          <p:cNvSpPr/>
          <p:nvPr userDrawn="1"/>
        </p:nvSpPr>
        <p:spPr>
          <a:xfrm>
            <a:off x="685800"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51480F5-14D8-4900-97DA-E64D4E61272A}"/>
              </a:ext>
            </a:extLst>
          </p:cNvPr>
          <p:cNvSpPr/>
          <p:nvPr userDrawn="1"/>
        </p:nvSpPr>
        <p:spPr>
          <a:xfrm>
            <a:off x="4406650"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80D8E16-1935-4427-95C0-050B24E8F513}"/>
              </a:ext>
            </a:extLst>
          </p:cNvPr>
          <p:cNvSpPr/>
          <p:nvPr userDrawn="1"/>
        </p:nvSpPr>
        <p:spPr>
          <a:xfrm>
            <a:off x="8129016"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49C6C3C7-4556-7D4A-8A8C-113132F2BFA6}"/>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3188D938-8BB9-DEC4-FBCF-A490D27FF9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15282871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ab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98D20083-8B89-C241-8C88-0C28005D446B}"/>
              </a:ext>
            </a:extLst>
          </p:cNvPr>
          <p:cNvSpPr>
            <a:spLocks noGrp="1"/>
          </p:cNvSpPr>
          <p:nvPr>
            <p:ph type="tbl" sz="quarter" idx="13"/>
          </p:nvPr>
        </p:nvSpPr>
        <p:spPr>
          <a:xfrm>
            <a:off x="685800" y="1691640"/>
            <a:ext cx="6227762" cy="4103687"/>
          </a:xfrm>
          <a:prstGeom prst="rect">
            <a:avLst/>
          </a:prstGeom>
        </p:spPr>
        <p:txBody>
          <a:bodyPr/>
          <a:lstStyle>
            <a:lvl1pPr>
              <a:defRPr>
                <a:noFill/>
              </a:defRPr>
            </a:lvl1pPr>
          </a:lstStyle>
          <a:p>
            <a:r>
              <a:rPr lang="en-US"/>
              <a:t>Click icon to add table</a:t>
            </a:r>
          </a:p>
        </p:txBody>
      </p:sp>
      <p:sp>
        <p:nvSpPr>
          <p:cNvPr id="6" name="TextBox 5">
            <a:extLst>
              <a:ext uri="{FF2B5EF4-FFF2-40B4-BE49-F238E27FC236}">
                <a16:creationId xmlns:a16="http://schemas.microsoft.com/office/drawing/2014/main" id="{82DE96A8-29DD-5B47-91D1-F00B410D1642}"/>
              </a:ext>
            </a:extLst>
          </p:cNvPr>
          <p:cNvSpPr txBox="1"/>
          <p:nvPr userDrawn="1"/>
        </p:nvSpPr>
        <p:spPr>
          <a:xfrm>
            <a:off x="8598568" y="6529137"/>
            <a:ext cx="184731" cy="369332"/>
          </a:xfrm>
          <a:prstGeom prst="rect">
            <a:avLst/>
          </a:prstGeom>
          <a:noFill/>
        </p:spPr>
        <p:txBody>
          <a:bodyPr wrap="none" rtlCol="0">
            <a:spAutoFit/>
          </a:bodyPr>
          <a:lstStyle/>
          <a:p>
            <a:endParaRPr lang="en-US"/>
          </a:p>
        </p:txBody>
      </p:sp>
      <p:sp>
        <p:nvSpPr>
          <p:cNvPr id="11" name="Title 21">
            <a:extLst>
              <a:ext uri="{FF2B5EF4-FFF2-40B4-BE49-F238E27FC236}">
                <a16:creationId xmlns:a16="http://schemas.microsoft.com/office/drawing/2014/main" id="{E19CD5B2-B72A-5C46-85B6-16BCAA94C32B}"/>
              </a:ext>
            </a:extLst>
          </p:cNvPr>
          <p:cNvSpPr>
            <a:spLocks noGrp="1"/>
          </p:cNvSpPr>
          <p:nvPr>
            <p:ph type="title" hasCustomPrompt="1"/>
          </p:nvPr>
        </p:nvSpPr>
        <p:spPr>
          <a:xfrm>
            <a:off x="685800" y="403598"/>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7" name="Slide Number Placeholder 5">
            <a:extLst>
              <a:ext uri="{FF2B5EF4-FFF2-40B4-BE49-F238E27FC236}">
                <a16:creationId xmlns:a16="http://schemas.microsoft.com/office/drawing/2014/main" id="{10044E47-1265-1E42-ACBE-89AC16D7049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938D12A8-54D3-728E-9A11-B8417E83BA0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932258199"/>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able slide - text right s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 Placeholder 24">
            <a:extLst>
              <a:ext uri="{FF2B5EF4-FFF2-40B4-BE49-F238E27FC236}">
                <a16:creationId xmlns:a16="http://schemas.microsoft.com/office/drawing/2014/main" id="{2477D48A-DF73-024C-B726-6B438A48CC7C}"/>
              </a:ext>
            </a:extLst>
          </p:cNvPr>
          <p:cNvSpPr>
            <a:spLocks noGrp="1"/>
          </p:cNvSpPr>
          <p:nvPr>
            <p:ph type="body" sz="quarter" idx="25" hasCustomPrompt="1"/>
          </p:nvPr>
        </p:nvSpPr>
        <p:spPr>
          <a:xfrm>
            <a:off x="7277100" y="2212848"/>
            <a:ext cx="4216908" cy="3631980"/>
          </a:xfrm>
          <a:prstGeom prst="rect">
            <a:avLst/>
          </a:prstGeom>
        </p:spPr>
        <p:txBody>
          <a:bodyPr lIns="0" tIns="0" rIns="0" bIns="0">
            <a:noAutofit/>
          </a:bodyPr>
          <a:lstStyle>
            <a:lvl1pPr marL="0" indent="0">
              <a:lnSpc>
                <a:spcPct val="100000"/>
              </a:lnSpc>
              <a:spcBef>
                <a:spcPts val="6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At vero eos et accusam et justo duo dolores et </a:t>
            </a:r>
            <a:r>
              <a:rPr lang="en-US" err="1"/>
              <a:t>ea</a:t>
            </a:r>
            <a:r>
              <a:rPr lang="en-US"/>
              <a:t>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et </a:t>
            </a:r>
            <a:r>
              <a:rPr lang="en-US" err="1"/>
              <a:t>justo</a:t>
            </a:r>
            <a:r>
              <a:rPr lang="en-US"/>
              <a:t> duo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vero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3" name="Table Placeholder 2">
            <a:extLst>
              <a:ext uri="{FF2B5EF4-FFF2-40B4-BE49-F238E27FC236}">
                <a16:creationId xmlns:a16="http://schemas.microsoft.com/office/drawing/2014/main" id="{1493D8DE-C696-C641-B026-7F4DAA5915B3}"/>
              </a:ext>
            </a:extLst>
          </p:cNvPr>
          <p:cNvSpPr>
            <a:spLocks noGrp="1"/>
          </p:cNvSpPr>
          <p:nvPr>
            <p:ph type="tbl" sz="quarter" idx="13"/>
          </p:nvPr>
        </p:nvSpPr>
        <p:spPr>
          <a:xfrm>
            <a:off x="685800" y="1691640"/>
            <a:ext cx="6227762" cy="4103687"/>
          </a:xfrm>
          <a:prstGeom prst="rect">
            <a:avLst/>
          </a:prstGeom>
        </p:spPr>
        <p:txBody>
          <a:bodyPr/>
          <a:lstStyle>
            <a:lvl1pPr>
              <a:defRPr>
                <a:noFill/>
              </a:defRPr>
            </a:lvl1pPr>
          </a:lstStyle>
          <a:p>
            <a:r>
              <a:rPr lang="en-US"/>
              <a:t>Click icon to add table</a:t>
            </a:r>
          </a:p>
        </p:txBody>
      </p:sp>
      <p:sp>
        <p:nvSpPr>
          <p:cNvPr id="14" name="Text Placeholder 6">
            <a:extLst>
              <a:ext uri="{FF2B5EF4-FFF2-40B4-BE49-F238E27FC236}">
                <a16:creationId xmlns:a16="http://schemas.microsoft.com/office/drawing/2014/main" id="{1A5A6701-76D1-DF42-80C5-1CB53A257B44}"/>
              </a:ext>
            </a:extLst>
          </p:cNvPr>
          <p:cNvSpPr>
            <a:spLocks noGrp="1"/>
          </p:cNvSpPr>
          <p:nvPr>
            <p:ph type="body" sz="quarter" idx="35" hasCustomPrompt="1"/>
          </p:nvPr>
        </p:nvSpPr>
        <p:spPr>
          <a:xfrm>
            <a:off x="7277100" y="1691640"/>
            <a:ext cx="4216908" cy="260350"/>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5" name="Title 21">
            <a:extLst>
              <a:ext uri="{FF2B5EF4-FFF2-40B4-BE49-F238E27FC236}">
                <a16:creationId xmlns:a16="http://schemas.microsoft.com/office/drawing/2014/main" id="{5DA3FCDB-DC28-C746-B914-E25DB11C7E7A}"/>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7" name="Slide Number Placeholder 5">
            <a:extLst>
              <a:ext uri="{FF2B5EF4-FFF2-40B4-BE49-F238E27FC236}">
                <a16:creationId xmlns:a16="http://schemas.microsoft.com/office/drawing/2014/main" id="{6A647E8E-9D28-034B-9B87-2AA0748B13A7}"/>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B48D43E-A7CA-E6C5-AD9D-DDCBE25C1E1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658080638"/>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hart slide blue">
    <p:bg>
      <p:bgPr>
        <a:solidFill>
          <a:schemeClr val="tx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5AFB7DC2-B300-F54A-9438-99C56E71F45E}"/>
              </a:ext>
            </a:extLst>
          </p:cNvPr>
          <p:cNvSpPr>
            <a:spLocks noGrp="1"/>
          </p:cNvSpPr>
          <p:nvPr>
            <p:ph type="chart" sz="quarter" idx="13"/>
          </p:nvPr>
        </p:nvSpPr>
        <p:spPr>
          <a:xfrm>
            <a:off x="685800" y="1554480"/>
            <a:ext cx="10826496" cy="4331354"/>
          </a:xfrm>
          <a:prstGeom prst="rect">
            <a:avLst/>
          </a:prstGeom>
        </p:spPr>
        <p:txBody>
          <a:bodyPr/>
          <a:lstStyle>
            <a:lvl1pPr>
              <a:defRPr>
                <a:noFill/>
              </a:defRPr>
            </a:lvl1pPr>
          </a:lstStyle>
          <a:p>
            <a:r>
              <a:rPr lang="en-US"/>
              <a:t>Click icon to add chart</a:t>
            </a:r>
          </a:p>
        </p:txBody>
      </p:sp>
      <p:sp>
        <p:nvSpPr>
          <p:cNvPr id="12" name="Title 21">
            <a:extLst>
              <a:ext uri="{FF2B5EF4-FFF2-40B4-BE49-F238E27FC236}">
                <a16:creationId xmlns:a16="http://schemas.microsoft.com/office/drawing/2014/main" id="{66EE4847-EDC0-684B-9AAE-D0F8A726D70A}"/>
              </a:ext>
            </a:extLst>
          </p:cNvPr>
          <p:cNvSpPr>
            <a:spLocks noGrp="1"/>
          </p:cNvSpPr>
          <p:nvPr>
            <p:ph type="title" hasCustomPrompt="1"/>
          </p:nvPr>
        </p:nvSpPr>
        <p:spPr>
          <a:xfrm>
            <a:off x="685800" y="405181"/>
            <a:ext cx="10432800" cy="908101"/>
          </a:xfrm>
        </p:spPr>
        <p:txBody>
          <a:bodyPr/>
          <a:lstStyle>
            <a:lvl1pPr>
              <a:lnSpc>
                <a:spcPct val="100000"/>
              </a:lnSpc>
              <a:spcBef>
                <a:spcPts val="0"/>
              </a:spcBef>
              <a:defRPr lang="en-GB" b="0" i="0" u="none" strike="noStrike" smtClean="0">
                <a:solidFill>
                  <a:schemeClr val="bg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1" name="Slide Number Placeholder 5">
            <a:extLst>
              <a:ext uri="{FF2B5EF4-FFF2-40B4-BE49-F238E27FC236}">
                <a16:creationId xmlns:a16="http://schemas.microsoft.com/office/drawing/2014/main" id="{E3954A4E-0D7F-6A42-BF7A-570D31FC49E8}"/>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59BD4098-967D-F7A3-7A0A-EEAD29E188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126408229"/>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art slide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5AFB7DC2-B300-F54A-9438-99C56E71F45E}"/>
              </a:ext>
            </a:extLst>
          </p:cNvPr>
          <p:cNvSpPr>
            <a:spLocks noGrp="1"/>
          </p:cNvSpPr>
          <p:nvPr>
            <p:ph type="chart" sz="quarter" idx="13"/>
          </p:nvPr>
        </p:nvSpPr>
        <p:spPr>
          <a:xfrm>
            <a:off x="685800" y="1554480"/>
            <a:ext cx="10826496" cy="4362525"/>
          </a:xfrm>
          <a:prstGeom prst="rect">
            <a:avLst/>
          </a:prstGeom>
        </p:spPr>
        <p:txBody>
          <a:bodyPr/>
          <a:lstStyle>
            <a:lvl1pPr>
              <a:defRPr>
                <a:noFill/>
              </a:defRPr>
            </a:lvl1pPr>
          </a:lstStyle>
          <a:p>
            <a:r>
              <a:rPr lang="en-US"/>
              <a:t>Click icon to add chart</a:t>
            </a:r>
          </a:p>
        </p:txBody>
      </p:sp>
      <p:sp>
        <p:nvSpPr>
          <p:cNvPr id="12" name="Title 21">
            <a:extLst>
              <a:ext uri="{FF2B5EF4-FFF2-40B4-BE49-F238E27FC236}">
                <a16:creationId xmlns:a16="http://schemas.microsoft.com/office/drawing/2014/main" id="{C2EC6BA5-3813-3A4C-9088-F24F3B28AF41}"/>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1" name="Slide Number Placeholder 5">
            <a:extLst>
              <a:ext uri="{FF2B5EF4-FFF2-40B4-BE49-F238E27FC236}">
                <a16:creationId xmlns:a16="http://schemas.microsoft.com/office/drawing/2014/main" id="{39952482-7538-044B-9859-8E01C8E7E73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8A9D0B2B-788F-4327-73DA-1D4A7CD5B8A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594853083"/>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21">
            <a:extLst>
              <a:ext uri="{FF2B5EF4-FFF2-40B4-BE49-F238E27FC236}">
                <a16:creationId xmlns:a16="http://schemas.microsoft.com/office/drawing/2014/main" id="{35E854F1-77B4-4BE1-B66C-3A7ACFF0C38A}"/>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4" name="Slide Number Placeholder 5">
            <a:extLst>
              <a:ext uri="{FF2B5EF4-FFF2-40B4-BE49-F238E27FC236}">
                <a16:creationId xmlns:a16="http://schemas.microsoft.com/office/drawing/2014/main" id="{4732BF6D-0283-9241-A094-36593C034DE8}"/>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71B0051C-2581-BA62-4628-0777F6F7EB0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10376471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F08FEBF4-498C-644C-A463-BFF5AF6F572F}"/>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B08AC7F-FBB2-863B-244C-2DC42B03959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726977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351067-710B-7C49-BE90-2F12DCECD625}"/>
              </a:ext>
            </a:extLst>
          </p:cNvPr>
          <p:cNvSpPr>
            <a:spLocks noGrp="1"/>
          </p:cNvSpPr>
          <p:nvPr>
            <p:ph sz="half" idx="1"/>
          </p:nvPr>
        </p:nvSpPr>
        <p:spPr>
          <a:xfrm>
            <a:off x="685800" y="1691640"/>
            <a:ext cx="5230368" cy="4114800"/>
          </a:xfrm>
          <a:prstGeom prst="rect">
            <a:avLst/>
          </a:prstGeom>
        </p:spPr>
        <p:txBody>
          <a:bodyPr/>
          <a:lstStyle>
            <a:lvl1pPr>
              <a:spcBef>
                <a:spcPts val="700"/>
              </a:spcBef>
              <a:spcAft>
                <a:spcPts val="0"/>
              </a:spcAft>
              <a:defRPr/>
            </a:lvl1pPr>
            <a:lvl2pPr>
              <a:spcBef>
                <a:spcPts val="700"/>
              </a:spcBef>
              <a:spcAft>
                <a:spcPts val="0"/>
              </a:spcAft>
              <a:defRPr/>
            </a:lvl2pPr>
            <a:lvl3pPr>
              <a:spcBef>
                <a:spcPts val="700"/>
              </a:spcBef>
              <a:spcAft>
                <a:spcPts val="0"/>
              </a:spcAft>
              <a:defRPr/>
            </a:lvl3pPr>
            <a:lvl4pPr>
              <a:spcBef>
                <a:spcPts val="700"/>
              </a:spcBef>
              <a:spcAft>
                <a:spcPts val="0"/>
              </a:spcAft>
              <a:defRPr/>
            </a:lvl4pPr>
            <a:lvl5pPr>
              <a:spcBef>
                <a:spcPts val="70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itle 9">
            <a:extLst>
              <a:ext uri="{FF2B5EF4-FFF2-40B4-BE49-F238E27FC236}">
                <a16:creationId xmlns:a16="http://schemas.microsoft.com/office/drawing/2014/main" id="{C4E21041-D6CA-6E44-8DB1-2DD3533A3A23}"/>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6" name="Slide Number Placeholder 5">
            <a:extLst>
              <a:ext uri="{FF2B5EF4-FFF2-40B4-BE49-F238E27FC236}">
                <a16:creationId xmlns:a16="http://schemas.microsoft.com/office/drawing/2014/main" id="{79A5C659-FD72-3445-8943-8DA1ABC905AA}"/>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Content Placeholder 2">
            <a:extLst>
              <a:ext uri="{FF2B5EF4-FFF2-40B4-BE49-F238E27FC236}">
                <a16:creationId xmlns:a16="http://schemas.microsoft.com/office/drawing/2014/main" id="{CE172489-B115-ED42-B8B1-EDF1645BCB78}"/>
              </a:ext>
            </a:extLst>
          </p:cNvPr>
          <p:cNvSpPr>
            <a:spLocks noGrp="1"/>
          </p:cNvSpPr>
          <p:nvPr>
            <p:ph sz="half" idx="10"/>
          </p:nvPr>
        </p:nvSpPr>
        <p:spPr>
          <a:xfrm>
            <a:off x="6272784" y="1691640"/>
            <a:ext cx="5230368" cy="4114800"/>
          </a:xfrm>
          <a:prstGeom prst="rect">
            <a:avLst/>
          </a:prstGeom>
        </p:spPr>
        <p:txBody>
          <a:bodyPr/>
          <a:lstStyle>
            <a:lvl1pPr>
              <a:spcBef>
                <a:spcPts val="700"/>
              </a:spcBef>
              <a:spcAft>
                <a:spcPts val="0"/>
              </a:spcAft>
              <a:defRPr/>
            </a:lvl1pPr>
            <a:lvl2pPr>
              <a:spcBef>
                <a:spcPts val="700"/>
              </a:spcBef>
              <a:spcAft>
                <a:spcPts val="0"/>
              </a:spcAft>
              <a:defRPr/>
            </a:lvl2pPr>
            <a:lvl3pPr>
              <a:spcBef>
                <a:spcPts val="700"/>
              </a:spcBef>
              <a:spcAft>
                <a:spcPts val="0"/>
              </a:spcAft>
              <a:defRPr/>
            </a:lvl3pPr>
            <a:lvl4pPr>
              <a:spcBef>
                <a:spcPts val="700"/>
              </a:spcBef>
              <a:spcAft>
                <a:spcPts val="0"/>
              </a:spcAft>
              <a:defRPr/>
            </a:lvl4pPr>
            <a:lvl5pPr>
              <a:spcBef>
                <a:spcPts val="70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2" name="Picture 1">
            <a:extLst>
              <a:ext uri="{FF2B5EF4-FFF2-40B4-BE49-F238E27FC236}">
                <a16:creationId xmlns:a16="http://schemas.microsoft.com/office/drawing/2014/main" id="{2DD338E9-8677-EBD4-FC52-B98B915E266C}"/>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265976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31AF8AAE-E0C1-7114-9745-C9C767C5166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3" name="Picture 2" descr="A black background with white text&#10;&#10;Description automatically generated">
            <a:extLst>
              <a:ext uri="{FF2B5EF4-FFF2-40B4-BE49-F238E27FC236}">
                <a16:creationId xmlns:a16="http://schemas.microsoft.com/office/drawing/2014/main" id="{B2C3CDD7-027B-2003-DE43-010BAFB6D4D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2354184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mpariso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4F9B4D-4F63-2F4B-8566-0D934C3A04EA}"/>
              </a:ext>
            </a:extLst>
          </p:cNvPr>
          <p:cNvSpPr>
            <a:spLocks noGrp="1"/>
          </p:cNvSpPr>
          <p:nvPr>
            <p:ph type="body" idx="1"/>
          </p:nvPr>
        </p:nvSpPr>
        <p:spPr>
          <a:xfrm>
            <a:off x="685800" y="1681163"/>
            <a:ext cx="5230368" cy="823912"/>
          </a:xfrm>
          <a:prstGeom prst="rect">
            <a:avLst/>
          </a:prstGeom>
        </p:spPr>
        <p:txBody>
          <a:bodyPr bIns="54864" anchor="b"/>
          <a:lstStyle>
            <a:lvl1pPr marL="0" indent="0">
              <a:spcAft>
                <a:spcPts val="0"/>
              </a:spcAft>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2D8CE72-09FC-2245-8926-D359BB8E1851}"/>
              </a:ext>
            </a:extLst>
          </p:cNvPr>
          <p:cNvSpPr>
            <a:spLocks noGrp="1"/>
          </p:cNvSpPr>
          <p:nvPr>
            <p:ph sz="half" idx="2"/>
          </p:nvPr>
        </p:nvSpPr>
        <p:spPr>
          <a:xfrm>
            <a:off x="685800" y="2557535"/>
            <a:ext cx="5230368" cy="3484919"/>
          </a:xfrm>
          <a:prstGeom prst="rect">
            <a:avLst/>
          </a:prstGeom>
        </p:spPr>
        <p:txBody>
          <a:bodyPr/>
          <a:lstStyle>
            <a:lvl1pPr>
              <a:spcBef>
                <a:spcPts val="700"/>
              </a:spcBef>
              <a:spcAft>
                <a:spcPts val="0"/>
              </a:spcAft>
              <a:defRPr/>
            </a:lvl1pPr>
            <a:lvl2pPr>
              <a:spcBef>
                <a:spcPts val="700"/>
              </a:spcBef>
              <a:defRPr/>
            </a:lvl2pPr>
            <a:lvl3pPr>
              <a:spcBef>
                <a:spcPts val="700"/>
              </a:spcBef>
              <a:spcAft>
                <a:spcPts val="0"/>
              </a:spcAft>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4FEF679-9542-654B-A7B4-3BCCD47CEB8E}"/>
              </a:ext>
            </a:extLst>
          </p:cNvPr>
          <p:cNvSpPr>
            <a:spLocks noGrp="1"/>
          </p:cNvSpPr>
          <p:nvPr>
            <p:ph type="body" sz="quarter" idx="3"/>
          </p:nvPr>
        </p:nvSpPr>
        <p:spPr>
          <a:xfrm>
            <a:off x="6272784" y="1681163"/>
            <a:ext cx="5230368" cy="823912"/>
          </a:xfrm>
          <a:prstGeom prst="rect">
            <a:avLst/>
          </a:prstGeom>
        </p:spPr>
        <p:txBody>
          <a:bodyPr bIns="54864" anchor="b"/>
          <a:lstStyle>
            <a:lvl1pPr marL="0" indent="0">
              <a:spcAft>
                <a:spcPts val="0"/>
              </a:spcAft>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8F8BFE8-3078-1440-9F68-0C89355AC906}"/>
              </a:ext>
            </a:extLst>
          </p:cNvPr>
          <p:cNvSpPr>
            <a:spLocks noGrp="1"/>
          </p:cNvSpPr>
          <p:nvPr>
            <p:ph sz="quarter" idx="4"/>
          </p:nvPr>
        </p:nvSpPr>
        <p:spPr>
          <a:xfrm>
            <a:off x="6272784" y="2557535"/>
            <a:ext cx="5230368" cy="3484919"/>
          </a:xfrm>
          <a:prstGeom prst="rect">
            <a:avLst/>
          </a:prstGeom>
        </p:spPr>
        <p:txBody>
          <a:bodyPr/>
          <a:lstStyle>
            <a:lvl1pPr>
              <a:spcBef>
                <a:spcPts val="700"/>
              </a:spcBef>
              <a:defRPr/>
            </a:lvl1pPr>
            <a:lvl2pPr>
              <a:spcBef>
                <a:spcPts val="700"/>
              </a:spcBef>
              <a:defRPr/>
            </a:lvl2pPr>
            <a:lvl3pPr>
              <a:spcBef>
                <a:spcPts val="700"/>
              </a:spcBef>
              <a:spcAft>
                <a:spcPts val="0"/>
              </a:spcAft>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itle 9">
            <a:extLst>
              <a:ext uri="{FF2B5EF4-FFF2-40B4-BE49-F238E27FC236}">
                <a16:creationId xmlns:a16="http://schemas.microsoft.com/office/drawing/2014/main" id="{9F068DB5-FA41-E046-950C-E25F5AA91F03}"/>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8" name="Slide Number Placeholder 5">
            <a:extLst>
              <a:ext uri="{FF2B5EF4-FFF2-40B4-BE49-F238E27FC236}">
                <a16:creationId xmlns:a16="http://schemas.microsoft.com/office/drawing/2014/main" id="{0788EFC2-0EFB-D144-A4A0-6D898CAB201C}"/>
              </a:ext>
            </a:extLst>
          </p:cNvPr>
          <p:cNvSpPr>
            <a:spLocks noGrp="1"/>
          </p:cNvSpPr>
          <p:nvPr>
            <p:ph type="sldNum" sz="quarter" idx="10"/>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0BF1B88-4BDD-6D89-611F-4D272502533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663799410"/>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FDAFC8E-CA28-0D44-BC65-8F7829B28517}"/>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9" name="Text Placeholder 2">
            <a:extLst>
              <a:ext uri="{FF2B5EF4-FFF2-40B4-BE49-F238E27FC236}">
                <a16:creationId xmlns:a16="http://schemas.microsoft.com/office/drawing/2014/main" id="{09FBEDEA-F386-1B4A-B687-53C2F6314F81}"/>
              </a:ext>
            </a:extLst>
          </p:cNvPr>
          <p:cNvSpPr>
            <a:spLocks noGrp="1"/>
          </p:cNvSpPr>
          <p:nvPr>
            <p:ph type="body" sz="quarter" idx="12"/>
          </p:nvPr>
        </p:nvSpPr>
        <p:spPr>
          <a:xfrm>
            <a:off x="685800" y="1809168"/>
            <a:ext cx="10826496" cy="4156075"/>
          </a:xfrm>
        </p:spPr>
        <p:txBody>
          <a:bodyPr/>
          <a:lstStyle>
            <a:lvl1pPr>
              <a:spcBef>
                <a:spcPts val="700"/>
              </a:spcBef>
              <a:defRPr/>
            </a:lvl1pPr>
            <a:lvl2pPr>
              <a:spcBef>
                <a:spcPts val="700"/>
              </a:spcBef>
              <a:defRPr/>
            </a:lvl2pPr>
            <a:lvl3pPr>
              <a:spcBef>
                <a:spcPts val="700"/>
              </a:spcBef>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3173DD54-2495-B44B-8373-3BC577FF2684}"/>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2D290387-04CD-2CFC-F641-22EFD478A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5854567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2_Monogram">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5323368"/>
      </p:ext>
    </p:extLst>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Monogram">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7736535"/>
      </p:ext>
    </p:extLst>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1_Monogram + tag lin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0617320"/>
      </p:ext>
    </p:extLst>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Monogram">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6912003"/>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09A5C33A-1F04-E23A-6A69-BCF9DCF434C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5" name="Picture 4" descr="A black background with white text&#10;&#10;Description automatically generated">
            <a:extLst>
              <a:ext uri="{FF2B5EF4-FFF2-40B4-BE49-F238E27FC236}">
                <a16:creationId xmlns:a16="http://schemas.microsoft.com/office/drawing/2014/main" id="{098EFB62-4201-93C5-B433-569BF64DCE5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28568155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5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14094107-5DD5-2059-1F76-FFA8D7F3987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8" name="Picture 7">
            <a:extLst>
              <a:ext uri="{FF2B5EF4-FFF2-40B4-BE49-F238E27FC236}">
                <a16:creationId xmlns:a16="http://schemas.microsoft.com/office/drawing/2014/main" id="{094D4B9C-9395-4A0C-805C-AD07F4594C7B}"/>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172620811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6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374273CC-D4C0-D774-5C74-2D3E72C2F35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2DC686C7-CA7C-9113-7CE4-91B29172A0A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3897675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7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19C3A508-6F63-7D2E-F02F-C1F2402FCAB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2D8A323F-4607-9682-5A65-6E6662DD365A}"/>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253728629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ADD9F9-1BB4-D046-9F22-670879F39EC0}"/>
              </a:ext>
            </a:extLst>
          </p:cNvPr>
          <p:cNvSpPr>
            <a:spLocks noGrp="1"/>
          </p:cNvSpPr>
          <p:nvPr>
            <p:ph type="title"/>
          </p:nvPr>
        </p:nvSpPr>
        <p:spPr>
          <a:xfrm>
            <a:off x="515939" y="403351"/>
            <a:ext cx="10436080" cy="974622"/>
          </a:xfrm>
          <a:prstGeom prst="rect">
            <a:avLst/>
          </a:prstGeom>
        </p:spPr>
        <p:txBody>
          <a:bodyPr vert="horz" lIns="0" tIns="0" rIns="0" bIns="0" rtlCol="0" anchor="t">
            <a:noAutofit/>
          </a:bodyPr>
          <a:lstStyle/>
          <a:p>
            <a:r>
              <a:rPr lang="en-US"/>
              <a:t>Click to edit Master title style</a:t>
            </a:r>
            <a:endParaRPr lang="en-GB"/>
          </a:p>
        </p:txBody>
      </p:sp>
      <p:sp>
        <p:nvSpPr>
          <p:cNvPr id="9" name="Text Placeholder 8">
            <a:extLst>
              <a:ext uri="{FF2B5EF4-FFF2-40B4-BE49-F238E27FC236}">
                <a16:creationId xmlns:a16="http://schemas.microsoft.com/office/drawing/2014/main" id="{62F3E5F1-D8A5-204C-9DE2-35C6F5AFDB53}"/>
              </a:ext>
            </a:extLst>
          </p:cNvPr>
          <p:cNvSpPr>
            <a:spLocks noGrp="1"/>
          </p:cNvSpPr>
          <p:nvPr>
            <p:ph type="body" idx="1"/>
          </p:nvPr>
        </p:nvSpPr>
        <p:spPr>
          <a:xfrm>
            <a:off x="515939" y="1805592"/>
            <a:ext cx="11160124" cy="4100936"/>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768598EF-0FB1-374D-BC33-2853AB3BDD24}"/>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3" name="TextBox 2">
            <a:extLst>
              <a:ext uri="{FF2B5EF4-FFF2-40B4-BE49-F238E27FC236}">
                <a16:creationId xmlns:a16="http://schemas.microsoft.com/office/drawing/2014/main" id="{7546D388-9703-3C07-0D63-96974CF19D94}"/>
              </a:ext>
            </a:extLst>
          </p:cNvPr>
          <p:cNvSpPr txBox="1"/>
          <p:nvPr userDrawn="1"/>
        </p:nvSpPr>
        <p:spPr>
          <a:xfrm>
            <a:off x="1798320" y="6360160"/>
            <a:ext cx="0" cy="0"/>
          </a:xfrm>
          <a:prstGeom prst="rect">
            <a:avLst/>
          </a:prstGeom>
          <a:noFill/>
        </p:spPr>
        <p:txBody>
          <a:bodyPr wrap="none" rtlCol="0">
            <a:noAutofit/>
          </a:bodyPr>
          <a:lstStyle/>
          <a:p>
            <a:pPr algn="l">
              <a:spcBef>
                <a:spcPts val="1200"/>
              </a:spcBef>
            </a:pPr>
            <a:endParaRPr lang="en-US"/>
          </a:p>
        </p:txBody>
      </p:sp>
      <p:sp>
        <p:nvSpPr>
          <p:cNvPr id="5" name="TextBox 4">
            <a:extLst>
              <a:ext uri="{FF2B5EF4-FFF2-40B4-BE49-F238E27FC236}">
                <a16:creationId xmlns:a16="http://schemas.microsoft.com/office/drawing/2014/main" id="{6766C124-9A4C-F3B2-0991-84371BAAAE41}"/>
              </a:ext>
            </a:extLst>
          </p:cNvPr>
          <p:cNvSpPr txBox="1"/>
          <p:nvPr userDrawn="1"/>
        </p:nvSpPr>
        <p:spPr>
          <a:xfrm>
            <a:off x="825190" y="6389649"/>
            <a:ext cx="0" cy="0"/>
          </a:xfrm>
          <a:prstGeom prst="rect">
            <a:avLst/>
          </a:prstGeom>
          <a:noFill/>
        </p:spPr>
        <p:txBody>
          <a:bodyPr wrap="none" rtlCol="0">
            <a:noAutofit/>
          </a:bodyPr>
          <a:lstStyle/>
          <a:p>
            <a:pPr algn="l">
              <a:spcBef>
                <a:spcPts val="1200"/>
              </a:spcBef>
            </a:pPr>
            <a:endParaRPr lang="en-US"/>
          </a:p>
        </p:txBody>
      </p:sp>
    </p:spTree>
    <p:extLst>
      <p:ext uri="{BB962C8B-B14F-4D97-AF65-F5344CB8AC3E}">
        <p14:creationId xmlns:p14="http://schemas.microsoft.com/office/powerpoint/2010/main" val="367479083"/>
      </p:ext>
    </p:extLst>
  </p:cSld>
  <p:clrMap bg1="lt1" tx1="dk1" bg2="lt2" tx2="dk2" accent1="accent1" accent2="accent2" accent3="accent3" accent4="accent4" accent5="accent5" accent6="accent6" hlink="hlink" folHlink="folHlink"/>
  <p:sldLayoutIdLst>
    <p:sldLayoutId id="2147483667" r:id="rId1"/>
    <p:sldLayoutId id="2147483724" r:id="rId2"/>
    <p:sldLayoutId id="2147483712" r:id="rId3"/>
    <p:sldLayoutId id="2147483710" r:id="rId4"/>
    <p:sldLayoutId id="2147483711" r:id="rId5"/>
    <p:sldLayoutId id="2147483713" r:id="rId6"/>
    <p:sldLayoutId id="2147483714" r:id="rId7"/>
    <p:sldLayoutId id="2147483715" r:id="rId8"/>
    <p:sldLayoutId id="2147483716" r:id="rId9"/>
    <p:sldLayoutId id="2147483717" r:id="rId10"/>
    <p:sldLayoutId id="2147483650" r:id="rId11"/>
    <p:sldLayoutId id="2147483705" r:id="rId12"/>
    <p:sldLayoutId id="2147483706" r:id="rId13"/>
    <p:sldLayoutId id="2147483707" r:id="rId14"/>
    <p:sldLayoutId id="2147483709" r:id="rId15"/>
    <p:sldLayoutId id="2147483708" r:id="rId16"/>
    <p:sldLayoutId id="2147483669" r:id="rId17"/>
    <p:sldLayoutId id="2147483697" r:id="rId18"/>
    <p:sldLayoutId id="2147483651" r:id="rId19"/>
    <p:sldLayoutId id="2147483683" r:id="rId20"/>
    <p:sldLayoutId id="2147483678" r:id="rId21"/>
    <p:sldLayoutId id="2147483691" r:id="rId22"/>
    <p:sldLayoutId id="2147483690" r:id="rId23"/>
    <p:sldLayoutId id="2147483692" r:id="rId24"/>
    <p:sldLayoutId id="2147483662" r:id="rId25"/>
    <p:sldLayoutId id="2147483675" r:id="rId26"/>
    <p:sldLayoutId id="2147483698" r:id="rId27"/>
    <p:sldLayoutId id="2147483674" r:id="rId28"/>
    <p:sldLayoutId id="2147483680" r:id="rId29"/>
    <p:sldLayoutId id="2147483677" r:id="rId30"/>
    <p:sldLayoutId id="2147483682" r:id="rId31"/>
    <p:sldLayoutId id="2147483664" r:id="rId32"/>
    <p:sldLayoutId id="2147483718" r:id="rId33"/>
    <p:sldLayoutId id="2147483720" r:id="rId34"/>
    <p:sldLayoutId id="2147483719" r:id="rId35"/>
    <p:sldLayoutId id="2147483663" r:id="rId36"/>
    <p:sldLayoutId id="2147483670" r:id="rId37"/>
    <p:sldLayoutId id="2147483721" r:id="rId38"/>
    <p:sldLayoutId id="2147483672" r:id="rId39"/>
    <p:sldLayoutId id="2147483722" r:id="rId40"/>
    <p:sldLayoutId id="2147483673" r:id="rId41"/>
    <p:sldLayoutId id="2147483723" r:id="rId42"/>
    <p:sldLayoutId id="2147483666" r:id="rId43"/>
    <p:sldLayoutId id="2147483693" r:id="rId44"/>
    <p:sldLayoutId id="2147483676" r:id="rId45"/>
    <p:sldLayoutId id="2147483687" r:id="rId46"/>
    <p:sldLayoutId id="2147483699" r:id="rId47"/>
    <p:sldLayoutId id="2147483655" r:id="rId48"/>
    <p:sldLayoutId id="2147483652" r:id="rId49"/>
    <p:sldLayoutId id="2147483696" r:id="rId50"/>
    <p:sldLayoutId id="2147483685" r:id="rId51"/>
    <p:sldLayoutId id="2147483701" r:id="rId52"/>
    <p:sldLayoutId id="2147483700" r:id="rId53"/>
    <p:sldLayoutId id="2147483702" r:id="rId54"/>
    <p:sldLayoutId id="2147483694" r:id="rId55"/>
  </p:sldLayoutIdLst>
  <p:hf hdr="0"/>
  <p:txStyles>
    <p:title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p:titleStyle>
    <p:bodyStyle>
      <a:lvl1pPr marL="0" indent="0" algn="l" defTabSz="914400" rtl="0" eaLnBrk="1" latinLnBrk="0" hangingPunct="1">
        <a:lnSpc>
          <a:spcPct val="100000"/>
        </a:lnSpc>
        <a:spcBef>
          <a:spcPts val="600"/>
        </a:spcBef>
        <a:spcAft>
          <a:spcPts val="0"/>
        </a:spcAft>
        <a:buSzPct val="100000"/>
        <a:buFontTx/>
        <a:buNone/>
        <a:defRPr sz="2000" kern="1200">
          <a:solidFill>
            <a:schemeClr val="tx1"/>
          </a:solidFill>
          <a:latin typeface="GE Inspira Sans" panose="020B0503060000000003" pitchFamily="34" charset="77"/>
          <a:ea typeface="+mn-ea"/>
          <a:cs typeface="+mn-cs"/>
        </a:defRPr>
      </a:lvl1pPr>
      <a:lvl2pPr marL="190500" indent="-149225" algn="l" defTabSz="914400" rtl="0" eaLnBrk="1" latinLnBrk="0" hangingPunct="1">
        <a:lnSpc>
          <a:spcPct val="100000"/>
        </a:lnSpc>
        <a:spcBef>
          <a:spcPts val="600"/>
        </a:spcBef>
        <a:spcAft>
          <a:spcPts val="0"/>
        </a:spcAft>
        <a:buClr>
          <a:schemeClr val="bg2"/>
        </a:buClr>
        <a:buSzPct val="100000"/>
        <a:buFont typeface="GE Inspira Sans" panose="020B0604020202020204" pitchFamily="34" charset="0"/>
        <a:buChar char="•"/>
        <a:tabLst/>
        <a:defRPr sz="1800" kern="1200">
          <a:solidFill>
            <a:schemeClr val="tx1"/>
          </a:solidFill>
          <a:latin typeface="GE Inspira Sans" panose="020B0503060000000003" pitchFamily="34" charset="77"/>
          <a:ea typeface="+mn-ea"/>
          <a:cs typeface="+mn-cs"/>
        </a:defRPr>
      </a:lvl2pPr>
      <a:lvl3pPr marL="404813" indent="-163513" algn="l" defTabSz="914400" rtl="0" eaLnBrk="1" latinLnBrk="0" hangingPunct="1">
        <a:lnSpc>
          <a:spcPct val="100000"/>
        </a:lnSpc>
        <a:spcBef>
          <a:spcPts val="400"/>
        </a:spcBef>
        <a:spcAft>
          <a:spcPts val="0"/>
        </a:spcAft>
        <a:buClr>
          <a:schemeClr val="bg2"/>
        </a:buClr>
        <a:buSzPct val="46000"/>
        <a:buFont typeface="Wingdings 2" panose="05020102010507070707" pitchFamily="18" charset="2"/>
        <a:buChar char=""/>
        <a:tabLst/>
        <a:defRPr sz="1600" kern="1200">
          <a:solidFill>
            <a:schemeClr val="tx1"/>
          </a:solidFill>
          <a:latin typeface="GE Inspira Sans" panose="020B0503060000000003" pitchFamily="34" charset="77"/>
          <a:ea typeface="+mn-ea"/>
          <a:cs typeface="+mn-cs"/>
        </a:defRPr>
      </a:lvl3pPr>
      <a:lvl4pPr marL="617538" indent="-155575" algn="l" defTabSz="914400" rtl="0" eaLnBrk="1" latinLnBrk="0" hangingPunct="1">
        <a:lnSpc>
          <a:spcPct val="100000"/>
        </a:lnSpc>
        <a:spcBef>
          <a:spcPts val="300"/>
        </a:spcBef>
        <a:spcAft>
          <a:spcPts val="0"/>
        </a:spcAft>
        <a:buSzPct val="100000"/>
        <a:buFont typeface="GE Inspira Sans" panose="020B0604020202020204" pitchFamily="34" charset="0"/>
        <a:buChar char="•"/>
        <a:tabLst/>
        <a:defRPr sz="1400" b="0" kern="1200">
          <a:solidFill>
            <a:schemeClr val="tx1"/>
          </a:solidFill>
          <a:latin typeface="GE Inspira Sans" panose="020B0503060000000003" pitchFamily="34" charset="77"/>
          <a:ea typeface="+mn-ea"/>
          <a:cs typeface="+mn-cs"/>
        </a:defRPr>
      </a:lvl4pPr>
      <a:lvl5pPr marL="812800" indent="-146050" algn="l" defTabSz="914400" rtl="0" eaLnBrk="1" latinLnBrk="0" hangingPunct="1">
        <a:lnSpc>
          <a:spcPct val="100000"/>
        </a:lnSpc>
        <a:spcBef>
          <a:spcPts val="200"/>
        </a:spcBef>
        <a:spcAft>
          <a:spcPts val="0"/>
        </a:spcAft>
        <a:buSzPct val="46000"/>
        <a:buFont typeface="Wingdings 2" panose="05020102010507070707" pitchFamily="18" charset="2"/>
        <a:buChar char=""/>
        <a:tabLst/>
        <a:defRPr sz="1200" kern="1200">
          <a:solidFill>
            <a:schemeClr val="tx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325">
          <p15:clr>
            <a:srgbClr val="F26B43"/>
          </p15:clr>
        </p15:guide>
        <p15:guide id="4" pos="7355">
          <p15:clr>
            <a:srgbClr val="F26B43"/>
          </p15:clr>
        </p15:guide>
        <p15:guide id="5" orient="horz" pos="323">
          <p15:clr>
            <a:srgbClr val="F26B43"/>
          </p15:clr>
        </p15:guide>
        <p15:guide id="6" orient="horz" pos="3997">
          <p15:clr>
            <a:srgbClr val="F26B43"/>
          </p15:clr>
        </p15:guide>
        <p15:guide id="8" orient="horz" pos="4156">
          <p15:clr>
            <a:srgbClr val="F26B43"/>
          </p15:clr>
        </p15:guide>
        <p15:guide id="9" orient="horz" pos="1185">
          <p15:clr>
            <a:srgbClr val="F26B43"/>
          </p15:clr>
        </p15:guide>
        <p15:guide id="11" orient="horz" pos="150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30.xml"/><Relationship Id="rId4" Type="http://schemas.openxmlformats.org/officeDocument/2006/relationships/image" Target="../media/image2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7.xml"/><Relationship Id="rId1" Type="http://schemas.openxmlformats.org/officeDocument/2006/relationships/video" Target="https://www.youtube.com/embed/GN7aKQCd6A0?feature=oembed" TargetMode="External"/><Relationship Id="rId4" Type="http://schemas.openxmlformats.org/officeDocument/2006/relationships/image" Target="../media/image32.jpeg"/></Relationships>
</file>

<file path=ppt/slides/_rels/slide9.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svg"/><Relationship Id="rId1" Type="http://schemas.openxmlformats.org/officeDocument/2006/relationships/slideLayout" Target="../slideLayouts/slideLayout51.xml"/><Relationship Id="rId6" Type="http://schemas.openxmlformats.org/officeDocument/2006/relationships/image" Target="../media/image37.svg"/><Relationship Id="rId5" Type="http://schemas.openxmlformats.org/officeDocument/2006/relationships/image" Target="../media/image36.svg"/><Relationship Id="rId4" Type="http://schemas.openxmlformats.org/officeDocument/2006/relationships/image" Target="../media/image3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FE27C2E-DFBC-4B79-A5EE-A7B529AC1F5A}"/>
              </a:ext>
            </a:extLst>
          </p:cNvPr>
          <p:cNvSpPr>
            <a:spLocks noGrp="1"/>
          </p:cNvSpPr>
          <p:nvPr>
            <p:ph type="ctrTitle"/>
          </p:nvPr>
        </p:nvSpPr>
        <p:spPr/>
        <p:txBody>
          <a:bodyPr/>
          <a:lstStyle/>
          <a:p>
            <a:r>
              <a:rPr lang="en-US" dirty="0"/>
              <a:t>Family Influence on </a:t>
            </a:r>
            <a:br>
              <a:rPr lang="en-US" dirty="0"/>
            </a:br>
            <a:r>
              <a:rPr lang="en-US" dirty="0"/>
              <a:t>Career Choices</a:t>
            </a:r>
          </a:p>
        </p:txBody>
      </p:sp>
      <p:sp>
        <p:nvSpPr>
          <p:cNvPr id="5" name="Text Placeholder 4">
            <a:extLst>
              <a:ext uri="{FF2B5EF4-FFF2-40B4-BE49-F238E27FC236}">
                <a16:creationId xmlns:a16="http://schemas.microsoft.com/office/drawing/2014/main" id="{EABE6BE5-2519-1AFF-7C3A-CC79035657E8}"/>
              </a:ext>
            </a:extLst>
          </p:cNvPr>
          <p:cNvSpPr>
            <a:spLocks noGrp="1"/>
          </p:cNvSpPr>
          <p:nvPr>
            <p:ph type="body" sz="quarter" idx="14"/>
          </p:nvPr>
        </p:nvSpPr>
        <p:spPr/>
        <p:txBody>
          <a:bodyPr/>
          <a:lstStyle/>
          <a:p>
            <a:endParaRPr lang="en-US"/>
          </a:p>
        </p:txBody>
      </p:sp>
    </p:spTree>
    <p:custDataLst>
      <p:tags r:id="rId1"/>
    </p:custDataLst>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37C2294-2F69-1FEB-2F29-292F865C0569}"/>
              </a:ext>
            </a:extLst>
          </p:cNvPr>
          <p:cNvSpPr>
            <a:spLocks noGrp="1"/>
          </p:cNvSpPr>
          <p:nvPr>
            <p:ph type="body" sz="quarter" idx="13"/>
          </p:nvPr>
        </p:nvSpPr>
        <p:spPr/>
        <p:txBody>
          <a:bodyPr/>
          <a:lstStyle/>
          <a:p>
            <a:r>
              <a:rPr lang="en-US" dirty="0"/>
              <a:t>Questions?</a:t>
            </a:r>
          </a:p>
        </p:txBody>
      </p:sp>
    </p:spTree>
    <p:extLst>
      <p:ext uri="{BB962C8B-B14F-4D97-AF65-F5344CB8AC3E}">
        <p14:creationId xmlns:p14="http://schemas.microsoft.com/office/powerpoint/2010/main" val="28367620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DBEEA56-0114-08EA-1BEB-D722C52BE624}"/>
              </a:ext>
            </a:extLst>
          </p:cNvPr>
          <p:cNvSpPr>
            <a:spLocks noGrp="1"/>
          </p:cNvSpPr>
          <p:nvPr>
            <p:ph type="body" sz="quarter" idx="23"/>
          </p:nvPr>
        </p:nvSpPr>
        <p:spPr/>
        <p:txBody>
          <a:bodyPr/>
          <a:lstStyle/>
          <a:p>
            <a:r>
              <a:rPr lang="en-US" sz="1800" dirty="0"/>
              <a:t>Professional certificate</a:t>
            </a:r>
          </a:p>
          <a:p>
            <a:r>
              <a:rPr lang="en-US" sz="1800" dirty="0"/>
              <a:t>Associates degree</a:t>
            </a:r>
          </a:p>
          <a:p>
            <a:r>
              <a:rPr lang="en-US" sz="1800" dirty="0"/>
              <a:t>Bachelors' degree</a:t>
            </a:r>
          </a:p>
          <a:p>
            <a:r>
              <a:rPr lang="en-US" sz="1800" dirty="0"/>
              <a:t>Masters' degree</a:t>
            </a:r>
          </a:p>
          <a:p>
            <a:r>
              <a:rPr lang="en-US" sz="1800" dirty="0"/>
              <a:t>Doctoral degree</a:t>
            </a:r>
          </a:p>
          <a:p>
            <a:r>
              <a:rPr lang="en-US" sz="1800" dirty="0"/>
              <a:t>Apprenticeship</a:t>
            </a:r>
          </a:p>
          <a:p>
            <a:endParaRPr lang="en-US" dirty="0"/>
          </a:p>
        </p:txBody>
      </p:sp>
      <p:sp>
        <p:nvSpPr>
          <p:cNvPr id="4" name="Text Placeholder 3">
            <a:extLst>
              <a:ext uri="{FF2B5EF4-FFF2-40B4-BE49-F238E27FC236}">
                <a16:creationId xmlns:a16="http://schemas.microsoft.com/office/drawing/2014/main" id="{831F459F-1654-ED7A-B5C7-E96AA2001D53}"/>
              </a:ext>
            </a:extLst>
          </p:cNvPr>
          <p:cNvSpPr>
            <a:spLocks noGrp="1"/>
          </p:cNvSpPr>
          <p:nvPr>
            <p:ph type="body" sz="quarter" idx="24"/>
          </p:nvPr>
        </p:nvSpPr>
        <p:spPr/>
        <p:txBody>
          <a:bodyPr/>
          <a:lstStyle/>
          <a:p>
            <a:r>
              <a:rPr lang="en-US" sz="1800" b="1" dirty="0">
                <a:solidFill>
                  <a:schemeClr val="accent5"/>
                </a:solidFill>
              </a:rPr>
              <a:t>Helping others</a:t>
            </a:r>
          </a:p>
          <a:p>
            <a:endParaRPr lang="en-US" sz="1800" dirty="0"/>
          </a:p>
          <a:p>
            <a:r>
              <a:rPr lang="en-US" sz="1800" b="1" dirty="0">
                <a:solidFill>
                  <a:schemeClr val="accent2"/>
                </a:solidFill>
              </a:rPr>
              <a:t>Hard work</a:t>
            </a:r>
          </a:p>
          <a:p>
            <a:endParaRPr lang="en-US" sz="1800" dirty="0"/>
          </a:p>
          <a:p>
            <a:r>
              <a:rPr lang="en-US" sz="1800" b="1" dirty="0">
                <a:solidFill>
                  <a:schemeClr val="tx2"/>
                </a:solidFill>
              </a:rPr>
              <a:t>Integrity</a:t>
            </a:r>
          </a:p>
          <a:p>
            <a:endParaRPr lang="en-US" dirty="0"/>
          </a:p>
          <a:p>
            <a:endParaRPr lang="en-US" dirty="0"/>
          </a:p>
        </p:txBody>
      </p:sp>
      <p:sp>
        <p:nvSpPr>
          <p:cNvPr id="5" name="Text Placeholder 4">
            <a:extLst>
              <a:ext uri="{FF2B5EF4-FFF2-40B4-BE49-F238E27FC236}">
                <a16:creationId xmlns:a16="http://schemas.microsoft.com/office/drawing/2014/main" id="{C9084818-9FF8-49A0-37A5-CC3F6B2B5584}"/>
              </a:ext>
            </a:extLst>
          </p:cNvPr>
          <p:cNvSpPr>
            <a:spLocks noGrp="1"/>
          </p:cNvSpPr>
          <p:nvPr>
            <p:ph type="body" sz="quarter" idx="27"/>
          </p:nvPr>
        </p:nvSpPr>
        <p:spPr/>
        <p:txBody>
          <a:bodyPr/>
          <a:lstStyle/>
          <a:p>
            <a:r>
              <a:rPr lang="en-US" dirty="0"/>
              <a:t>Family Structures</a:t>
            </a:r>
          </a:p>
        </p:txBody>
      </p:sp>
      <p:sp>
        <p:nvSpPr>
          <p:cNvPr id="6" name="Text Placeholder 5">
            <a:extLst>
              <a:ext uri="{FF2B5EF4-FFF2-40B4-BE49-F238E27FC236}">
                <a16:creationId xmlns:a16="http://schemas.microsoft.com/office/drawing/2014/main" id="{9F4368C3-FCC7-F7CB-690C-16B53B13AD4B}"/>
              </a:ext>
            </a:extLst>
          </p:cNvPr>
          <p:cNvSpPr>
            <a:spLocks noGrp="1"/>
          </p:cNvSpPr>
          <p:nvPr>
            <p:ph type="body" sz="quarter" idx="28"/>
          </p:nvPr>
        </p:nvSpPr>
        <p:spPr/>
        <p:txBody>
          <a:bodyPr/>
          <a:lstStyle/>
          <a:p>
            <a:r>
              <a:rPr lang="en-US" dirty="0"/>
              <a:t>Education Levels</a:t>
            </a:r>
          </a:p>
        </p:txBody>
      </p:sp>
      <p:sp>
        <p:nvSpPr>
          <p:cNvPr id="7" name="Text Placeholder 6">
            <a:extLst>
              <a:ext uri="{FF2B5EF4-FFF2-40B4-BE49-F238E27FC236}">
                <a16:creationId xmlns:a16="http://schemas.microsoft.com/office/drawing/2014/main" id="{BA8AEE39-B07E-26E1-6B24-B6FDACB04A8C}"/>
              </a:ext>
            </a:extLst>
          </p:cNvPr>
          <p:cNvSpPr>
            <a:spLocks noGrp="1"/>
          </p:cNvSpPr>
          <p:nvPr>
            <p:ph type="body" sz="quarter" idx="29"/>
          </p:nvPr>
        </p:nvSpPr>
        <p:spPr/>
        <p:txBody>
          <a:bodyPr/>
          <a:lstStyle/>
          <a:p>
            <a:r>
              <a:rPr lang="en-US" dirty="0"/>
              <a:t>Family Values</a:t>
            </a:r>
          </a:p>
        </p:txBody>
      </p:sp>
      <p:sp>
        <p:nvSpPr>
          <p:cNvPr id="8" name="Title 7">
            <a:extLst>
              <a:ext uri="{FF2B5EF4-FFF2-40B4-BE49-F238E27FC236}">
                <a16:creationId xmlns:a16="http://schemas.microsoft.com/office/drawing/2014/main" id="{09774A01-9A89-B28E-5095-42E67F344AFA}"/>
              </a:ext>
            </a:extLst>
          </p:cNvPr>
          <p:cNvSpPr>
            <a:spLocks noGrp="1"/>
          </p:cNvSpPr>
          <p:nvPr>
            <p:ph type="title"/>
          </p:nvPr>
        </p:nvSpPr>
        <p:spPr/>
        <p:txBody>
          <a:bodyPr/>
          <a:lstStyle/>
          <a:p>
            <a:r>
              <a:rPr lang="en-US" dirty="0"/>
              <a:t>Share different examples of the following:</a:t>
            </a:r>
          </a:p>
        </p:txBody>
      </p:sp>
      <p:sp>
        <p:nvSpPr>
          <p:cNvPr id="9" name="Slide Number Placeholder 8">
            <a:extLst>
              <a:ext uri="{FF2B5EF4-FFF2-40B4-BE49-F238E27FC236}">
                <a16:creationId xmlns:a16="http://schemas.microsoft.com/office/drawing/2014/main" id="{05D360DF-6C85-B8B8-3B1F-86BA9B7D5EBB}"/>
              </a:ext>
            </a:extLst>
          </p:cNvPr>
          <p:cNvSpPr>
            <a:spLocks noGrp="1"/>
          </p:cNvSpPr>
          <p:nvPr>
            <p:ph type="sldNum" sz="quarter" idx="4"/>
          </p:nvPr>
        </p:nvSpPr>
        <p:spPr/>
        <p:txBody>
          <a:bodyPr/>
          <a:lstStyle/>
          <a:p>
            <a:fld id="{14719505-AD43-774F-936C-A3AE71DD4EEA}" type="slidenum">
              <a:rPr lang="en-GB" smtClean="0"/>
              <a:pPr/>
              <a:t>2</a:t>
            </a:fld>
            <a:endParaRPr lang="en-GB"/>
          </a:p>
        </p:txBody>
      </p:sp>
      <p:pic>
        <p:nvPicPr>
          <p:cNvPr id="11" name="Picture 10" descr="Grandfather bonding with granddaughter">
            <a:extLst>
              <a:ext uri="{FF2B5EF4-FFF2-40B4-BE49-F238E27FC236}">
                <a16:creationId xmlns:a16="http://schemas.microsoft.com/office/drawing/2014/main" id="{6201458C-DDAA-EF00-991D-50DE2F6C0157}"/>
              </a:ext>
            </a:extLst>
          </p:cNvPr>
          <p:cNvPicPr>
            <a:picLocks noChangeAspect="1"/>
          </p:cNvPicPr>
          <p:nvPr/>
        </p:nvPicPr>
        <p:blipFill>
          <a:blip r:embed="rId2"/>
          <a:stretch>
            <a:fillRect/>
          </a:stretch>
        </p:blipFill>
        <p:spPr>
          <a:xfrm>
            <a:off x="1554383" y="4146998"/>
            <a:ext cx="2328994" cy="1513267"/>
          </a:xfrm>
          <a:prstGeom prst="rect">
            <a:avLst/>
          </a:prstGeom>
        </p:spPr>
      </p:pic>
      <p:pic>
        <p:nvPicPr>
          <p:cNvPr id="13" name="Picture 12" descr="Family with baby">
            <a:extLst>
              <a:ext uri="{FF2B5EF4-FFF2-40B4-BE49-F238E27FC236}">
                <a16:creationId xmlns:a16="http://schemas.microsoft.com/office/drawing/2014/main" id="{6F0F2052-6661-9E79-F776-4F0D9D1A0318}"/>
              </a:ext>
            </a:extLst>
          </p:cNvPr>
          <p:cNvPicPr>
            <a:picLocks noChangeAspect="1"/>
          </p:cNvPicPr>
          <p:nvPr/>
        </p:nvPicPr>
        <p:blipFill>
          <a:blip r:embed="rId3"/>
          <a:stretch>
            <a:fillRect/>
          </a:stretch>
        </p:blipFill>
        <p:spPr>
          <a:xfrm>
            <a:off x="2338162" y="2308394"/>
            <a:ext cx="1614312" cy="1077279"/>
          </a:xfrm>
          <a:prstGeom prst="rect">
            <a:avLst/>
          </a:prstGeom>
        </p:spPr>
      </p:pic>
      <p:pic>
        <p:nvPicPr>
          <p:cNvPr id="15" name="Picture 14" descr="A group of women wearing pink">
            <a:extLst>
              <a:ext uri="{FF2B5EF4-FFF2-40B4-BE49-F238E27FC236}">
                <a16:creationId xmlns:a16="http://schemas.microsoft.com/office/drawing/2014/main" id="{C3386221-93CD-07D7-ABD7-40677B95F0DE}"/>
              </a:ext>
            </a:extLst>
          </p:cNvPr>
          <p:cNvPicPr>
            <a:picLocks noChangeAspect="1"/>
          </p:cNvPicPr>
          <p:nvPr/>
        </p:nvPicPr>
        <p:blipFill>
          <a:blip r:embed="rId4"/>
          <a:stretch>
            <a:fillRect/>
          </a:stretch>
        </p:blipFill>
        <p:spPr>
          <a:xfrm>
            <a:off x="669193" y="3285679"/>
            <a:ext cx="1964350" cy="1310990"/>
          </a:xfrm>
          <a:prstGeom prst="rect">
            <a:avLst/>
          </a:prstGeom>
        </p:spPr>
      </p:pic>
    </p:spTree>
    <p:extLst>
      <p:ext uri="{BB962C8B-B14F-4D97-AF65-F5344CB8AC3E}">
        <p14:creationId xmlns:p14="http://schemas.microsoft.com/office/powerpoint/2010/main" val="2041236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184B911-1938-3EE1-FA85-42F640D7F443}"/>
              </a:ext>
            </a:extLst>
          </p:cNvPr>
          <p:cNvSpPr>
            <a:spLocks noGrp="1"/>
          </p:cNvSpPr>
          <p:nvPr>
            <p:ph type="body" sz="quarter" idx="13"/>
          </p:nvPr>
        </p:nvSpPr>
        <p:spPr/>
        <p:txBody>
          <a:bodyPr/>
          <a:lstStyle/>
          <a:p>
            <a:r>
              <a:rPr lang="en-US" sz="4800" dirty="0"/>
              <a:t>What is a recent decision you made that was influenced by a family member?</a:t>
            </a:r>
          </a:p>
        </p:txBody>
      </p:sp>
      <p:sp>
        <p:nvSpPr>
          <p:cNvPr id="3" name="Slide Number Placeholder 2">
            <a:extLst>
              <a:ext uri="{FF2B5EF4-FFF2-40B4-BE49-F238E27FC236}">
                <a16:creationId xmlns:a16="http://schemas.microsoft.com/office/drawing/2014/main" id="{3B7A0220-A6E3-D809-410F-55FD8AAB9E84}"/>
              </a:ext>
            </a:extLst>
          </p:cNvPr>
          <p:cNvSpPr>
            <a:spLocks noGrp="1"/>
          </p:cNvSpPr>
          <p:nvPr>
            <p:ph type="sldNum" sz="quarter" idx="4"/>
          </p:nvPr>
        </p:nvSpPr>
        <p:spPr/>
        <p:txBody>
          <a:bodyPr/>
          <a:lstStyle/>
          <a:p>
            <a:fld id="{14719505-AD43-774F-936C-A3AE71DD4EEA}" type="slidenum">
              <a:rPr lang="en-GB" smtClean="0"/>
              <a:pPr/>
              <a:t>3</a:t>
            </a:fld>
            <a:endParaRPr lang="en-GB"/>
          </a:p>
        </p:txBody>
      </p:sp>
    </p:spTree>
    <p:extLst>
      <p:ext uri="{BB962C8B-B14F-4D97-AF65-F5344CB8AC3E}">
        <p14:creationId xmlns:p14="http://schemas.microsoft.com/office/powerpoint/2010/main" val="4224004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9463502-33C5-089F-66ED-7F6523D253A2}"/>
              </a:ext>
            </a:extLst>
          </p:cNvPr>
          <p:cNvSpPr>
            <a:spLocks noGrp="1"/>
          </p:cNvSpPr>
          <p:nvPr>
            <p:ph type="body" sz="quarter" idx="25"/>
          </p:nvPr>
        </p:nvSpPr>
        <p:spPr/>
        <p:txBody>
          <a:bodyPr/>
          <a:lstStyle/>
          <a:p>
            <a:r>
              <a:rPr lang="en-US" dirty="0"/>
              <a:t>Gabriel decides to apply to University X because he has an older cousin that graduated from there and he always spoke about how much fun it was to attend parties.	</a:t>
            </a:r>
          </a:p>
        </p:txBody>
      </p:sp>
      <p:sp>
        <p:nvSpPr>
          <p:cNvPr id="3" name="Text Placeholder 2">
            <a:extLst>
              <a:ext uri="{FF2B5EF4-FFF2-40B4-BE49-F238E27FC236}">
                <a16:creationId xmlns:a16="http://schemas.microsoft.com/office/drawing/2014/main" id="{9DE3ABE5-C847-597C-C073-6DA966088291}"/>
              </a:ext>
            </a:extLst>
          </p:cNvPr>
          <p:cNvSpPr>
            <a:spLocks noGrp="1"/>
          </p:cNvSpPr>
          <p:nvPr>
            <p:ph type="body" sz="quarter" idx="30"/>
          </p:nvPr>
        </p:nvSpPr>
        <p:spPr/>
        <p:txBody>
          <a:bodyPr/>
          <a:lstStyle/>
          <a:p>
            <a:r>
              <a:rPr lang="en-US" dirty="0"/>
              <a:t>Gabriel</a:t>
            </a:r>
          </a:p>
        </p:txBody>
      </p:sp>
      <p:sp>
        <p:nvSpPr>
          <p:cNvPr id="4" name="Title 3">
            <a:extLst>
              <a:ext uri="{FF2B5EF4-FFF2-40B4-BE49-F238E27FC236}">
                <a16:creationId xmlns:a16="http://schemas.microsoft.com/office/drawing/2014/main" id="{146C8B1D-C2A2-6419-1F68-02D476C15AD0}"/>
              </a:ext>
            </a:extLst>
          </p:cNvPr>
          <p:cNvSpPr>
            <a:spLocks noGrp="1"/>
          </p:cNvSpPr>
          <p:nvPr>
            <p:ph type="title"/>
          </p:nvPr>
        </p:nvSpPr>
        <p:spPr/>
        <p:txBody>
          <a:bodyPr/>
          <a:lstStyle/>
          <a:p>
            <a:r>
              <a:rPr lang="en-US" dirty="0"/>
              <a:t>Thinking about the examples below, How might family influence affect these students’ choices in the short term? In the long term?</a:t>
            </a:r>
          </a:p>
        </p:txBody>
      </p:sp>
      <p:sp>
        <p:nvSpPr>
          <p:cNvPr id="5" name="Slide Number Placeholder 4">
            <a:extLst>
              <a:ext uri="{FF2B5EF4-FFF2-40B4-BE49-F238E27FC236}">
                <a16:creationId xmlns:a16="http://schemas.microsoft.com/office/drawing/2014/main" id="{5F7F5579-40D6-6505-2FB1-D2EC3B836BDB}"/>
              </a:ext>
            </a:extLst>
          </p:cNvPr>
          <p:cNvSpPr>
            <a:spLocks noGrp="1"/>
          </p:cNvSpPr>
          <p:nvPr>
            <p:ph type="sldNum" sz="quarter" idx="4"/>
          </p:nvPr>
        </p:nvSpPr>
        <p:spPr/>
        <p:txBody>
          <a:bodyPr/>
          <a:lstStyle/>
          <a:p>
            <a:fld id="{14719505-AD43-774F-936C-A3AE71DD4EEA}" type="slidenum">
              <a:rPr lang="en-GB" smtClean="0"/>
              <a:pPr/>
              <a:t>4</a:t>
            </a:fld>
            <a:endParaRPr lang="en-GB"/>
          </a:p>
        </p:txBody>
      </p:sp>
      <p:sp>
        <p:nvSpPr>
          <p:cNvPr id="6" name="Text Placeholder 5">
            <a:extLst>
              <a:ext uri="{FF2B5EF4-FFF2-40B4-BE49-F238E27FC236}">
                <a16:creationId xmlns:a16="http://schemas.microsoft.com/office/drawing/2014/main" id="{926AA2C5-D936-7D30-AC11-86D06BA8ACF3}"/>
              </a:ext>
            </a:extLst>
          </p:cNvPr>
          <p:cNvSpPr>
            <a:spLocks noGrp="1"/>
          </p:cNvSpPr>
          <p:nvPr>
            <p:ph type="body" sz="quarter" idx="31"/>
          </p:nvPr>
        </p:nvSpPr>
        <p:spPr/>
        <p:txBody>
          <a:bodyPr/>
          <a:lstStyle/>
          <a:p>
            <a:r>
              <a:rPr lang="en-US" dirty="0"/>
              <a:t>Pradeep signs up for a carpentry class at school instead of a cooking class because his stepdad told him that construction is more appropriate work for a man. </a:t>
            </a:r>
          </a:p>
          <a:p>
            <a:endParaRPr lang="en-US" dirty="0"/>
          </a:p>
        </p:txBody>
      </p:sp>
      <p:sp>
        <p:nvSpPr>
          <p:cNvPr id="7" name="Text Placeholder 6">
            <a:extLst>
              <a:ext uri="{FF2B5EF4-FFF2-40B4-BE49-F238E27FC236}">
                <a16:creationId xmlns:a16="http://schemas.microsoft.com/office/drawing/2014/main" id="{FBE54A24-9160-4F44-0CC6-B9F470991C9D}"/>
              </a:ext>
            </a:extLst>
          </p:cNvPr>
          <p:cNvSpPr>
            <a:spLocks noGrp="1"/>
          </p:cNvSpPr>
          <p:nvPr>
            <p:ph type="body" sz="quarter" idx="32"/>
          </p:nvPr>
        </p:nvSpPr>
        <p:spPr/>
        <p:txBody>
          <a:bodyPr/>
          <a:lstStyle/>
          <a:p>
            <a:r>
              <a:rPr lang="en-US" dirty="0"/>
              <a:t>Pradeep</a:t>
            </a:r>
          </a:p>
        </p:txBody>
      </p:sp>
      <p:sp>
        <p:nvSpPr>
          <p:cNvPr id="8" name="Text Placeholder 7">
            <a:extLst>
              <a:ext uri="{FF2B5EF4-FFF2-40B4-BE49-F238E27FC236}">
                <a16:creationId xmlns:a16="http://schemas.microsoft.com/office/drawing/2014/main" id="{7FF5A1DE-A344-0F93-7DD3-B024431ED4BD}"/>
              </a:ext>
            </a:extLst>
          </p:cNvPr>
          <p:cNvSpPr>
            <a:spLocks noGrp="1"/>
          </p:cNvSpPr>
          <p:nvPr>
            <p:ph type="body" sz="quarter" idx="33"/>
          </p:nvPr>
        </p:nvSpPr>
        <p:spPr/>
        <p:txBody>
          <a:bodyPr/>
          <a:lstStyle/>
          <a:p>
            <a:r>
              <a:rPr lang="en-US" dirty="0"/>
              <a:t>Charisma starts volunteering at a local hospital because her mom and aunt are both nurses and she’s familiar with visiting a hospital.</a:t>
            </a:r>
          </a:p>
          <a:p>
            <a:endParaRPr lang="en-US" dirty="0"/>
          </a:p>
        </p:txBody>
      </p:sp>
      <p:sp>
        <p:nvSpPr>
          <p:cNvPr id="9" name="Text Placeholder 8">
            <a:extLst>
              <a:ext uri="{FF2B5EF4-FFF2-40B4-BE49-F238E27FC236}">
                <a16:creationId xmlns:a16="http://schemas.microsoft.com/office/drawing/2014/main" id="{488D9DBA-F9E3-3779-F260-3FDEB575721A}"/>
              </a:ext>
            </a:extLst>
          </p:cNvPr>
          <p:cNvSpPr>
            <a:spLocks noGrp="1"/>
          </p:cNvSpPr>
          <p:nvPr>
            <p:ph type="body" sz="quarter" idx="34"/>
          </p:nvPr>
        </p:nvSpPr>
        <p:spPr/>
        <p:txBody>
          <a:bodyPr/>
          <a:lstStyle/>
          <a:p>
            <a:r>
              <a:rPr lang="en-US" dirty="0"/>
              <a:t>Charisma</a:t>
            </a:r>
          </a:p>
        </p:txBody>
      </p:sp>
    </p:spTree>
    <p:extLst>
      <p:ext uri="{BB962C8B-B14F-4D97-AF65-F5344CB8AC3E}">
        <p14:creationId xmlns:p14="http://schemas.microsoft.com/office/powerpoint/2010/main" val="3376795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90E49-517E-0158-5D15-B24AA825F71F}"/>
              </a:ext>
            </a:extLst>
          </p:cNvPr>
          <p:cNvSpPr>
            <a:spLocks noGrp="1"/>
          </p:cNvSpPr>
          <p:nvPr>
            <p:ph type="title"/>
          </p:nvPr>
        </p:nvSpPr>
        <p:spPr/>
        <p:txBody>
          <a:bodyPr/>
          <a:lstStyle/>
          <a:p>
            <a:r>
              <a:rPr lang="en-US" b="1" dirty="0"/>
              <a:t>GENOGRAM</a:t>
            </a:r>
            <a:br>
              <a:rPr lang="en-US" dirty="0"/>
            </a:br>
            <a:r>
              <a:rPr lang="en-US" sz="2400" dirty="0"/>
              <a:t>A diagram that shows relationships, interactions, and information within a family</a:t>
            </a:r>
          </a:p>
        </p:txBody>
      </p:sp>
      <p:sp>
        <p:nvSpPr>
          <p:cNvPr id="3" name="Slide Number Placeholder 2">
            <a:extLst>
              <a:ext uri="{FF2B5EF4-FFF2-40B4-BE49-F238E27FC236}">
                <a16:creationId xmlns:a16="http://schemas.microsoft.com/office/drawing/2014/main" id="{39F56763-038F-4C6F-D875-9920E769740C}"/>
              </a:ext>
            </a:extLst>
          </p:cNvPr>
          <p:cNvSpPr>
            <a:spLocks noGrp="1"/>
          </p:cNvSpPr>
          <p:nvPr>
            <p:ph type="sldNum" sz="quarter" idx="4"/>
          </p:nvPr>
        </p:nvSpPr>
        <p:spPr/>
        <p:txBody>
          <a:bodyPr/>
          <a:lstStyle/>
          <a:p>
            <a:fld id="{14719505-AD43-774F-936C-A3AE71DD4EEA}" type="slidenum">
              <a:rPr lang="en-GB" smtClean="0"/>
              <a:pPr/>
              <a:t>5</a:t>
            </a:fld>
            <a:endParaRPr lang="en-GB"/>
          </a:p>
        </p:txBody>
      </p:sp>
      <p:pic>
        <p:nvPicPr>
          <p:cNvPr id="7" name="Picture 6">
            <a:extLst>
              <a:ext uri="{FF2B5EF4-FFF2-40B4-BE49-F238E27FC236}">
                <a16:creationId xmlns:a16="http://schemas.microsoft.com/office/drawing/2014/main" id="{62FA4D85-8F01-DD91-5BB5-E8C66B8449EA}"/>
              </a:ext>
            </a:extLst>
          </p:cNvPr>
          <p:cNvPicPr>
            <a:picLocks noChangeAspect="1"/>
          </p:cNvPicPr>
          <p:nvPr/>
        </p:nvPicPr>
        <p:blipFill>
          <a:blip r:embed="rId2"/>
          <a:stretch>
            <a:fillRect/>
          </a:stretch>
        </p:blipFill>
        <p:spPr>
          <a:xfrm>
            <a:off x="2327856" y="1511150"/>
            <a:ext cx="7536287" cy="4710180"/>
          </a:xfrm>
          <a:prstGeom prst="rect">
            <a:avLst/>
          </a:prstGeom>
        </p:spPr>
      </p:pic>
    </p:spTree>
    <p:extLst>
      <p:ext uri="{BB962C8B-B14F-4D97-AF65-F5344CB8AC3E}">
        <p14:creationId xmlns:p14="http://schemas.microsoft.com/office/powerpoint/2010/main" val="41941262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083ED-FC59-F5BA-A7B5-444D91601B97}"/>
              </a:ext>
            </a:extLst>
          </p:cNvPr>
          <p:cNvSpPr>
            <a:spLocks noGrp="1"/>
          </p:cNvSpPr>
          <p:nvPr>
            <p:ph type="title"/>
          </p:nvPr>
        </p:nvSpPr>
        <p:spPr/>
        <p:txBody>
          <a:bodyPr/>
          <a:lstStyle/>
          <a:p>
            <a:r>
              <a:rPr lang="en-US" dirty="0"/>
              <a:t>Create your own education and career genogram</a:t>
            </a:r>
          </a:p>
        </p:txBody>
      </p:sp>
      <p:sp>
        <p:nvSpPr>
          <p:cNvPr id="3" name="Text Placeholder 2">
            <a:extLst>
              <a:ext uri="{FF2B5EF4-FFF2-40B4-BE49-F238E27FC236}">
                <a16:creationId xmlns:a16="http://schemas.microsoft.com/office/drawing/2014/main" id="{C4AA65DD-58BF-9C9B-754A-37F68272CD27}"/>
              </a:ext>
            </a:extLst>
          </p:cNvPr>
          <p:cNvSpPr>
            <a:spLocks noGrp="1"/>
          </p:cNvSpPr>
          <p:nvPr>
            <p:ph type="body" sz="quarter" idx="12"/>
          </p:nvPr>
        </p:nvSpPr>
        <p:spPr/>
        <p:txBody>
          <a:bodyPr/>
          <a:lstStyle/>
          <a:p>
            <a:r>
              <a:rPr lang="en-US" dirty="0"/>
              <a:t>On the blank paper, draw your genogram. For each person, include their </a:t>
            </a:r>
            <a:r>
              <a:rPr lang="en-US" b="1" dirty="0"/>
              <a:t>name</a:t>
            </a:r>
            <a:r>
              <a:rPr lang="en-US" dirty="0"/>
              <a:t>, </a:t>
            </a:r>
            <a:r>
              <a:rPr lang="en-US" b="1" dirty="0"/>
              <a:t>occupation</a:t>
            </a:r>
            <a:r>
              <a:rPr lang="en-US" dirty="0"/>
              <a:t>, and </a:t>
            </a:r>
            <a:r>
              <a:rPr lang="en-US" b="1" dirty="0"/>
              <a:t>education level</a:t>
            </a:r>
            <a:r>
              <a:rPr lang="en-US" dirty="0"/>
              <a:t>.</a:t>
            </a:r>
          </a:p>
          <a:p>
            <a:endParaRPr lang="en-US" dirty="0"/>
          </a:p>
          <a:p>
            <a:r>
              <a:rPr lang="en-US" dirty="0"/>
              <a:t>A few things to keep in mind:</a:t>
            </a:r>
          </a:p>
          <a:p>
            <a:pPr marL="342900" indent="-342900">
              <a:buFont typeface="Arial" panose="020B0604020202020204" pitchFamily="34" charset="0"/>
              <a:buChar char="•"/>
            </a:pPr>
            <a:r>
              <a:rPr lang="en-US" dirty="0"/>
              <a:t>Try to include at least six people and multiple generations of your family if possible.</a:t>
            </a:r>
          </a:p>
          <a:p>
            <a:pPr marL="342900" indent="-342900">
              <a:buFont typeface="Arial" panose="020B0604020202020204" pitchFamily="34" charset="0"/>
              <a:buChar char="•"/>
            </a:pPr>
            <a:r>
              <a:rPr lang="en-US" dirty="0"/>
              <a:t>Include individuals that are emotionally close to you. They do not need to biological relatives. </a:t>
            </a:r>
          </a:p>
          <a:p>
            <a:pPr marL="342900" indent="-342900">
              <a:buFont typeface="Arial" panose="020B0604020202020204" pitchFamily="34" charset="0"/>
              <a:buChar char="•"/>
            </a:pPr>
            <a:r>
              <a:rPr lang="en-US" dirty="0"/>
              <a:t>If you do not know someone’s name, level of education, or job right now, you can leave that space blank. You may also complete your genograms later with assistance from your family.</a:t>
            </a:r>
          </a:p>
          <a:p>
            <a:endParaRPr lang="en-US" dirty="0"/>
          </a:p>
        </p:txBody>
      </p:sp>
      <p:sp>
        <p:nvSpPr>
          <p:cNvPr id="4" name="Slide Number Placeholder 3">
            <a:extLst>
              <a:ext uri="{FF2B5EF4-FFF2-40B4-BE49-F238E27FC236}">
                <a16:creationId xmlns:a16="http://schemas.microsoft.com/office/drawing/2014/main" id="{327B6F41-B333-E8B2-F70F-823B8EA2EEA4}"/>
              </a:ext>
            </a:extLst>
          </p:cNvPr>
          <p:cNvSpPr>
            <a:spLocks noGrp="1"/>
          </p:cNvSpPr>
          <p:nvPr>
            <p:ph type="sldNum" sz="quarter" idx="4"/>
          </p:nvPr>
        </p:nvSpPr>
        <p:spPr/>
        <p:txBody>
          <a:bodyPr/>
          <a:lstStyle/>
          <a:p>
            <a:fld id="{14719505-AD43-774F-936C-A3AE71DD4EEA}" type="slidenum">
              <a:rPr lang="en-GB" smtClean="0"/>
              <a:pPr/>
              <a:t>6</a:t>
            </a:fld>
            <a:endParaRPr lang="en-GB"/>
          </a:p>
        </p:txBody>
      </p:sp>
    </p:spTree>
    <p:extLst>
      <p:ext uri="{BB962C8B-B14F-4D97-AF65-F5344CB8AC3E}">
        <p14:creationId xmlns:p14="http://schemas.microsoft.com/office/powerpoint/2010/main" val="1222921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D452BA-0A3F-3B12-1289-AF8245EA26B8}"/>
              </a:ext>
            </a:extLst>
          </p:cNvPr>
          <p:cNvSpPr>
            <a:spLocks noGrp="1"/>
          </p:cNvSpPr>
          <p:nvPr>
            <p:ph sz="half" idx="1"/>
          </p:nvPr>
        </p:nvSpPr>
        <p:spPr/>
        <p:txBody>
          <a:bodyPr>
            <a:normAutofit lnSpcReduction="10000"/>
          </a:bodyPr>
          <a:lstStyle/>
          <a:p>
            <a:pPr lvl="1"/>
            <a:r>
              <a:rPr lang="en-US" dirty="0"/>
              <a:t>Do you notice a pattern of level of education?</a:t>
            </a:r>
          </a:p>
          <a:p>
            <a:pPr lvl="1"/>
            <a:r>
              <a:rPr lang="en-US" dirty="0"/>
              <a:t>Do you notice a pattern of career types or industry?</a:t>
            </a:r>
          </a:p>
          <a:p>
            <a:pPr lvl="1"/>
            <a:r>
              <a:rPr lang="en-US" dirty="0"/>
              <a:t>Do you think that you are more likely to pursue a career that someone in your family already has? Why or why not?</a:t>
            </a:r>
          </a:p>
          <a:p>
            <a:pPr lvl="1"/>
            <a:r>
              <a:rPr lang="en-US" dirty="0"/>
              <a:t>Are there any careers that your family wishes you would pursue? What is their reason for this? How does it make you feel?</a:t>
            </a:r>
          </a:p>
          <a:p>
            <a:pPr lvl="1"/>
            <a:r>
              <a:rPr lang="en-US" dirty="0"/>
              <a:t>What are some barriers that your parents or relatives faced that impacted their education or career choices?</a:t>
            </a:r>
          </a:p>
          <a:p>
            <a:pPr lvl="1"/>
            <a:r>
              <a:rPr lang="en-US" dirty="0"/>
              <a:t>Do you think that children are influenced by whether or not their parents or relatives go to university? Why or why not? </a:t>
            </a:r>
          </a:p>
        </p:txBody>
      </p:sp>
      <p:sp>
        <p:nvSpPr>
          <p:cNvPr id="2" name="Title 1">
            <a:extLst>
              <a:ext uri="{FF2B5EF4-FFF2-40B4-BE49-F238E27FC236}">
                <a16:creationId xmlns:a16="http://schemas.microsoft.com/office/drawing/2014/main" id="{C72D90B8-BC9E-48DA-8EA7-3957EF0497C1}"/>
              </a:ext>
            </a:extLst>
          </p:cNvPr>
          <p:cNvSpPr>
            <a:spLocks noGrp="1"/>
          </p:cNvSpPr>
          <p:nvPr>
            <p:ph type="title"/>
          </p:nvPr>
        </p:nvSpPr>
        <p:spPr/>
        <p:txBody>
          <a:bodyPr/>
          <a:lstStyle/>
          <a:p>
            <a:r>
              <a:rPr lang="en-US" dirty="0"/>
              <a:t>Discussion questions</a:t>
            </a:r>
          </a:p>
        </p:txBody>
      </p:sp>
      <p:sp>
        <p:nvSpPr>
          <p:cNvPr id="4" name="Slide Number Placeholder 3">
            <a:extLst>
              <a:ext uri="{FF2B5EF4-FFF2-40B4-BE49-F238E27FC236}">
                <a16:creationId xmlns:a16="http://schemas.microsoft.com/office/drawing/2014/main" id="{1827D551-A9AB-86EF-EA0E-F0BAFC463137}"/>
              </a:ext>
            </a:extLst>
          </p:cNvPr>
          <p:cNvSpPr>
            <a:spLocks noGrp="1"/>
          </p:cNvSpPr>
          <p:nvPr>
            <p:ph type="sldNum" sz="quarter" idx="4"/>
          </p:nvPr>
        </p:nvSpPr>
        <p:spPr/>
        <p:txBody>
          <a:bodyPr/>
          <a:lstStyle/>
          <a:p>
            <a:fld id="{14719505-AD43-774F-936C-A3AE71DD4EEA}" type="slidenum">
              <a:rPr lang="en-GB" smtClean="0"/>
              <a:pPr/>
              <a:t>7</a:t>
            </a:fld>
            <a:endParaRPr lang="en-GB"/>
          </a:p>
        </p:txBody>
      </p:sp>
      <p:pic>
        <p:nvPicPr>
          <p:cNvPr id="7" name="Content Placeholder 6" descr="Five square speech bubbles in color">
            <a:extLst>
              <a:ext uri="{FF2B5EF4-FFF2-40B4-BE49-F238E27FC236}">
                <a16:creationId xmlns:a16="http://schemas.microsoft.com/office/drawing/2014/main" id="{1981AA8B-28A1-3E22-8414-02646FF4FB38}"/>
              </a:ext>
            </a:extLst>
          </p:cNvPr>
          <p:cNvPicPr>
            <a:picLocks noGrp="1" noChangeAspect="1"/>
          </p:cNvPicPr>
          <p:nvPr>
            <p:ph sz="half" idx="10"/>
          </p:nvPr>
        </p:nvPicPr>
        <p:blipFill>
          <a:blip r:embed="rId2"/>
          <a:stretch>
            <a:fillRect/>
          </a:stretch>
        </p:blipFill>
        <p:spPr>
          <a:xfrm>
            <a:off x="6272213" y="1918998"/>
            <a:ext cx="5230812" cy="3661354"/>
          </a:xfrm>
        </p:spPr>
      </p:pic>
    </p:spTree>
    <p:extLst>
      <p:ext uri="{BB962C8B-B14F-4D97-AF65-F5344CB8AC3E}">
        <p14:creationId xmlns:p14="http://schemas.microsoft.com/office/powerpoint/2010/main" val="1048670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6C6FA-8226-063D-04D9-B8648A333A22}"/>
              </a:ext>
            </a:extLst>
          </p:cNvPr>
          <p:cNvSpPr>
            <a:spLocks noGrp="1"/>
          </p:cNvSpPr>
          <p:nvPr>
            <p:ph type="title"/>
          </p:nvPr>
        </p:nvSpPr>
        <p:spPr/>
        <p:txBody>
          <a:bodyPr/>
          <a:lstStyle/>
          <a:p>
            <a:r>
              <a:rPr lang="en-US" sz="4000" dirty="0">
                <a:solidFill>
                  <a:srgbClr val="005CB9"/>
                </a:solidFill>
              </a:rPr>
              <a:t>Video: Talking to parents about careers</a:t>
            </a:r>
          </a:p>
        </p:txBody>
      </p:sp>
      <p:sp>
        <p:nvSpPr>
          <p:cNvPr id="3" name="Slide Number Placeholder 2">
            <a:extLst>
              <a:ext uri="{FF2B5EF4-FFF2-40B4-BE49-F238E27FC236}">
                <a16:creationId xmlns:a16="http://schemas.microsoft.com/office/drawing/2014/main" id="{7B4726CC-0065-E49A-D4DB-2541FB52D0BE}"/>
              </a:ext>
            </a:extLst>
          </p:cNvPr>
          <p:cNvSpPr>
            <a:spLocks noGrp="1"/>
          </p:cNvSpPr>
          <p:nvPr>
            <p:ph type="sldNum" sz="quarter" idx="4"/>
          </p:nvPr>
        </p:nvSpPr>
        <p:spPr/>
        <p:txBody>
          <a:bodyPr/>
          <a:lstStyle/>
          <a:p>
            <a:fld id="{14719505-AD43-774F-936C-A3AE71DD4EEA}" type="slidenum">
              <a:rPr lang="en-GB" smtClean="0"/>
              <a:pPr/>
              <a:t>8</a:t>
            </a:fld>
            <a:endParaRPr lang="en-GB" dirty="0"/>
          </a:p>
        </p:txBody>
      </p:sp>
      <p:pic>
        <p:nvPicPr>
          <p:cNvPr id="5" name="Online Media 4" title="Talking to parents about careers">
            <a:hlinkClick r:id="" action="ppaction://media"/>
            <a:extLst>
              <a:ext uri="{FF2B5EF4-FFF2-40B4-BE49-F238E27FC236}">
                <a16:creationId xmlns:a16="http://schemas.microsoft.com/office/drawing/2014/main" id="{62CF654D-E6FA-44B2-DEF4-61C86391FB98}"/>
              </a:ext>
            </a:extLst>
          </p:cNvPr>
          <p:cNvPicPr>
            <a:picLocks noRot="1" noChangeAspect="1"/>
          </p:cNvPicPr>
          <p:nvPr>
            <a:videoFile r:link="rId1"/>
          </p:nvPr>
        </p:nvPicPr>
        <p:blipFill>
          <a:blip r:embed="rId4"/>
          <a:stretch>
            <a:fillRect/>
          </a:stretch>
        </p:blipFill>
        <p:spPr>
          <a:xfrm>
            <a:off x="1739900" y="1151854"/>
            <a:ext cx="8712200" cy="4914900"/>
          </a:xfrm>
          <a:prstGeom prst="rect">
            <a:avLst/>
          </a:prstGeom>
        </p:spPr>
      </p:pic>
    </p:spTree>
    <p:extLst>
      <p:ext uri="{BB962C8B-B14F-4D97-AF65-F5344CB8AC3E}">
        <p14:creationId xmlns:p14="http://schemas.microsoft.com/office/powerpoint/2010/main" val="344168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0D708-2462-09FC-49DE-CDD9615A59A1}"/>
              </a:ext>
            </a:extLst>
          </p:cNvPr>
          <p:cNvSpPr>
            <a:spLocks noGrp="1"/>
          </p:cNvSpPr>
          <p:nvPr>
            <p:ph type="title"/>
          </p:nvPr>
        </p:nvSpPr>
        <p:spPr/>
        <p:txBody>
          <a:bodyPr/>
          <a:lstStyle/>
          <a:p>
            <a:r>
              <a:rPr lang="en-US" dirty="0"/>
              <a:t>Tips for discussing career plans with family</a:t>
            </a:r>
          </a:p>
        </p:txBody>
      </p:sp>
      <p:sp>
        <p:nvSpPr>
          <p:cNvPr id="3" name="Text Placeholder 2">
            <a:extLst>
              <a:ext uri="{FF2B5EF4-FFF2-40B4-BE49-F238E27FC236}">
                <a16:creationId xmlns:a16="http://schemas.microsoft.com/office/drawing/2014/main" id="{FAF99759-CFD4-C752-1785-25D799EF3DE6}"/>
              </a:ext>
            </a:extLst>
          </p:cNvPr>
          <p:cNvSpPr>
            <a:spLocks noGrp="1"/>
          </p:cNvSpPr>
          <p:nvPr>
            <p:ph type="body" sz="quarter" idx="12"/>
          </p:nvPr>
        </p:nvSpPr>
        <p:spPr>
          <a:xfrm>
            <a:off x="1907458" y="1809168"/>
            <a:ext cx="9604838" cy="4156075"/>
          </a:xfrm>
        </p:spPr>
        <p:txBody>
          <a:bodyPr/>
          <a:lstStyle/>
          <a:p>
            <a:pPr>
              <a:spcAft>
                <a:spcPts val="2400"/>
              </a:spcAft>
            </a:pPr>
            <a:r>
              <a:rPr lang="en-US" dirty="0"/>
              <a:t>Identify your goal for the conversation</a:t>
            </a:r>
          </a:p>
          <a:p>
            <a:pPr>
              <a:spcAft>
                <a:spcPts val="2400"/>
              </a:spcAft>
            </a:pPr>
            <a:r>
              <a:rPr lang="en-US" dirty="0"/>
              <a:t>Figure out who to talk to</a:t>
            </a:r>
          </a:p>
          <a:p>
            <a:pPr>
              <a:spcAft>
                <a:spcPts val="2400"/>
              </a:spcAft>
            </a:pPr>
            <a:r>
              <a:rPr lang="en-US" dirty="0"/>
              <a:t>Pick the right time to talk</a:t>
            </a:r>
          </a:p>
          <a:p>
            <a:pPr>
              <a:spcAft>
                <a:spcPts val="2400"/>
              </a:spcAft>
            </a:pPr>
            <a:r>
              <a:rPr lang="en-US" dirty="0"/>
              <a:t>Talk so they will listen</a:t>
            </a:r>
          </a:p>
          <a:p>
            <a:pPr>
              <a:spcAft>
                <a:spcPts val="2400"/>
              </a:spcAft>
            </a:pPr>
            <a:r>
              <a:rPr lang="en-US" dirty="0"/>
              <a:t>Consider their point of view</a:t>
            </a:r>
          </a:p>
          <a:p>
            <a:pPr>
              <a:spcAft>
                <a:spcPts val="2400"/>
              </a:spcAft>
            </a:pPr>
            <a:r>
              <a:rPr lang="en-US" dirty="0"/>
              <a:t>Plan for obstacles</a:t>
            </a:r>
          </a:p>
        </p:txBody>
      </p:sp>
      <p:sp>
        <p:nvSpPr>
          <p:cNvPr id="4" name="Slide Number Placeholder 3">
            <a:extLst>
              <a:ext uri="{FF2B5EF4-FFF2-40B4-BE49-F238E27FC236}">
                <a16:creationId xmlns:a16="http://schemas.microsoft.com/office/drawing/2014/main" id="{2D6504B7-8714-2921-51C4-8E8CBE04ED89}"/>
              </a:ext>
            </a:extLst>
          </p:cNvPr>
          <p:cNvSpPr>
            <a:spLocks noGrp="1"/>
          </p:cNvSpPr>
          <p:nvPr>
            <p:ph type="sldNum" sz="quarter" idx="4"/>
          </p:nvPr>
        </p:nvSpPr>
        <p:spPr/>
        <p:txBody>
          <a:bodyPr/>
          <a:lstStyle/>
          <a:p>
            <a:fld id="{14719505-AD43-774F-936C-A3AE71DD4EEA}" type="slidenum">
              <a:rPr lang="en-GB" smtClean="0"/>
              <a:pPr/>
              <a:t>9</a:t>
            </a:fld>
            <a:endParaRPr lang="en-GB"/>
          </a:p>
        </p:txBody>
      </p:sp>
      <p:pic>
        <p:nvPicPr>
          <p:cNvPr id="6" name="Graphic 5" descr="Warning with solid fill">
            <a:extLst>
              <a:ext uri="{FF2B5EF4-FFF2-40B4-BE49-F238E27FC236}">
                <a16:creationId xmlns:a16="http://schemas.microsoft.com/office/drawing/2014/main" id="{E339C65A-34C2-019F-CABD-64DB6FFE7466}"/>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93013" y="5225442"/>
            <a:ext cx="548640" cy="548640"/>
          </a:xfrm>
          <a:prstGeom prst="rect">
            <a:avLst/>
          </a:prstGeom>
        </p:spPr>
      </p:pic>
      <p:pic>
        <p:nvPicPr>
          <p:cNvPr id="8" name="Graphic 7" descr="Thought with solid fill">
            <a:extLst>
              <a:ext uri="{FF2B5EF4-FFF2-40B4-BE49-F238E27FC236}">
                <a16:creationId xmlns:a16="http://schemas.microsoft.com/office/drawing/2014/main" id="{2105B507-9BFA-83EE-8B84-F50B945C54C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93013" y="4518662"/>
            <a:ext cx="548640" cy="548640"/>
          </a:xfrm>
          <a:prstGeom prst="rect">
            <a:avLst/>
          </a:prstGeom>
        </p:spPr>
      </p:pic>
      <p:pic>
        <p:nvPicPr>
          <p:cNvPr id="10" name="Graphic 9" descr="Ear with solid fill">
            <a:extLst>
              <a:ext uri="{FF2B5EF4-FFF2-40B4-BE49-F238E27FC236}">
                <a16:creationId xmlns:a16="http://schemas.microsoft.com/office/drawing/2014/main" id="{391B78AA-7590-35E3-CFBB-96BC24AD10DC}"/>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1093013" y="3811884"/>
            <a:ext cx="548640" cy="548640"/>
          </a:xfrm>
          <a:prstGeom prst="rect">
            <a:avLst/>
          </a:prstGeom>
        </p:spPr>
      </p:pic>
      <p:pic>
        <p:nvPicPr>
          <p:cNvPr id="12" name="Graphic 11" descr="Clock with solid fill">
            <a:extLst>
              <a:ext uri="{FF2B5EF4-FFF2-40B4-BE49-F238E27FC236}">
                <a16:creationId xmlns:a16="http://schemas.microsoft.com/office/drawing/2014/main" id="{0182900F-AD77-5017-F520-DFCA7BAD7F3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93013" y="3105106"/>
            <a:ext cx="548640" cy="548640"/>
          </a:xfrm>
          <a:prstGeom prst="rect">
            <a:avLst/>
          </a:prstGeom>
        </p:spPr>
      </p:pic>
      <p:pic>
        <p:nvPicPr>
          <p:cNvPr id="14" name="Graphic 13" descr="Users with solid fill">
            <a:extLst>
              <a:ext uri="{FF2B5EF4-FFF2-40B4-BE49-F238E27FC236}">
                <a16:creationId xmlns:a16="http://schemas.microsoft.com/office/drawing/2014/main" id="{A96FDE68-CB66-E62A-BEBD-B4333848AB5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093013" y="2398328"/>
            <a:ext cx="548640" cy="548640"/>
          </a:xfrm>
          <a:prstGeom prst="rect">
            <a:avLst/>
          </a:prstGeom>
        </p:spPr>
      </p:pic>
      <p:pic>
        <p:nvPicPr>
          <p:cNvPr id="16" name="Graphic 15" descr="Bullseye with solid fill">
            <a:extLst>
              <a:ext uri="{FF2B5EF4-FFF2-40B4-BE49-F238E27FC236}">
                <a16:creationId xmlns:a16="http://schemas.microsoft.com/office/drawing/2014/main" id="{FDC98F0A-B6C5-52F8-688D-CBDCBE2FD5B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93013" y="1691550"/>
            <a:ext cx="548640" cy="548640"/>
          </a:xfrm>
          <a:prstGeom prst="rect">
            <a:avLst/>
          </a:prstGeom>
        </p:spPr>
      </p:pic>
    </p:spTree>
    <p:extLst>
      <p:ext uri="{BB962C8B-B14F-4D97-AF65-F5344CB8AC3E}">
        <p14:creationId xmlns:p14="http://schemas.microsoft.com/office/powerpoint/2010/main" val="9648741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GE Next Engineers">
      <a:dk1>
        <a:srgbClr val="0C2340"/>
      </a:dk1>
      <a:lt1>
        <a:srgbClr val="FFFFFF"/>
      </a:lt1>
      <a:dk2>
        <a:srgbClr val="59CBE8"/>
      </a:dk2>
      <a:lt2>
        <a:srgbClr val="0C2340"/>
      </a:lt2>
      <a:accent1>
        <a:srgbClr val="005EB8"/>
      </a:accent1>
      <a:accent2>
        <a:srgbClr val="00BD6D"/>
      </a:accent2>
      <a:accent3>
        <a:srgbClr val="FFC72B"/>
      </a:accent3>
      <a:accent4>
        <a:srgbClr val="002E5D"/>
      </a:accent4>
      <a:accent5>
        <a:srgbClr val="FE5000"/>
      </a:accent5>
      <a:accent6>
        <a:srgbClr val="58CBE8"/>
      </a:accent6>
      <a:hlink>
        <a:srgbClr val="FFFFFF"/>
      </a:hlink>
      <a:folHlink>
        <a:srgbClr val="F0F3F7"/>
      </a:folHlink>
    </a:clrScheme>
    <a:fontScheme name="GE PPT Template">
      <a:majorFont>
        <a:latin typeface="GE Inspira Sans"/>
        <a:ea typeface=""/>
        <a:cs typeface=""/>
      </a:majorFont>
      <a:minorFont>
        <a:latin typeface="GE Inspira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lgn="l">
          <a:spcBef>
            <a:spcPts val="1200"/>
          </a:spcBef>
          <a:defRPr dirty="0"/>
        </a:defPPr>
      </a:lstStyle>
    </a:txDef>
  </a:objectDefaults>
  <a:extraClrSchemeLst/>
  <a:extLst>
    <a:ext uri="{05A4C25C-085E-4340-85A3-A5531E510DB2}">
      <thm15:themeFamily xmlns:thm15="http://schemas.microsoft.com/office/thememl/2012/main" name="Presentation30" id="{222BF995-F48A-C34F-97B2-06BDC8D7E3B2}" vid="{3C5F9A63-2495-3A4F-B958-17AFA430D0A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GE Inspira Sans"/>
        <a:font script="Hebr" typeface="GE Inspir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E Inspira Sans"/>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E Colors">
      <a:dk1>
        <a:srgbClr val="63666A"/>
      </a:dk1>
      <a:lt1>
        <a:sysClr val="window" lastClr="FFFFFF"/>
      </a:lt1>
      <a:dk2>
        <a:srgbClr val="B1B3B3"/>
      </a:dk2>
      <a:lt2>
        <a:srgbClr val="F0F0F0"/>
      </a:lt2>
      <a:accent1>
        <a:srgbClr val="005EB8"/>
      </a:accent1>
      <a:accent2>
        <a:srgbClr val="63666A"/>
      </a:accent2>
      <a:accent3>
        <a:srgbClr val="00B5E2"/>
      </a:accent3>
      <a:accent4>
        <a:srgbClr val="13294B"/>
      </a:accent4>
      <a:accent5>
        <a:srgbClr val="B1B3B3"/>
      </a:accent5>
      <a:accent6>
        <a:srgbClr val="00BF6F"/>
      </a:accent6>
      <a:hlink>
        <a:srgbClr val="005CB9"/>
      </a:hlink>
      <a:folHlink>
        <a:srgbClr val="00B5E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GE Inspira Sans"/>
        <a:font script="Hebr" typeface="GE Inspir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E Inspira Sans"/>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42252d84-eba6-4a30-add5-89ed5b4f24ce">
      <UserInfo>
        <DisplayName>Melanie Tingstrom</DisplayName>
        <AccountId>1583</AccountId>
        <AccountType/>
      </UserInfo>
      <UserInfo>
        <DisplayName>Jessica Baker</DisplayName>
        <AccountId>161</AccountId>
        <AccountType/>
      </UserInfo>
      <UserInfo>
        <DisplayName>Steven Ehrenberg</DisplayName>
        <AccountId>146</AccountId>
        <AccountType/>
      </UserInfo>
      <UserInfo>
        <DisplayName>Erica Spangler</DisplayName>
        <AccountId>91</AccountId>
        <AccountType/>
      </UserInfo>
      <UserInfo>
        <DisplayName>Mengee Sirleaf</DisplayName>
        <AccountId>142</AccountId>
        <AccountType/>
      </UserInfo>
      <UserInfo>
        <DisplayName>Elizabeth Adelman</DisplayName>
        <AccountId>71</AccountId>
        <AccountType/>
      </UserInfo>
      <UserInfo>
        <DisplayName>Dylan Busa</DisplayName>
        <AccountId>354</AccountId>
        <AccountType/>
      </UserInfo>
      <UserInfo>
        <DisplayName>Lisa Johnson</DisplayName>
        <AccountId>14</AccountId>
        <AccountType/>
      </UserInfo>
      <UserInfo>
        <DisplayName>Dmitri Ivashchenko</DisplayName>
        <AccountId>64</AccountId>
        <AccountType/>
      </UserInfo>
      <UserInfo>
        <DisplayName>Samantha LiPuma</DisplayName>
        <AccountId>982</AccountId>
        <AccountType/>
      </UserInfo>
      <UserInfo>
        <DisplayName>Pamela Carter</DisplayName>
        <AccountId>69</AccountId>
        <AccountType/>
      </UserInfo>
      <UserInfo>
        <DisplayName>Zabi Girowal</DisplayName>
        <AccountId>76</AccountId>
        <AccountType/>
      </UserInfo>
      <UserInfo>
        <DisplayName>Pauline McMurry</DisplayName>
        <AccountId>303</AccountId>
        <AccountType/>
      </UserInfo>
      <UserInfo>
        <DisplayName>Carina Omoeva</DisplayName>
        <AccountId>67</AccountId>
        <AccountType/>
      </UserInfo>
      <UserInfo>
        <DisplayName>Katie Rose Dailey</DisplayName>
        <AccountId>104</AccountId>
        <AccountType/>
      </UserInfo>
      <UserInfo>
        <DisplayName>Eleanor Newsome</DisplayName>
        <AccountId>761</AccountId>
        <AccountType/>
      </UserInfo>
      <UserInfo>
        <DisplayName>Wael Moussa</DisplayName>
        <AccountId>101</AccountId>
        <AccountType/>
      </UserInfo>
      <UserInfo>
        <DisplayName>Kristin Brady</DisplayName>
        <AccountId>13</AccountId>
        <AccountType/>
      </UserInfo>
      <UserInfo>
        <DisplayName>Heyab Ogbasion</DisplayName>
        <AccountId>59</AccountId>
        <AccountType/>
      </UserInfo>
      <UserInfo>
        <DisplayName>Naseem Akhtar</DisplayName>
        <AccountId>53</AccountId>
        <AccountType/>
      </UserInfo>
      <UserInfo>
        <DisplayName>Brian Dooley</DisplayName>
        <AccountId>103</AccountId>
        <AccountType/>
      </UserInfo>
      <UserInfo>
        <DisplayName>Janel Poche</DisplayName>
        <AccountId>21</AccountId>
        <AccountType/>
      </UserInfo>
      <UserInfo>
        <DisplayName>Joseph Diederich</DisplayName>
        <AccountId>257</AccountId>
        <AccountType/>
      </UserInfo>
      <UserInfo>
        <DisplayName>Amanda McMahon</DisplayName>
        <AccountId>15</AccountId>
        <AccountType/>
      </UserInfo>
      <UserInfo>
        <DisplayName>Deanna Saab</DisplayName>
        <AccountId>109</AccountId>
        <AccountType/>
      </UserInfo>
      <UserInfo>
        <DisplayName>Kendra Northington</DisplayName>
        <AccountId>105</AccountId>
        <AccountType/>
      </UserInfo>
      <UserInfo>
        <DisplayName>Saori Iwamoto</DisplayName>
        <AccountId>160</AccountId>
        <AccountType/>
      </UserInfo>
      <UserInfo>
        <DisplayName>Mohammad Basel Hafez</DisplayName>
        <AccountId>434</AccountId>
        <AccountType/>
      </UserInfo>
      <UserInfo>
        <DisplayName>Rachel Hatch</DisplayName>
        <AccountId>180</AccountId>
        <AccountType/>
      </UserInfo>
      <UserInfo>
        <DisplayName>Roberto Matus</DisplayName>
        <AccountId>75</AccountId>
        <AccountType/>
      </UserInfo>
    </SharedWithUsers>
    <MediaLengthInSeconds xmlns="013d5bed-8dde-4dc6-a390-d932e55a79df" xsi:nil="true"/>
    <_ip_UnifiedCompliancePolicyUIAction xmlns="http://schemas.microsoft.com/sharepoint/v3" xsi:nil="true"/>
    <_ip_UnifiedCompliancePolicyProperties xmlns="http://schemas.microsoft.com/sharepoint/v3" xsi:nil="true"/>
    <TaxCatchAll xmlns="42252d84-eba6-4a30-add5-89ed5b4f24ce" xsi:nil="true"/>
    <lcf76f155ced4ddcb4097134ff3c332f xmlns="013d5bed-8dde-4dc6-a390-d932e55a79df">
      <Terms xmlns="http://schemas.microsoft.com/office/infopath/2007/PartnerControls"/>
    </lcf76f155ced4ddcb4097134ff3c332f>
    <Open_x0020_with_x0020_Seclore xmlns="013d5bed-8dde-4dc6-a390-d932e55a79df" xsi:nil="true"/>
    <IconOverlay xmlns="http://schemas.microsoft.com/sharepoint/v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5321155CBED8E4AAF4F046413B3C05D" ma:contentTypeVersion="24" ma:contentTypeDescription="Create a new document." ma:contentTypeScope="" ma:versionID="6cf73e8cf402ed82669d2442ba201f2c">
  <xsd:schema xmlns:xsd="http://www.w3.org/2001/XMLSchema" xmlns:xs="http://www.w3.org/2001/XMLSchema" xmlns:p="http://schemas.microsoft.com/office/2006/metadata/properties" xmlns:ns1="http://schemas.microsoft.com/sharepoint/v3" xmlns:ns2="42252d84-eba6-4a30-add5-89ed5b4f24ce" xmlns:ns3="013d5bed-8dde-4dc6-a390-d932e55a79df" xmlns:ns4="http://schemas.microsoft.com/sharepoint/v4" targetNamespace="http://schemas.microsoft.com/office/2006/metadata/properties" ma:root="true" ma:fieldsID="21dd80b2d87659f3192df32841ef26b1" ns1:_="" ns2:_="" ns3:_="" ns4:_="">
    <xsd:import namespace="http://schemas.microsoft.com/sharepoint/v3"/>
    <xsd:import namespace="42252d84-eba6-4a30-add5-89ed5b4f24ce"/>
    <xsd:import namespace="013d5bed-8dde-4dc6-a390-d932e55a79df"/>
    <xsd:import namespace="http://schemas.microsoft.com/sharepoint/v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1:_ip_UnifiedCompliancePolicyProperties" minOccurs="0"/>
                <xsd:element ref="ns1:_ip_UnifiedCompliancePolicyUIAction" minOccurs="0"/>
                <xsd:element ref="ns3:MediaServiceLocation" minOccurs="0"/>
                <xsd:element ref="ns3:lcf76f155ced4ddcb4097134ff3c332f" minOccurs="0"/>
                <xsd:element ref="ns2:TaxCatchAll" minOccurs="0"/>
                <xsd:element ref="ns3:MediaServiceObjectDetectorVersions" minOccurs="0"/>
                <xsd:element ref="ns3:MediaServiceSearchProperties" minOccurs="0"/>
                <xsd:element ref="ns3:Open_x0020_with_x0020_Seclore" minOccurs="0"/>
                <xsd:element ref="ns4:IconOverlay"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2252d84-eba6-4a30-add5-89ed5b4f24c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fd1693e-c15b-4460-aeef-a301a32d4f3b}" ma:internalName="TaxCatchAll" ma:showField="CatchAllData" ma:web="42252d84-eba6-4a30-add5-89ed5b4f24c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13d5bed-8dde-4dc6-a390-d932e55a79d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2" nillable="true" ma:displayName="Location" ma:internalName="MediaServiceLocation" ma:readOnly="true">
      <xsd:simpleType>
        <xsd:restriction base="dms:Text"/>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Open_x0020_with_x0020_Seclore" ma:index="28" nillable="true" ma:displayName="Open with Seclore" ma:hidden="true" ma:internalName="Open_x0020_with_x0020_Seclore">
      <xsd:simpleType>
        <xsd:restriction base="dms:Text"/>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2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449B2A-3B26-45B0-8111-01E1676BE15F}">
  <ds:schemaRefs>
    <ds:schemaRef ds:uri="http://schemas.microsoft.com/sharepoint/v3/contenttype/forms"/>
  </ds:schemaRefs>
</ds:datastoreItem>
</file>

<file path=customXml/itemProps2.xml><?xml version="1.0" encoding="utf-8"?>
<ds:datastoreItem xmlns:ds="http://schemas.openxmlformats.org/officeDocument/2006/customXml" ds:itemID="{1DC5E55A-059E-44C7-8054-8B7CAB1DED04}">
  <ds:schemaRefs>
    <ds:schemaRef ds:uri="http://purl.org/dc/terms/"/>
    <ds:schemaRef ds:uri="http://schemas.openxmlformats.org/package/2006/metadata/core-properties"/>
    <ds:schemaRef ds:uri="http://purl.org/dc/elements/1.1/"/>
    <ds:schemaRef ds:uri="http://purl.org/dc/dcmitype/"/>
    <ds:schemaRef ds:uri="http://schemas.microsoft.com/office/infopath/2007/PartnerControls"/>
    <ds:schemaRef ds:uri="http://schemas.microsoft.com/sharepoint/v4"/>
    <ds:schemaRef ds:uri="http://schemas.microsoft.com/office/2006/documentManagement/types"/>
    <ds:schemaRef ds:uri="013d5bed-8dde-4dc6-a390-d932e55a79df"/>
    <ds:schemaRef ds:uri="http://www.w3.org/XML/1998/namespace"/>
    <ds:schemaRef ds:uri="42252d84-eba6-4a30-add5-89ed5b4f24ce"/>
    <ds:schemaRef ds:uri="http://schemas.microsoft.com/sharepoint/v3"/>
    <ds:schemaRef ds:uri="http://schemas.microsoft.com/office/2006/metadata/properties"/>
  </ds:schemaRefs>
</ds:datastoreItem>
</file>

<file path=customXml/itemProps3.xml><?xml version="1.0" encoding="utf-8"?>
<ds:datastoreItem xmlns:ds="http://schemas.openxmlformats.org/officeDocument/2006/customXml" ds:itemID="{72AC91A8-022E-4443-AF49-CA8802BCC5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2252d84-eba6-4a30-add5-89ed5b4f24ce"/>
    <ds:schemaRef ds:uri="013d5bed-8dde-4dc6-a390-d932e55a79df"/>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1467</TotalTime>
  <Words>463</Words>
  <Application>Microsoft Office PowerPoint</Application>
  <PresentationFormat>Widescreen</PresentationFormat>
  <Paragraphs>58</Paragraphs>
  <Slides>10</Slides>
  <Notes>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GE Inspira Sans</vt:lpstr>
      <vt:lpstr>Arial</vt:lpstr>
      <vt:lpstr>Wingdings 2</vt:lpstr>
      <vt:lpstr>Office Theme</vt:lpstr>
      <vt:lpstr>Family Influence on  Career Choices</vt:lpstr>
      <vt:lpstr>Share different examples of the following:</vt:lpstr>
      <vt:lpstr>PowerPoint Presentation</vt:lpstr>
      <vt:lpstr>Thinking about the examples below, How might family influence affect these students’ choices in the short term? In the long term?</vt:lpstr>
      <vt:lpstr>GENOGRAM A diagram that shows relationships, interactions, and information within a family</vt:lpstr>
      <vt:lpstr>Create your own education and career genogram</vt:lpstr>
      <vt:lpstr>Discussion questions</vt:lpstr>
      <vt:lpstr>Video: Talking to parents about careers</vt:lpstr>
      <vt:lpstr>Tips for discussing career plans with family</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Caywood, Jeff (GE Corporate)</dc:creator>
  <cp:keywords/>
  <dc:description/>
  <cp:lastModifiedBy>Kendra Northington Stone</cp:lastModifiedBy>
  <cp:revision>11</cp:revision>
  <dcterms:created xsi:type="dcterms:W3CDTF">2021-06-23T18:44:24Z</dcterms:created>
  <dcterms:modified xsi:type="dcterms:W3CDTF">2026-07-09T14:44:32Z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14000</vt:r8>
  </property>
  <property fmtid="{D5CDD505-2E9C-101B-9397-08002B2CF9AE}" pid="3" name="ContentTypeId">
    <vt:lpwstr>0x01010035321155CBED8E4AAF4F046413B3C05D</vt:lpwstr>
  </property>
  <property fmtid="{D5CDD505-2E9C-101B-9397-08002B2CF9AE}" pid="4" name="ComplianceAssetId">
    <vt:lpwstr/>
  </property>
  <property fmtid="{D5CDD505-2E9C-101B-9397-08002B2CF9AE}" pid="5" name="_ExtendedDescription">
    <vt:lpwstr/>
  </property>
  <property fmtid="{D5CDD505-2E9C-101B-9397-08002B2CF9AE}" pid="6" name="MediaServiceImageTags">
    <vt:lpwstr/>
  </property>
  <property fmtid="{D5CDD505-2E9C-101B-9397-08002B2CF9AE}" pid="7" name="ArticulateGUID">
    <vt:lpwstr>9171ACDB-6D50-4397-8A77-4F5F3078DB93</vt:lpwstr>
  </property>
  <property fmtid="{D5CDD505-2E9C-101B-9397-08002B2CF9AE}" pid="8" name="ArticulatePath">
    <vt:lpwstr>https://fhi360web.sharepoint.com/sites/nextengineers/Shared Documents/09. Content and Learning/3.2 Academy 2.0/01. Unit 1/04. Employability Skills Overview/Employability Skills Overview</vt:lpwstr>
  </property>
</Properties>
</file>