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Lst>
  <p:notesMasterIdLst>
    <p:notesMasterId r:id="rId21"/>
  </p:notesMasterIdLst>
  <p:handoutMasterIdLst>
    <p:handoutMasterId r:id="rId22"/>
  </p:handoutMasterIdLst>
  <p:sldIdLst>
    <p:sldId id="256" r:id="rId5"/>
    <p:sldId id="268" r:id="rId6"/>
    <p:sldId id="484" r:id="rId7"/>
    <p:sldId id="485" r:id="rId8"/>
    <p:sldId id="486" r:id="rId9"/>
    <p:sldId id="487" r:id="rId10"/>
    <p:sldId id="492" r:id="rId11"/>
    <p:sldId id="488" r:id="rId12"/>
    <p:sldId id="489" r:id="rId13"/>
    <p:sldId id="490" r:id="rId14"/>
    <p:sldId id="491" r:id="rId15"/>
    <p:sldId id="480" r:id="rId16"/>
    <p:sldId id="493" r:id="rId17"/>
    <p:sldId id="481" r:id="rId18"/>
    <p:sldId id="483" r:id="rId19"/>
    <p:sldId id="267" r:id="rId20"/>
  </p:sldIdLst>
  <p:sldSz cx="12192000" cy="6858000"/>
  <p:notesSz cx="6858000" cy="9144000"/>
  <p:embeddedFontLst>
    <p:embeddedFont>
      <p:font typeface="GE Inspira Sans" panose="020B0503060000000003" pitchFamily="34" charset="0"/>
      <p:regular r:id="rId23"/>
      <p:bold r:id="rId24"/>
      <p:italic r:id="rId25"/>
      <p:boldItalic r:id="rId26"/>
    </p:embeddedFont>
    <p:embeddedFont>
      <p:font typeface="Wingdings 2" panose="05020102010507070707" pitchFamily="18" charset="2"/>
      <p:regular r:id="rId27"/>
    </p:embeddedFont>
  </p:embeddedFontLst>
  <p:custDataLst>
    <p:tags r:id="rId2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3456" userDrawn="1">
          <p15:clr>
            <a:srgbClr val="A4A3A4"/>
          </p15:clr>
        </p15:guide>
      </p15:sldGuideLst>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09AD699-D0A5-97EF-C2E3-E2C7C3515BB9}" name="Kendra Northington Stone" initials="KS" userId="S::KNorthington@fhi360.org::7c17964f-4533-4e1e-9ef0-3b8815c785c3" providerId="AD"/>
  <p188:author id="{E7F101F3-03A8-4B9C-E381-66C7D5EEF83C}" name="Jessica Baker" initials="JB" userId="S::JeBaker@fhi360.org::ec6199f2-1393-4d61-bf43-949919d0f5d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CB9"/>
    <a:srgbClr val="002D5D"/>
    <a:srgbClr val="DBE2E9"/>
    <a:srgbClr val="00BF6F"/>
    <a:srgbClr val="FFC72C"/>
    <a:srgbClr val="FE5000"/>
    <a:srgbClr val="D1DAE3"/>
    <a:srgbClr val="FFFFFF"/>
    <a:srgbClr val="EFF3F7"/>
    <a:srgbClr val="EEF2F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EC7A1FD-610D-4B4B-B896-584106A51276}" v="2" dt="2026-06-23T20:49:41.914"/>
  </p1510:revLst>
</p1510:revInfo>
</file>

<file path=ppt/tableStyles.xml><?xml version="1.0" encoding="utf-8"?>
<a:tblStyleLst xmlns:a="http://schemas.openxmlformats.org/drawingml/2006/main" def="{69012ECD-51FC-41F1-AA8D-1B2483CD663E}">
  <a:tblStyle styleId="{0817EA92-75D0-4044-A80A-286907CE0DDB}" styleName="Custom Table Style">
    <a:wholeTbl>
      <a:tcTxStyle>
        <a:fontRef idx="minor">
          <a:scrgbClr r="30" g="47" b="70"/>
        </a:fontRef>
        <a:schemeClr val="tx1"/>
      </a:tcTxStyle>
      <a:tcStyle>
        <a:tcBdr>
          <a:left>
            <a:lnRef idx="2">
              <a:schemeClr val="accent1"/>
            </a:lnRef>
          </a:left>
          <a:right>
            <a:lnRef idx="2">
              <a:schemeClr val="accent1"/>
            </a:lnRef>
          </a:right>
          <a:top>
            <a:lnRef idx="2">
              <a:schemeClr val="accent1"/>
            </a:lnRef>
          </a:top>
          <a:bottom>
            <a:lnRef idx="2">
              <a:schemeClr val="accent1"/>
            </a:lnRef>
          </a:bottom>
          <a:insideH>
            <a:lnRef idx="2">
              <a:schemeClr val="accent1"/>
            </a:lnRef>
          </a:insideH>
          <a:insideV>
            <a:lnRef idx="2">
              <a:schemeClr val="accent1"/>
            </a:lnRef>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2"/>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98"/>
  </p:normalViewPr>
  <p:slideViewPr>
    <p:cSldViewPr snapToGrid="0">
      <p:cViewPr varScale="1">
        <p:scale>
          <a:sx n="78" d="100"/>
          <a:sy n="78" d="100"/>
        </p:scale>
        <p:origin x="850" y="62"/>
      </p:cViewPr>
      <p:guideLst>
        <p:guide pos="3840"/>
        <p:guide orient="horz" pos="3456"/>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4.fntdata"/><Relationship Id="rId3" Type="http://schemas.openxmlformats.org/officeDocument/2006/relationships/customXml" Target="../customXml/item3.xml"/><Relationship Id="rId21" Type="http://schemas.openxmlformats.org/officeDocument/2006/relationships/notesMaster" Target="notesMasters/notesMaster1.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3.fntdata"/><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2.fntdata"/><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1.fntdata"/><Relationship Id="rId28"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font" Target="fonts/font5.fntdata"/><Relationship Id="rId30" Type="http://schemas.openxmlformats.org/officeDocument/2006/relationships/viewProps" Target="viewProps.xml"/><Relationship Id="rId35" Type="http://schemas.microsoft.com/office/2018/10/relationships/authors" Target="author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ndra Northington Stone" userId="7c17964f-4533-4e1e-9ef0-3b8815c785c3" providerId="ADAL" clId="{99C9E41A-6245-4278-8A9F-1615F2EDA438}"/>
    <pc:docChg chg="custSel addSld delSld modSld">
      <pc:chgData name="Kendra Northington Stone" userId="7c17964f-4533-4e1e-9ef0-3b8815c785c3" providerId="ADAL" clId="{99C9E41A-6245-4278-8A9F-1615F2EDA438}" dt="2026-06-23T20:49:49.016" v="28" actId="478"/>
      <pc:docMkLst>
        <pc:docMk/>
      </pc:docMkLst>
      <pc:sldChg chg="modSp mod">
        <pc:chgData name="Kendra Northington Stone" userId="7c17964f-4533-4e1e-9ef0-3b8815c785c3" providerId="ADAL" clId="{99C9E41A-6245-4278-8A9F-1615F2EDA438}" dt="2026-06-23T20:48:08.807" v="13" actId="20577"/>
        <pc:sldMkLst>
          <pc:docMk/>
          <pc:sldMk cId="109857222" sldId="256"/>
        </pc:sldMkLst>
        <pc:spChg chg="mod">
          <ac:chgData name="Kendra Northington Stone" userId="7c17964f-4533-4e1e-9ef0-3b8815c785c3" providerId="ADAL" clId="{99C9E41A-6245-4278-8A9F-1615F2EDA438}" dt="2026-06-23T20:48:08.807" v="13" actId="20577"/>
          <ac:spMkLst>
            <pc:docMk/>
            <pc:sldMk cId="109857222" sldId="256"/>
            <ac:spMk id="4" creationId="{BFE27C2E-DFBC-4B79-A5EE-A7B529AC1F5A}"/>
          </ac:spMkLst>
        </pc:spChg>
      </pc:sldChg>
      <pc:sldChg chg="del">
        <pc:chgData name="Kendra Northington Stone" userId="7c17964f-4533-4e1e-9ef0-3b8815c785c3" providerId="ADAL" clId="{99C9E41A-6245-4278-8A9F-1615F2EDA438}" dt="2026-06-23T20:48:12.107" v="14" actId="47"/>
        <pc:sldMkLst>
          <pc:docMk/>
          <pc:sldMk cId="3625198560" sldId="257"/>
        </pc:sldMkLst>
      </pc:sldChg>
      <pc:sldChg chg="del">
        <pc:chgData name="Kendra Northington Stone" userId="7c17964f-4533-4e1e-9ef0-3b8815c785c3" providerId="ADAL" clId="{99C9E41A-6245-4278-8A9F-1615F2EDA438}" dt="2026-06-23T20:48:12.376" v="15" actId="47"/>
        <pc:sldMkLst>
          <pc:docMk/>
          <pc:sldMk cId="1194698297" sldId="258"/>
        </pc:sldMkLst>
      </pc:sldChg>
      <pc:sldChg chg="del">
        <pc:chgData name="Kendra Northington Stone" userId="7c17964f-4533-4e1e-9ef0-3b8815c785c3" providerId="ADAL" clId="{99C9E41A-6245-4278-8A9F-1615F2EDA438}" dt="2026-06-23T20:48:12.632" v="16" actId="47"/>
        <pc:sldMkLst>
          <pc:docMk/>
          <pc:sldMk cId="1478454703" sldId="259"/>
        </pc:sldMkLst>
      </pc:sldChg>
      <pc:sldChg chg="del">
        <pc:chgData name="Kendra Northington Stone" userId="7c17964f-4533-4e1e-9ef0-3b8815c785c3" providerId="ADAL" clId="{99C9E41A-6245-4278-8A9F-1615F2EDA438}" dt="2026-06-23T20:48:13.127" v="18" actId="47"/>
        <pc:sldMkLst>
          <pc:docMk/>
          <pc:sldMk cId="3532085961" sldId="261"/>
        </pc:sldMkLst>
      </pc:sldChg>
      <pc:sldChg chg="del">
        <pc:chgData name="Kendra Northington Stone" userId="7c17964f-4533-4e1e-9ef0-3b8815c785c3" providerId="ADAL" clId="{99C9E41A-6245-4278-8A9F-1615F2EDA438}" dt="2026-06-23T20:48:13.318" v="19" actId="47"/>
        <pc:sldMkLst>
          <pc:docMk/>
          <pc:sldMk cId="3575077407" sldId="262"/>
        </pc:sldMkLst>
      </pc:sldChg>
      <pc:sldChg chg="del">
        <pc:chgData name="Kendra Northington Stone" userId="7c17964f-4533-4e1e-9ef0-3b8815c785c3" providerId="ADAL" clId="{99C9E41A-6245-4278-8A9F-1615F2EDA438}" dt="2026-06-23T20:48:13.570" v="20" actId="47"/>
        <pc:sldMkLst>
          <pc:docMk/>
          <pc:sldMk cId="2868413080" sldId="263"/>
        </pc:sldMkLst>
      </pc:sldChg>
      <pc:sldChg chg="del">
        <pc:chgData name="Kendra Northington Stone" userId="7c17964f-4533-4e1e-9ef0-3b8815c785c3" providerId="ADAL" clId="{99C9E41A-6245-4278-8A9F-1615F2EDA438}" dt="2026-06-23T20:48:14.586" v="22" actId="47"/>
        <pc:sldMkLst>
          <pc:docMk/>
          <pc:sldMk cId="1139614118" sldId="265"/>
        </pc:sldMkLst>
      </pc:sldChg>
      <pc:sldChg chg="del">
        <pc:chgData name="Kendra Northington Stone" userId="7c17964f-4533-4e1e-9ef0-3b8815c785c3" providerId="ADAL" clId="{99C9E41A-6245-4278-8A9F-1615F2EDA438}" dt="2026-06-23T20:48:15.038" v="23" actId="47"/>
        <pc:sldMkLst>
          <pc:docMk/>
          <pc:sldMk cId="3271726228" sldId="266"/>
        </pc:sldMkLst>
      </pc:sldChg>
      <pc:sldChg chg="del">
        <pc:chgData name="Kendra Northington Stone" userId="7c17964f-4533-4e1e-9ef0-3b8815c785c3" providerId="ADAL" clId="{99C9E41A-6245-4278-8A9F-1615F2EDA438}" dt="2026-06-23T20:48:12.870" v="17" actId="47"/>
        <pc:sldMkLst>
          <pc:docMk/>
          <pc:sldMk cId="2206877775" sldId="268"/>
        </pc:sldMkLst>
      </pc:sldChg>
      <pc:sldChg chg="addSp delSp modSp new mod">
        <pc:chgData name="Kendra Northington Stone" userId="7c17964f-4533-4e1e-9ef0-3b8815c785c3" providerId="ADAL" clId="{99C9E41A-6245-4278-8A9F-1615F2EDA438}" dt="2026-06-23T20:49:49.016" v="28" actId="478"/>
        <pc:sldMkLst>
          <pc:docMk/>
          <pc:sldMk cId="4083645917" sldId="268"/>
        </pc:sldMkLst>
        <pc:spChg chg="mod">
          <ac:chgData name="Kendra Northington Stone" userId="7c17964f-4533-4e1e-9ef0-3b8815c785c3" providerId="ADAL" clId="{99C9E41A-6245-4278-8A9F-1615F2EDA438}" dt="2026-06-23T20:48:34.627" v="25"/>
          <ac:spMkLst>
            <pc:docMk/>
            <pc:sldMk cId="4083645917" sldId="268"/>
            <ac:spMk id="2" creationId="{1716AA63-3E7E-C37A-521C-C081AFB7CEE2}"/>
          </ac:spMkLst>
        </pc:spChg>
        <pc:spChg chg="add del">
          <ac:chgData name="Kendra Northington Stone" userId="7c17964f-4533-4e1e-9ef0-3b8815c785c3" providerId="ADAL" clId="{99C9E41A-6245-4278-8A9F-1615F2EDA438}" dt="2026-06-23T20:49:49.016" v="28" actId="478"/>
          <ac:spMkLst>
            <pc:docMk/>
            <pc:sldMk cId="4083645917" sldId="268"/>
            <ac:spMk id="5" creationId="{CBBF1AE9-B0AE-7AA6-3B72-C86673BD9460}"/>
          </ac:spMkLst>
        </pc:spChg>
      </pc:sldChg>
      <pc:sldChg chg="del">
        <pc:chgData name="Kendra Northington Stone" userId="7c17964f-4533-4e1e-9ef0-3b8815c785c3" providerId="ADAL" clId="{99C9E41A-6245-4278-8A9F-1615F2EDA438}" dt="2026-06-23T20:48:14.120" v="21" actId="47"/>
        <pc:sldMkLst>
          <pc:docMk/>
          <pc:sldMk cId="842466038" sldId="269"/>
        </pc:sldMkLst>
      </pc:sldChg>
      <pc:sldChg chg="add">
        <pc:chgData name="Kendra Northington Stone" userId="7c17964f-4533-4e1e-9ef0-3b8815c785c3" providerId="ADAL" clId="{99C9E41A-6245-4278-8A9F-1615F2EDA438}" dt="2026-06-23T20:49:41.903" v="27"/>
        <pc:sldMkLst>
          <pc:docMk/>
          <pc:sldMk cId="3882884451" sldId="480"/>
        </pc:sldMkLst>
      </pc:sldChg>
      <pc:sldChg chg="add">
        <pc:chgData name="Kendra Northington Stone" userId="7c17964f-4533-4e1e-9ef0-3b8815c785c3" providerId="ADAL" clId="{99C9E41A-6245-4278-8A9F-1615F2EDA438}" dt="2026-06-23T20:49:41.903" v="27"/>
        <pc:sldMkLst>
          <pc:docMk/>
          <pc:sldMk cId="12061372" sldId="481"/>
        </pc:sldMkLst>
      </pc:sldChg>
      <pc:sldChg chg="add">
        <pc:chgData name="Kendra Northington Stone" userId="7c17964f-4533-4e1e-9ef0-3b8815c785c3" providerId="ADAL" clId="{99C9E41A-6245-4278-8A9F-1615F2EDA438}" dt="2026-06-23T20:49:41.903" v="27"/>
        <pc:sldMkLst>
          <pc:docMk/>
          <pc:sldMk cId="473703073" sldId="483"/>
        </pc:sldMkLst>
      </pc:sldChg>
      <pc:sldChg chg="add">
        <pc:chgData name="Kendra Northington Stone" userId="7c17964f-4533-4e1e-9ef0-3b8815c785c3" providerId="ADAL" clId="{99C9E41A-6245-4278-8A9F-1615F2EDA438}" dt="2026-06-23T20:49:41.903" v="27"/>
        <pc:sldMkLst>
          <pc:docMk/>
          <pc:sldMk cId="3009541174" sldId="484"/>
        </pc:sldMkLst>
      </pc:sldChg>
      <pc:sldChg chg="add">
        <pc:chgData name="Kendra Northington Stone" userId="7c17964f-4533-4e1e-9ef0-3b8815c785c3" providerId="ADAL" clId="{99C9E41A-6245-4278-8A9F-1615F2EDA438}" dt="2026-06-23T20:49:41.903" v="27"/>
        <pc:sldMkLst>
          <pc:docMk/>
          <pc:sldMk cId="483379649" sldId="485"/>
        </pc:sldMkLst>
      </pc:sldChg>
      <pc:sldChg chg="add">
        <pc:chgData name="Kendra Northington Stone" userId="7c17964f-4533-4e1e-9ef0-3b8815c785c3" providerId="ADAL" clId="{99C9E41A-6245-4278-8A9F-1615F2EDA438}" dt="2026-06-23T20:49:41.903" v="27"/>
        <pc:sldMkLst>
          <pc:docMk/>
          <pc:sldMk cId="3441689880" sldId="486"/>
        </pc:sldMkLst>
      </pc:sldChg>
      <pc:sldChg chg="add">
        <pc:chgData name="Kendra Northington Stone" userId="7c17964f-4533-4e1e-9ef0-3b8815c785c3" providerId="ADAL" clId="{99C9E41A-6245-4278-8A9F-1615F2EDA438}" dt="2026-06-23T20:49:41.903" v="27"/>
        <pc:sldMkLst>
          <pc:docMk/>
          <pc:sldMk cId="1897603367" sldId="487"/>
        </pc:sldMkLst>
      </pc:sldChg>
      <pc:sldChg chg="add">
        <pc:chgData name="Kendra Northington Stone" userId="7c17964f-4533-4e1e-9ef0-3b8815c785c3" providerId="ADAL" clId="{99C9E41A-6245-4278-8A9F-1615F2EDA438}" dt="2026-06-23T20:49:41.903" v="27"/>
        <pc:sldMkLst>
          <pc:docMk/>
          <pc:sldMk cId="3423557124" sldId="488"/>
        </pc:sldMkLst>
      </pc:sldChg>
      <pc:sldChg chg="add">
        <pc:chgData name="Kendra Northington Stone" userId="7c17964f-4533-4e1e-9ef0-3b8815c785c3" providerId="ADAL" clId="{99C9E41A-6245-4278-8A9F-1615F2EDA438}" dt="2026-06-23T20:49:41.903" v="27"/>
        <pc:sldMkLst>
          <pc:docMk/>
          <pc:sldMk cId="1441340258" sldId="489"/>
        </pc:sldMkLst>
      </pc:sldChg>
      <pc:sldChg chg="add">
        <pc:chgData name="Kendra Northington Stone" userId="7c17964f-4533-4e1e-9ef0-3b8815c785c3" providerId="ADAL" clId="{99C9E41A-6245-4278-8A9F-1615F2EDA438}" dt="2026-06-23T20:49:41.903" v="27"/>
        <pc:sldMkLst>
          <pc:docMk/>
          <pc:sldMk cId="259743583" sldId="490"/>
        </pc:sldMkLst>
      </pc:sldChg>
      <pc:sldChg chg="add">
        <pc:chgData name="Kendra Northington Stone" userId="7c17964f-4533-4e1e-9ef0-3b8815c785c3" providerId="ADAL" clId="{99C9E41A-6245-4278-8A9F-1615F2EDA438}" dt="2026-06-23T20:49:41.903" v="27"/>
        <pc:sldMkLst>
          <pc:docMk/>
          <pc:sldMk cId="2760989748" sldId="491"/>
        </pc:sldMkLst>
      </pc:sldChg>
      <pc:sldChg chg="add">
        <pc:chgData name="Kendra Northington Stone" userId="7c17964f-4533-4e1e-9ef0-3b8815c785c3" providerId="ADAL" clId="{99C9E41A-6245-4278-8A9F-1615F2EDA438}" dt="2026-06-23T20:49:41.903" v="27"/>
        <pc:sldMkLst>
          <pc:docMk/>
          <pc:sldMk cId="1564058820" sldId="492"/>
        </pc:sldMkLst>
      </pc:sldChg>
      <pc:sldChg chg="add">
        <pc:chgData name="Kendra Northington Stone" userId="7c17964f-4533-4e1e-9ef0-3b8815c785c3" providerId="ADAL" clId="{99C9E41A-6245-4278-8A9F-1615F2EDA438}" dt="2026-06-23T20:49:41.903" v="27"/>
        <pc:sldMkLst>
          <pc:docMk/>
          <pc:sldMk cId="4046976014" sldId="493"/>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0AF74D3-3FF2-4B74-8218-0148BCBFB1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solidFill>
                <a:schemeClr val="accent2"/>
              </a:solidFill>
              <a:latin typeface="GE Inspira Sans" panose="020B0503060000000003" pitchFamily="34" charset="0"/>
            </a:endParaRPr>
          </a:p>
        </p:txBody>
      </p:sp>
      <p:sp>
        <p:nvSpPr>
          <p:cNvPr id="3" name="Date Placeholder 2">
            <a:extLst>
              <a:ext uri="{FF2B5EF4-FFF2-40B4-BE49-F238E27FC236}">
                <a16:creationId xmlns:a16="http://schemas.microsoft.com/office/drawing/2014/main" id="{0BC4009A-3455-4DED-BF01-333EF4E5105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77295C8-9BE0-4C5A-BDF3-7C8528A93814}" type="datetimeFigureOut">
              <a:rPr lang="en-US" smtClean="0">
                <a:solidFill>
                  <a:schemeClr val="accent2"/>
                </a:solidFill>
                <a:latin typeface="GE Inspira Sans" panose="020B0503060000000003" pitchFamily="34" charset="0"/>
              </a:rPr>
              <a:t>6/23/2026</a:t>
            </a:fld>
            <a:endParaRPr lang="en-US">
              <a:solidFill>
                <a:schemeClr val="accent2"/>
              </a:solidFill>
              <a:latin typeface="GE Inspira Sans" panose="020B0503060000000003" pitchFamily="34" charset="0"/>
            </a:endParaRPr>
          </a:p>
        </p:txBody>
      </p:sp>
      <p:sp>
        <p:nvSpPr>
          <p:cNvPr id="4" name="Footer Placeholder 3">
            <a:extLst>
              <a:ext uri="{FF2B5EF4-FFF2-40B4-BE49-F238E27FC236}">
                <a16:creationId xmlns:a16="http://schemas.microsoft.com/office/drawing/2014/main" id="{722C611E-580F-4432-A731-28BEC4E7BB3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solidFill>
                <a:schemeClr val="accent2"/>
              </a:solidFill>
              <a:latin typeface="GE Inspira Sans" panose="020B0503060000000003" pitchFamily="34" charset="0"/>
            </a:endParaRPr>
          </a:p>
        </p:txBody>
      </p:sp>
      <p:sp>
        <p:nvSpPr>
          <p:cNvPr id="5" name="Slide Number Placeholder 4">
            <a:extLst>
              <a:ext uri="{FF2B5EF4-FFF2-40B4-BE49-F238E27FC236}">
                <a16:creationId xmlns:a16="http://schemas.microsoft.com/office/drawing/2014/main" id="{4F7A5A9D-20B3-4FE6-A209-072589C0541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9F50FC0-A9B0-4414-A2EB-585880DEE440}" type="slidenum">
              <a:rPr lang="en-US" smtClean="0">
                <a:solidFill>
                  <a:schemeClr val="accent2"/>
                </a:solidFill>
                <a:latin typeface="GE Inspira Sans" panose="020B0503060000000003" pitchFamily="34" charset="0"/>
              </a:rPr>
              <a:t>‹#›</a:t>
            </a:fld>
            <a:endParaRPr lang="en-US">
              <a:solidFill>
                <a:schemeClr val="accent2"/>
              </a:solidFill>
              <a:latin typeface="GE Inspira Sans" panose="020B0503060000000003" pitchFamily="34" charset="0"/>
            </a:endParaRPr>
          </a:p>
        </p:txBody>
      </p:sp>
    </p:spTree>
    <p:extLst>
      <p:ext uri="{BB962C8B-B14F-4D97-AF65-F5344CB8AC3E}">
        <p14:creationId xmlns:p14="http://schemas.microsoft.com/office/powerpoint/2010/main" val="34283379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GE Inspira Sans" panose="020B0503060000000003" pitchFamily="34" charset="0"/>
              </a:defRPr>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GE Inspira Sans" panose="020B0503060000000003" pitchFamily="34" charset="0"/>
              </a:defRPr>
            </a:lvl1pPr>
          </a:lstStyle>
          <a:p>
            <a:fld id="{2D5C7EC6-5906-354C-9EED-866C698B72A5}" type="datetimeFigureOut">
              <a:rPr lang="en-GB" smtClean="0"/>
              <a:pPr/>
              <a:t>23/06/2026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GE Inspira Sans" panose="020B0503060000000003" pitchFamily="34" charset="0"/>
              </a:defRPr>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GE Inspira Sans" panose="020B0503060000000003" pitchFamily="34" charset="0"/>
              </a:defRPr>
            </a:lvl1pPr>
          </a:lstStyle>
          <a:p>
            <a:fld id="{2688F7FD-9963-504F-A0D1-464C24FD4C7C}" type="slidenum">
              <a:rPr lang="en-GB" smtClean="0"/>
              <a:pPr/>
              <a:t>‹#›</a:t>
            </a:fld>
            <a:endParaRPr lang="en-GB"/>
          </a:p>
        </p:txBody>
      </p:sp>
    </p:spTree>
    <p:extLst>
      <p:ext uri="{BB962C8B-B14F-4D97-AF65-F5344CB8AC3E}">
        <p14:creationId xmlns:p14="http://schemas.microsoft.com/office/powerpoint/2010/main" val="38222274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GE Inspira Sans" panose="020B0503060000000003" pitchFamily="34" charset="0"/>
        <a:ea typeface="+mn-ea"/>
        <a:cs typeface="+mn-cs"/>
      </a:defRPr>
    </a:lvl1pPr>
    <a:lvl2pPr marL="457200" algn="l" defTabSz="914400" rtl="0" eaLnBrk="1" latinLnBrk="0" hangingPunct="1">
      <a:defRPr sz="1200" kern="1200">
        <a:solidFill>
          <a:schemeClr val="tx1"/>
        </a:solidFill>
        <a:latin typeface="GE Inspira Sans" panose="020B0503060000000003" pitchFamily="34" charset="0"/>
        <a:ea typeface="+mn-ea"/>
        <a:cs typeface="+mn-cs"/>
      </a:defRPr>
    </a:lvl2pPr>
    <a:lvl3pPr marL="914400" algn="l" defTabSz="914400" rtl="0" eaLnBrk="1" latinLnBrk="0" hangingPunct="1">
      <a:defRPr sz="1200" kern="1200">
        <a:solidFill>
          <a:schemeClr val="tx1"/>
        </a:solidFill>
        <a:latin typeface="GE Inspira Sans" panose="020B0503060000000003" pitchFamily="34" charset="0"/>
        <a:ea typeface="+mn-ea"/>
        <a:cs typeface="+mn-cs"/>
      </a:defRPr>
    </a:lvl3pPr>
    <a:lvl4pPr marL="1371600" algn="l" defTabSz="914400" rtl="0" eaLnBrk="1" latinLnBrk="0" hangingPunct="1">
      <a:defRPr sz="1200" kern="1200">
        <a:solidFill>
          <a:schemeClr val="tx1"/>
        </a:solidFill>
        <a:latin typeface="GE Inspira Sans" panose="020B0503060000000003" pitchFamily="34" charset="0"/>
        <a:ea typeface="+mn-ea"/>
        <a:cs typeface="+mn-cs"/>
      </a:defRPr>
    </a:lvl4pPr>
    <a:lvl5pPr marL="1828800" algn="l" defTabSz="914400" rtl="0" eaLnBrk="1" latinLnBrk="0" hangingPunct="1">
      <a:defRPr sz="1200" kern="1200">
        <a:solidFill>
          <a:schemeClr val="tx1"/>
        </a:solidFill>
        <a:latin typeface="GE Inspira Sans" panose="020B0503060000000003"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Stop video at 5:00</a:t>
            </a:r>
          </a:p>
        </p:txBody>
      </p:sp>
      <p:sp>
        <p:nvSpPr>
          <p:cNvPr id="4" name="Slide Number Placeholder 3"/>
          <p:cNvSpPr>
            <a:spLocks noGrp="1"/>
          </p:cNvSpPr>
          <p:nvPr>
            <p:ph type="sldNum" sz="quarter" idx="5"/>
          </p:nvPr>
        </p:nvSpPr>
        <p:spPr/>
        <p:txBody>
          <a:bodyPr/>
          <a:lstStyle/>
          <a:p>
            <a:fld id="{2688F7FD-9963-504F-A0D1-464C24FD4C7C}" type="slidenum">
              <a:rPr lang="en-GB" smtClean="0"/>
              <a:pPr/>
              <a:t>5</a:t>
            </a:fld>
            <a:endParaRPr lang="en-GB" dirty="0"/>
          </a:p>
        </p:txBody>
      </p:sp>
    </p:spTree>
    <p:extLst>
      <p:ext uri="{BB962C8B-B14F-4D97-AF65-F5344CB8AC3E}">
        <p14:creationId xmlns:p14="http://schemas.microsoft.com/office/powerpoint/2010/main" val="4225089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WFEO is the internationally recognized and chosen leader of the engineering profession and cooperates with national and other international professional institutions in developing and applying engineering to constructively resolve international and national issues for the benefit of humanity.</a:t>
            </a:r>
          </a:p>
        </p:txBody>
      </p:sp>
      <p:sp>
        <p:nvSpPr>
          <p:cNvPr id="4" name="Slide Number Placeholder 3"/>
          <p:cNvSpPr>
            <a:spLocks noGrp="1"/>
          </p:cNvSpPr>
          <p:nvPr>
            <p:ph type="sldNum" sz="quarter" idx="5"/>
          </p:nvPr>
        </p:nvSpPr>
        <p:spPr/>
        <p:txBody>
          <a:bodyPr/>
          <a:lstStyle/>
          <a:p>
            <a:fld id="{2688F7FD-9963-504F-A0D1-464C24FD4C7C}" type="slidenum">
              <a:rPr lang="en-GB" smtClean="0"/>
              <a:pPr/>
              <a:t>6</a:t>
            </a:fld>
            <a:endParaRPr lang="en-GB" dirty="0"/>
          </a:p>
        </p:txBody>
      </p:sp>
    </p:spTree>
    <p:extLst>
      <p:ext uri="{BB962C8B-B14F-4D97-AF65-F5344CB8AC3E}">
        <p14:creationId xmlns:p14="http://schemas.microsoft.com/office/powerpoint/2010/main" val="12597570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https://www.wfeo.org/code-of-ethics/ </a:t>
            </a:r>
          </a:p>
        </p:txBody>
      </p:sp>
      <p:sp>
        <p:nvSpPr>
          <p:cNvPr id="4" name="Slide Number Placeholder 3"/>
          <p:cNvSpPr>
            <a:spLocks noGrp="1"/>
          </p:cNvSpPr>
          <p:nvPr>
            <p:ph type="sldNum" sz="quarter" idx="5"/>
          </p:nvPr>
        </p:nvSpPr>
        <p:spPr/>
        <p:txBody>
          <a:bodyPr/>
          <a:lstStyle/>
          <a:p>
            <a:fld id="{2688F7FD-9963-504F-A0D1-464C24FD4C7C}" type="slidenum">
              <a:rPr lang="en-GB" smtClean="0"/>
              <a:pPr/>
              <a:t>8</a:t>
            </a:fld>
            <a:endParaRPr lang="en-GB" dirty="0"/>
          </a:p>
        </p:txBody>
      </p:sp>
    </p:spTree>
    <p:extLst>
      <p:ext uri="{BB962C8B-B14F-4D97-AF65-F5344CB8AC3E}">
        <p14:creationId xmlns:p14="http://schemas.microsoft.com/office/powerpoint/2010/main" val="37516922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https://www.wfeo.org/code-of-ethics/ </a:t>
            </a:r>
          </a:p>
        </p:txBody>
      </p:sp>
      <p:sp>
        <p:nvSpPr>
          <p:cNvPr id="4" name="Slide Number Placeholder 3"/>
          <p:cNvSpPr>
            <a:spLocks noGrp="1"/>
          </p:cNvSpPr>
          <p:nvPr>
            <p:ph type="sldNum" sz="quarter" idx="5"/>
          </p:nvPr>
        </p:nvSpPr>
        <p:spPr/>
        <p:txBody>
          <a:bodyPr/>
          <a:lstStyle/>
          <a:p>
            <a:fld id="{2688F7FD-9963-504F-A0D1-464C24FD4C7C}" type="slidenum">
              <a:rPr lang="en-GB" smtClean="0"/>
              <a:pPr/>
              <a:t>9</a:t>
            </a:fld>
            <a:endParaRPr lang="en-GB" dirty="0"/>
          </a:p>
        </p:txBody>
      </p:sp>
    </p:spTree>
    <p:extLst>
      <p:ext uri="{BB962C8B-B14F-4D97-AF65-F5344CB8AC3E}">
        <p14:creationId xmlns:p14="http://schemas.microsoft.com/office/powerpoint/2010/main" val="38850685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https://www.wfeo.org/code-of-ethics/ </a:t>
            </a:r>
          </a:p>
        </p:txBody>
      </p:sp>
      <p:sp>
        <p:nvSpPr>
          <p:cNvPr id="4" name="Slide Number Placeholder 3"/>
          <p:cNvSpPr>
            <a:spLocks noGrp="1"/>
          </p:cNvSpPr>
          <p:nvPr>
            <p:ph type="sldNum" sz="quarter" idx="5"/>
          </p:nvPr>
        </p:nvSpPr>
        <p:spPr/>
        <p:txBody>
          <a:bodyPr/>
          <a:lstStyle/>
          <a:p>
            <a:fld id="{2688F7FD-9963-504F-A0D1-464C24FD4C7C}" type="slidenum">
              <a:rPr lang="en-GB" smtClean="0"/>
              <a:pPr/>
              <a:t>10</a:t>
            </a:fld>
            <a:endParaRPr lang="en-GB" dirty="0"/>
          </a:p>
        </p:txBody>
      </p:sp>
    </p:spTree>
    <p:extLst>
      <p:ext uri="{BB962C8B-B14F-4D97-AF65-F5344CB8AC3E}">
        <p14:creationId xmlns:p14="http://schemas.microsoft.com/office/powerpoint/2010/main" val="28380032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https://www.wfeo.org/code-of-ethics/ </a:t>
            </a:r>
          </a:p>
        </p:txBody>
      </p:sp>
      <p:sp>
        <p:nvSpPr>
          <p:cNvPr id="4" name="Slide Number Placeholder 3"/>
          <p:cNvSpPr>
            <a:spLocks noGrp="1"/>
          </p:cNvSpPr>
          <p:nvPr>
            <p:ph type="sldNum" sz="quarter" idx="5"/>
          </p:nvPr>
        </p:nvSpPr>
        <p:spPr/>
        <p:txBody>
          <a:bodyPr/>
          <a:lstStyle/>
          <a:p>
            <a:fld id="{2688F7FD-9963-504F-A0D1-464C24FD4C7C}" type="slidenum">
              <a:rPr lang="en-GB" smtClean="0"/>
              <a:pPr/>
              <a:t>11</a:t>
            </a:fld>
            <a:endParaRPr lang="en-GB" dirty="0"/>
          </a:p>
        </p:txBody>
      </p:sp>
    </p:spTree>
    <p:extLst>
      <p:ext uri="{BB962C8B-B14F-4D97-AF65-F5344CB8AC3E}">
        <p14:creationId xmlns:p14="http://schemas.microsoft.com/office/powerpoint/2010/main" val="5801122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Adapted from https://www.indeed.com/career-advice/career-development/create-code-of-ethics </a:t>
            </a:r>
          </a:p>
        </p:txBody>
      </p:sp>
      <p:sp>
        <p:nvSpPr>
          <p:cNvPr id="4" name="Slide Number Placeholder 3"/>
          <p:cNvSpPr>
            <a:spLocks noGrp="1"/>
          </p:cNvSpPr>
          <p:nvPr>
            <p:ph type="sldNum" sz="quarter" idx="5"/>
          </p:nvPr>
        </p:nvSpPr>
        <p:spPr/>
        <p:txBody>
          <a:bodyPr/>
          <a:lstStyle/>
          <a:p>
            <a:fld id="{2688F7FD-9963-504F-A0D1-464C24FD4C7C}" type="slidenum">
              <a:rPr lang="en-GB" smtClean="0"/>
              <a:pPr/>
              <a:t>15</a:t>
            </a:fld>
            <a:endParaRPr lang="en-GB" dirty="0"/>
          </a:p>
        </p:txBody>
      </p:sp>
    </p:spTree>
    <p:extLst>
      <p:ext uri="{BB962C8B-B14F-4D97-AF65-F5344CB8AC3E}">
        <p14:creationId xmlns:p14="http://schemas.microsoft.com/office/powerpoint/2010/main" val="368827434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4.jpe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5.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ntro slide – image white logo">
    <p:bg>
      <p:bgPr>
        <a:solidFill>
          <a:schemeClr val="accent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9BC9133-C9B4-EF9F-7EC6-6985EFF44231}"/>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685800" y="1795303"/>
            <a:ext cx="8361498" cy="365125"/>
          </a:xfrm>
          <a:prstGeom prst="rect">
            <a:avLst/>
          </a:prstGeom>
        </p:spPr>
        <p:txBody>
          <a:bodyPr vert="horz" lIns="18288" tIns="0" rIns="0" bIns="0" rtlCol="0" anchor="ctr"/>
          <a:lstStyle>
            <a:lvl1pPr algn="l">
              <a:defRPr sz="1100" b="1" i="0" cap="none" spc="200" baseline="0">
                <a:solidFill>
                  <a:schemeClr val="bg1"/>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8361498" cy="2686539"/>
          </a:xfrm>
        </p:spPr>
        <p:txBody>
          <a:bodyPr wrap="square" lIns="0" rIns="90000" anchor="t">
            <a:noAutofit/>
          </a:bodyPr>
          <a:lstStyle>
            <a:lvl1pPr algn="l">
              <a:lnSpc>
                <a:spcPct val="100000"/>
              </a:lnSpc>
              <a:defRPr sz="5200" b="0" i="0" spc="0" baseline="0">
                <a:solidFill>
                  <a:schemeClr val="bg1"/>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12" name="Freeform 5">
            <a:extLst>
              <a:ext uri="{FF2B5EF4-FFF2-40B4-BE49-F238E27FC236}">
                <a16:creationId xmlns:a16="http://schemas.microsoft.com/office/drawing/2014/main" id="{6898E9CF-2634-6E46-91D1-17A4631F7702}"/>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extBox 1">
            <a:extLst>
              <a:ext uri="{FF2B5EF4-FFF2-40B4-BE49-F238E27FC236}">
                <a16:creationId xmlns:a16="http://schemas.microsoft.com/office/drawing/2014/main" id="{51DF5719-C2EC-5DDC-779F-4C12854002FF}"/>
              </a:ext>
            </a:extLst>
          </p:cNvPr>
          <p:cNvSpPr txBox="1"/>
          <p:nvPr userDrawn="1"/>
        </p:nvSpPr>
        <p:spPr>
          <a:xfrm>
            <a:off x="2542478" y="6345044"/>
            <a:ext cx="0" cy="0"/>
          </a:xfrm>
          <a:prstGeom prst="rect">
            <a:avLst/>
          </a:prstGeom>
          <a:noFill/>
        </p:spPr>
        <p:txBody>
          <a:bodyPr wrap="none" rtlCol="0">
            <a:noAutofit/>
          </a:bodyPr>
          <a:lstStyle/>
          <a:p>
            <a:pPr algn="l">
              <a:spcBef>
                <a:spcPts val="1200"/>
              </a:spcBef>
            </a:pPr>
            <a:endParaRPr lang="en-US"/>
          </a:p>
        </p:txBody>
      </p:sp>
      <p:pic>
        <p:nvPicPr>
          <p:cNvPr id="5" name="Picture 4">
            <a:extLst>
              <a:ext uri="{FF2B5EF4-FFF2-40B4-BE49-F238E27FC236}">
                <a16:creationId xmlns:a16="http://schemas.microsoft.com/office/drawing/2014/main" id="{84524C67-28EF-F2E1-225F-3E9994FA6BB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1188" y="934346"/>
            <a:ext cx="4475162" cy="443818"/>
          </a:xfrm>
          <a:prstGeom prst="rect">
            <a:avLst/>
          </a:prstGeom>
        </p:spPr>
      </p:pic>
      <p:pic>
        <p:nvPicPr>
          <p:cNvPr id="6" name="Picture 5" descr="A black background with white text&#10;&#10;Description automatically generated">
            <a:extLst>
              <a:ext uri="{FF2B5EF4-FFF2-40B4-BE49-F238E27FC236}">
                <a16:creationId xmlns:a16="http://schemas.microsoft.com/office/drawing/2014/main" id="{C2288713-7FFB-6840-DBF5-48E74997F36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34975" y="5750268"/>
            <a:ext cx="3546475" cy="978931"/>
          </a:xfrm>
          <a:prstGeom prst="rect">
            <a:avLst/>
          </a:prstGeom>
        </p:spPr>
      </p:pic>
    </p:spTree>
    <p:extLst>
      <p:ext uri="{BB962C8B-B14F-4D97-AF65-F5344CB8AC3E}">
        <p14:creationId xmlns:p14="http://schemas.microsoft.com/office/powerpoint/2010/main" val="53229625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8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rgbClr val="005CB9"/>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rgbClr val="002D5D"/>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 name="Picture 1">
            <a:extLst>
              <a:ext uri="{FF2B5EF4-FFF2-40B4-BE49-F238E27FC236}">
                <a16:creationId xmlns:a16="http://schemas.microsoft.com/office/drawing/2014/main" id="{914EF6C6-BBC9-BD47-F597-C6BE01B8E978}"/>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611188" y="934346"/>
            <a:ext cx="4475162" cy="443817"/>
          </a:xfrm>
          <a:prstGeom prst="rect">
            <a:avLst/>
          </a:prstGeom>
        </p:spPr>
      </p:pic>
      <p:pic>
        <p:nvPicPr>
          <p:cNvPr id="3" name="Picture 2">
            <a:extLst>
              <a:ext uri="{FF2B5EF4-FFF2-40B4-BE49-F238E27FC236}">
                <a16:creationId xmlns:a16="http://schemas.microsoft.com/office/drawing/2014/main" id="{E21A89FE-9171-0F8D-B48E-8A748CAF61E7}"/>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434975" y="5750268"/>
            <a:ext cx="3546475" cy="978930"/>
          </a:xfrm>
          <a:prstGeom prst="rect">
            <a:avLst/>
          </a:prstGeom>
        </p:spPr>
      </p:pic>
    </p:spTree>
    <p:extLst>
      <p:ext uri="{BB962C8B-B14F-4D97-AF65-F5344CB8AC3E}">
        <p14:creationId xmlns:p14="http://schemas.microsoft.com/office/powerpoint/2010/main" val="62909068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Section slide 1">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1828800"/>
            <a:ext cx="8367496" cy="747568"/>
          </a:xfrm>
          <a:prstGeom prst="rect">
            <a:avLst/>
          </a:prstGeom>
        </p:spPr>
        <p:txBody>
          <a:bodyPr lIns="0" rIns="90000" anchor="t">
            <a:noAutofit/>
          </a:bodyPr>
          <a:lstStyle>
            <a:lvl1pPr marL="0" indent="0">
              <a:lnSpc>
                <a:spcPct val="100000"/>
              </a:lnSpc>
              <a:spcBef>
                <a:spcPts val="0"/>
              </a:spcBef>
              <a:spcAft>
                <a:spcPts val="0"/>
              </a:spcAft>
              <a:buFontTx/>
              <a:buNone/>
              <a:defRPr sz="5400" spc="0" baseline="0">
                <a:solidFill>
                  <a:schemeClr val="tx1"/>
                </a:solidFill>
                <a:latin typeface="GE Inspira Sans" panose="020B0503060000000003" pitchFamily="34" charset="77"/>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GB"/>
              <a:t>Section title</a:t>
            </a:r>
          </a:p>
        </p:txBody>
      </p:sp>
      <p:sp>
        <p:nvSpPr>
          <p:cNvPr id="9" name="Slide Number Placeholder 5">
            <a:extLst>
              <a:ext uri="{FF2B5EF4-FFF2-40B4-BE49-F238E27FC236}">
                <a16:creationId xmlns:a16="http://schemas.microsoft.com/office/drawing/2014/main" id="{DAA69E46-3D13-3245-8472-39C53FED8488}"/>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chemeClr val="tx1"/>
                </a:solidFill>
                <a:latin typeface="GE Inspira Sans" panose="020B0503060000000003" pitchFamily="34" charset="77"/>
              </a:defRPr>
            </a:lvl1pPr>
          </a:lstStyle>
          <a:p>
            <a:fld id="{14719505-AD43-774F-936C-A3AE71DD4EEA}" type="slidenum">
              <a:rPr lang="en-GB" smtClean="0"/>
              <a:pPr/>
              <a:t>‹#›</a:t>
            </a:fld>
            <a:endParaRPr lang="en-GB"/>
          </a:p>
        </p:txBody>
      </p:sp>
      <p:sp>
        <p:nvSpPr>
          <p:cNvPr id="4" name="Freeform 5">
            <a:extLst>
              <a:ext uri="{FF2B5EF4-FFF2-40B4-BE49-F238E27FC236}">
                <a16:creationId xmlns:a16="http://schemas.microsoft.com/office/drawing/2014/main" id="{5AB315BC-BC5D-414C-AC3B-C2D112701874}"/>
              </a:ext>
            </a:extLst>
          </p:cNvPr>
          <p:cNvSpPr>
            <a:spLocks/>
          </p:cNvSpPr>
          <p:nvPr userDrawn="1"/>
        </p:nvSpPr>
        <p:spPr bwMode="auto">
          <a:xfrm>
            <a:off x="685800" y="1668059"/>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chemeClr val="tx1"/>
          </a:solidFill>
          <a:ln w="12700">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extBox 1">
            <a:extLst>
              <a:ext uri="{FF2B5EF4-FFF2-40B4-BE49-F238E27FC236}">
                <a16:creationId xmlns:a16="http://schemas.microsoft.com/office/drawing/2014/main" id="{3398E197-3BBE-574D-859D-47E670D41B43}"/>
              </a:ext>
            </a:extLst>
          </p:cNvPr>
          <p:cNvSpPr txBox="1"/>
          <p:nvPr userDrawn="1"/>
        </p:nvSpPr>
        <p:spPr>
          <a:xfrm>
            <a:off x="11452860" y="6435090"/>
            <a:ext cx="0" cy="0"/>
          </a:xfrm>
          <a:prstGeom prst="rect">
            <a:avLst/>
          </a:prstGeom>
          <a:noFill/>
        </p:spPr>
        <p:txBody>
          <a:bodyPr wrap="none" rtlCol="0">
            <a:noAutofit/>
          </a:bodyPr>
          <a:lstStyle/>
          <a:p>
            <a:pPr algn="l">
              <a:spcBef>
                <a:spcPts val="1200"/>
              </a:spcBef>
            </a:pPr>
            <a:endParaRPr lang="en-US"/>
          </a:p>
        </p:txBody>
      </p:sp>
      <p:sp>
        <p:nvSpPr>
          <p:cNvPr id="3" name="TextBox 2">
            <a:extLst>
              <a:ext uri="{FF2B5EF4-FFF2-40B4-BE49-F238E27FC236}">
                <a16:creationId xmlns:a16="http://schemas.microsoft.com/office/drawing/2014/main" id="{21838814-2758-F2D3-DB7F-A8245301774F}"/>
              </a:ext>
            </a:extLst>
          </p:cNvPr>
          <p:cNvSpPr txBox="1"/>
          <p:nvPr userDrawn="1"/>
        </p:nvSpPr>
        <p:spPr>
          <a:xfrm>
            <a:off x="1920240" y="6299200"/>
            <a:ext cx="0" cy="0"/>
          </a:xfrm>
          <a:prstGeom prst="rect">
            <a:avLst/>
          </a:prstGeom>
          <a:noFill/>
        </p:spPr>
        <p:txBody>
          <a:bodyPr wrap="none" rtlCol="0">
            <a:noAutofit/>
          </a:bodyPr>
          <a:lstStyle/>
          <a:p>
            <a:pPr algn="l">
              <a:spcBef>
                <a:spcPts val="1200"/>
              </a:spcBef>
            </a:pPr>
            <a:endParaRPr lang="en-US"/>
          </a:p>
        </p:txBody>
      </p:sp>
      <p:pic>
        <p:nvPicPr>
          <p:cNvPr id="7" name="Picture 6" descr="A black background with white text&#10;&#10;Description automatically generated">
            <a:extLst>
              <a:ext uri="{FF2B5EF4-FFF2-40B4-BE49-F238E27FC236}">
                <a16:creationId xmlns:a16="http://schemas.microsoft.com/office/drawing/2014/main" id="{082D3498-4806-0E50-3EFB-8788690A9A3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1814" y="6023028"/>
            <a:ext cx="2326161" cy="642088"/>
          </a:xfrm>
          <a:prstGeom prst="rect">
            <a:avLst/>
          </a:prstGeom>
        </p:spPr>
      </p:pic>
    </p:spTree>
    <p:extLst>
      <p:ext uri="{BB962C8B-B14F-4D97-AF65-F5344CB8AC3E}">
        <p14:creationId xmlns:p14="http://schemas.microsoft.com/office/powerpoint/2010/main" val="3953792822"/>
      </p:ext>
    </p:extLst>
  </p:cSld>
  <p:clrMapOvr>
    <a:overrideClrMapping bg1="dk1" tx1="lt1" bg2="dk2" tx2="lt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Section slide 1">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1828800"/>
            <a:ext cx="8367496" cy="747568"/>
          </a:xfrm>
          <a:prstGeom prst="rect">
            <a:avLst/>
          </a:prstGeom>
        </p:spPr>
        <p:txBody>
          <a:bodyPr lIns="0" rIns="90000" anchor="t">
            <a:noAutofit/>
          </a:bodyPr>
          <a:lstStyle>
            <a:lvl1pPr marL="0" indent="0">
              <a:lnSpc>
                <a:spcPct val="100000"/>
              </a:lnSpc>
              <a:spcBef>
                <a:spcPts val="0"/>
              </a:spcBef>
              <a:spcAft>
                <a:spcPts val="0"/>
              </a:spcAft>
              <a:buFontTx/>
              <a:buNone/>
              <a:defRPr sz="5400" spc="0" baseline="0">
                <a:solidFill>
                  <a:srgbClr val="002D5D"/>
                </a:solidFill>
                <a:latin typeface="GE Inspira Sans" panose="020B0503060000000003" pitchFamily="34" charset="77"/>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GB"/>
              <a:t>Section title</a:t>
            </a:r>
          </a:p>
        </p:txBody>
      </p:sp>
      <p:sp>
        <p:nvSpPr>
          <p:cNvPr id="9" name="Slide Number Placeholder 5">
            <a:extLst>
              <a:ext uri="{FF2B5EF4-FFF2-40B4-BE49-F238E27FC236}">
                <a16:creationId xmlns:a16="http://schemas.microsoft.com/office/drawing/2014/main" id="{DAA69E46-3D13-3245-8472-39C53FED8488}"/>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11" name="TextBox 10">
            <a:extLst>
              <a:ext uri="{FF2B5EF4-FFF2-40B4-BE49-F238E27FC236}">
                <a16:creationId xmlns:a16="http://schemas.microsoft.com/office/drawing/2014/main" id="{4E4CCA01-C512-4541-90C9-5C6E0BF38B57}"/>
              </a:ext>
            </a:extLst>
          </p:cNvPr>
          <p:cNvSpPr txBox="1"/>
          <p:nvPr userDrawn="1"/>
        </p:nvSpPr>
        <p:spPr>
          <a:xfrm>
            <a:off x="4454244" y="6504252"/>
            <a:ext cx="4032524" cy="353748"/>
          </a:xfrm>
          <a:prstGeom prst="rect">
            <a:avLst/>
          </a:prstGeom>
          <a:noFill/>
        </p:spPr>
        <p:txBody>
          <a:bodyPr wrap="square" lIns="0" tIns="0" rIns="0" bIns="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br>
              <a:rPr lang="en-US" sz="850">
                <a:solidFill>
                  <a:schemeClr val="tx1"/>
                </a:solidFill>
                <a:latin typeface="GE Inspira Sans" panose="020B0503060000000003" pitchFamily="34" charset="77"/>
              </a:rPr>
            </a:br>
            <a:r>
              <a:rPr lang="en-US" sz="850">
                <a:solidFill>
                  <a:schemeClr val="tx1"/>
                </a:solidFill>
                <a:latin typeface="GE Inspira Sans" panose="020B0503060000000003" pitchFamily="34" charset="77"/>
              </a:rPr>
              <a:t>Placeholder confidentiality disclosure. Edit or delete from master slide if not needed.</a:t>
            </a:r>
            <a:endParaRPr lang="en-CA" sz="850">
              <a:solidFill>
                <a:schemeClr val="tx1"/>
              </a:solidFill>
              <a:latin typeface="GE Inspira Sans" panose="020B0503060000000003" pitchFamily="34" charset="77"/>
            </a:endParaRPr>
          </a:p>
          <a:p>
            <a:pPr algn="ctr"/>
            <a:endParaRPr lang="en-US" sz="850">
              <a:solidFill>
                <a:schemeClr val="tx1"/>
              </a:solidFill>
              <a:latin typeface="GE Inspira Sans" panose="020B0503060000000003" pitchFamily="34" charset="77"/>
            </a:endParaRPr>
          </a:p>
        </p:txBody>
      </p:sp>
      <p:sp>
        <p:nvSpPr>
          <p:cNvPr id="5" name="Freeform 5">
            <a:extLst>
              <a:ext uri="{FF2B5EF4-FFF2-40B4-BE49-F238E27FC236}">
                <a16:creationId xmlns:a16="http://schemas.microsoft.com/office/drawing/2014/main" id="{62201507-2B1A-A741-AFCF-89050BDD99BD}"/>
              </a:ext>
            </a:extLst>
          </p:cNvPr>
          <p:cNvSpPr>
            <a:spLocks/>
          </p:cNvSpPr>
          <p:nvPr userDrawn="1"/>
        </p:nvSpPr>
        <p:spPr bwMode="auto">
          <a:xfrm>
            <a:off x="685800" y="1668059"/>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 name="Picture 1">
            <a:extLst>
              <a:ext uri="{FF2B5EF4-FFF2-40B4-BE49-F238E27FC236}">
                <a16:creationId xmlns:a16="http://schemas.microsoft.com/office/drawing/2014/main" id="{5884BF85-038A-1D40-70F6-831EFF9AD795}"/>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670019266"/>
      </p:ext>
    </p:extLst>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2_Section slide 1">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1828800"/>
            <a:ext cx="8367496" cy="747568"/>
          </a:xfrm>
          <a:prstGeom prst="rect">
            <a:avLst/>
          </a:prstGeom>
        </p:spPr>
        <p:txBody>
          <a:bodyPr lIns="0" rIns="90000" anchor="t">
            <a:noAutofit/>
          </a:bodyPr>
          <a:lstStyle>
            <a:lvl1pPr marL="0" indent="0">
              <a:lnSpc>
                <a:spcPct val="100000"/>
              </a:lnSpc>
              <a:spcBef>
                <a:spcPts val="0"/>
              </a:spcBef>
              <a:spcAft>
                <a:spcPts val="0"/>
              </a:spcAft>
              <a:buFontTx/>
              <a:buNone/>
              <a:defRPr sz="5400" spc="0" baseline="0">
                <a:solidFill>
                  <a:schemeClr val="tx1"/>
                </a:solidFill>
                <a:latin typeface="GE Inspira Sans" panose="020B0503060000000003" pitchFamily="34" charset="77"/>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GB"/>
              <a:t>Section title</a:t>
            </a:r>
          </a:p>
        </p:txBody>
      </p:sp>
      <p:sp>
        <p:nvSpPr>
          <p:cNvPr id="5" name="Freeform 5">
            <a:extLst>
              <a:ext uri="{FF2B5EF4-FFF2-40B4-BE49-F238E27FC236}">
                <a16:creationId xmlns:a16="http://schemas.microsoft.com/office/drawing/2014/main" id="{EEC3C0B5-BDFC-4649-8413-083A56DD27D2}"/>
              </a:ext>
            </a:extLst>
          </p:cNvPr>
          <p:cNvSpPr>
            <a:spLocks/>
          </p:cNvSpPr>
          <p:nvPr userDrawn="1"/>
        </p:nvSpPr>
        <p:spPr bwMode="auto">
          <a:xfrm>
            <a:off x="685800" y="1668059"/>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chemeClr val="tx1"/>
          </a:solidFill>
          <a:ln w="12700">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 name="Slide Number Placeholder 5">
            <a:extLst>
              <a:ext uri="{FF2B5EF4-FFF2-40B4-BE49-F238E27FC236}">
                <a16:creationId xmlns:a16="http://schemas.microsoft.com/office/drawing/2014/main" id="{D32A13C9-9B1B-3241-9FF7-AB653C2E6002}"/>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chemeClr val="tx1"/>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descr="A black background with white text&#10;&#10;Description automatically generated">
            <a:extLst>
              <a:ext uri="{FF2B5EF4-FFF2-40B4-BE49-F238E27FC236}">
                <a16:creationId xmlns:a16="http://schemas.microsoft.com/office/drawing/2014/main" id="{2FBA2910-6A2A-AF85-70CB-04ACB89B4B9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1814" y="6023028"/>
            <a:ext cx="2326161" cy="642088"/>
          </a:xfrm>
          <a:prstGeom prst="rect">
            <a:avLst/>
          </a:prstGeom>
        </p:spPr>
      </p:pic>
    </p:spTree>
    <p:extLst>
      <p:ext uri="{BB962C8B-B14F-4D97-AF65-F5344CB8AC3E}">
        <p14:creationId xmlns:p14="http://schemas.microsoft.com/office/powerpoint/2010/main" val="629918836"/>
      </p:ext>
    </p:extLst>
  </p:cSld>
  <p:clrMapOvr>
    <a:overrideClrMapping bg1="dk1" tx1="lt1" bg2="dk2" tx2="lt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3_Section slide 1">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1828800"/>
            <a:ext cx="8367496" cy="747568"/>
          </a:xfrm>
          <a:prstGeom prst="rect">
            <a:avLst/>
          </a:prstGeom>
        </p:spPr>
        <p:txBody>
          <a:bodyPr lIns="0" rIns="90000" anchor="t">
            <a:noAutofit/>
          </a:bodyPr>
          <a:lstStyle>
            <a:lvl1pPr marL="0" indent="0">
              <a:lnSpc>
                <a:spcPct val="100000"/>
              </a:lnSpc>
              <a:spcBef>
                <a:spcPts val="0"/>
              </a:spcBef>
              <a:spcAft>
                <a:spcPts val="0"/>
              </a:spcAft>
              <a:buFontTx/>
              <a:buNone/>
              <a:defRPr sz="5400" spc="0" baseline="0">
                <a:solidFill>
                  <a:schemeClr val="tx1"/>
                </a:solidFill>
                <a:latin typeface="GE Inspira Sans" panose="020B0503060000000003" pitchFamily="34" charset="77"/>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GB"/>
              <a:t>Section title</a:t>
            </a:r>
          </a:p>
        </p:txBody>
      </p:sp>
      <p:sp>
        <p:nvSpPr>
          <p:cNvPr id="5" name="Freeform 5">
            <a:extLst>
              <a:ext uri="{FF2B5EF4-FFF2-40B4-BE49-F238E27FC236}">
                <a16:creationId xmlns:a16="http://schemas.microsoft.com/office/drawing/2014/main" id="{40EE56F9-A9D0-AF47-B6A1-83F9DDCE97B0}"/>
              </a:ext>
            </a:extLst>
          </p:cNvPr>
          <p:cNvSpPr>
            <a:spLocks/>
          </p:cNvSpPr>
          <p:nvPr userDrawn="1"/>
        </p:nvSpPr>
        <p:spPr bwMode="auto">
          <a:xfrm>
            <a:off x="685800" y="1668059"/>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chemeClr val="tx1"/>
          </a:solidFill>
          <a:ln w="12700">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 name="Slide Number Placeholder 5">
            <a:extLst>
              <a:ext uri="{FF2B5EF4-FFF2-40B4-BE49-F238E27FC236}">
                <a16:creationId xmlns:a16="http://schemas.microsoft.com/office/drawing/2014/main" id="{2AE59ECD-5CB5-C848-97D8-FAE643322193}"/>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chemeClr val="tx1"/>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descr="A black background with white text&#10;&#10;Description automatically generated">
            <a:extLst>
              <a:ext uri="{FF2B5EF4-FFF2-40B4-BE49-F238E27FC236}">
                <a16:creationId xmlns:a16="http://schemas.microsoft.com/office/drawing/2014/main" id="{6B772920-5999-0B04-ADFC-37B95EE613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1814" y="6023028"/>
            <a:ext cx="2326161" cy="642088"/>
          </a:xfrm>
          <a:prstGeom prst="rect">
            <a:avLst/>
          </a:prstGeom>
        </p:spPr>
      </p:pic>
    </p:spTree>
    <p:extLst>
      <p:ext uri="{BB962C8B-B14F-4D97-AF65-F5344CB8AC3E}">
        <p14:creationId xmlns:p14="http://schemas.microsoft.com/office/powerpoint/2010/main" val="2200052033"/>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4_Section slide 1">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1828800"/>
            <a:ext cx="8367496" cy="747568"/>
          </a:xfrm>
          <a:prstGeom prst="rect">
            <a:avLst/>
          </a:prstGeom>
        </p:spPr>
        <p:txBody>
          <a:bodyPr lIns="0" rIns="90000" anchor="t">
            <a:noAutofit/>
          </a:bodyPr>
          <a:lstStyle>
            <a:lvl1pPr marL="0" indent="0">
              <a:lnSpc>
                <a:spcPct val="100000"/>
              </a:lnSpc>
              <a:spcBef>
                <a:spcPts val="0"/>
              </a:spcBef>
              <a:spcAft>
                <a:spcPts val="0"/>
              </a:spcAft>
              <a:buFontTx/>
              <a:buNone/>
              <a:defRPr sz="5400" spc="0" baseline="0">
                <a:solidFill>
                  <a:srgbClr val="002D5D"/>
                </a:solidFill>
                <a:latin typeface="GE Inspira Sans" panose="020B0503060000000003" pitchFamily="34" charset="77"/>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GB"/>
              <a:t>Section title</a:t>
            </a:r>
          </a:p>
        </p:txBody>
      </p:sp>
      <p:sp>
        <p:nvSpPr>
          <p:cNvPr id="6" name="Freeform 5">
            <a:extLst>
              <a:ext uri="{FF2B5EF4-FFF2-40B4-BE49-F238E27FC236}">
                <a16:creationId xmlns:a16="http://schemas.microsoft.com/office/drawing/2014/main" id="{824F467C-7ED2-B647-B3D6-75B313D8FE78}"/>
              </a:ext>
            </a:extLst>
          </p:cNvPr>
          <p:cNvSpPr>
            <a:spLocks/>
          </p:cNvSpPr>
          <p:nvPr userDrawn="1"/>
        </p:nvSpPr>
        <p:spPr bwMode="auto">
          <a:xfrm>
            <a:off x="685800" y="1668059"/>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002D5D"/>
          </a:solidFill>
          <a:ln w="12700">
            <a:solidFill>
              <a:srgbClr val="002D5D"/>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 name="Slide Number Placeholder 5">
            <a:extLst>
              <a:ext uri="{FF2B5EF4-FFF2-40B4-BE49-F238E27FC236}">
                <a16:creationId xmlns:a16="http://schemas.microsoft.com/office/drawing/2014/main" id="{5F3B3AA1-75B7-B64B-BF95-E2B6297E0CC6}"/>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2D5D"/>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31751E11-8E1E-AF23-E8E9-19F5926543EF}"/>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7"/>
          </a:xfrm>
          <a:prstGeom prst="rect">
            <a:avLst/>
          </a:prstGeom>
        </p:spPr>
      </p:pic>
    </p:spTree>
    <p:extLst>
      <p:ext uri="{BB962C8B-B14F-4D97-AF65-F5344CB8AC3E}">
        <p14:creationId xmlns:p14="http://schemas.microsoft.com/office/powerpoint/2010/main" val="1790374575"/>
      </p:ext>
    </p:extLst>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5_Section slide 1">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1828800"/>
            <a:ext cx="8367496" cy="747568"/>
          </a:xfrm>
          <a:prstGeom prst="rect">
            <a:avLst/>
          </a:prstGeom>
        </p:spPr>
        <p:txBody>
          <a:bodyPr lIns="0" rIns="90000" anchor="t">
            <a:noAutofit/>
          </a:bodyPr>
          <a:lstStyle>
            <a:lvl1pPr marL="0" indent="0">
              <a:lnSpc>
                <a:spcPct val="100000"/>
              </a:lnSpc>
              <a:spcBef>
                <a:spcPts val="0"/>
              </a:spcBef>
              <a:spcAft>
                <a:spcPts val="0"/>
              </a:spcAft>
              <a:buFontTx/>
              <a:buNone/>
              <a:defRPr sz="5400" spc="0" baseline="0">
                <a:solidFill>
                  <a:schemeClr val="tx1"/>
                </a:solidFill>
                <a:latin typeface="GE Inspira Sans" panose="020B0503060000000003" pitchFamily="34" charset="77"/>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GB"/>
              <a:t>Section title</a:t>
            </a:r>
          </a:p>
        </p:txBody>
      </p:sp>
      <p:sp>
        <p:nvSpPr>
          <p:cNvPr id="5" name="Freeform 5">
            <a:extLst>
              <a:ext uri="{FF2B5EF4-FFF2-40B4-BE49-F238E27FC236}">
                <a16:creationId xmlns:a16="http://schemas.microsoft.com/office/drawing/2014/main" id="{6F26DEBB-1B15-C742-8A8A-69D6E540D592}"/>
              </a:ext>
            </a:extLst>
          </p:cNvPr>
          <p:cNvSpPr>
            <a:spLocks/>
          </p:cNvSpPr>
          <p:nvPr userDrawn="1"/>
        </p:nvSpPr>
        <p:spPr bwMode="auto">
          <a:xfrm>
            <a:off x="685800" y="1668059"/>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chemeClr val="tx1"/>
          </a:solidFill>
          <a:ln w="12700">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 name="Slide Number Placeholder 5">
            <a:extLst>
              <a:ext uri="{FF2B5EF4-FFF2-40B4-BE49-F238E27FC236}">
                <a16:creationId xmlns:a16="http://schemas.microsoft.com/office/drawing/2014/main" id="{8262F615-729C-DC4F-B4B8-EF55D7AC59C1}"/>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chemeClr val="tx1"/>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descr="A black background with white text&#10;&#10;Description automatically generated">
            <a:extLst>
              <a:ext uri="{FF2B5EF4-FFF2-40B4-BE49-F238E27FC236}">
                <a16:creationId xmlns:a16="http://schemas.microsoft.com/office/drawing/2014/main" id="{3A5208F7-B866-1494-EF58-A0DE8735D2B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1814" y="6023028"/>
            <a:ext cx="2326161" cy="642088"/>
          </a:xfrm>
          <a:prstGeom prst="rect">
            <a:avLst/>
          </a:prstGeom>
        </p:spPr>
      </p:pic>
    </p:spTree>
    <p:extLst>
      <p:ext uri="{BB962C8B-B14F-4D97-AF65-F5344CB8AC3E}">
        <p14:creationId xmlns:p14="http://schemas.microsoft.com/office/powerpoint/2010/main" val="2185774492"/>
      </p:ext>
    </p:extLst>
  </p:cSld>
  <p:clrMapOvr>
    <a:overrideClrMapping bg1="dk1" tx1="lt1" bg2="dk2" tx2="lt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slide – image white logo">
    <p:bg>
      <p:bgPr>
        <a:solidFill>
          <a:srgbClr val="005CB9"/>
        </a:solidFill>
        <a:effectLst/>
      </p:bgPr>
    </p:bg>
    <p:spTree>
      <p:nvGrpSpPr>
        <p:cNvPr id="1" name=""/>
        <p:cNvGrpSpPr/>
        <p:nvPr/>
      </p:nvGrpSpPr>
      <p:grpSpPr>
        <a:xfrm>
          <a:off x="0" y="0"/>
          <a:ext cx="0" cy="0"/>
          <a:chOff x="0" y="0"/>
          <a:chExt cx="0" cy="0"/>
        </a:xfrm>
      </p:grpSpPr>
      <p:sp>
        <p:nvSpPr>
          <p:cNvPr id="15" name="Picture Placeholder 2">
            <a:extLst>
              <a:ext uri="{FF2B5EF4-FFF2-40B4-BE49-F238E27FC236}">
                <a16:creationId xmlns:a16="http://schemas.microsoft.com/office/drawing/2014/main" id="{370A636B-FD95-4049-A6D0-16E4D358EEDE}"/>
              </a:ext>
            </a:extLst>
          </p:cNvPr>
          <p:cNvSpPr>
            <a:spLocks noGrp="1"/>
          </p:cNvSpPr>
          <p:nvPr>
            <p:ph type="pic" sz="quarter" idx="18"/>
          </p:nvPr>
        </p:nvSpPr>
        <p:spPr>
          <a:xfrm>
            <a:off x="0" y="0"/>
            <a:ext cx="12192000" cy="6858000"/>
          </a:xfrm>
          <a:prstGeom prst="rect">
            <a:avLst/>
          </a:prstGeom>
          <a:solidFill>
            <a:srgbClr val="D1DAE3"/>
          </a:solidFill>
          <a:ln>
            <a:noFill/>
          </a:ln>
        </p:spPr>
        <p:txBody>
          <a:bodyPr>
            <a:noAutofit/>
          </a:bodyPr>
          <a:lstStyle>
            <a:lvl1pPr marL="0" indent="0">
              <a:buFontTx/>
              <a:buNone/>
              <a:defRPr>
                <a:noFill/>
              </a:defRPr>
            </a:lvl1pPr>
          </a:lstStyle>
          <a:p>
            <a:r>
              <a:rPr lang="en-US"/>
              <a:t>Click icon to add picture</a:t>
            </a:r>
          </a:p>
        </p:txBody>
      </p:sp>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1828800"/>
            <a:ext cx="8367496" cy="747568"/>
          </a:xfrm>
          <a:prstGeom prst="rect">
            <a:avLst/>
          </a:prstGeom>
        </p:spPr>
        <p:txBody>
          <a:bodyPr lIns="0" rIns="90000" anchor="t">
            <a:noAutofit/>
          </a:bodyPr>
          <a:lstStyle>
            <a:lvl1pPr marL="0" indent="0">
              <a:lnSpc>
                <a:spcPct val="100000"/>
              </a:lnSpc>
              <a:spcBef>
                <a:spcPts val="0"/>
              </a:spcBef>
              <a:spcAft>
                <a:spcPts val="0"/>
              </a:spcAft>
              <a:buFontTx/>
              <a:buNone/>
              <a:defRPr sz="5400" spc="0" baseline="0">
                <a:solidFill>
                  <a:schemeClr val="bg1"/>
                </a:solidFill>
                <a:latin typeface="GE Inspira Sans" panose="020B0503060000000003" pitchFamily="34" charset="77"/>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GB"/>
              <a:t>Section title</a:t>
            </a:r>
          </a:p>
        </p:txBody>
      </p:sp>
      <p:sp>
        <p:nvSpPr>
          <p:cNvPr id="2" name="TextBox 1">
            <a:extLst>
              <a:ext uri="{FF2B5EF4-FFF2-40B4-BE49-F238E27FC236}">
                <a16:creationId xmlns:a16="http://schemas.microsoft.com/office/drawing/2014/main" id="{25230B5E-54C9-2F45-8178-8DFD3ACB52A9}"/>
              </a:ext>
            </a:extLst>
          </p:cNvPr>
          <p:cNvSpPr txBox="1"/>
          <p:nvPr userDrawn="1"/>
        </p:nvSpPr>
        <p:spPr>
          <a:xfrm>
            <a:off x="12344400" y="5918886"/>
            <a:ext cx="0" cy="0"/>
          </a:xfrm>
          <a:prstGeom prst="rect">
            <a:avLst/>
          </a:prstGeom>
          <a:noFill/>
        </p:spPr>
        <p:txBody>
          <a:bodyPr wrap="none" rtlCol="0">
            <a:noAutofit/>
          </a:bodyPr>
          <a:lstStyle/>
          <a:p>
            <a:pPr algn="l">
              <a:spcBef>
                <a:spcPts val="1200"/>
              </a:spcBef>
            </a:pPr>
            <a:endParaRPr lang="en-US">
              <a:solidFill>
                <a:schemeClr val="bg1"/>
              </a:solidFill>
            </a:endParaRPr>
          </a:p>
        </p:txBody>
      </p:sp>
      <p:sp>
        <p:nvSpPr>
          <p:cNvPr id="17" name="Slide Number Placeholder 5">
            <a:extLst>
              <a:ext uri="{FF2B5EF4-FFF2-40B4-BE49-F238E27FC236}">
                <a16:creationId xmlns:a16="http://schemas.microsoft.com/office/drawing/2014/main" id="{74815102-AD5D-244E-AC04-FE5F43B1A2A5}"/>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chemeClr val="bg1"/>
                </a:solidFill>
                <a:latin typeface="GE Inspira Sans" panose="020B0503060000000003" pitchFamily="34" charset="77"/>
              </a:defRPr>
            </a:lvl1pPr>
          </a:lstStyle>
          <a:p>
            <a:fld id="{14719505-AD43-774F-936C-A3AE71DD4EEA}" type="slidenum">
              <a:rPr lang="en-GB" smtClean="0"/>
              <a:pPr/>
              <a:t>‹#›</a:t>
            </a:fld>
            <a:endParaRPr lang="en-GB"/>
          </a:p>
        </p:txBody>
      </p:sp>
      <p:sp>
        <p:nvSpPr>
          <p:cNvPr id="16" name="Freeform 5">
            <a:extLst>
              <a:ext uri="{FF2B5EF4-FFF2-40B4-BE49-F238E27FC236}">
                <a16:creationId xmlns:a16="http://schemas.microsoft.com/office/drawing/2014/main" id="{85A8C654-77D7-6D4E-A5A6-989688381491}"/>
              </a:ext>
            </a:extLst>
          </p:cNvPr>
          <p:cNvSpPr>
            <a:spLocks/>
          </p:cNvSpPr>
          <p:nvPr userDrawn="1"/>
        </p:nvSpPr>
        <p:spPr bwMode="auto">
          <a:xfrm>
            <a:off x="685800" y="1668059"/>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chemeClr val="bg1"/>
          </a:solidFill>
          <a:ln w="1270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3" name="Picture 2" descr="A black background with white text&#10;&#10;Description automatically generated">
            <a:extLst>
              <a:ext uri="{FF2B5EF4-FFF2-40B4-BE49-F238E27FC236}">
                <a16:creationId xmlns:a16="http://schemas.microsoft.com/office/drawing/2014/main" id="{FA57C796-FB36-A4D4-56D6-6D153E3CFCF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21814" y="6023028"/>
            <a:ext cx="2326161" cy="642088"/>
          </a:xfrm>
          <a:prstGeom prst="rect">
            <a:avLst/>
          </a:prstGeom>
        </p:spPr>
      </p:pic>
    </p:spTree>
    <p:extLst>
      <p:ext uri="{BB962C8B-B14F-4D97-AF65-F5344CB8AC3E}">
        <p14:creationId xmlns:p14="http://schemas.microsoft.com/office/powerpoint/2010/main" val="486636702"/>
      </p:ext>
    </p:extLst>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resenters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576EC2DB-C13E-2F44-BB7A-EA4D2C94710F}"/>
              </a:ext>
            </a:extLst>
          </p:cNvPr>
          <p:cNvSpPr>
            <a:spLocks noGrp="1" noChangeAspect="1"/>
          </p:cNvSpPr>
          <p:nvPr>
            <p:ph type="pic" sz="quarter" idx="18" hasCustomPrompt="1"/>
          </p:nvPr>
        </p:nvSpPr>
        <p:spPr>
          <a:xfrm>
            <a:off x="685800" y="1783764"/>
            <a:ext cx="933498" cy="1104678"/>
          </a:xfrm>
          <a:prstGeom prst="rect">
            <a:avLst/>
          </a:prstGeom>
          <a:solidFill>
            <a:srgbClr val="D1DAE3"/>
          </a:solidFill>
          <a:ln>
            <a:noFill/>
          </a:ln>
        </p:spPr>
        <p:txBody>
          <a:bodyPr>
            <a:noAutofit/>
          </a:bodyPr>
          <a:lstStyle>
            <a:lvl1pPr marL="0" indent="0">
              <a:buFontTx/>
              <a:buNone/>
              <a:defRPr>
                <a:noFill/>
              </a:defRPr>
            </a:lvl1pPr>
          </a:lstStyle>
          <a:p>
            <a:r>
              <a:rPr lang="en-US"/>
              <a:t>picture</a:t>
            </a:r>
          </a:p>
        </p:txBody>
      </p:sp>
      <p:sp>
        <p:nvSpPr>
          <p:cNvPr id="61" name="Title 21">
            <a:extLst>
              <a:ext uri="{FF2B5EF4-FFF2-40B4-BE49-F238E27FC236}">
                <a16:creationId xmlns:a16="http://schemas.microsoft.com/office/drawing/2014/main" id="{78720D93-187A-944C-8989-F1B46C07F279}"/>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for presenters, click to add text </a:t>
            </a:r>
            <a:br>
              <a:rPr lang="en-US"/>
            </a:br>
            <a:r>
              <a:rPr lang="en-US"/>
              <a:t>Lorem ipsum dolor sit amet, consetetur sadipscing elitr, sed diam</a:t>
            </a:r>
          </a:p>
        </p:txBody>
      </p:sp>
      <p:sp>
        <p:nvSpPr>
          <p:cNvPr id="100" name="Text Placeholder 10">
            <a:extLst>
              <a:ext uri="{FF2B5EF4-FFF2-40B4-BE49-F238E27FC236}">
                <a16:creationId xmlns:a16="http://schemas.microsoft.com/office/drawing/2014/main" id="{CD21224E-74B1-D344-A0BA-6B6D41A6C918}"/>
              </a:ext>
            </a:extLst>
          </p:cNvPr>
          <p:cNvSpPr>
            <a:spLocks noGrp="1" noChangeAspect="1"/>
          </p:cNvSpPr>
          <p:nvPr>
            <p:ph type="body" sz="quarter" idx="69" hasCustomPrompt="1"/>
          </p:nvPr>
        </p:nvSpPr>
        <p:spPr>
          <a:xfrm>
            <a:off x="1778960" y="2364407"/>
            <a:ext cx="2286926" cy="549727"/>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01" name="Text Placeholder 14">
            <a:extLst>
              <a:ext uri="{FF2B5EF4-FFF2-40B4-BE49-F238E27FC236}">
                <a16:creationId xmlns:a16="http://schemas.microsoft.com/office/drawing/2014/main" id="{C0F407B7-36FF-E74E-87D8-4527EB868169}"/>
              </a:ext>
            </a:extLst>
          </p:cNvPr>
          <p:cNvSpPr>
            <a:spLocks noGrp="1" noChangeAspect="1"/>
          </p:cNvSpPr>
          <p:nvPr>
            <p:ph type="body" sz="quarter" idx="70" hasCustomPrompt="1"/>
          </p:nvPr>
        </p:nvSpPr>
        <p:spPr>
          <a:xfrm>
            <a:off x="1778960" y="1784806"/>
            <a:ext cx="2286926" cy="159040"/>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02" name="Text Placeholder 16">
            <a:extLst>
              <a:ext uri="{FF2B5EF4-FFF2-40B4-BE49-F238E27FC236}">
                <a16:creationId xmlns:a16="http://schemas.microsoft.com/office/drawing/2014/main" id="{AAE8B8F8-3416-684D-AA10-E8D628F1912F}"/>
              </a:ext>
            </a:extLst>
          </p:cNvPr>
          <p:cNvSpPr>
            <a:spLocks noGrp="1" noChangeAspect="1"/>
          </p:cNvSpPr>
          <p:nvPr>
            <p:ph type="body" sz="quarter" idx="71" hasCustomPrompt="1"/>
          </p:nvPr>
        </p:nvSpPr>
        <p:spPr>
          <a:xfrm>
            <a:off x="1778960" y="1993607"/>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07" name="Picture Placeholder 2">
            <a:extLst>
              <a:ext uri="{FF2B5EF4-FFF2-40B4-BE49-F238E27FC236}">
                <a16:creationId xmlns:a16="http://schemas.microsoft.com/office/drawing/2014/main" id="{B8E93E53-0A2D-D440-9DA2-3901C34407B4}"/>
              </a:ext>
            </a:extLst>
          </p:cNvPr>
          <p:cNvSpPr>
            <a:spLocks noGrp="1" noChangeAspect="1"/>
          </p:cNvSpPr>
          <p:nvPr>
            <p:ph type="pic" sz="quarter" idx="72" hasCustomPrompt="1"/>
          </p:nvPr>
        </p:nvSpPr>
        <p:spPr>
          <a:xfrm>
            <a:off x="687425" y="3304006"/>
            <a:ext cx="934092" cy="1104678"/>
          </a:xfrm>
          <a:prstGeom prst="rect">
            <a:avLst/>
          </a:prstGeom>
          <a:solidFill>
            <a:srgbClr val="D1DAE3"/>
          </a:solidFill>
          <a:ln>
            <a:noFill/>
          </a:ln>
        </p:spPr>
        <p:txBody>
          <a:bodyPr>
            <a:noAutofit/>
          </a:bodyPr>
          <a:lstStyle>
            <a:lvl1pPr marL="0" indent="0">
              <a:buFontTx/>
              <a:buNone/>
              <a:defRPr>
                <a:noFill/>
              </a:defRPr>
            </a:lvl1pPr>
          </a:lstStyle>
          <a:p>
            <a:r>
              <a:rPr lang="en-US"/>
              <a:t>picture</a:t>
            </a:r>
          </a:p>
        </p:txBody>
      </p:sp>
      <p:sp>
        <p:nvSpPr>
          <p:cNvPr id="108" name="Text Placeholder 10">
            <a:extLst>
              <a:ext uri="{FF2B5EF4-FFF2-40B4-BE49-F238E27FC236}">
                <a16:creationId xmlns:a16="http://schemas.microsoft.com/office/drawing/2014/main" id="{A04F3E3E-8E64-1A40-B3CB-28F23156DAEC}"/>
              </a:ext>
            </a:extLst>
          </p:cNvPr>
          <p:cNvSpPr>
            <a:spLocks noGrp="1" noChangeAspect="1"/>
          </p:cNvSpPr>
          <p:nvPr>
            <p:ph type="body" sz="quarter" idx="73" hasCustomPrompt="1"/>
          </p:nvPr>
        </p:nvSpPr>
        <p:spPr>
          <a:xfrm>
            <a:off x="1778235" y="3876407"/>
            <a:ext cx="2286926" cy="549727"/>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09" name="Text Placeholder 14">
            <a:extLst>
              <a:ext uri="{FF2B5EF4-FFF2-40B4-BE49-F238E27FC236}">
                <a16:creationId xmlns:a16="http://schemas.microsoft.com/office/drawing/2014/main" id="{1DD593BA-417E-B94B-AC0D-DC7E89DED177}"/>
              </a:ext>
            </a:extLst>
          </p:cNvPr>
          <p:cNvSpPr>
            <a:spLocks noGrp="1" noChangeAspect="1"/>
          </p:cNvSpPr>
          <p:nvPr>
            <p:ph type="body" sz="quarter" idx="74" hasCustomPrompt="1"/>
          </p:nvPr>
        </p:nvSpPr>
        <p:spPr>
          <a:xfrm>
            <a:off x="1778235" y="3303880"/>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10" name="Text Placeholder 16">
            <a:extLst>
              <a:ext uri="{FF2B5EF4-FFF2-40B4-BE49-F238E27FC236}">
                <a16:creationId xmlns:a16="http://schemas.microsoft.com/office/drawing/2014/main" id="{399257F1-DCFA-1347-8512-FDF8C9537DCA}"/>
              </a:ext>
            </a:extLst>
          </p:cNvPr>
          <p:cNvSpPr>
            <a:spLocks noGrp="1" noChangeAspect="1"/>
          </p:cNvSpPr>
          <p:nvPr>
            <p:ph type="body" sz="quarter" idx="75" hasCustomPrompt="1"/>
          </p:nvPr>
        </p:nvSpPr>
        <p:spPr>
          <a:xfrm>
            <a:off x="1778235" y="3512807"/>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15" name="Picture Placeholder 2">
            <a:extLst>
              <a:ext uri="{FF2B5EF4-FFF2-40B4-BE49-F238E27FC236}">
                <a16:creationId xmlns:a16="http://schemas.microsoft.com/office/drawing/2014/main" id="{ECCFAA26-228F-DB41-8476-05C76288D5E7}"/>
              </a:ext>
            </a:extLst>
          </p:cNvPr>
          <p:cNvSpPr>
            <a:spLocks noGrp="1" noChangeAspect="1"/>
          </p:cNvSpPr>
          <p:nvPr>
            <p:ph type="pic" sz="quarter" idx="76" hasCustomPrompt="1"/>
          </p:nvPr>
        </p:nvSpPr>
        <p:spPr>
          <a:xfrm>
            <a:off x="687425" y="4826810"/>
            <a:ext cx="934092" cy="1106368"/>
          </a:xfrm>
          <a:prstGeom prst="rect">
            <a:avLst/>
          </a:prstGeom>
          <a:solidFill>
            <a:srgbClr val="D1DAE3"/>
          </a:solidFill>
          <a:ln>
            <a:noFill/>
          </a:ln>
        </p:spPr>
        <p:txBody>
          <a:bodyPr>
            <a:noAutofit/>
          </a:bodyPr>
          <a:lstStyle>
            <a:lvl1pPr marL="0" indent="0">
              <a:buFontTx/>
              <a:buNone/>
              <a:defRPr>
                <a:noFill/>
              </a:defRPr>
            </a:lvl1pPr>
          </a:lstStyle>
          <a:p>
            <a:r>
              <a:rPr lang="en-US"/>
              <a:t>add picture</a:t>
            </a:r>
          </a:p>
        </p:txBody>
      </p:sp>
      <p:sp>
        <p:nvSpPr>
          <p:cNvPr id="116" name="Text Placeholder 10">
            <a:extLst>
              <a:ext uri="{FF2B5EF4-FFF2-40B4-BE49-F238E27FC236}">
                <a16:creationId xmlns:a16="http://schemas.microsoft.com/office/drawing/2014/main" id="{90E32973-9B95-C94A-A2AB-BC5B374C3A71}"/>
              </a:ext>
            </a:extLst>
          </p:cNvPr>
          <p:cNvSpPr>
            <a:spLocks noGrp="1" noChangeAspect="1"/>
          </p:cNvSpPr>
          <p:nvPr>
            <p:ph type="body" sz="quarter" idx="77" hasCustomPrompt="1"/>
          </p:nvPr>
        </p:nvSpPr>
        <p:spPr>
          <a:xfrm>
            <a:off x="1778235" y="5406411"/>
            <a:ext cx="2286926" cy="549727"/>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17" name="Text Placeholder 14">
            <a:extLst>
              <a:ext uri="{FF2B5EF4-FFF2-40B4-BE49-F238E27FC236}">
                <a16:creationId xmlns:a16="http://schemas.microsoft.com/office/drawing/2014/main" id="{D1EC174D-8B2F-5942-981E-94D88E882D65}"/>
              </a:ext>
            </a:extLst>
          </p:cNvPr>
          <p:cNvSpPr>
            <a:spLocks noGrp="1" noChangeAspect="1"/>
          </p:cNvSpPr>
          <p:nvPr>
            <p:ph type="body" sz="quarter" idx="78" hasCustomPrompt="1"/>
          </p:nvPr>
        </p:nvSpPr>
        <p:spPr>
          <a:xfrm>
            <a:off x="1778235" y="4826810"/>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18" name="Text Placeholder 16">
            <a:extLst>
              <a:ext uri="{FF2B5EF4-FFF2-40B4-BE49-F238E27FC236}">
                <a16:creationId xmlns:a16="http://schemas.microsoft.com/office/drawing/2014/main" id="{92D2280F-BA83-944F-B49B-6442F7631128}"/>
              </a:ext>
            </a:extLst>
          </p:cNvPr>
          <p:cNvSpPr>
            <a:spLocks noGrp="1" noChangeAspect="1"/>
          </p:cNvSpPr>
          <p:nvPr>
            <p:ph type="body" sz="quarter" idx="79" hasCustomPrompt="1"/>
          </p:nvPr>
        </p:nvSpPr>
        <p:spPr>
          <a:xfrm>
            <a:off x="1778235" y="5035611"/>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21" name="Picture Placeholder 2">
            <a:extLst>
              <a:ext uri="{FF2B5EF4-FFF2-40B4-BE49-F238E27FC236}">
                <a16:creationId xmlns:a16="http://schemas.microsoft.com/office/drawing/2014/main" id="{052B5D5C-C35D-454A-8B07-42E2A29F74EA}"/>
              </a:ext>
            </a:extLst>
          </p:cNvPr>
          <p:cNvSpPr>
            <a:spLocks noGrp="1" noChangeAspect="1"/>
          </p:cNvSpPr>
          <p:nvPr>
            <p:ph type="pic" sz="quarter" idx="80"/>
          </p:nvPr>
        </p:nvSpPr>
        <p:spPr>
          <a:xfrm>
            <a:off x="4433186" y="1783764"/>
            <a:ext cx="934092" cy="1104678"/>
          </a:xfrm>
          <a:prstGeom prst="rect">
            <a:avLst/>
          </a:prstGeom>
          <a:solidFill>
            <a:srgbClr val="D1DAE3"/>
          </a:solidFill>
          <a:ln>
            <a:noFill/>
          </a:ln>
        </p:spPr>
        <p:txBody>
          <a:bodyPr>
            <a:noAutofit/>
          </a:bodyPr>
          <a:lstStyle>
            <a:lvl1pPr marL="0" indent="0">
              <a:buFontTx/>
              <a:buNone/>
              <a:defRPr>
                <a:noFill/>
              </a:defRPr>
            </a:lvl1pPr>
          </a:lstStyle>
          <a:p>
            <a:r>
              <a:rPr lang="en-US"/>
              <a:t>Click icon to add picture</a:t>
            </a:r>
          </a:p>
        </p:txBody>
      </p:sp>
      <p:sp>
        <p:nvSpPr>
          <p:cNvPr id="125" name="Picture Placeholder 2">
            <a:extLst>
              <a:ext uri="{FF2B5EF4-FFF2-40B4-BE49-F238E27FC236}">
                <a16:creationId xmlns:a16="http://schemas.microsoft.com/office/drawing/2014/main" id="{3B06F66A-AEB8-6041-86A7-8997213BBE77}"/>
              </a:ext>
            </a:extLst>
          </p:cNvPr>
          <p:cNvSpPr>
            <a:spLocks noGrp="1" noChangeAspect="1"/>
          </p:cNvSpPr>
          <p:nvPr>
            <p:ph type="pic" sz="quarter" idx="84" hasCustomPrompt="1"/>
          </p:nvPr>
        </p:nvSpPr>
        <p:spPr>
          <a:xfrm>
            <a:off x="4433186" y="3303880"/>
            <a:ext cx="934092" cy="1104678"/>
          </a:xfrm>
          <a:prstGeom prst="rect">
            <a:avLst/>
          </a:prstGeom>
          <a:solidFill>
            <a:srgbClr val="D1DAE3"/>
          </a:solidFill>
          <a:ln>
            <a:noFill/>
          </a:ln>
        </p:spPr>
        <p:txBody>
          <a:bodyPr>
            <a:noAutofit/>
          </a:bodyPr>
          <a:lstStyle>
            <a:lvl1pPr marL="0" indent="0">
              <a:buFontTx/>
              <a:buNone/>
              <a:defRPr>
                <a:noFill/>
              </a:defRPr>
            </a:lvl1pPr>
          </a:lstStyle>
          <a:p>
            <a:r>
              <a:rPr lang="en-US"/>
              <a:t>picture</a:t>
            </a:r>
          </a:p>
        </p:txBody>
      </p:sp>
      <p:sp>
        <p:nvSpPr>
          <p:cNvPr id="134" name="Picture Placeholder 2">
            <a:extLst>
              <a:ext uri="{FF2B5EF4-FFF2-40B4-BE49-F238E27FC236}">
                <a16:creationId xmlns:a16="http://schemas.microsoft.com/office/drawing/2014/main" id="{131AA6AB-69D3-4647-8493-7841D303A711}"/>
              </a:ext>
            </a:extLst>
          </p:cNvPr>
          <p:cNvSpPr>
            <a:spLocks noGrp="1" noChangeAspect="1"/>
          </p:cNvSpPr>
          <p:nvPr>
            <p:ph type="pic" sz="quarter" idx="92" hasCustomPrompt="1"/>
          </p:nvPr>
        </p:nvSpPr>
        <p:spPr>
          <a:xfrm>
            <a:off x="8175193" y="1779268"/>
            <a:ext cx="934092" cy="1104678"/>
          </a:xfrm>
          <a:prstGeom prst="rect">
            <a:avLst/>
          </a:prstGeom>
          <a:solidFill>
            <a:srgbClr val="D1DAE3"/>
          </a:solidFill>
          <a:ln>
            <a:noFill/>
          </a:ln>
        </p:spPr>
        <p:txBody>
          <a:bodyPr>
            <a:noAutofit/>
          </a:bodyPr>
          <a:lstStyle>
            <a:lvl1pPr marL="0" indent="0">
              <a:buFontTx/>
              <a:buNone/>
              <a:defRPr>
                <a:noFill/>
              </a:defRPr>
            </a:lvl1pPr>
          </a:lstStyle>
          <a:p>
            <a:r>
              <a:rPr lang="en-US"/>
              <a:t>picture</a:t>
            </a:r>
          </a:p>
        </p:txBody>
      </p:sp>
      <p:sp>
        <p:nvSpPr>
          <p:cNvPr id="138" name="Picture Placeholder 2">
            <a:extLst>
              <a:ext uri="{FF2B5EF4-FFF2-40B4-BE49-F238E27FC236}">
                <a16:creationId xmlns:a16="http://schemas.microsoft.com/office/drawing/2014/main" id="{163F9142-E903-2940-B113-F58C6326B033}"/>
              </a:ext>
            </a:extLst>
          </p:cNvPr>
          <p:cNvSpPr>
            <a:spLocks noGrp="1" noChangeAspect="1"/>
          </p:cNvSpPr>
          <p:nvPr>
            <p:ph type="pic" sz="quarter" idx="96" hasCustomPrompt="1"/>
          </p:nvPr>
        </p:nvSpPr>
        <p:spPr>
          <a:xfrm>
            <a:off x="8176072" y="3299384"/>
            <a:ext cx="934092" cy="1106368"/>
          </a:xfrm>
          <a:prstGeom prst="rect">
            <a:avLst/>
          </a:prstGeom>
          <a:solidFill>
            <a:srgbClr val="D1DAE3"/>
          </a:solidFill>
          <a:ln>
            <a:noFill/>
          </a:ln>
        </p:spPr>
        <p:txBody>
          <a:bodyPr>
            <a:noAutofit/>
          </a:bodyPr>
          <a:lstStyle>
            <a:lvl1pPr marL="0" indent="0">
              <a:buFontTx/>
              <a:buNone/>
              <a:defRPr>
                <a:noFill/>
              </a:defRPr>
            </a:lvl1pPr>
          </a:lstStyle>
          <a:p>
            <a:r>
              <a:rPr lang="en-US"/>
              <a:t>picture</a:t>
            </a:r>
          </a:p>
        </p:txBody>
      </p:sp>
      <p:sp>
        <p:nvSpPr>
          <p:cNvPr id="142" name="Picture Placeholder 2">
            <a:extLst>
              <a:ext uri="{FF2B5EF4-FFF2-40B4-BE49-F238E27FC236}">
                <a16:creationId xmlns:a16="http://schemas.microsoft.com/office/drawing/2014/main" id="{281F52CE-4DC4-5C4B-9E55-3FB69BEFD6DD}"/>
              </a:ext>
            </a:extLst>
          </p:cNvPr>
          <p:cNvSpPr>
            <a:spLocks noGrp="1" noChangeAspect="1"/>
          </p:cNvSpPr>
          <p:nvPr>
            <p:ph type="pic" sz="quarter" idx="100" hasCustomPrompt="1"/>
          </p:nvPr>
        </p:nvSpPr>
        <p:spPr>
          <a:xfrm>
            <a:off x="8176072" y="4822314"/>
            <a:ext cx="933498" cy="1106368"/>
          </a:xfrm>
          <a:prstGeom prst="rect">
            <a:avLst/>
          </a:prstGeom>
          <a:solidFill>
            <a:srgbClr val="D1DAE3"/>
          </a:solidFill>
          <a:ln>
            <a:noFill/>
          </a:ln>
        </p:spPr>
        <p:txBody>
          <a:bodyPr>
            <a:noAutofit/>
          </a:bodyPr>
          <a:lstStyle>
            <a:lvl1pPr marL="0" indent="0">
              <a:buFontTx/>
              <a:buNone/>
              <a:defRPr>
                <a:noFill/>
              </a:defRPr>
            </a:lvl1pPr>
          </a:lstStyle>
          <a:p>
            <a:r>
              <a:rPr lang="en-US"/>
              <a:t>picture</a:t>
            </a:r>
          </a:p>
        </p:txBody>
      </p:sp>
      <p:sp>
        <p:nvSpPr>
          <p:cNvPr id="159" name="Text Placeholder 10">
            <a:extLst>
              <a:ext uri="{FF2B5EF4-FFF2-40B4-BE49-F238E27FC236}">
                <a16:creationId xmlns:a16="http://schemas.microsoft.com/office/drawing/2014/main" id="{33E4A2AE-7E17-4C4F-A275-48DFCEFD9417}"/>
              </a:ext>
            </a:extLst>
          </p:cNvPr>
          <p:cNvSpPr>
            <a:spLocks noGrp="1" noChangeAspect="1"/>
          </p:cNvSpPr>
          <p:nvPr>
            <p:ph type="body" sz="quarter" idx="104" hasCustomPrompt="1"/>
          </p:nvPr>
        </p:nvSpPr>
        <p:spPr>
          <a:xfrm>
            <a:off x="5519364" y="2364406"/>
            <a:ext cx="2286926" cy="550914"/>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60" name="Text Placeholder 14">
            <a:extLst>
              <a:ext uri="{FF2B5EF4-FFF2-40B4-BE49-F238E27FC236}">
                <a16:creationId xmlns:a16="http://schemas.microsoft.com/office/drawing/2014/main" id="{FE2BC6BF-6673-7341-B628-6033D4D92490}"/>
              </a:ext>
            </a:extLst>
          </p:cNvPr>
          <p:cNvSpPr>
            <a:spLocks noGrp="1" noChangeAspect="1"/>
          </p:cNvSpPr>
          <p:nvPr>
            <p:ph type="body" sz="quarter" idx="105" hasCustomPrompt="1"/>
          </p:nvPr>
        </p:nvSpPr>
        <p:spPr>
          <a:xfrm>
            <a:off x="5519364" y="1784806"/>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61" name="Text Placeholder 16">
            <a:extLst>
              <a:ext uri="{FF2B5EF4-FFF2-40B4-BE49-F238E27FC236}">
                <a16:creationId xmlns:a16="http://schemas.microsoft.com/office/drawing/2014/main" id="{D1370357-7BD8-0A4C-9686-8F7BA24345FF}"/>
              </a:ext>
            </a:extLst>
          </p:cNvPr>
          <p:cNvSpPr>
            <a:spLocks noGrp="1" noChangeAspect="1"/>
          </p:cNvSpPr>
          <p:nvPr>
            <p:ph type="body" sz="quarter" idx="106" hasCustomPrompt="1"/>
          </p:nvPr>
        </p:nvSpPr>
        <p:spPr>
          <a:xfrm>
            <a:off x="5518615" y="1993607"/>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62" name="Text Placeholder 10">
            <a:extLst>
              <a:ext uri="{FF2B5EF4-FFF2-40B4-BE49-F238E27FC236}">
                <a16:creationId xmlns:a16="http://schemas.microsoft.com/office/drawing/2014/main" id="{C8A10C82-9413-FB4A-BCA8-7E1355023917}"/>
              </a:ext>
            </a:extLst>
          </p:cNvPr>
          <p:cNvSpPr>
            <a:spLocks noGrp="1" noChangeAspect="1"/>
          </p:cNvSpPr>
          <p:nvPr>
            <p:ph type="body" sz="quarter" idx="107" hasCustomPrompt="1"/>
          </p:nvPr>
        </p:nvSpPr>
        <p:spPr>
          <a:xfrm>
            <a:off x="5519364" y="3876407"/>
            <a:ext cx="2286926" cy="549727"/>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63" name="Text Placeholder 14">
            <a:extLst>
              <a:ext uri="{FF2B5EF4-FFF2-40B4-BE49-F238E27FC236}">
                <a16:creationId xmlns:a16="http://schemas.microsoft.com/office/drawing/2014/main" id="{A78F47B2-2846-714D-AC79-DE277B846609}"/>
              </a:ext>
            </a:extLst>
          </p:cNvPr>
          <p:cNvSpPr>
            <a:spLocks noGrp="1" noChangeAspect="1"/>
          </p:cNvSpPr>
          <p:nvPr>
            <p:ph type="body" sz="quarter" idx="108" hasCustomPrompt="1"/>
          </p:nvPr>
        </p:nvSpPr>
        <p:spPr>
          <a:xfrm>
            <a:off x="5519364" y="3304006"/>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64" name="Text Placeholder 16">
            <a:extLst>
              <a:ext uri="{FF2B5EF4-FFF2-40B4-BE49-F238E27FC236}">
                <a16:creationId xmlns:a16="http://schemas.microsoft.com/office/drawing/2014/main" id="{5887964F-FA09-CC4C-B5EC-FC3C36876447}"/>
              </a:ext>
            </a:extLst>
          </p:cNvPr>
          <p:cNvSpPr>
            <a:spLocks noGrp="1" noChangeAspect="1"/>
          </p:cNvSpPr>
          <p:nvPr>
            <p:ph type="body" sz="quarter" idx="109" hasCustomPrompt="1"/>
          </p:nvPr>
        </p:nvSpPr>
        <p:spPr>
          <a:xfrm>
            <a:off x="5519364" y="3512807"/>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65" name="Text Placeholder 10">
            <a:extLst>
              <a:ext uri="{FF2B5EF4-FFF2-40B4-BE49-F238E27FC236}">
                <a16:creationId xmlns:a16="http://schemas.microsoft.com/office/drawing/2014/main" id="{5F01192D-829F-A94D-AAA6-AE92C5F5904D}"/>
              </a:ext>
            </a:extLst>
          </p:cNvPr>
          <p:cNvSpPr>
            <a:spLocks noGrp="1" noChangeAspect="1"/>
          </p:cNvSpPr>
          <p:nvPr>
            <p:ph type="body" sz="quarter" idx="110" hasCustomPrompt="1"/>
          </p:nvPr>
        </p:nvSpPr>
        <p:spPr>
          <a:xfrm>
            <a:off x="5519364" y="5406411"/>
            <a:ext cx="2286926" cy="549727"/>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66" name="Text Placeholder 14">
            <a:extLst>
              <a:ext uri="{FF2B5EF4-FFF2-40B4-BE49-F238E27FC236}">
                <a16:creationId xmlns:a16="http://schemas.microsoft.com/office/drawing/2014/main" id="{6530C860-E40B-7E40-96E6-21DFFF4E6CD8}"/>
              </a:ext>
            </a:extLst>
          </p:cNvPr>
          <p:cNvSpPr>
            <a:spLocks noGrp="1" noChangeAspect="1"/>
          </p:cNvSpPr>
          <p:nvPr>
            <p:ph type="body" sz="quarter" idx="111" hasCustomPrompt="1"/>
          </p:nvPr>
        </p:nvSpPr>
        <p:spPr>
          <a:xfrm>
            <a:off x="5519364" y="4826810"/>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67" name="Text Placeholder 16">
            <a:extLst>
              <a:ext uri="{FF2B5EF4-FFF2-40B4-BE49-F238E27FC236}">
                <a16:creationId xmlns:a16="http://schemas.microsoft.com/office/drawing/2014/main" id="{11972ADC-C30C-AD40-8926-B29D21EE6CDC}"/>
              </a:ext>
            </a:extLst>
          </p:cNvPr>
          <p:cNvSpPr>
            <a:spLocks noGrp="1" noChangeAspect="1"/>
          </p:cNvSpPr>
          <p:nvPr>
            <p:ph type="body" sz="quarter" idx="112" hasCustomPrompt="1"/>
          </p:nvPr>
        </p:nvSpPr>
        <p:spPr>
          <a:xfrm>
            <a:off x="5519364" y="5035611"/>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77" name="Text Placeholder 10">
            <a:extLst>
              <a:ext uri="{FF2B5EF4-FFF2-40B4-BE49-F238E27FC236}">
                <a16:creationId xmlns:a16="http://schemas.microsoft.com/office/drawing/2014/main" id="{66B1BC70-1EDC-A848-AC69-002510C8E60C}"/>
              </a:ext>
            </a:extLst>
          </p:cNvPr>
          <p:cNvSpPr>
            <a:spLocks noGrp="1" noChangeAspect="1"/>
          </p:cNvSpPr>
          <p:nvPr>
            <p:ph type="body" sz="quarter" idx="113" hasCustomPrompt="1"/>
          </p:nvPr>
        </p:nvSpPr>
        <p:spPr>
          <a:xfrm>
            <a:off x="9256924" y="2359910"/>
            <a:ext cx="2286926" cy="550914"/>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78" name="Text Placeholder 14">
            <a:extLst>
              <a:ext uri="{FF2B5EF4-FFF2-40B4-BE49-F238E27FC236}">
                <a16:creationId xmlns:a16="http://schemas.microsoft.com/office/drawing/2014/main" id="{65FB4B36-B2A2-A745-9801-270C3AECD8AA}"/>
              </a:ext>
            </a:extLst>
          </p:cNvPr>
          <p:cNvSpPr>
            <a:spLocks noGrp="1" noChangeAspect="1"/>
          </p:cNvSpPr>
          <p:nvPr>
            <p:ph type="body" sz="quarter" idx="114" hasCustomPrompt="1"/>
          </p:nvPr>
        </p:nvSpPr>
        <p:spPr>
          <a:xfrm>
            <a:off x="9256924" y="1780310"/>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79" name="Text Placeholder 16">
            <a:extLst>
              <a:ext uri="{FF2B5EF4-FFF2-40B4-BE49-F238E27FC236}">
                <a16:creationId xmlns:a16="http://schemas.microsoft.com/office/drawing/2014/main" id="{8CCB3875-0A0F-E840-A0ED-6568BDC6B016}"/>
              </a:ext>
            </a:extLst>
          </p:cNvPr>
          <p:cNvSpPr>
            <a:spLocks noGrp="1" noChangeAspect="1"/>
          </p:cNvSpPr>
          <p:nvPr>
            <p:ph type="body" sz="quarter" idx="115" hasCustomPrompt="1"/>
          </p:nvPr>
        </p:nvSpPr>
        <p:spPr>
          <a:xfrm>
            <a:off x="9257562" y="1989111"/>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80" name="Text Placeholder 10">
            <a:extLst>
              <a:ext uri="{FF2B5EF4-FFF2-40B4-BE49-F238E27FC236}">
                <a16:creationId xmlns:a16="http://schemas.microsoft.com/office/drawing/2014/main" id="{59A68BDD-22E3-9E47-A703-5ABB474FB44D}"/>
              </a:ext>
            </a:extLst>
          </p:cNvPr>
          <p:cNvSpPr>
            <a:spLocks noGrp="1" noChangeAspect="1"/>
          </p:cNvSpPr>
          <p:nvPr>
            <p:ph type="body" sz="quarter" idx="116" hasCustomPrompt="1"/>
          </p:nvPr>
        </p:nvSpPr>
        <p:spPr>
          <a:xfrm>
            <a:off x="9256924" y="3871911"/>
            <a:ext cx="2286926" cy="549727"/>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81" name="Text Placeholder 14">
            <a:extLst>
              <a:ext uri="{FF2B5EF4-FFF2-40B4-BE49-F238E27FC236}">
                <a16:creationId xmlns:a16="http://schemas.microsoft.com/office/drawing/2014/main" id="{30F4A901-EA22-6D47-A340-28A7FFE75558}"/>
              </a:ext>
            </a:extLst>
          </p:cNvPr>
          <p:cNvSpPr>
            <a:spLocks noGrp="1" noChangeAspect="1"/>
          </p:cNvSpPr>
          <p:nvPr>
            <p:ph type="body" sz="quarter" idx="117" hasCustomPrompt="1"/>
          </p:nvPr>
        </p:nvSpPr>
        <p:spPr>
          <a:xfrm>
            <a:off x="9256924" y="3299510"/>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82" name="Text Placeholder 16">
            <a:extLst>
              <a:ext uri="{FF2B5EF4-FFF2-40B4-BE49-F238E27FC236}">
                <a16:creationId xmlns:a16="http://schemas.microsoft.com/office/drawing/2014/main" id="{C0C00234-E76E-A84D-B8E8-413D63FA261D}"/>
              </a:ext>
            </a:extLst>
          </p:cNvPr>
          <p:cNvSpPr>
            <a:spLocks noGrp="1" noChangeAspect="1"/>
          </p:cNvSpPr>
          <p:nvPr>
            <p:ph type="body" sz="quarter" idx="118" hasCustomPrompt="1"/>
          </p:nvPr>
        </p:nvSpPr>
        <p:spPr>
          <a:xfrm>
            <a:off x="9256924" y="3508311"/>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83" name="Text Placeholder 10">
            <a:extLst>
              <a:ext uri="{FF2B5EF4-FFF2-40B4-BE49-F238E27FC236}">
                <a16:creationId xmlns:a16="http://schemas.microsoft.com/office/drawing/2014/main" id="{D35F0340-8B74-6D4D-B7E3-8959D4D62374}"/>
              </a:ext>
            </a:extLst>
          </p:cNvPr>
          <p:cNvSpPr>
            <a:spLocks noGrp="1" noChangeAspect="1"/>
          </p:cNvSpPr>
          <p:nvPr>
            <p:ph type="body" sz="quarter" idx="119" hasCustomPrompt="1"/>
          </p:nvPr>
        </p:nvSpPr>
        <p:spPr>
          <a:xfrm>
            <a:off x="9256924" y="5401915"/>
            <a:ext cx="2286926" cy="549727"/>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84" name="Text Placeholder 14">
            <a:extLst>
              <a:ext uri="{FF2B5EF4-FFF2-40B4-BE49-F238E27FC236}">
                <a16:creationId xmlns:a16="http://schemas.microsoft.com/office/drawing/2014/main" id="{D69E6FF2-AF87-A845-9D10-A697E3BEAF73}"/>
              </a:ext>
            </a:extLst>
          </p:cNvPr>
          <p:cNvSpPr>
            <a:spLocks noGrp="1" noChangeAspect="1"/>
          </p:cNvSpPr>
          <p:nvPr>
            <p:ph type="body" sz="quarter" idx="120" hasCustomPrompt="1"/>
          </p:nvPr>
        </p:nvSpPr>
        <p:spPr>
          <a:xfrm>
            <a:off x="9256924" y="4822314"/>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85" name="Text Placeholder 16">
            <a:extLst>
              <a:ext uri="{FF2B5EF4-FFF2-40B4-BE49-F238E27FC236}">
                <a16:creationId xmlns:a16="http://schemas.microsoft.com/office/drawing/2014/main" id="{AD3ADA6F-734D-BC4B-9104-86F5F10E4C1E}"/>
              </a:ext>
            </a:extLst>
          </p:cNvPr>
          <p:cNvSpPr>
            <a:spLocks noGrp="1" noChangeAspect="1"/>
          </p:cNvSpPr>
          <p:nvPr>
            <p:ph type="body" sz="quarter" idx="121" hasCustomPrompt="1"/>
          </p:nvPr>
        </p:nvSpPr>
        <p:spPr>
          <a:xfrm>
            <a:off x="9256924" y="5031115"/>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88" name="Picture Placeholder 2">
            <a:extLst>
              <a:ext uri="{FF2B5EF4-FFF2-40B4-BE49-F238E27FC236}">
                <a16:creationId xmlns:a16="http://schemas.microsoft.com/office/drawing/2014/main" id="{ECF68313-78C7-C241-A10D-520599054286}"/>
              </a:ext>
            </a:extLst>
          </p:cNvPr>
          <p:cNvSpPr>
            <a:spLocks noGrp="1" noChangeAspect="1"/>
          </p:cNvSpPr>
          <p:nvPr>
            <p:ph type="pic" sz="quarter" idx="122" hasCustomPrompt="1"/>
          </p:nvPr>
        </p:nvSpPr>
        <p:spPr>
          <a:xfrm>
            <a:off x="4433186" y="4826810"/>
            <a:ext cx="934092" cy="1106368"/>
          </a:xfrm>
          <a:prstGeom prst="rect">
            <a:avLst/>
          </a:prstGeom>
          <a:solidFill>
            <a:srgbClr val="D1DAE3"/>
          </a:solidFill>
          <a:ln>
            <a:noFill/>
          </a:ln>
        </p:spPr>
        <p:txBody>
          <a:bodyPr>
            <a:noAutofit/>
          </a:bodyPr>
          <a:lstStyle>
            <a:lvl1pPr marL="0" indent="0">
              <a:buFontTx/>
              <a:buNone/>
              <a:defRPr>
                <a:noFill/>
              </a:defRPr>
            </a:lvl1pPr>
          </a:lstStyle>
          <a:p>
            <a:r>
              <a:rPr lang="en-US"/>
              <a:t>add picture</a:t>
            </a:r>
          </a:p>
        </p:txBody>
      </p:sp>
      <p:sp>
        <p:nvSpPr>
          <p:cNvPr id="41" name="Slide Number Placeholder 5">
            <a:extLst>
              <a:ext uri="{FF2B5EF4-FFF2-40B4-BE49-F238E27FC236}">
                <a16:creationId xmlns:a16="http://schemas.microsoft.com/office/drawing/2014/main" id="{D5F7D7CF-F1DF-8840-9E79-A48C2C23ECBD}"/>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395EDAFD-0C7E-FB5E-9A7E-4BB4F0859DCB}"/>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723893537"/>
      </p:ext>
    </p:extLst>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 column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707AD498-453D-3A49-801C-207237AA8CEB}"/>
              </a:ext>
            </a:extLst>
          </p:cNvPr>
          <p:cNvSpPr>
            <a:spLocks noGrp="1"/>
          </p:cNvSpPr>
          <p:nvPr>
            <p:ph type="body" sz="quarter" idx="23" hasCustomPrompt="1"/>
          </p:nvPr>
        </p:nvSpPr>
        <p:spPr>
          <a:xfrm>
            <a:off x="685800" y="1694260"/>
            <a:ext cx="5233104" cy="258340"/>
          </a:xfrm>
          <a:prstGeom prst="rect">
            <a:avLst/>
          </a:prstGeom>
        </p:spPr>
        <p:txBody>
          <a:bodyPr>
            <a:noAutofit/>
          </a:bodyPr>
          <a:lstStyle>
            <a:lvl1pPr>
              <a:lnSpc>
                <a:spcPct val="100000"/>
              </a:lnSpc>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35" name="Text Placeholder 30">
            <a:extLst>
              <a:ext uri="{FF2B5EF4-FFF2-40B4-BE49-F238E27FC236}">
                <a16:creationId xmlns:a16="http://schemas.microsoft.com/office/drawing/2014/main" id="{F14A1EE1-3515-6C4C-BF67-D020866CAFB8}"/>
              </a:ext>
            </a:extLst>
          </p:cNvPr>
          <p:cNvSpPr>
            <a:spLocks noGrp="1"/>
          </p:cNvSpPr>
          <p:nvPr>
            <p:ph type="body" sz="quarter" idx="25" hasCustomPrompt="1"/>
          </p:nvPr>
        </p:nvSpPr>
        <p:spPr>
          <a:xfrm>
            <a:off x="685800" y="2212848"/>
            <a:ext cx="5232399" cy="3660467"/>
          </a:xfrm>
          <a:prstGeom prst="rect">
            <a:avLst/>
          </a:prstGeom>
        </p:spPr>
        <p:txBody>
          <a:bodyPr>
            <a:noAutofit/>
          </a:bodyPr>
          <a:lstStyle>
            <a:lvl1pPr>
              <a:lnSpc>
                <a:spcPct val="100000"/>
              </a:lnSpc>
              <a:spcBef>
                <a:spcPts val="900"/>
              </a:spcBef>
              <a:defRPr lang="en-GB" sz="1800" smtClean="0">
                <a:solidFill>
                  <a:schemeClr val="tx1"/>
                </a:solidFill>
                <a:effectLst/>
              </a:defRPr>
            </a:lvl1pPr>
          </a:lstStyle>
          <a:p>
            <a:r>
              <a:rPr lang="en-GB">
                <a:solidFill>
                  <a:srgbClr val="0E141F"/>
                </a:solidFill>
                <a:effectLst/>
                <a:latin typeface="GE Inspira Sans" panose="020B0503060000000003" pitchFamily="34" charset="77"/>
              </a:rPr>
              <a:t>Click to add text column.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a:t>
            </a:r>
          </a:p>
          <a:p>
            <a:r>
              <a:rPr lang="en-GB">
                <a:solidFill>
                  <a:srgbClr val="0E141F"/>
                </a:solidFill>
                <a:effectLst/>
                <a:latin typeface="GE Inspira Sans" panose="020B0503060000000003" pitchFamily="34" charset="77"/>
              </a:rPr>
              <a:t>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no sea </a:t>
            </a:r>
            <a:r>
              <a:rPr lang="en-GB" err="1">
                <a:solidFill>
                  <a:srgbClr val="0E141F"/>
                </a:solidFill>
                <a:effectLst/>
                <a:latin typeface="GE Inspira Sans" panose="020B0503060000000003" pitchFamily="34" charset="77"/>
              </a:rPr>
              <a:t>takimata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sanctus</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est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a:t>
            </a:r>
            <a:r>
              <a:rPr lang="en-US"/>
              <a:t>At </a:t>
            </a:r>
            <a:r>
              <a:rPr lang="en-US" err="1"/>
              <a:t>vero</a:t>
            </a:r>
            <a:r>
              <a:rPr lang="en-US"/>
              <a:t> </a:t>
            </a:r>
            <a:r>
              <a:rPr lang="en-US" err="1"/>
              <a:t>eos</a:t>
            </a:r>
            <a:r>
              <a:rPr lang="en-US"/>
              <a:t> et </a:t>
            </a:r>
            <a:r>
              <a:rPr lang="en-US" err="1"/>
              <a:t>accusam</a:t>
            </a:r>
            <a:r>
              <a:rPr lang="en-US"/>
              <a:t> et </a:t>
            </a:r>
            <a:r>
              <a:rPr lang="en-US" err="1"/>
              <a:t>justo</a:t>
            </a:r>
            <a:r>
              <a:rPr lang="en-US"/>
              <a:t> duo </a:t>
            </a:r>
            <a:r>
              <a:rPr lang="en-US" err="1"/>
              <a:t>dolores</a:t>
            </a:r>
            <a:r>
              <a:rPr lang="en-US"/>
              <a:t> et </a:t>
            </a:r>
            <a:r>
              <a:rPr lang="en-US" err="1"/>
              <a:t>ea</a:t>
            </a:r>
            <a:r>
              <a:rPr lang="en-US"/>
              <a:t> </a:t>
            </a:r>
            <a:r>
              <a:rPr lang="en-US" err="1"/>
              <a:t>rebum</a:t>
            </a:r>
            <a:r>
              <a:rPr lang="en-US"/>
              <a:t>. </a:t>
            </a:r>
            <a:endParaRPr lang="en-GB">
              <a:solidFill>
                <a:srgbClr val="0E141F"/>
              </a:solidFill>
              <a:effectLst/>
              <a:latin typeface="GE Inspira Sans" panose="020B0503060000000003" pitchFamily="34" charset="77"/>
            </a:endParaRPr>
          </a:p>
        </p:txBody>
      </p:sp>
      <p:sp>
        <p:nvSpPr>
          <p:cNvPr id="12" name="Title 21">
            <a:extLst>
              <a:ext uri="{FF2B5EF4-FFF2-40B4-BE49-F238E27FC236}">
                <a16:creationId xmlns:a16="http://schemas.microsoft.com/office/drawing/2014/main" id="{90531025-6491-9E46-A705-C2686A2BF742}"/>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a:t>
            </a:r>
            <a:br>
              <a:rPr lang="en-US"/>
            </a:br>
            <a:r>
              <a:rPr lang="en-US"/>
              <a:t>Lorem ipsum dolor sit amet, consetetur </a:t>
            </a:r>
            <a:r>
              <a:rPr lang="en-US" err="1"/>
              <a:t>sadipscing</a:t>
            </a:r>
            <a:r>
              <a:rPr lang="en-US"/>
              <a:t> </a:t>
            </a:r>
            <a:r>
              <a:rPr lang="en-US" err="1"/>
              <a:t>elitr</a:t>
            </a:r>
            <a:endParaRPr lang="en-US"/>
          </a:p>
        </p:txBody>
      </p:sp>
      <p:sp>
        <p:nvSpPr>
          <p:cNvPr id="8" name="Slide Number Placeholder 5">
            <a:extLst>
              <a:ext uri="{FF2B5EF4-FFF2-40B4-BE49-F238E27FC236}">
                <a16:creationId xmlns:a16="http://schemas.microsoft.com/office/drawing/2014/main" id="{1EFC826A-8D82-4B45-92C1-FB977F37D524}"/>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11" name="Text Placeholder 6">
            <a:extLst>
              <a:ext uri="{FF2B5EF4-FFF2-40B4-BE49-F238E27FC236}">
                <a16:creationId xmlns:a16="http://schemas.microsoft.com/office/drawing/2014/main" id="{CD4D6145-1AA7-3C46-AF67-26B5558942A9}"/>
              </a:ext>
            </a:extLst>
          </p:cNvPr>
          <p:cNvSpPr>
            <a:spLocks noGrp="1"/>
          </p:cNvSpPr>
          <p:nvPr>
            <p:ph type="body" sz="quarter" idx="26" hasCustomPrompt="1"/>
          </p:nvPr>
        </p:nvSpPr>
        <p:spPr>
          <a:xfrm>
            <a:off x="6273098" y="1694260"/>
            <a:ext cx="5233104" cy="258340"/>
          </a:xfrm>
          <a:prstGeom prst="rect">
            <a:avLst/>
          </a:prstGeom>
        </p:spPr>
        <p:txBody>
          <a:bodyPr>
            <a:noAutofit/>
          </a:bodyPr>
          <a:lstStyle>
            <a:lvl1pPr>
              <a:lnSpc>
                <a:spcPct val="100000"/>
              </a:lnSpc>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3" name="Text Placeholder 30">
            <a:extLst>
              <a:ext uri="{FF2B5EF4-FFF2-40B4-BE49-F238E27FC236}">
                <a16:creationId xmlns:a16="http://schemas.microsoft.com/office/drawing/2014/main" id="{926BEE2D-A7D9-5646-87FD-AF37C7E7564D}"/>
              </a:ext>
            </a:extLst>
          </p:cNvPr>
          <p:cNvSpPr>
            <a:spLocks noGrp="1"/>
          </p:cNvSpPr>
          <p:nvPr>
            <p:ph type="body" sz="quarter" idx="27" hasCustomPrompt="1"/>
          </p:nvPr>
        </p:nvSpPr>
        <p:spPr>
          <a:xfrm>
            <a:off x="6273098" y="2208450"/>
            <a:ext cx="5232399" cy="3660467"/>
          </a:xfrm>
          <a:prstGeom prst="rect">
            <a:avLst/>
          </a:prstGeom>
        </p:spPr>
        <p:txBody>
          <a:bodyPr>
            <a:noAutofit/>
          </a:bodyPr>
          <a:lstStyle>
            <a:lvl1pPr>
              <a:lnSpc>
                <a:spcPct val="100000"/>
              </a:lnSpc>
              <a:spcBef>
                <a:spcPts val="900"/>
              </a:spcBef>
              <a:defRPr lang="en-GB" sz="1800" smtClean="0">
                <a:solidFill>
                  <a:schemeClr val="tx1"/>
                </a:solidFill>
                <a:effectLst/>
              </a:defRPr>
            </a:lvl1pPr>
          </a:lstStyle>
          <a:p>
            <a:r>
              <a:rPr lang="en-GB">
                <a:solidFill>
                  <a:srgbClr val="0E141F"/>
                </a:solidFill>
                <a:effectLst/>
                <a:latin typeface="GE Inspira Sans" panose="020B0503060000000003" pitchFamily="34" charset="77"/>
              </a:rPr>
              <a:t>Click to add text column.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a:t>
            </a:r>
          </a:p>
          <a:p>
            <a:r>
              <a:rPr lang="en-GB">
                <a:solidFill>
                  <a:srgbClr val="0E141F"/>
                </a:solidFill>
                <a:effectLst/>
                <a:latin typeface="GE Inspira Sans" panose="020B0503060000000003" pitchFamily="34" charset="77"/>
              </a:rPr>
              <a:t>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no sea </a:t>
            </a:r>
            <a:r>
              <a:rPr lang="en-GB" err="1">
                <a:solidFill>
                  <a:srgbClr val="0E141F"/>
                </a:solidFill>
                <a:effectLst/>
                <a:latin typeface="GE Inspira Sans" panose="020B0503060000000003" pitchFamily="34" charset="77"/>
              </a:rPr>
              <a:t>takimata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sanctus</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est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a:t>
            </a:r>
            <a:r>
              <a:rPr lang="en-US"/>
              <a:t>At </a:t>
            </a:r>
            <a:r>
              <a:rPr lang="en-US" err="1"/>
              <a:t>vero</a:t>
            </a:r>
            <a:r>
              <a:rPr lang="en-US"/>
              <a:t> </a:t>
            </a:r>
            <a:r>
              <a:rPr lang="en-US" err="1"/>
              <a:t>eos</a:t>
            </a:r>
            <a:r>
              <a:rPr lang="en-US"/>
              <a:t> et </a:t>
            </a:r>
            <a:r>
              <a:rPr lang="en-US" err="1"/>
              <a:t>accusam</a:t>
            </a:r>
            <a:r>
              <a:rPr lang="en-US"/>
              <a:t> et </a:t>
            </a:r>
            <a:r>
              <a:rPr lang="en-US" err="1"/>
              <a:t>justo</a:t>
            </a:r>
            <a:r>
              <a:rPr lang="en-US"/>
              <a:t> duo </a:t>
            </a:r>
            <a:r>
              <a:rPr lang="en-US" err="1"/>
              <a:t>dolores</a:t>
            </a:r>
            <a:r>
              <a:rPr lang="en-US"/>
              <a:t> et </a:t>
            </a:r>
            <a:r>
              <a:rPr lang="en-US" err="1"/>
              <a:t>ea</a:t>
            </a:r>
            <a:r>
              <a:rPr lang="en-US"/>
              <a:t> </a:t>
            </a:r>
            <a:r>
              <a:rPr lang="en-US" err="1"/>
              <a:t>rebum</a:t>
            </a:r>
            <a:r>
              <a:rPr lang="en-US"/>
              <a:t>. </a:t>
            </a:r>
            <a:endParaRPr lang="en-GB">
              <a:solidFill>
                <a:srgbClr val="0E141F"/>
              </a:solidFill>
              <a:effectLst/>
              <a:latin typeface="GE Inspira Sans" panose="020B0503060000000003" pitchFamily="34" charset="77"/>
            </a:endParaRPr>
          </a:p>
        </p:txBody>
      </p:sp>
      <p:pic>
        <p:nvPicPr>
          <p:cNvPr id="2" name="Picture 1">
            <a:extLst>
              <a:ext uri="{FF2B5EF4-FFF2-40B4-BE49-F238E27FC236}">
                <a16:creationId xmlns:a16="http://schemas.microsoft.com/office/drawing/2014/main" id="{BAEEF6A0-A3B2-AD6B-93F5-249D8AD0F632}"/>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097350144"/>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9_Intro slide – image white logo">
    <p:bg>
      <p:bgPr>
        <a:solidFill>
          <a:schemeClr val="accent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9BC9133-C9B4-EF9F-7EC6-6985EFF44231}"/>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685800" y="1795303"/>
            <a:ext cx="8361498" cy="365125"/>
          </a:xfrm>
          <a:prstGeom prst="rect">
            <a:avLst/>
          </a:prstGeom>
        </p:spPr>
        <p:txBody>
          <a:bodyPr vert="horz" lIns="18288" tIns="0" rIns="0" bIns="0" rtlCol="0" anchor="ctr"/>
          <a:lstStyle>
            <a:lvl1pPr algn="l">
              <a:defRPr sz="1100" b="1" i="0" cap="none" spc="200" baseline="0">
                <a:solidFill>
                  <a:schemeClr val="bg1"/>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8361498" cy="2686539"/>
          </a:xfrm>
        </p:spPr>
        <p:txBody>
          <a:bodyPr wrap="square" lIns="0" rIns="90000" anchor="t">
            <a:noAutofit/>
          </a:bodyPr>
          <a:lstStyle>
            <a:lvl1pPr algn="l">
              <a:lnSpc>
                <a:spcPct val="100000"/>
              </a:lnSpc>
              <a:defRPr sz="5200" b="0" i="0" spc="0" baseline="0">
                <a:solidFill>
                  <a:schemeClr val="bg1"/>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12" name="Freeform 5">
            <a:extLst>
              <a:ext uri="{FF2B5EF4-FFF2-40B4-BE49-F238E27FC236}">
                <a16:creationId xmlns:a16="http://schemas.microsoft.com/office/drawing/2014/main" id="{6898E9CF-2634-6E46-91D1-17A4631F7702}"/>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extBox 1">
            <a:extLst>
              <a:ext uri="{FF2B5EF4-FFF2-40B4-BE49-F238E27FC236}">
                <a16:creationId xmlns:a16="http://schemas.microsoft.com/office/drawing/2014/main" id="{51DF5719-C2EC-5DDC-779F-4C12854002FF}"/>
              </a:ext>
            </a:extLst>
          </p:cNvPr>
          <p:cNvSpPr txBox="1"/>
          <p:nvPr userDrawn="1"/>
        </p:nvSpPr>
        <p:spPr>
          <a:xfrm>
            <a:off x="2542478" y="6345044"/>
            <a:ext cx="0" cy="0"/>
          </a:xfrm>
          <a:prstGeom prst="rect">
            <a:avLst/>
          </a:prstGeom>
          <a:noFill/>
        </p:spPr>
        <p:txBody>
          <a:bodyPr wrap="none" rtlCol="0">
            <a:noAutofit/>
          </a:bodyPr>
          <a:lstStyle/>
          <a:p>
            <a:pPr algn="l">
              <a:spcBef>
                <a:spcPts val="1200"/>
              </a:spcBef>
            </a:pPr>
            <a:endParaRPr lang="en-US"/>
          </a:p>
        </p:txBody>
      </p:sp>
      <p:pic>
        <p:nvPicPr>
          <p:cNvPr id="5" name="Picture 4">
            <a:extLst>
              <a:ext uri="{FF2B5EF4-FFF2-40B4-BE49-F238E27FC236}">
                <a16:creationId xmlns:a16="http://schemas.microsoft.com/office/drawing/2014/main" id="{84524C67-28EF-F2E1-225F-3E9994FA6BB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1188" y="934346"/>
            <a:ext cx="4475162" cy="443818"/>
          </a:xfrm>
          <a:prstGeom prst="rect">
            <a:avLst/>
          </a:prstGeom>
        </p:spPr>
      </p:pic>
      <p:pic>
        <p:nvPicPr>
          <p:cNvPr id="6" name="Picture 5" descr="A black background with white text&#10;&#10;Description automatically generated">
            <a:extLst>
              <a:ext uri="{FF2B5EF4-FFF2-40B4-BE49-F238E27FC236}">
                <a16:creationId xmlns:a16="http://schemas.microsoft.com/office/drawing/2014/main" id="{C2288713-7FFB-6840-DBF5-48E74997F36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34975" y="5750268"/>
            <a:ext cx="3546475" cy="978931"/>
          </a:xfrm>
          <a:prstGeom prst="rect">
            <a:avLst/>
          </a:prstGeom>
        </p:spPr>
      </p:pic>
    </p:spTree>
    <p:extLst>
      <p:ext uri="{BB962C8B-B14F-4D97-AF65-F5344CB8AC3E}">
        <p14:creationId xmlns:p14="http://schemas.microsoft.com/office/powerpoint/2010/main" val="181279650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 columns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5" name="Text Placeholder 24">
            <a:extLst>
              <a:ext uri="{FF2B5EF4-FFF2-40B4-BE49-F238E27FC236}">
                <a16:creationId xmlns:a16="http://schemas.microsoft.com/office/drawing/2014/main" id="{E1B766C1-163D-774F-93C3-892C358B0E0B}"/>
              </a:ext>
            </a:extLst>
          </p:cNvPr>
          <p:cNvSpPr>
            <a:spLocks noGrp="1"/>
          </p:cNvSpPr>
          <p:nvPr>
            <p:ph type="body" sz="quarter" idx="25" hasCustomPrompt="1"/>
          </p:nvPr>
        </p:nvSpPr>
        <p:spPr>
          <a:xfrm>
            <a:off x="685799" y="2212848"/>
            <a:ext cx="3364992" cy="3653645"/>
          </a:xfrm>
          <a:prstGeom prst="rect">
            <a:avLst/>
          </a:prstGeom>
        </p:spPr>
        <p:txBody>
          <a:bodyPr lIns="0" tIns="0" rIns="0" bIns="0">
            <a:noAutofit/>
          </a:bodyPr>
          <a:lstStyle>
            <a:lvl1pPr marL="0" indent="0">
              <a:lnSpc>
                <a:spcPct val="100000"/>
              </a:lnSpc>
              <a:spcBef>
                <a:spcPts val="900"/>
              </a:spcBef>
              <a:spcAft>
                <a:spcPts val="0"/>
              </a:spcAft>
              <a:buFontTx/>
              <a:buNone/>
              <a:defRPr sz="16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a:t>
            </a:r>
          </a:p>
          <a:p>
            <a:pPr lvl="0"/>
            <a:r>
              <a:rPr lang="en-US"/>
              <a:t>Duis </a:t>
            </a:r>
            <a:r>
              <a:rPr lang="en-US" err="1"/>
              <a:t>autem</a:t>
            </a:r>
            <a:r>
              <a:rPr lang="en-US"/>
              <a:t> vel </a:t>
            </a:r>
            <a:r>
              <a:rPr lang="en-US" err="1"/>
              <a:t>eum</a:t>
            </a:r>
            <a:r>
              <a:rPr lang="en-US"/>
              <a:t> </a:t>
            </a:r>
            <a:r>
              <a:rPr lang="en-US" err="1"/>
              <a:t>iriure</a:t>
            </a:r>
            <a:r>
              <a:rPr lang="en-US"/>
              <a:t> dolor in </a:t>
            </a:r>
            <a:r>
              <a:rPr lang="en-US" err="1"/>
              <a:t>hendrerit</a:t>
            </a:r>
            <a:r>
              <a:rPr lang="en-US"/>
              <a:t> </a:t>
            </a:r>
            <a:r>
              <a:rPr lang="en-US" err="1"/>
              <a:t>insed</a:t>
            </a:r>
            <a:r>
              <a:rPr lang="en-US"/>
              <a:t> et </a:t>
            </a:r>
            <a:r>
              <a:rPr lang="en-US" err="1"/>
              <a:t>vulputate</a:t>
            </a:r>
            <a:r>
              <a:rPr lang="en-US"/>
              <a:t> </a:t>
            </a:r>
            <a:r>
              <a:rPr lang="en-US" err="1"/>
              <a:t>velit</a:t>
            </a:r>
            <a:r>
              <a:rPr lang="en-US"/>
              <a:t> </a:t>
            </a:r>
            <a:r>
              <a:rPr lang="en-US" err="1"/>
              <a:t>esse</a:t>
            </a:r>
            <a:r>
              <a:rPr lang="en-US"/>
              <a:t> </a:t>
            </a:r>
            <a:r>
              <a:rPr lang="en-US" err="1"/>
              <a:t>molestie</a:t>
            </a:r>
            <a:r>
              <a:rPr lang="en-US"/>
              <a:t> </a:t>
            </a:r>
            <a:r>
              <a:rPr lang="en-US" err="1"/>
              <a:t>consequat</a:t>
            </a:r>
            <a:r>
              <a:rPr lang="en-US"/>
              <a:t>, vel </a:t>
            </a:r>
            <a:r>
              <a:rPr lang="en-US" err="1"/>
              <a:t>illum</a:t>
            </a:r>
            <a:r>
              <a:rPr lang="en-US"/>
              <a:t> dolore </a:t>
            </a:r>
            <a:r>
              <a:rPr lang="en-US" err="1"/>
              <a:t>eu</a:t>
            </a:r>
            <a:r>
              <a:rPr lang="en-US"/>
              <a:t> </a:t>
            </a:r>
            <a:r>
              <a:rPr lang="en-US" err="1"/>
              <a:t>feugiat</a:t>
            </a:r>
            <a:r>
              <a:rPr lang="en-US"/>
              <a:t> </a:t>
            </a:r>
            <a:r>
              <a:rPr lang="en-US" err="1"/>
              <a:t>nulla</a:t>
            </a:r>
            <a:r>
              <a:rPr lang="en-US"/>
              <a:t> </a:t>
            </a:r>
            <a:r>
              <a:rPr lang="en-US" err="1"/>
              <a:t>facilisis</a:t>
            </a:r>
            <a:r>
              <a:rPr lang="en-US"/>
              <a:t> at vero </a:t>
            </a:r>
            <a:r>
              <a:rPr lang="en-US" err="1"/>
              <a:t>eros</a:t>
            </a:r>
            <a:r>
              <a:rPr lang="en-US"/>
              <a:t> et </a:t>
            </a:r>
            <a:r>
              <a:rPr lang="en-US" err="1"/>
              <a:t>accumsan</a:t>
            </a:r>
            <a:r>
              <a:rPr lang="en-US"/>
              <a:t> et.</a:t>
            </a:r>
          </a:p>
        </p:txBody>
      </p:sp>
      <p:sp>
        <p:nvSpPr>
          <p:cNvPr id="12" name="Text Placeholder 6">
            <a:extLst>
              <a:ext uri="{FF2B5EF4-FFF2-40B4-BE49-F238E27FC236}">
                <a16:creationId xmlns:a16="http://schemas.microsoft.com/office/drawing/2014/main" id="{D8F10E91-D897-2E47-8443-78B7BC097725}"/>
              </a:ext>
            </a:extLst>
          </p:cNvPr>
          <p:cNvSpPr>
            <a:spLocks noGrp="1"/>
          </p:cNvSpPr>
          <p:nvPr>
            <p:ph type="body" sz="quarter" idx="30" hasCustomPrompt="1"/>
          </p:nvPr>
        </p:nvSpPr>
        <p:spPr>
          <a:xfrm>
            <a:off x="685800" y="1691640"/>
            <a:ext cx="3364992" cy="260350"/>
          </a:xfrm>
          <a:prstGeom prst="rect">
            <a:avLst/>
          </a:prstGeom>
        </p:spPr>
        <p:txBody>
          <a:bodyPr>
            <a:noAutofit/>
          </a:bodyPr>
          <a:lstStyle>
            <a:lvl1pPr>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1" name="Title 21">
            <a:extLst>
              <a:ext uri="{FF2B5EF4-FFF2-40B4-BE49-F238E27FC236}">
                <a16:creationId xmlns:a16="http://schemas.microsoft.com/office/drawing/2014/main" id="{650BAF8E-9421-B540-892F-E189B1B7809D}"/>
              </a:ext>
            </a:extLst>
          </p:cNvPr>
          <p:cNvSpPr>
            <a:spLocks noGrp="1"/>
          </p:cNvSpPr>
          <p:nvPr>
            <p:ph type="title" hasCustomPrompt="1"/>
          </p:nvPr>
        </p:nvSpPr>
        <p:spPr>
          <a:xfrm>
            <a:off x="685800" y="404330"/>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10" name="Slide Number Placeholder 5">
            <a:extLst>
              <a:ext uri="{FF2B5EF4-FFF2-40B4-BE49-F238E27FC236}">
                <a16:creationId xmlns:a16="http://schemas.microsoft.com/office/drawing/2014/main" id="{F3C7CD64-FD7B-A84E-A965-47BEB822DDD1}"/>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31" name="Text Placeholder 24">
            <a:extLst>
              <a:ext uri="{FF2B5EF4-FFF2-40B4-BE49-F238E27FC236}">
                <a16:creationId xmlns:a16="http://schemas.microsoft.com/office/drawing/2014/main" id="{4DAB0286-3ED0-204A-A958-C7F11FC3BE79}"/>
              </a:ext>
            </a:extLst>
          </p:cNvPr>
          <p:cNvSpPr>
            <a:spLocks noGrp="1"/>
          </p:cNvSpPr>
          <p:nvPr>
            <p:ph type="body" sz="quarter" idx="31" hasCustomPrompt="1"/>
          </p:nvPr>
        </p:nvSpPr>
        <p:spPr>
          <a:xfrm>
            <a:off x="4419599" y="2190496"/>
            <a:ext cx="3364992" cy="3653645"/>
          </a:xfrm>
          <a:prstGeom prst="rect">
            <a:avLst/>
          </a:prstGeom>
        </p:spPr>
        <p:txBody>
          <a:bodyPr lIns="0" tIns="0" rIns="0" bIns="0">
            <a:noAutofit/>
          </a:bodyPr>
          <a:lstStyle>
            <a:lvl1pPr marL="0" indent="0">
              <a:lnSpc>
                <a:spcPct val="100000"/>
              </a:lnSpc>
              <a:spcBef>
                <a:spcPts val="900"/>
              </a:spcBef>
              <a:spcAft>
                <a:spcPts val="0"/>
              </a:spcAft>
              <a:buFontTx/>
              <a:buNone/>
              <a:defRPr sz="16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a:t>
            </a:r>
          </a:p>
          <a:p>
            <a:pPr lvl="0"/>
            <a:r>
              <a:rPr lang="en-US"/>
              <a:t>Duis </a:t>
            </a:r>
            <a:r>
              <a:rPr lang="en-US" err="1"/>
              <a:t>autem</a:t>
            </a:r>
            <a:r>
              <a:rPr lang="en-US"/>
              <a:t> vel </a:t>
            </a:r>
            <a:r>
              <a:rPr lang="en-US" err="1"/>
              <a:t>eum</a:t>
            </a:r>
            <a:r>
              <a:rPr lang="en-US"/>
              <a:t> </a:t>
            </a:r>
            <a:r>
              <a:rPr lang="en-US" err="1"/>
              <a:t>iriure</a:t>
            </a:r>
            <a:r>
              <a:rPr lang="en-US"/>
              <a:t> dolor in </a:t>
            </a:r>
            <a:r>
              <a:rPr lang="en-US" err="1"/>
              <a:t>hendrerit</a:t>
            </a:r>
            <a:r>
              <a:rPr lang="en-US"/>
              <a:t> </a:t>
            </a:r>
            <a:r>
              <a:rPr lang="en-US" err="1"/>
              <a:t>insed</a:t>
            </a:r>
            <a:r>
              <a:rPr lang="en-US"/>
              <a:t> et </a:t>
            </a:r>
            <a:r>
              <a:rPr lang="en-US" err="1"/>
              <a:t>vulputate</a:t>
            </a:r>
            <a:r>
              <a:rPr lang="en-US"/>
              <a:t> </a:t>
            </a:r>
            <a:r>
              <a:rPr lang="en-US" err="1"/>
              <a:t>velit</a:t>
            </a:r>
            <a:r>
              <a:rPr lang="en-US"/>
              <a:t> </a:t>
            </a:r>
            <a:r>
              <a:rPr lang="en-US" err="1"/>
              <a:t>esse</a:t>
            </a:r>
            <a:r>
              <a:rPr lang="en-US"/>
              <a:t> </a:t>
            </a:r>
            <a:r>
              <a:rPr lang="en-US" err="1"/>
              <a:t>molestie</a:t>
            </a:r>
            <a:r>
              <a:rPr lang="en-US"/>
              <a:t> </a:t>
            </a:r>
            <a:r>
              <a:rPr lang="en-US" err="1"/>
              <a:t>consequat</a:t>
            </a:r>
            <a:r>
              <a:rPr lang="en-US"/>
              <a:t>, vel </a:t>
            </a:r>
            <a:r>
              <a:rPr lang="en-US" err="1"/>
              <a:t>illum</a:t>
            </a:r>
            <a:r>
              <a:rPr lang="en-US"/>
              <a:t> dolore </a:t>
            </a:r>
            <a:r>
              <a:rPr lang="en-US" err="1"/>
              <a:t>eu</a:t>
            </a:r>
            <a:r>
              <a:rPr lang="en-US"/>
              <a:t> </a:t>
            </a:r>
            <a:r>
              <a:rPr lang="en-US" err="1"/>
              <a:t>feugiat</a:t>
            </a:r>
            <a:r>
              <a:rPr lang="en-US"/>
              <a:t> </a:t>
            </a:r>
            <a:r>
              <a:rPr lang="en-US" err="1"/>
              <a:t>nulla</a:t>
            </a:r>
            <a:r>
              <a:rPr lang="en-US"/>
              <a:t> </a:t>
            </a:r>
            <a:r>
              <a:rPr lang="en-US" err="1"/>
              <a:t>facilisis</a:t>
            </a:r>
            <a:r>
              <a:rPr lang="en-US"/>
              <a:t> at vero </a:t>
            </a:r>
            <a:r>
              <a:rPr lang="en-US" err="1"/>
              <a:t>eros</a:t>
            </a:r>
            <a:r>
              <a:rPr lang="en-US"/>
              <a:t> et </a:t>
            </a:r>
            <a:r>
              <a:rPr lang="en-US" err="1"/>
              <a:t>accumsan</a:t>
            </a:r>
            <a:r>
              <a:rPr lang="en-US"/>
              <a:t> et.</a:t>
            </a:r>
          </a:p>
        </p:txBody>
      </p:sp>
      <p:sp>
        <p:nvSpPr>
          <p:cNvPr id="32" name="Text Placeholder 6">
            <a:extLst>
              <a:ext uri="{FF2B5EF4-FFF2-40B4-BE49-F238E27FC236}">
                <a16:creationId xmlns:a16="http://schemas.microsoft.com/office/drawing/2014/main" id="{6E1B114D-3332-B341-948B-E9FA41B32CB0}"/>
              </a:ext>
            </a:extLst>
          </p:cNvPr>
          <p:cNvSpPr>
            <a:spLocks noGrp="1"/>
          </p:cNvSpPr>
          <p:nvPr>
            <p:ph type="body" sz="quarter" idx="32" hasCustomPrompt="1"/>
          </p:nvPr>
        </p:nvSpPr>
        <p:spPr>
          <a:xfrm>
            <a:off x="4419599" y="1694180"/>
            <a:ext cx="3364992" cy="260350"/>
          </a:xfrm>
          <a:prstGeom prst="rect">
            <a:avLst/>
          </a:prstGeom>
        </p:spPr>
        <p:txBody>
          <a:bodyPr>
            <a:noAutofit/>
          </a:bodyPr>
          <a:lstStyle>
            <a:lvl1pPr>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33" name="Text Placeholder 24">
            <a:extLst>
              <a:ext uri="{FF2B5EF4-FFF2-40B4-BE49-F238E27FC236}">
                <a16:creationId xmlns:a16="http://schemas.microsoft.com/office/drawing/2014/main" id="{60BEAE8D-4513-0F45-A839-A7E00155F27F}"/>
              </a:ext>
            </a:extLst>
          </p:cNvPr>
          <p:cNvSpPr>
            <a:spLocks noGrp="1"/>
          </p:cNvSpPr>
          <p:nvPr>
            <p:ph type="body" sz="quarter" idx="33" hasCustomPrompt="1"/>
          </p:nvPr>
        </p:nvSpPr>
        <p:spPr>
          <a:xfrm>
            <a:off x="8133492" y="2212848"/>
            <a:ext cx="3364992" cy="3653645"/>
          </a:xfrm>
          <a:prstGeom prst="rect">
            <a:avLst/>
          </a:prstGeom>
        </p:spPr>
        <p:txBody>
          <a:bodyPr lIns="0" tIns="0" rIns="0" bIns="0">
            <a:noAutofit/>
          </a:bodyPr>
          <a:lstStyle>
            <a:lvl1pPr marL="0" indent="0">
              <a:lnSpc>
                <a:spcPct val="100000"/>
              </a:lnSpc>
              <a:spcBef>
                <a:spcPts val="900"/>
              </a:spcBef>
              <a:spcAft>
                <a:spcPts val="0"/>
              </a:spcAft>
              <a:buFontTx/>
              <a:buNone/>
              <a:defRPr sz="16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a:t>
            </a:r>
          </a:p>
          <a:p>
            <a:pPr lvl="0"/>
            <a:r>
              <a:rPr lang="en-US"/>
              <a:t>Duis </a:t>
            </a:r>
            <a:r>
              <a:rPr lang="en-US" err="1"/>
              <a:t>autem</a:t>
            </a:r>
            <a:r>
              <a:rPr lang="en-US"/>
              <a:t> vel </a:t>
            </a:r>
            <a:r>
              <a:rPr lang="en-US" err="1"/>
              <a:t>eum</a:t>
            </a:r>
            <a:r>
              <a:rPr lang="en-US"/>
              <a:t> </a:t>
            </a:r>
            <a:r>
              <a:rPr lang="en-US" err="1"/>
              <a:t>iriure</a:t>
            </a:r>
            <a:r>
              <a:rPr lang="en-US"/>
              <a:t> dolor in </a:t>
            </a:r>
            <a:r>
              <a:rPr lang="en-US" err="1"/>
              <a:t>hendrerit</a:t>
            </a:r>
            <a:r>
              <a:rPr lang="en-US"/>
              <a:t> </a:t>
            </a:r>
            <a:r>
              <a:rPr lang="en-US" err="1"/>
              <a:t>insed</a:t>
            </a:r>
            <a:r>
              <a:rPr lang="en-US"/>
              <a:t> et </a:t>
            </a:r>
            <a:r>
              <a:rPr lang="en-US" err="1"/>
              <a:t>vulputate</a:t>
            </a:r>
            <a:r>
              <a:rPr lang="en-US"/>
              <a:t> </a:t>
            </a:r>
            <a:r>
              <a:rPr lang="en-US" err="1"/>
              <a:t>velit</a:t>
            </a:r>
            <a:r>
              <a:rPr lang="en-US"/>
              <a:t> </a:t>
            </a:r>
            <a:r>
              <a:rPr lang="en-US" err="1"/>
              <a:t>esse</a:t>
            </a:r>
            <a:r>
              <a:rPr lang="en-US"/>
              <a:t> </a:t>
            </a:r>
            <a:r>
              <a:rPr lang="en-US" err="1"/>
              <a:t>molestie</a:t>
            </a:r>
            <a:r>
              <a:rPr lang="en-US"/>
              <a:t> </a:t>
            </a:r>
            <a:r>
              <a:rPr lang="en-US" err="1"/>
              <a:t>consequat</a:t>
            </a:r>
            <a:r>
              <a:rPr lang="en-US"/>
              <a:t>, vel </a:t>
            </a:r>
            <a:r>
              <a:rPr lang="en-US" err="1"/>
              <a:t>illum</a:t>
            </a:r>
            <a:r>
              <a:rPr lang="en-US"/>
              <a:t> dolore </a:t>
            </a:r>
            <a:r>
              <a:rPr lang="en-US" err="1"/>
              <a:t>eu</a:t>
            </a:r>
            <a:r>
              <a:rPr lang="en-US"/>
              <a:t> </a:t>
            </a:r>
            <a:r>
              <a:rPr lang="en-US" err="1"/>
              <a:t>feugiat</a:t>
            </a:r>
            <a:r>
              <a:rPr lang="en-US"/>
              <a:t> </a:t>
            </a:r>
            <a:r>
              <a:rPr lang="en-US" err="1"/>
              <a:t>nulla</a:t>
            </a:r>
            <a:r>
              <a:rPr lang="en-US"/>
              <a:t> </a:t>
            </a:r>
            <a:r>
              <a:rPr lang="en-US" err="1"/>
              <a:t>facilisis</a:t>
            </a:r>
            <a:r>
              <a:rPr lang="en-US"/>
              <a:t> at vero </a:t>
            </a:r>
            <a:r>
              <a:rPr lang="en-US" err="1"/>
              <a:t>eros</a:t>
            </a:r>
            <a:r>
              <a:rPr lang="en-US"/>
              <a:t> et </a:t>
            </a:r>
            <a:r>
              <a:rPr lang="en-US" err="1"/>
              <a:t>accumsan</a:t>
            </a:r>
            <a:r>
              <a:rPr lang="en-US"/>
              <a:t> et.</a:t>
            </a:r>
          </a:p>
        </p:txBody>
      </p:sp>
      <p:sp>
        <p:nvSpPr>
          <p:cNvPr id="34" name="Text Placeholder 6">
            <a:extLst>
              <a:ext uri="{FF2B5EF4-FFF2-40B4-BE49-F238E27FC236}">
                <a16:creationId xmlns:a16="http://schemas.microsoft.com/office/drawing/2014/main" id="{3E93588C-DCCF-1448-B911-F1920D4B6BC8}"/>
              </a:ext>
            </a:extLst>
          </p:cNvPr>
          <p:cNvSpPr>
            <a:spLocks noGrp="1"/>
          </p:cNvSpPr>
          <p:nvPr>
            <p:ph type="body" sz="quarter" idx="34" hasCustomPrompt="1"/>
          </p:nvPr>
        </p:nvSpPr>
        <p:spPr>
          <a:xfrm>
            <a:off x="8133492" y="1691640"/>
            <a:ext cx="3364992" cy="260350"/>
          </a:xfrm>
          <a:prstGeom prst="rect">
            <a:avLst/>
          </a:prstGeom>
        </p:spPr>
        <p:txBody>
          <a:bodyPr>
            <a:noAutofit/>
          </a:bodyPr>
          <a:lstStyle>
            <a:lvl1pPr>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pic>
        <p:nvPicPr>
          <p:cNvPr id="2" name="Picture 1">
            <a:extLst>
              <a:ext uri="{FF2B5EF4-FFF2-40B4-BE49-F238E27FC236}">
                <a16:creationId xmlns:a16="http://schemas.microsoft.com/office/drawing/2014/main" id="{C77D538C-82C6-2E00-858A-E17322F5F4F0}"/>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847770206"/>
      </p:ext>
    </p:extLst>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 columns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ext Placeholder 24">
            <a:extLst>
              <a:ext uri="{FF2B5EF4-FFF2-40B4-BE49-F238E27FC236}">
                <a16:creationId xmlns:a16="http://schemas.microsoft.com/office/drawing/2014/main" id="{66B55CB8-D356-CD46-8C3A-A4FE3774B26F}"/>
              </a:ext>
            </a:extLst>
          </p:cNvPr>
          <p:cNvSpPr>
            <a:spLocks noGrp="1"/>
          </p:cNvSpPr>
          <p:nvPr>
            <p:ph type="body" sz="quarter" idx="22" hasCustomPrompt="1"/>
          </p:nvPr>
        </p:nvSpPr>
        <p:spPr>
          <a:xfrm>
            <a:off x="685800" y="2212848"/>
            <a:ext cx="2425700" cy="3641962"/>
          </a:xfrm>
          <a:prstGeom prst="rect">
            <a:avLst/>
          </a:prstGeom>
        </p:spPr>
        <p:txBody>
          <a:bodyPr vert="horz" lIns="0" tIns="0" rIns="0" bIns="0" rtlCol="0">
            <a:noAutofit/>
          </a:bodyPr>
          <a:lstStyle>
            <a:lvl1pPr>
              <a:spcBef>
                <a:spcPts val="900"/>
              </a:spcBef>
              <a:defRPr lang="en-US" sz="1400" dirty="0">
                <a:solidFill>
                  <a:schemeClr val="bg2"/>
                </a:solidFill>
              </a:defRPr>
            </a:lvl1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sit </a:t>
            </a:r>
            <a:r>
              <a:rPr lang="en-US" err="1"/>
              <a:t>voluptua</a:t>
            </a:r>
            <a:r>
              <a:rPr lang="en-US"/>
              <a:t>. </a:t>
            </a:r>
          </a:p>
          <a:p>
            <a:pPr lvl="0"/>
            <a:r>
              <a:rPr lang="en-US"/>
              <a:t>Duis </a:t>
            </a:r>
            <a:r>
              <a:rPr lang="en-US" err="1"/>
              <a:t>autem</a:t>
            </a:r>
            <a:r>
              <a:rPr lang="en-US"/>
              <a:t> vel </a:t>
            </a:r>
            <a:r>
              <a:rPr lang="en-US" err="1"/>
              <a:t>eum</a:t>
            </a:r>
            <a:r>
              <a:rPr lang="en-US"/>
              <a:t> </a:t>
            </a:r>
            <a:r>
              <a:rPr lang="en-US" err="1"/>
              <a:t>iriure</a:t>
            </a:r>
            <a:r>
              <a:rPr lang="en-US"/>
              <a:t> dolor in </a:t>
            </a:r>
            <a:r>
              <a:rPr lang="en-US" err="1"/>
              <a:t>hendrerit</a:t>
            </a:r>
            <a:r>
              <a:rPr lang="en-US"/>
              <a:t> </a:t>
            </a:r>
            <a:r>
              <a:rPr lang="en-US" err="1"/>
              <a:t>insed</a:t>
            </a:r>
            <a:r>
              <a:rPr lang="en-US"/>
              <a:t> et fugit. Duis </a:t>
            </a:r>
            <a:r>
              <a:rPr lang="en-US" err="1"/>
              <a:t>autem</a:t>
            </a:r>
            <a:r>
              <a:rPr lang="en-US"/>
              <a:t> vel </a:t>
            </a:r>
            <a:r>
              <a:rPr lang="en-US" err="1"/>
              <a:t>eum</a:t>
            </a:r>
            <a:r>
              <a:rPr lang="en-US"/>
              <a:t> </a:t>
            </a:r>
            <a:r>
              <a:rPr lang="en-US" err="1"/>
              <a:t>iriure</a:t>
            </a:r>
            <a:r>
              <a:rPr lang="en-US"/>
              <a:t> dolor. At </a:t>
            </a:r>
            <a:r>
              <a:rPr lang="en-US" err="1"/>
              <a:t>vero</a:t>
            </a:r>
            <a:r>
              <a:rPr lang="en-US"/>
              <a:t> </a:t>
            </a:r>
            <a:r>
              <a:rPr lang="en-US" err="1"/>
              <a:t>eos</a:t>
            </a:r>
            <a:r>
              <a:rPr lang="en-US"/>
              <a:t> et </a:t>
            </a:r>
            <a:r>
              <a:rPr lang="en-US" err="1"/>
              <a:t>accusam</a:t>
            </a:r>
            <a:r>
              <a:rPr lang="en-US"/>
              <a:t> et </a:t>
            </a:r>
            <a:r>
              <a:rPr lang="en-US" err="1"/>
              <a:t>justo</a:t>
            </a:r>
            <a:r>
              <a:rPr lang="en-US"/>
              <a:t> duo </a:t>
            </a:r>
            <a:r>
              <a:rPr lang="en-US" err="1"/>
              <a:t>dolores</a:t>
            </a:r>
            <a:r>
              <a:rPr lang="en-US"/>
              <a:t> et </a:t>
            </a:r>
            <a:r>
              <a:rPr lang="en-US" err="1"/>
              <a:t>ea</a:t>
            </a:r>
            <a:r>
              <a:rPr lang="en-US"/>
              <a:t> </a:t>
            </a:r>
            <a:r>
              <a:rPr lang="en-US" err="1"/>
              <a:t>rebum</a:t>
            </a:r>
            <a:r>
              <a:rPr lang="en-US"/>
              <a:t>. </a:t>
            </a:r>
          </a:p>
        </p:txBody>
      </p:sp>
      <p:sp>
        <p:nvSpPr>
          <p:cNvPr id="23" name="Text Placeholder 6">
            <a:extLst>
              <a:ext uri="{FF2B5EF4-FFF2-40B4-BE49-F238E27FC236}">
                <a16:creationId xmlns:a16="http://schemas.microsoft.com/office/drawing/2014/main" id="{A3B92696-2631-D449-BC47-43C46653D301}"/>
              </a:ext>
            </a:extLst>
          </p:cNvPr>
          <p:cNvSpPr>
            <a:spLocks noGrp="1"/>
          </p:cNvSpPr>
          <p:nvPr>
            <p:ph type="body" sz="quarter" idx="34" hasCustomPrompt="1"/>
          </p:nvPr>
        </p:nvSpPr>
        <p:spPr>
          <a:xfrm>
            <a:off x="685801" y="1691640"/>
            <a:ext cx="2418990" cy="285247"/>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9" name="Title 21">
            <a:extLst>
              <a:ext uri="{FF2B5EF4-FFF2-40B4-BE49-F238E27FC236}">
                <a16:creationId xmlns:a16="http://schemas.microsoft.com/office/drawing/2014/main" id="{DCD740F0-9E10-7F4A-A982-A6C1779A91B9}"/>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12" name="Slide Number Placeholder 5">
            <a:extLst>
              <a:ext uri="{FF2B5EF4-FFF2-40B4-BE49-F238E27FC236}">
                <a16:creationId xmlns:a16="http://schemas.microsoft.com/office/drawing/2014/main" id="{54AAE716-B571-994C-A073-91CF45400279}"/>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13" name="Text Placeholder 24">
            <a:extLst>
              <a:ext uri="{FF2B5EF4-FFF2-40B4-BE49-F238E27FC236}">
                <a16:creationId xmlns:a16="http://schemas.microsoft.com/office/drawing/2014/main" id="{AB004A04-7D8F-2A46-881D-B65517ABAC8A}"/>
              </a:ext>
            </a:extLst>
          </p:cNvPr>
          <p:cNvSpPr>
            <a:spLocks noGrp="1"/>
          </p:cNvSpPr>
          <p:nvPr>
            <p:ph type="body" sz="quarter" idx="35" hasCustomPrompt="1"/>
          </p:nvPr>
        </p:nvSpPr>
        <p:spPr>
          <a:xfrm>
            <a:off x="3471952" y="2212848"/>
            <a:ext cx="2425700" cy="3641962"/>
          </a:xfrm>
          <a:prstGeom prst="rect">
            <a:avLst/>
          </a:prstGeom>
        </p:spPr>
        <p:txBody>
          <a:bodyPr vert="horz" lIns="0" tIns="0" rIns="0" bIns="0" rtlCol="0">
            <a:noAutofit/>
          </a:bodyPr>
          <a:lstStyle>
            <a:lvl1pPr>
              <a:spcBef>
                <a:spcPts val="900"/>
              </a:spcBef>
              <a:defRPr lang="en-US" sz="1400" dirty="0">
                <a:solidFill>
                  <a:schemeClr val="bg2"/>
                </a:solidFill>
              </a:defRPr>
            </a:lvl1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sit </a:t>
            </a:r>
            <a:r>
              <a:rPr lang="en-US" err="1"/>
              <a:t>voluptua</a:t>
            </a:r>
            <a:r>
              <a:rPr lang="en-US"/>
              <a:t>. </a:t>
            </a:r>
          </a:p>
          <a:p>
            <a:pPr lvl="0"/>
            <a:r>
              <a:rPr lang="en-US"/>
              <a:t>Duis </a:t>
            </a:r>
            <a:r>
              <a:rPr lang="en-US" err="1"/>
              <a:t>autem</a:t>
            </a:r>
            <a:r>
              <a:rPr lang="en-US"/>
              <a:t> vel </a:t>
            </a:r>
            <a:r>
              <a:rPr lang="en-US" err="1"/>
              <a:t>eum</a:t>
            </a:r>
            <a:r>
              <a:rPr lang="en-US"/>
              <a:t> </a:t>
            </a:r>
            <a:r>
              <a:rPr lang="en-US" err="1"/>
              <a:t>iriure</a:t>
            </a:r>
            <a:r>
              <a:rPr lang="en-US"/>
              <a:t> dolor in </a:t>
            </a:r>
            <a:r>
              <a:rPr lang="en-US" err="1"/>
              <a:t>hendrerit</a:t>
            </a:r>
            <a:r>
              <a:rPr lang="en-US"/>
              <a:t> </a:t>
            </a:r>
            <a:r>
              <a:rPr lang="en-US" err="1"/>
              <a:t>insed</a:t>
            </a:r>
            <a:r>
              <a:rPr lang="en-US"/>
              <a:t> et fugit. Duis </a:t>
            </a:r>
            <a:r>
              <a:rPr lang="en-US" err="1"/>
              <a:t>autem</a:t>
            </a:r>
            <a:r>
              <a:rPr lang="en-US"/>
              <a:t> vel </a:t>
            </a:r>
            <a:r>
              <a:rPr lang="en-US" err="1"/>
              <a:t>eum</a:t>
            </a:r>
            <a:r>
              <a:rPr lang="en-US"/>
              <a:t> </a:t>
            </a:r>
            <a:r>
              <a:rPr lang="en-US" err="1"/>
              <a:t>iriure</a:t>
            </a:r>
            <a:r>
              <a:rPr lang="en-US"/>
              <a:t> dolor. At </a:t>
            </a:r>
            <a:r>
              <a:rPr lang="en-US" err="1"/>
              <a:t>vero</a:t>
            </a:r>
            <a:r>
              <a:rPr lang="en-US"/>
              <a:t> </a:t>
            </a:r>
            <a:r>
              <a:rPr lang="en-US" err="1"/>
              <a:t>eos</a:t>
            </a:r>
            <a:r>
              <a:rPr lang="en-US"/>
              <a:t> et </a:t>
            </a:r>
            <a:r>
              <a:rPr lang="en-US" err="1"/>
              <a:t>accusam</a:t>
            </a:r>
            <a:r>
              <a:rPr lang="en-US"/>
              <a:t> et </a:t>
            </a:r>
            <a:r>
              <a:rPr lang="en-US" err="1"/>
              <a:t>justo</a:t>
            </a:r>
            <a:r>
              <a:rPr lang="en-US"/>
              <a:t> duo </a:t>
            </a:r>
            <a:r>
              <a:rPr lang="en-US" err="1"/>
              <a:t>dolores</a:t>
            </a:r>
            <a:r>
              <a:rPr lang="en-US"/>
              <a:t> et </a:t>
            </a:r>
            <a:r>
              <a:rPr lang="en-US" err="1"/>
              <a:t>ea</a:t>
            </a:r>
            <a:r>
              <a:rPr lang="en-US"/>
              <a:t> </a:t>
            </a:r>
            <a:r>
              <a:rPr lang="en-US" err="1"/>
              <a:t>rebum</a:t>
            </a:r>
            <a:r>
              <a:rPr lang="en-US"/>
              <a:t>. </a:t>
            </a:r>
          </a:p>
        </p:txBody>
      </p:sp>
      <p:sp>
        <p:nvSpPr>
          <p:cNvPr id="14" name="Text Placeholder 6">
            <a:extLst>
              <a:ext uri="{FF2B5EF4-FFF2-40B4-BE49-F238E27FC236}">
                <a16:creationId xmlns:a16="http://schemas.microsoft.com/office/drawing/2014/main" id="{ABB8B7EA-DDBE-0E45-92A5-4EF07945D393}"/>
              </a:ext>
            </a:extLst>
          </p:cNvPr>
          <p:cNvSpPr>
            <a:spLocks noGrp="1"/>
          </p:cNvSpPr>
          <p:nvPr>
            <p:ph type="body" sz="quarter" idx="36" hasCustomPrompt="1"/>
          </p:nvPr>
        </p:nvSpPr>
        <p:spPr>
          <a:xfrm>
            <a:off x="3471953" y="1691640"/>
            <a:ext cx="2418990" cy="285247"/>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6" name="Text Placeholder 24">
            <a:extLst>
              <a:ext uri="{FF2B5EF4-FFF2-40B4-BE49-F238E27FC236}">
                <a16:creationId xmlns:a16="http://schemas.microsoft.com/office/drawing/2014/main" id="{B985C5A8-7B3C-794A-A63F-78138BC1F9A4}"/>
              </a:ext>
            </a:extLst>
          </p:cNvPr>
          <p:cNvSpPr>
            <a:spLocks noGrp="1"/>
          </p:cNvSpPr>
          <p:nvPr>
            <p:ph type="body" sz="quarter" idx="37" hasCustomPrompt="1"/>
          </p:nvPr>
        </p:nvSpPr>
        <p:spPr>
          <a:xfrm>
            <a:off x="6287638" y="2212848"/>
            <a:ext cx="2425700" cy="3641962"/>
          </a:xfrm>
          <a:prstGeom prst="rect">
            <a:avLst/>
          </a:prstGeom>
        </p:spPr>
        <p:txBody>
          <a:bodyPr vert="horz" lIns="0" tIns="0" rIns="0" bIns="0" rtlCol="0">
            <a:noAutofit/>
          </a:bodyPr>
          <a:lstStyle>
            <a:lvl1pPr>
              <a:spcBef>
                <a:spcPts val="900"/>
              </a:spcBef>
              <a:defRPr lang="en-US" sz="1400" dirty="0">
                <a:solidFill>
                  <a:schemeClr val="bg2"/>
                </a:solidFill>
              </a:defRPr>
            </a:lvl1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sit </a:t>
            </a:r>
            <a:r>
              <a:rPr lang="en-US" err="1"/>
              <a:t>voluptua</a:t>
            </a:r>
            <a:r>
              <a:rPr lang="en-US"/>
              <a:t>. </a:t>
            </a:r>
          </a:p>
          <a:p>
            <a:pPr lvl="0"/>
            <a:r>
              <a:rPr lang="en-US"/>
              <a:t>Duis </a:t>
            </a:r>
            <a:r>
              <a:rPr lang="en-US" err="1"/>
              <a:t>autem</a:t>
            </a:r>
            <a:r>
              <a:rPr lang="en-US"/>
              <a:t> vel </a:t>
            </a:r>
            <a:r>
              <a:rPr lang="en-US" err="1"/>
              <a:t>eum</a:t>
            </a:r>
            <a:r>
              <a:rPr lang="en-US"/>
              <a:t> </a:t>
            </a:r>
            <a:r>
              <a:rPr lang="en-US" err="1"/>
              <a:t>iriure</a:t>
            </a:r>
            <a:r>
              <a:rPr lang="en-US"/>
              <a:t> dolor in </a:t>
            </a:r>
            <a:r>
              <a:rPr lang="en-US" err="1"/>
              <a:t>hendrerit</a:t>
            </a:r>
            <a:r>
              <a:rPr lang="en-US"/>
              <a:t> </a:t>
            </a:r>
            <a:r>
              <a:rPr lang="en-US" err="1"/>
              <a:t>insed</a:t>
            </a:r>
            <a:r>
              <a:rPr lang="en-US"/>
              <a:t> et fugit. Duis </a:t>
            </a:r>
            <a:r>
              <a:rPr lang="en-US" err="1"/>
              <a:t>autem</a:t>
            </a:r>
            <a:r>
              <a:rPr lang="en-US"/>
              <a:t> vel </a:t>
            </a:r>
            <a:r>
              <a:rPr lang="en-US" err="1"/>
              <a:t>eum</a:t>
            </a:r>
            <a:r>
              <a:rPr lang="en-US"/>
              <a:t> </a:t>
            </a:r>
            <a:r>
              <a:rPr lang="en-US" err="1"/>
              <a:t>iriure</a:t>
            </a:r>
            <a:r>
              <a:rPr lang="en-US"/>
              <a:t> dolor. At </a:t>
            </a:r>
            <a:r>
              <a:rPr lang="en-US" err="1"/>
              <a:t>vero</a:t>
            </a:r>
            <a:r>
              <a:rPr lang="en-US"/>
              <a:t> </a:t>
            </a:r>
            <a:r>
              <a:rPr lang="en-US" err="1"/>
              <a:t>eos</a:t>
            </a:r>
            <a:r>
              <a:rPr lang="en-US"/>
              <a:t> et </a:t>
            </a:r>
            <a:r>
              <a:rPr lang="en-US" err="1"/>
              <a:t>accusam</a:t>
            </a:r>
            <a:r>
              <a:rPr lang="en-US"/>
              <a:t> et </a:t>
            </a:r>
            <a:r>
              <a:rPr lang="en-US" err="1"/>
              <a:t>justo</a:t>
            </a:r>
            <a:r>
              <a:rPr lang="en-US"/>
              <a:t> duo </a:t>
            </a:r>
            <a:r>
              <a:rPr lang="en-US" err="1"/>
              <a:t>dolores</a:t>
            </a:r>
            <a:r>
              <a:rPr lang="en-US"/>
              <a:t> et </a:t>
            </a:r>
            <a:r>
              <a:rPr lang="en-US" err="1"/>
              <a:t>ea</a:t>
            </a:r>
            <a:r>
              <a:rPr lang="en-US"/>
              <a:t> </a:t>
            </a:r>
            <a:r>
              <a:rPr lang="en-US" err="1"/>
              <a:t>rebum</a:t>
            </a:r>
            <a:r>
              <a:rPr lang="en-US"/>
              <a:t>. </a:t>
            </a:r>
          </a:p>
        </p:txBody>
      </p:sp>
      <p:sp>
        <p:nvSpPr>
          <p:cNvPr id="17" name="Text Placeholder 6">
            <a:extLst>
              <a:ext uri="{FF2B5EF4-FFF2-40B4-BE49-F238E27FC236}">
                <a16:creationId xmlns:a16="http://schemas.microsoft.com/office/drawing/2014/main" id="{28C92F59-6C69-2840-A3B3-678ADA9AAE91}"/>
              </a:ext>
            </a:extLst>
          </p:cNvPr>
          <p:cNvSpPr>
            <a:spLocks noGrp="1"/>
          </p:cNvSpPr>
          <p:nvPr>
            <p:ph type="body" sz="quarter" idx="38" hasCustomPrompt="1"/>
          </p:nvPr>
        </p:nvSpPr>
        <p:spPr>
          <a:xfrm>
            <a:off x="6287639" y="1691640"/>
            <a:ext cx="2418990" cy="285247"/>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8" name="Text Placeholder 24">
            <a:extLst>
              <a:ext uri="{FF2B5EF4-FFF2-40B4-BE49-F238E27FC236}">
                <a16:creationId xmlns:a16="http://schemas.microsoft.com/office/drawing/2014/main" id="{36C535D7-3AC3-694C-B64F-CB50FFFA7E89}"/>
              </a:ext>
            </a:extLst>
          </p:cNvPr>
          <p:cNvSpPr>
            <a:spLocks noGrp="1"/>
          </p:cNvSpPr>
          <p:nvPr>
            <p:ph type="body" sz="quarter" idx="39" hasCustomPrompt="1"/>
          </p:nvPr>
        </p:nvSpPr>
        <p:spPr>
          <a:xfrm>
            <a:off x="9080501" y="2212848"/>
            <a:ext cx="2425700" cy="3641962"/>
          </a:xfrm>
          <a:prstGeom prst="rect">
            <a:avLst/>
          </a:prstGeom>
        </p:spPr>
        <p:txBody>
          <a:bodyPr vert="horz" lIns="0" tIns="0" rIns="0" bIns="0" rtlCol="0">
            <a:noAutofit/>
          </a:bodyPr>
          <a:lstStyle>
            <a:lvl1pPr>
              <a:spcBef>
                <a:spcPts val="900"/>
              </a:spcBef>
              <a:defRPr lang="en-US" sz="1400" dirty="0">
                <a:solidFill>
                  <a:schemeClr val="bg2"/>
                </a:solidFill>
              </a:defRPr>
            </a:lvl1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sit </a:t>
            </a:r>
            <a:r>
              <a:rPr lang="en-US" err="1"/>
              <a:t>voluptua</a:t>
            </a:r>
            <a:r>
              <a:rPr lang="en-US"/>
              <a:t>. </a:t>
            </a:r>
          </a:p>
          <a:p>
            <a:pPr lvl="0"/>
            <a:r>
              <a:rPr lang="en-US"/>
              <a:t>Duis </a:t>
            </a:r>
            <a:r>
              <a:rPr lang="en-US" err="1"/>
              <a:t>autem</a:t>
            </a:r>
            <a:r>
              <a:rPr lang="en-US"/>
              <a:t> vel </a:t>
            </a:r>
            <a:r>
              <a:rPr lang="en-US" err="1"/>
              <a:t>eum</a:t>
            </a:r>
            <a:r>
              <a:rPr lang="en-US"/>
              <a:t> </a:t>
            </a:r>
            <a:r>
              <a:rPr lang="en-US" err="1"/>
              <a:t>iriure</a:t>
            </a:r>
            <a:r>
              <a:rPr lang="en-US"/>
              <a:t> dolor in </a:t>
            </a:r>
            <a:r>
              <a:rPr lang="en-US" err="1"/>
              <a:t>hendrerit</a:t>
            </a:r>
            <a:r>
              <a:rPr lang="en-US"/>
              <a:t> </a:t>
            </a:r>
            <a:r>
              <a:rPr lang="en-US" err="1"/>
              <a:t>insed</a:t>
            </a:r>
            <a:r>
              <a:rPr lang="en-US"/>
              <a:t> et fugit. Duis </a:t>
            </a:r>
            <a:r>
              <a:rPr lang="en-US" err="1"/>
              <a:t>autem</a:t>
            </a:r>
            <a:r>
              <a:rPr lang="en-US"/>
              <a:t> vel </a:t>
            </a:r>
            <a:r>
              <a:rPr lang="en-US" err="1"/>
              <a:t>eum</a:t>
            </a:r>
            <a:r>
              <a:rPr lang="en-US"/>
              <a:t> </a:t>
            </a:r>
            <a:r>
              <a:rPr lang="en-US" err="1"/>
              <a:t>iriure</a:t>
            </a:r>
            <a:r>
              <a:rPr lang="en-US"/>
              <a:t> dolor. At </a:t>
            </a:r>
            <a:r>
              <a:rPr lang="en-US" err="1"/>
              <a:t>vero</a:t>
            </a:r>
            <a:r>
              <a:rPr lang="en-US"/>
              <a:t> </a:t>
            </a:r>
            <a:r>
              <a:rPr lang="en-US" err="1"/>
              <a:t>eos</a:t>
            </a:r>
            <a:r>
              <a:rPr lang="en-US"/>
              <a:t> et </a:t>
            </a:r>
            <a:r>
              <a:rPr lang="en-US" err="1"/>
              <a:t>accusam</a:t>
            </a:r>
            <a:r>
              <a:rPr lang="en-US"/>
              <a:t> et </a:t>
            </a:r>
            <a:r>
              <a:rPr lang="en-US" err="1"/>
              <a:t>justo</a:t>
            </a:r>
            <a:r>
              <a:rPr lang="en-US"/>
              <a:t> duo </a:t>
            </a:r>
            <a:r>
              <a:rPr lang="en-US" err="1"/>
              <a:t>dolores</a:t>
            </a:r>
            <a:r>
              <a:rPr lang="en-US"/>
              <a:t> et </a:t>
            </a:r>
            <a:r>
              <a:rPr lang="en-US" err="1"/>
              <a:t>ea</a:t>
            </a:r>
            <a:r>
              <a:rPr lang="en-US"/>
              <a:t> </a:t>
            </a:r>
            <a:r>
              <a:rPr lang="en-US" err="1"/>
              <a:t>rebum</a:t>
            </a:r>
            <a:r>
              <a:rPr lang="en-US"/>
              <a:t>. </a:t>
            </a:r>
          </a:p>
        </p:txBody>
      </p:sp>
      <p:sp>
        <p:nvSpPr>
          <p:cNvPr id="20" name="Text Placeholder 6">
            <a:extLst>
              <a:ext uri="{FF2B5EF4-FFF2-40B4-BE49-F238E27FC236}">
                <a16:creationId xmlns:a16="http://schemas.microsoft.com/office/drawing/2014/main" id="{7D2039DA-DD54-6D42-80D2-3ECE5F6EF773}"/>
              </a:ext>
            </a:extLst>
          </p:cNvPr>
          <p:cNvSpPr>
            <a:spLocks noGrp="1"/>
          </p:cNvSpPr>
          <p:nvPr>
            <p:ph type="body" sz="quarter" idx="40" hasCustomPrompt="1"/>
          </p:nvPr>
        </p:nvSpPr>
        <p:spPr>
          <a:xfrm>
            <a:off x="9080502" y="1691640"/>
            <a:ext cx="2418990" cy="285247"/>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pic>
        <p:nvPicPr>
          <p:cNvPr id="2" name="Picture 1">
            <a:extLst>
              <a:ext uri="{FF2B5EF4-FFF2-40B4-BE49-F238E27FC236}">
                <a16:creationId xmlns:a16="http://schemas.microsoft.com/office/drawing/2014/main" id="{249CE75F-BA5D-9169-1724-CA1A72163FA4}"/>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970703065"/>
      </p:ext>
    </p:extLst>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ullet points - 2 column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7" name="Title 21">
            <a:extLst>
              <a:ext uri="{FF2B5EF4-FFF2-40B4-BE49-F238E27FC236}">
                <a16:creationId xmlns:a16="http://schemas.microsoft.com/office/drawing/2014/main" id="{8C548396-AAC7-FD46-865F-F57E02581BAF}"/>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19" name="Text Placeholder 8">
            <a:extLst>
              <a:ext uri="{FF2B5EF4-FFF2-40B4-BE49-F238E27FC236}">
                <a16:creationId xmlns:a16="http://schemas.microsoft.com/office/drawing/2014/main" id="{581B1F80-9239-A646-9D55-06779B823652}"/>
              </a:ext>
            </a:extLst>
          </p:cNvPr>
          <p:cNvSpPr>
            <a:spLocks noGrp="1"/>
          </p:cNvSpPr>
          <p:nvPr>
            <p:ph type="body" sz="quarter" idx="50"/>
          </p:nvPr>
        </p:nvSpPr>
        <p:spPr>
          <a:xfrm>
            <a:off x="685800" y="2212848"/>
            <a:ext cx="5230368" cy="3645054"/>
          </a:xfrm>
        </p:spPr>
        <p:txBody>
          <a:bodyPr/>
          <a:lstStyle>
            <a:lvl1pPr>
              <a:spcBef>
                <a:spcPts val="600"/>
              </a:spcBef>
              <a:defRPr/>
            </a:lvl1pPr>
            <a:lvl2pPr>
              <a:spcBef>
                <a:spcPts val="600"/>
              </a:spcBef>
              <a:defRPr sz="1800"/>
            </a:lvl2pPr>
            <a:lvl3pPr marL="352425" indent="-130175">
              <a:spcBef>
                <a:spcPts val="400"/>
              </a:spcBef>
              <a:defRPr sz="1600"/>
            </a:lvl3pPr>
            <a:lvl4pPr marL="523875" indent="-120650">
              <a:spcBef>
                <a:spcPts val="300"/>
              </a:spcBef>
              <a:defRPr/>
            </a:lvl4pPr>
            <a:lvl5pPr marL="668338" indent="-115888">
              <a:spcBef>
                <a:spcPts val="2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8">
            <a:extLst>
              <a:ext uri="{FF2B5EF4-FFF2-40B4-BE49-F238E27FC236}">
                <a16:creationId xmlns:a16="http://schemas.microsoft.com/office/drawing/2014/main" id="{63C1943C-A020-7040-9469-18C8CA39D8BE}"/>
              </a:ext>
            </a:extLst>
          </p:cNvPr>
          <p:cNvSpPr>
            <a:spLocks noGrp="1"/>
          </p:cNvSpPr>
          <p:nvPr>
            <p:ph type="body" sz="quarter" idx="51"/>
          </p:nvPr>
        </p:nvSpPr>
        <p:spPr>
          <a:xfrm>
            <a:off x="6272784" y="2212848"/>
            <a:ext cx="5230368" cy="3645054"/>
          </a:xfrm>
        </p:spPr>
        <p:txBody>
          <a:bodyPr/>
          <a:lstStyle>
            <a:lvl1pPr>
              <a:spcBef>
                <a:spcPts val="600"/>
              </a:spcBef>
              <a:defRPr lang="en-GB" dirty="0"/>
            </a:lvl1pPr>
            <a:lvl2pPr>
              <a:spcBef>
                <a:spcPts val="600"/>
              </a:spcBef>
              <a:defRPr lang="en-GB" dirty="0"/>
            </a:lvl2pPr>
            <a:lvl3pPr marL="352425" indent="-130175">
              <a:spcBef>
                <a:spcPts val="400"/>
              </a:spcBef>
              <a:defRPr lang="en-GB" dirty="0"/>
            </a:lvl3pPr>
            <a:lvl4pPr marL="523875" indent="-120650">
              <a:spcBef>
                <a:spcPts val="300"/>
              </a:spcBef>
              <a:defRPr lang="en-GB" dirty="0"/>
            </a:lvl4pPr>
            <a:lvl5pPr marL="668338" indent="-115888">
              <a:spcBef>
                <a:spcPts val="200"/>
              </a:spcBef>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6">
            <a:extLst>
              <a:ext uri="{FF2B5EF4-FFF2-40B4-BE49-F238E27FC236}">
                <a16:creationId xmlns:a16="http://schemas.microsoft.com/office/drawing/2014/main" id="{DD1FF68C-C63D-9049-856E-8DE70527D45B}"/>
              </a:ext>
            </a:extLst>
          </p:cNvPr>
          <p:cNvSpPr>
            <a:spLocks noGrp="1"/>
          </p:cNvSpPr>
          <p:nvPr>
            <p:ph type="body" sz="quarter" idx="52" hasCustomPrompt="1"/>
          </p:nvPr>
        </p:nvSpPr>
        <p:spPr>
          <a:xfrm>
            <a:off x="6272784" y="1691640"/>
            <a:ext cx="5230368" cy="260350"/>
          </a:xfrm>
          <a:prstGeom prst="rect">
            <a:avLst/>
          </a:prstGeom>
        </p:spPr>
        <p:txBody>
          <a:bodyPr>
            <a:noAutofit/>
          </a:bodyPr>
          <a:lstStyle>
            <a:lvl1pPr>
              <a:lnSpc>
                <a:spcPct val="100000"/>
              </a:lnSpc>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4" name="Text Placeholder 6">
            <a:extLst>
              <a:ext uri="{FF2B5EF4-FFF2-40B4-BE49-F238E27FC236}">
                <a16:creationId xmlns:a16="http://schemas.microsoft.com/office/drawing/2014/main" id="{A79E41C9-D150-CF4D-83DC-664D90A1706D}"/>
              </a:ext>
            </a:extLst>
          </p:cNvPr>
          <p:cNvSpPr>
            <a:spLocks noGrp="1"/>
          </p:cNvSpPr>
          <p:nvPr>
            <p:ph type="body" sz="quarter" idx="53" hasCustomPrompt="1"/>
          </p:nvPr>
        </p:nvSpPr>
        <p:spPr>
          <a:xfrm>
            <a:off x="685800" y="1691640"/>
            <a:ext cx="5230368" cy="260350"/>
          </a:xfrm>
          <a:prstGeom prst="rect">
            <a:avLst/>
          </a:prstGeom>
        </p:spPr>
        <p:txBody>
          <a:bodyPr>
            <a:noAutofit/>
          </a:bodyPr>
          <a:lstStyle>
            <a:lvl1pPr>
              <a:lnSpc>
                <a:spcPct val="100000"/>
              </a:lnSpc>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8" name="Slide Number Placeholder 5">
            <a:extLst>
              <a:ext uri="{FF2B5EF4-FFF2-40B4-BE49-F238E27FC236}">
                <a16:creationId xmlns:a16="http://schemas.microsoft.com/office/drawing/2014/main" id="{E691B009-7D95-5E46-8A2C-277DBFD6F73F}"/>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489E62F6-309F-9203-72BA-4C4AF4911043}"/>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11093316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4488">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ullet points - 3 column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4" name="Text Placeholder 6">
            <a:extLst>
              <a:ext uri="{FF2B5EF4-FFF2-40B4-BE49-F238E27FC236}">
                <a16:creationId xmlns:a16="http://schemas.microsoft.com/office/drawing/2014/main" id="{A1352098-F173-BC43-8638-790CED78A198}"/>
              </a:ext>
            </a:extLst>
          </p:cNvPr>
          <p:cNvSpPr>
            <a:spLocks noGrp="1"/>
          </p:cNvSpPr>
          <p:nvPr>
            <p:ph type="body" sz="quarter" idx="32" hasCustomPrompt="1"/>
          </p:nvPr>
        </p:nvSpPr>
        <p:spPr>
          <a:xfrm>
            <a:off x="685800" y="1691640"/>
            <a:ext cx="3364992" cy="260350"/>
          </a:xfrm>
          <a:prstGeom prst="rect">
            <a:avLst/>
          </a:prstGeom>
        </p:spPr>
        <p:txBody>
          <a:bodyPr lIns="18288">
            <a:noAutofit/>
          </a:bodyPr>
          <a:lstStyle>
            <a:lvl1pPr>
              <a:lnSpc>
                <a:spcPct val="100000"/>
              </a:lnSpc>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7" name="Title 21">
            <a:extLst>
              <a:ext uri="{FF2B5EF4-FFF2-40B4-BE49-F238E27FC236}">
                <a16:creationId xmlns:a16="http://schemas.microsoft.com/office/drawing/2014/main" id="{C64EC6AB-6BA8-044F-B8A5-F994CBBC2F63}"/>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18" name="Text Placeholder 6">
            <a:extLst>
              <a:ext uri="{FF2B5EF4-FFF2-40B4-BE49-F238E27FC236}">
                <a16:creationId xmlns:a16="http://schemas.microsoft.com/office/drawing/2014/main" id="{C7F49EC6-F759-8742-9442-74CDC955A215}"/>
              </a:ext>
            </a:extLst>
          </p:cNvPr>
          <p:cNvSpPr>
            <a:spLocks noGrp="1"/>
          </p:cNvSpPr>
          <p:nvPr>
            <p:ph type="body" sz="quarter" idx="43"/>
          </p:nvPr>
        </p:nvSpPr>
        <p:spPr>
          <a:xfrm>
            <a:off x="685800" y="2212848"/>
            <a:ext cx="3364992" cy="3644875"/>
          </a:xfrm>
        </p:spPr>
        <p:txBody>
          <a:bodyPr/>
          <a:lstStyle>
            <a:lvl1pPr>
              <a:spcBef>
                <a:spcPts val="600"/>
              </a:spcBef>
              <a:defRPr/>
            </a:lvl1pPr>
            <a:lvl2pPr>
              <a:spcBef>
                <a:spcPts val="600"/>
              </a:spcBef>
              <a:defRPr/>
            </a:lvl2pPr>
            <a:lvl3pPr marL="352425" indent="-139700">
              <a:spcBef>
                <a:spcPts val="400"/>
              </a:spcBef>
              <a:defRPr/>
            </a:lvl3pPr>
            <a:lvl4pPr marL="501650" indent="-111125">
              <a:spcBef>
                <a:spcPts val="300"/>
              </a:spcBef>
              <a:defRPr sz="1400"/>
            </a:lvl4pPr>
            <a:lvl5pPr marL="654050" indent="-120650">
              <a:spcBef>
                <a:spcPts val="3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5">
            <a:extLst>
              <a:ext uri="{FF2B5EF4-FFF2-40B4-BE49-F238E27FC236}">
                <a16:creationId xmlns:a16="http://schemas.microsoft.com/office/drawing/2014/main" id="{3DA126C4-4136-6740-A83D-F38AD07B04D7}"/>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11" name="Text Placeholder 6">
            <a:extLst>
              <a:ext uri="{FF2B5EF4-FFF2-40B4-BE49-F238E27FC236}">
                <a16:creationId xmlns:a16="http://schemas.microsoft.com/office/drawing/2014/main" id="{31917E2B-AF4F-B941-B5EE-FFF8044B3C89}"/>
              </a:ext>
            </a:extLst>
          </p:cNvPr>
          <p:cNvSpPr>
            <a:spLocks noGrp="1"/>
          </p:cNvSpPr>
          <p:nvPr>
            <p:ph type="body" sz="quarter" idx="44" hasCustomPrompt="1"/>
          </p:nvPr>
        </p:nvSpPr>
        <p:spPr>
          <a:xfrm>
            <a:off x="4416552" y="1691640"/>
            <a:ext cx="3364992" cy="260350"/>
          </a:xfrm>
          <a:prstGeom prst="rect">
            <a:avLst/>
          </a:prstGeom>
        </p:spPr>
        <p:txBody>
          <a:bodyPr lIns="18288">
            <a:noAutofit/>
          </a:bodyPr>
          <a:lstStyle>
            <a:lvl1pPr>
              <a:lnSpc>
                <a:spcPct val="100000"/>
              </a:lnSpc>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3" name="Text Placeholder 6">
            <a:extLst>
              <a:ext uri="{FF2B5EF4-FFF2-40B4-BE49-F238E27FC236}">
                <a16:creationId xmlns:a16="http://schemas.microsoft.com/office/drawing/2014/main" id="{673230E5-2B62-5A40-B5CB-183D5EB580F8}"/>
              </a:ext>
            </a:extLst>
          </p:cNvPr>
          <p:cNvSpPr>
            <a:spLocks noGrp="1"/>
          </p:cNvSpPr>
          <p:nvPr>
            <p:ph type="body" sz="quarter" idx="45"/>
          </p:nvPr>
        </p:nvSpPr>
        <p:spPr>
          <a:xfrm>
            <a:off x="4416552" y="2212848"/>
            <a:ext cx="3364992" cy="3644875"/>
          </a:xfrm>
        </p:spPr>
        <p:txBody>
          <a:bodyPr/>
          <a:lstStyle>
            <a:lvl1pPr>
              <a:spcBef>
                <a:spcPts val="600"/>
              </a:spcBef>
              <a:defRPr/>
            </a:lvl1pPr>
            <a:lvl2pPr>
              <a:spcBef>
                <a:spcPts val="600"/>
              </a:spcBef>
              <a:defRPr/>
            </a:lvl2pPr>
            <a:lvl3pPr marL="352425" indent="-139700">
              <a:spcBef>
                <a:spcPts val="400"/>
              </a:spcBef>
              <a:defRPr/>
            </a:lvl3pPr>
            <a:lvl4pPr marL="501650" indent="-111125">
              <a:spcBef>
                <a:spcPts val="300"/>
              </a:spcBef>
              <a:defRPr sz="1400"/>
            </a:lvl4pPr>
            <a:lvl5pPr marL="654050" indent="-120650">
              <a:spcBef>
                <a:spcPts val="3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6">
            <a:extLst>
              <a:ext uri="{FF2B5EF4-FFF2-40B4-BE49-F238E27FC236}">
                <a16:creationId xmlns:a16="http://schemas.microsoft.com/office/drawing/2014/main" id="{DFAF990A-3684-7B45-838B-58636F9CDE6C}"/>
              </a:ext>
            </a:extLst>
          </p:cNvPr>
          <p:cNvSpPr>
            <a:spLocks noGrp="1"/>
          </p:cNvSpPr>
          <p:nvPr>
            <p:ph type="body" sz="quarter" idx="46" hasCustomPrompt="1"/>
          </p:nvPr>
        </p:nvSpPr>
        <p:spPr>
          <a:xfrm>
            <a:off x="8129016" y="1691640"/>
            <a:ext cx="3364992" cy="260350"/>
          </a:xfrm>
          <a:prstGeom prst="rect">
            <a:avLst/>
          </a:prstGeom>
        </p:spPr>
        <p:txBody>
          <a:bodyPr lIns="18288">
            <a:noAutofit/>
          </a:bodyPr>
          <a:lstStyle>
            <a:lvl1pPr>
              <a:lnSpc>
                <a:spcPct val="100000"/>
              </a:lnSpc>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9" name="Text Placeholder 6">
            <a:extLst>
              <a:ext uri="{FF2B5EF4-FFF2-40B4-BE49-F238E27FC236}">
                <a16:creationId xmlns:a16="http://schemas.microsoft.com/office/drawing/2014/main" id="{30540E71-CBB9-7E47-9FF0-6D8D6C1D993A}"/>
              </a:ext>
            </a:extLst>
          </p:cNvPr>
          <p:cNvSpPr>
            <a:spLocks noGrp="1"/>
          </p:cNvSpPr>
          <p:nvPr>
            <p:ph type="body" sz="quarter" idx="47"/>
          </p:nvPr>
        </p:nvSpPr>
        <p:spPr>
          <a:xfrm>
            <a:off x="8129016" y="2212848"/>
            <a:ext cx="3364992" cy="3644875"/>
          </a:xfrm>
        </p:spPr>
        <p:txBody>
          <a:bodyPr/>
          <a:lstStyle>
            <a:lvl1pPr>
              <a:spcBef>
                <a:spcPts val="600"/>
              </a:spcBef>
              <a:defRPr/>
            </a:lvl1pPr>
            <a:lvl2pPr>
              <a:spcBef>
                <a:spcPts val="600"/>
              </a:spcBef>
              <a:defRPr/>
            </a:lvl2pPr>
            <a:lvl3pPr marL="352425" indent="-139700">
              <a:spcBef>
                <a:spcPts val="400"/>
              </a:spcBef>
              <a:defRPr/>
            </a:lvl3pPr>
            <a:lvl4pPr marL="501650" indent="-111125">
              <a:spcBef>
                <a:spcPts val="300"/>
              </a:spcBef>
              <a:defRPr sz="1400"/>
            </a:lvl4pPr>
            <a:lvl5pPr marL="654050" indent="-120650">
              <a:spcBef>
                <a:spcPts val="3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Picture 1">
            <a:extLst>
              <a:ext uri="{FF2B5EF4-FFF2-40B4-BE49-F238E27FC236}">
                <a16:creationId xmlns:a16="http://schemas.microsoft.com/office/drawing/2014/main" id="{FE9FE706-1994-2C98-A72F-8B2F2E7F0409}"/>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261328297"/>
      </p:ext>
    </p:extLst>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ullet points - 4 column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7" name="Text Placeholder 6">
            <a:extLst>
              <a:ext uri="{FF2B5EF4-FFF2-40B4-BE49-F238E27FC236}">
                <a16:creationId xmlns:a16="http://schemas.microsoft.com/office/drawing/2014/main" id="{09461ED9-547A-8140-9E2B-8401E16BD14F}"/>
              </a:ext>
            </a:extLst>
          </p:cNvPr>
          <p:cNvSpPr>
            <a:spLocks noGrp="1"/>
          </p:cNvSpPr>
          <p:nvPr>
            <p:ph type="body" sz="quarter" idx="34" hasCustomPrompt="1"/>
          </p:nvPr>
        </p:nvSpPr>
        <p:spPr>
          <a:xfrm>
            <a:off x="685800" y="1691640"/>
            <a:ext cx="2423160" cy="260350"/>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1" name="Title 21">
            <a:extLst>
              <a:ext uri="{FF2B5EF4-FFF2-40B4-BE49-F238E27FC236}">
                <a16:creationId xmlns:a16="http://schemas.microsoft.com/office/drawing/2014/main" id="{E17F3F0D-77C0-0048-8E0F-FD44D2BEAC11}"/>
              </a:ext>
            </a:extLst>
          </p:cNvPr>
          <p:cNvSpPr>
            <a:spLocks noGrp="1"/>
          </p:cNvSpPr>
          <p:nvPr>
            <p:ph type="title" hasCustomPrompt="1"/>
          </p:nvPr>
        </p:nvSpPr>
        <p:spPr>
          <a:xfrm>
            <a:off x="685800" y="404256"/>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16" name="Text Placeholder 4">
            <a:extLst>
              <a:ext uri="{FF2B5EF4-FFF2-40B4-BE49-F238E27FC236}">
                <a16:creationId xmlns:a16="http://schemas.microsoft.com/office/drawing/2014/main" id="{EC791D9D-D0F6-614B-9EAE-DBFA21976811}"/>
              </a:ext>
            </a:extLst>
          </p:cNvPr>
          <p:cNvSpPr>
            <a:spLocks noGrp="1"/>
          </p:cNvSpPr>
          <p:nvPr>
            <p:ph type="body" sz="quarter" idx="49"/>
          </p:nvPr>
        </p:nvSpPr>
        <p:spPr>
          <a:xfrm>
            <a:off x="685800" y="2212848"/>
            <a:ext cx="2423160" cy="3654425"/>
          </a:xfrm>
        </p:spPr>
        <p:txBody>
          <a:bodyPr/>
          <a:lstStyle>
            <a:lvl1pPr>
              <a:spcBef>
                <a:spcPts val="600"/>
              </a:spcBef>
              <a:defRPr sz="1600"/>
            </a:lvl1pPr>
            <a:lvl2pPr marL="157163" indent="-120650">
              <a:spcBef>
                <a:spcPts val="400"/>
              </a:spcBef>
              <a:defRPr sz="1400"/>
            </a:lvl2pPr>
            <a:lvl3pPr marL="311150" indent="-111125">
              <a:spcBef>
                <a:spcPts val="300"/>
              </a:spcBef>
              <a:defRPr sz="1200"/>
            </a:lvl3pPr>
            <a:lvl4pPr marL="427038" indent="-92075">
              <a:spcBef>
                <a:spcPts val="200"/>
              </a:spcBef>
              <a:defRPr sz="1100"/>
            </a:lvl4pPr>
            <a:lvl5pPr marL="593725" indent="-120650">
              <a:spcBef>
                <a:spcPts val="200"/>
              </a:spcBef>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Slide Number Placeholder 5">
            <a:extLst>
              <a:ext uri="{FF2B5EF4-FFF2-40B4-BE49-F238E27FC236}">
                <a16:creationId xmlns:a16="http://schemas.microsoft.com/office/drawing/2014/main" id="{DF91AF64-B120-3A48-96D8-13F8C7A0C93F}"/>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13" name="Text Placeholder 6">
            <a:extLst>
              <a:ext uri="{FF2B5EF4-FFF2-40B4-BE49-F238E27FC236}">
                <a16:creationId xmlns:a16="http://schemas.microsoft.com/office/drawing/2014/main" id="{EF6BFF16-CF2C-6D4A-B14C-57E4FE8C47EA}"/>
              </a:ext>
            </a:extLst>
          </p:cNvPr>
          <p:cNvSpPr>
            <a:spLocks noGrp="1"/>
          </p:cNvSpPr>
          <p:nvPr>
            <p:ph type="body" sz="quarter" idx="50" hasCustomPrompt="1"/>
          </p:nvPr>
        </p:nvSpPr>
        <p:spPr>
          <a:xfrm>
            <a:off x="3474720" y="1691640"/>
            <a:ext cx="2423160" cy="260350"/>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4" name="Text Placeholder 4">
            <a:extLst>
              <a:ext uri="{FF2B5EF4-FFF2-40B4-BE49-F238E27FC236}">
                <a16:creationId xmlns:a16="http://schemas.microsoft.com/office/drawing/2014/main" id="{1015813F-1DE0-064C-8E2C-C591549FA9FB}"/>
              </a:ext>
            </a:extLst>
          </p:cNvPr>
          <p:cNvSpPr>
            <a:spLocks noGrp="1"/>
          </p:cNvSpPr>
          <p:nvPr>
            <p:ph type="body" sz="quarter" idx="51"/>
          </p:nvPr>
        </p:nvSpPr>
        <p:spPr>
          <a:xfrm>
            <a:off x="3474720" y="2212848"/>
            <a:ext cx="2423160" cy="3654425"/>
          </a:xfrm>
        </p:spPr>
        <p:txBody>
          <a:bodyPr/>
          <a:lstStyle>
            <a:lvl1pPr>
              <a:spcBef>
                <a:spcPts val="600"/>
              </a:spcBef>
              <a:defRPr sz="1600"/>
            </a:lvl1pPr>
            <a:lvl2pPr marL="157163" indent="-120650">
              <a:spcBef>
                <a:spcPts val="400"/>
              </a:spcBef>
              <a:defRPr sz="1400"/>
            </a:lvl2pPr>
            <a:lvl3pPr marL="311150" indent="-111125">
              <a:spcBef>
                <a:spcPts val="300"/>
              </a:spcBef>
              <a:defRPr sz="1200"/>
            </a:lvl3pPr>
            <a:lvl4pPr marL="427038" indent="-92075">
              <a:spcBef>
                <a:spcPts val="200"/>
              </a:spcBef>
              <a:defRPr sz="1100"/>
            </a:lvl4pPr>
            <a:lvl5pPr marL="593725" indent="-120650">
              <a:spcBef>
                <a:spcPts val="200"/>
              </a:spcBef>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6">
            <a:extLst>
              <a:ext uri="{FF2B5EF4-FFF2-40B4-BE49-F238E27FC236}">
                <a16:creationId xmlns:a16="http://schemas.microsoft.com/office/drawing/2014/main" id="{66A5A6DA-8E24-A34E-86A8-AA47C52D6837}"/>
              </a:ext>
            </a:extLst>
          </p:cNvPr>
          <p:cNvSpPr>
            <a:spLocks noGrp="1"/>
          </p:cNvSpPr>
          <p:nvPr>
            <p:ph type="body" sz="quarter" idx="52" hasCustomPrompt="1"/>
          </p:nvPr>
        </p:nvSpPr>
        <p:spPr>
          <a:xfrm>
            <a:off x="6291072" y="1691640"/>
            <a:ext cx="2423160" cy="260350"/>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5" name="Text Placeholder 4">
            <a:extLst>
              <a:ext uri="{FF2B5EF4-FFF2-40B4-BE49-F238E27FC236}">
                <a16:creationId xmlns:a16="http://schemas.microsoft.com/office/drawing/2014/main" id="{FEFD8EEE-6E77-244F-9536-2D9F9133DFBC}"/>
              </a:ext>
            </a:extLst>
          </p:cNvPr>
          <p:cNvSpPr>
            <a:spLocks noGrp="1"/>
          </p:cNvSpPr>
          <p:nvPr>
            <p:ph type="body" sz="quarter" idx="53"/>
          </p:nvPr>
        </p:nvSpPr>
        <p:spPr>
          <a:xfrm>
            <a:off x="6291072" y="2212848"/>
            <a:ext cx="2423160" cy="3654425"/>
          </a:xfrm>
        </p:spPr>
        <p:txBody>
          <a:bodyPr/>
          <a:lstStyle>
            <a:lvl1pPr>
              <a:spcBef>
                <a:spcPts val="600"/>
              </a:spcBef>
              <a:defRPr sz="1600"/>
            </a:lvl1pPr>
            <a:lvl2pPr marL="157163" indent="-120650">
              <a:spcBef>
                <a:spcPts val="400"/>
              </a:spcBef>
              <a:defRPr sz="1400"/>
            </a:lvl2pPr>
            <a:lvl3pPr marL="311150" indent="-111125">
              <a:spcBef>
                <a:spcPts val="300"/>
              </a:spcBef>
              <a:defRPr sz="1200"/>
            </a:lvl3pPr>
            <a:lvl4pPr marL="427038" indent="-92075">
              <a:spcBef>
                <a:spcPts val="200"/>
              </a:spcBef>
              <a:defRPr sz="1100"/>
            </a:lvl4pPr>
            <a:lvl5pPr marL="593725" indent="-120650">
              <a:spcBef>
                <a:spcPts val="200"/>
              </a:spcBef>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6">
            <a:extLst>
              <a:ext uri="{FF2B5EF4-FFF2-40B4-BE49-F238E27FC236}">
                <a16:creationId xmlns:a16="http://schemas.microsoft.com/office/drawing/2014/main" id="{824C60CC-33BB-9F4D-B062-276C68A293FA}"/>
              </a:ext>
            </a:extLst>
          </p:cNvPr>
          <p:cNvSpPr>
            <a:spLocks noGrp="1"/>
          </p:cNvSpPr>
          <p:nvPr>
            <p:ph type="body" sz="quarter" idx="54" hasCustomPrompt="1"/>
          </p:nvPr>
        </p:nvSpPr>
        <p:spPr>
          <a:xfrm>
            <a:off x="9079992" y="1691640"/>
            <a:ext cx="2423160" cy="260350"/>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7" name="Text Placeholder 4">
            <a:extLst>
              <a:ext uri="{FF2B5EF4-FFF2-40B4-BE49-F238E27FC236}">
                <a16:creationId xmlns:a16="http://schemas.microsoft.com/office/drawing/2014/main" id="{595CC227-1404-7D4C-9FCF-50D03E82E2AA}"/>
              </a:ext>
            </a:extLst>
          </p:cNvPr>
          <p:cNvSpPr>
            <a:spLocks noGrp="1"/>
          </p:cNvSpPr>
          <p:nvPr>
            <p:ph type="body" sz="quarter" idx="55"/>
          </p:nvPr>
        </p:nvSpPr>
        <p:spPr>
          <a:xfrm>
            <a:off x="9079992" y="2212848"/>
            <a:ext cx="2423160" cy="3654425"/>
          </a:xfrm>
        </p:spPr>
        <p:txBody>
          <a:bodyPr/>
          <a:lstStyle>
            <a:lvl1pPr>
              <a:spcBef>
                <a:spcPts val="600"/>
              </a:spcBef>
              <a:defRPr sz="1600"/>
            </a:lvl1pPr>
            <a:lvl2pPr marL="157163" indent="-120650">
              <a:spcBef>
                <a:spcPts val="400"/>
              </a:spcBef>
              <a:defRPr sz="1400"/>
            </a:lvl2pPr>
            <a:lvl3pPr marL="311150" indent="-111125">
              <a:spcBef>
                <a:spcPts val="300"/>
              </a:spcBef>
              <a:defRPr sz="1200"/>
            </a:lvl3pPr>
            <a:lvl4pPr marL="427038" indent="-92075">
              <a:spcBef>
                <a:spcPts val="200"/>
              </a:spcBef>
              <a:defRPr sz="1100"/>
            </a:lvl4pPr>
            <a:lvl5pPr marL="593725" indent="-120650">
              <a:spcBef>
                <a:spcPts val="200"/>
              </a:spcBef>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Picture 1">
            <a:extLst>
              <a:ext uri="{FF2B5EF4-FFF2-40B4-BE49-F238E27FC236}">
                <a16:creationId xmlns:a16="http://schemas.microsoft.com/office/drawing/2014/main" id="{A0FE0B32-64CE-9F71-106E-D1A03BAEAFF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010499578"/>
      </p:ext>
    </p:extLst>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py + imag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04EF41C-AC35-0C4C-AAE9-765C25C862A8}"/>
              </a:ext>
            </a:extLst>
          </p:cNvPr>
          <p:cNvSpPr>
            <a:spLocks noGrp="1"/>
          </p:cNvSpPr>
          <p:nvPr>
            <p:ph type="pic" sz="quarter" idx="18"/>
          </p:nvPr>
        </p:nvSpPr>
        <p:spPr>
          <a:xfrm>
            <a:off x="6248400" y="0"/>
            <a:ext cx="5943600" cy="6858000"/>
          </a:xfrm>
          <a:prstGeom prst="rect">
            <a:avLst/>
          </a:prstGeom>
          <a:solidFill>
            <a:srgbClr val="D0DAE6"/>
          </a:solidFill>
          <a:ln>
            <a:noFill/>
          </a:ln>
        </p:spPr>
        <p:txBody>
          <a:bodyPr>
            <a:noAutofit/>
          </a:bodyPr>
          <a:lstStyle>
            <a:lvl1pPr marL="0" indent="0">
              <a:buFontTx/>
              <a:buNone/>
              <a:defRPr>
                <a:noFill/>
              </a:defRPr>
            </a:lvl1pPr>
          </a:lstStyle>
          <a:p>
            <a:r>
              <a:rPr lang="en-US"/>
              <a:t>Click icon to add picture</a:t>
            </a:r>
          </a:p>
        </p:txBody>
      </p:sp>
      <p:sp>
        <p:nvSpPr>
          <p:cNvPr id="22" name="Title 21">
            <a:extLst>
              <a:ext uri="{FF2B5EF4-FFF2-40B4-BE49-F238E27FC236}">
                <a16:creationId xmlns:a16="http://schemas.microsoft.com/office/drawing/2014/main" id="{DCF569A7-0934-0F40-9834-76EF779D4122}"/>
              </a:ext>
            </a:extLst>
          </p:cNvPr>
          <p:cNvSpPr>
            <a:spLocks noGrp="1"/>
          </p:cNvSpPr>
          <p:nvPr>
            <p:ph type="title" hasCustomPrompt="1"/>
          </p:nvPr>
        </p:nvSpPr>
        <p:spPr>
          <a:xfrm>
            <a:off x="685800" y="404556"/>
            <a:ext cx="4805360" cy="843279"/>
          </a:xfrm>
        </p:spPr>
        <p:txBody>
          <a:bodyPr/>
          <a:lstStyle>
            <a:lvl1pPr>
              <a:lnSpc>
                <a:spcPct val="100000"/>
              </a:lnSpc>
              <a:defRPr spc="0" baseline="0"/>
            </a:lvl1pPr>
          </a:lstStyle>
          <a:p>
            <a:r>
              <a:rPr lang="en-US"/>
              <a:t>This is a two-line page title, </a:t>
            </a:r>
            <a:br>
              <a:rPr lang="en-US"/>
            </a:br>
            <a:r>
              <a:rPr lang="en-US"/>
              <a:t>click to add text</a:t>
            </a:r>
          </a:p>
        </p:txBody>
      </p:sp>
      <p:sp>
        <p:nvSpPr>
          <p:cNvPr id="39" name="Text Placeholder 26">
            <a:extLst>
              <a:ext uri="{FF2B5EF4-FFF2-40B4-BE49-F238E27FC236}">
                <a16:creationId xmlns:a16="http://schemas.microsoft.com/office/drawing/2014/main" id="{8DEB3E39-B088-614E-B3CA-15A79DA5D60F}"/>
              </a:ext>
            </a:extLst>
          </p:cNvPr>
          <p:cNvSpPr>
            <a:spLocks noGrp="1"/>
          </p:cNvSpPr>
          <p:nvPr>
            <p:ph type="body" sz="quarter" idx="17" hasCustomPrompt="1"/>
          </p:nvPr>
        </p:nvSpPr>
        <p:spPr>
          <a:xfrm>
            <a:off x="685800" y="2212848"/>
            <a:ext cx="4792661" cy="3138696"/>
          </a:xfrm>
          <a:prstGeom prst="rect">
            <a:avLst/>
          </a:prstGeom>
        </p:spPr>
        <p:txBody>
          <a:bodyPr lIns="0" tIns="0" rIns="0" bIns="0">
            <a:noAutofit/>
          </a:bodyPr>
          <a:lstStyle>
            <a:lvl1pPr marL="0" marR="0" indent="0" algn="l" defTabSz="914400" rtl="0" eaLnBrk="1" fontAlgn="auto" latinLnBrk="0" hangingPunct="1">
              <a:lnSpc>
                <a:spcPct val="100000"/>
              </a:lnSpc>
              <a:spcBef>
                <a:spcPts val="600"/>
              </a:spcBef>
              <a:spcAft>
                <a:spcPts val="0"/>
              </a:spcAft>
              <a:buClrTx/>
              <a:buSzTx/>
              <a:buFontTx/>
              <a:buNone/>
              <a:tabLst/>
              <a:defRPr lang="en-GB" sz="1600" smtClean="0">
                <a:effectLs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0E141F"/>
                </a:solidFill>
                <a:effectLst/>
                <a:latin typeface="GE Inspira Sans" panose="020B0503060000000003" pitchFamily="34" charset="77"/>
              </a:rPr>
              <a:t>Click to add text column.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a:t>
            </a:r>
          </a:p>
          <a:p>
            <a:r>
              <a:rPr lang="en-GB">
                <a:solidFill>
                  <a:srgbClr val="0E141F"/>
                </a:solidFill>
                <a:effectLst/>
                <a:latin typeface="GE Inspira Sans" panose="020B0503060000000003" pitchFamily="34" charset="77"/>
              </a:rPr>
              <a:t>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no sea </a:t>
            </a:r>
            <a:r>
              <a:rPr lang="en-GB" err="1">
                <a:solidFill>
                  <a:srgbClr val="0E141F"/>
                </a:solidFill>
                <a:effectLst/>
                <a:latin typeface="GE Inspira Sans" panose="020B0503060000000003" pitchFamily="34" charset="77"/>
              </a:rPr>
              <a:t>takimata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sanctus</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est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no sea </a:t>
            </a:r>
            <a:r>
              <a:rPr lang="en-GB" err="1">
                <a:solidFill>
                  <a:srgbClr val="0E141F"/>
                </a:solidFill>
                <a:effectLst/>
                <a:latin typeface="GE Inspira Sans" panose="020B0503060000000003" pitchFamily="34" charset="77"/>
              </a:rPr>
              <a:t>takimata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sanctus</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est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Duis </a:t>
            </a:r>
            <a:r>
              <a:rPr lang="en-GB" err="1">
                <a:solidFill>
                  <a:srgbClr val="0E141F"/>
                </a:solidFill>
                <a:effectLst/>
                <a:latin typeface="GE Inspira Sans" panose="020B0503060000000003" pitchFamily="34" charset="77"/>
              </a:rPr>
              <a:t>autem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vel</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eum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iriure</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in </a:t>
            </a:r>
            <a:r>
              <a:rPr lang="en-GB" err="1">
                <a:solidFill>
                  <a:srgbClr val="0E141F"/>
                </a:solidFill>
                <a:effectLst/>
                <a:latin typeface="GE Inspira Sans" panose="020B0503060000000003" pitchFamily="34" charset="77"/>
              </a:rPr>
              <a:t>hendrerit</a:t>
            </a:r>
            <a:r>
              <a:rPr lang="en-GB">
                <a:solidFill>
                  <a:srgbClr val="0E141F"/>
                </a:solidFill>
                <a:effectLst/>
                <a:latin typeface="GE Inspira Sans" panose="020B0503060000000003" pitchFamily="34" charset="77"/>
              </a:rPr>
              <a:t> in </a:t>
            </a:r>
            <a:r>
              <a:rPr lang="en-GB" err="1">
                <a:solidFill>
                  <a:srgbClr val="0E141F"/>
                </a:solidFill>
                <a:effectLst/>
                <a:latin typeface="GE Inspira Sans" panose="020B0503060000000003" pitchFamily="34" charset="77"/>
              </a:rPr>
              <a:t>vulputate</a:t>
            </a:r>
            <a:r>
              <a:rPr lang="en-GB">
                <a:solidFill>
                  <a:srgbClr val="0E141F"/>
                </a:solidFill>
                <a:effectLst/>
                <a:latin typeface="GE Inspira Sans" panose="020B0503060000000003" pitchFamily="34" charset="77"/>
              </a:rPr>
              <a:t>.</a:t>
            </a:r>
          </a:p>
        </p:txBody>
      </p:sp>
      <p:sp>
        <p:nvSpPr>
          <p:cNvPr id="9" name="Text Placeholder 6">
            <a:extLst>
              <a:ext uri="{FF2B5EF4-FFF2-40B4-BE49-F238E27FC236}">
                <a16:creationId xmlns:a16="http://schemas.microsoft.com/office/drawing/2014/main" id="{B80829BD-2985-294D-B987-91A0A07E1E10}"/>
              </a:ext>
            </a:extLst>
          </p:cNvPr>
          <p:cNvSpPr>
            <a:spLocks noGrp="1"/>
          </p:cNvSpPr>
          <p:nvPr>
            <p:ph type="body" sz="quarter" idx="34" hasCustomPrompt="1"/>
          </p:nvPr>
        </p:nvSpPr>
        <p:spPr>
          <a:xfrm>
            <a:off x="685800" y="1691640"/>
            <a:ext cx="4814435" cy="297995"/>
          </a:xfrm>
          <a:prstGeom prst="rect">
            <a:avLst/>
          </a:prstGeom>
        </p:spPr>
        <p:txBody>
          <a:bodyPr>
            <a:noAutofit/>
          </a:bodyPr>
          <a:lstStyle>
            <a:lvl1pPr>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1" name="Slide Number Placeholder 5">
            <a:extLst>
              <a:ext uri="{FF2B5EF4-FFF2-40B4-BE49-F238E27FC236}">
                <a16:creationId xmlns:a16="http://schemas.microsoft.com/office/drawing/2014/main" id="{03468D98-1F5A-F047-A042-5DB36DE3098A}"/>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chemeClr val="bg1"/>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6598D729-BBEB-1CC1-062A-BF79C997F43B}"/>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4199058449"/>
      </p:ext>
    </p:extLst>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 one-line titl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04EF41C-AC35-0C4C-AAE9-765C25C862A8}"/>
              </a:ext>
            </a:extLst>
          </p:cNvPr>
          <p:cNvSpPr>
            <a:spLocks noGrp="1"/>
          </p:cNvSpPr>
          <p:nvPr>
            <p:ph type="pic" sz="quarter" idx="18"/>
          </p:nvPr>
        </p:nvSpPr>
        <p:spPr>
          <a:xfrm>
            <a:off x="685799" y="1177160"/>
            <a:ext cx="10826496" cy="4800600"/>
          </a:xfrm>
          <a:prstGeom prst="rect">
            <a:avLst/>
          </a:prstGeom>
          <a:solidFill>
            <a:srgbClr val="D0DAE6"/>
          </a:solidFill>
          <a:ln>
            <a:noFill/>
          </a:ln>
        </p:spPr>
        <p:txBody>
          <a:bodyPr>
            <a:noAutofit/>
          </a:bodyPr>
          <a:lstStyle>
            <a:lvl1pPr marL="0" indent="0">
              <a:buFontTx/>
              <a:buNone/>
              <a:defRPr>
                <a:noFill/>
              </a:defRPr>
            </a:lvl1pPr>
          </a:lstStyle>
          <a:p>
            <a:r>
              <a:rPr lang="en-US"/>
              <a:t>Click icon to add picture</a:t>
            </a:r>
          </a:p>
        </p:txBody>
      </p:sp>
      <p:sp>
        <p:nvSpPr>
          <p:cNvPr id="11" name="Title 21">
            <a:extLst>
              <a:ext uri="{FF2B5EF4-FFF2-40B4-BE49-F238E27FC236}">
                <a16:creationId xmlns:a16="http://schemas.microsoft.com/office/drawing/2014/main" id="{4C75F391-57ED-D04E-A472-08667CE4EFAA}"/>
              </a:ext>
            </a:extLst>
          </p:cNvPr>
          <p:cNvSpPr>
            <a:spLocks noGrp="1"/>
          </p:cNvSpPr>
          <p:nvPr>
            <p:ph type="title" hasCustomPrompt="1"/>
          </p:nvPr>
        </p:nvSpPr>
        <p:spPr>
          <a:xfrm>
            <a:off x="685799" y="403268"/>
            <a:ext cx="10826495" cy="466951"/>
          </a:xfrm>
        </p:spPr>
        <p:txBody>
          <a:bodyPr/>
          <a:lstStyle>
            <a:lvl1pPr>
              <a:lnSpc>
                <a:spcPct val="100000"/>
              </a:lnSpc>
              <a:spcBef>
                <a:spcPts val="0"/>
              </a:spcBef>
              <a:defRPr lang="en-GB" b="0" i="0" u="none" strike="noStrike" smtClean="0">
                <a:effectLst/>
                <a:latin typeface="+mj-lt"/>
              </a:defRPr>
            </a:lvl1pPr>
          </a:lstStyle>
          <a:p>
            <a:r>
              <a:rPr lang="en-US"/>
              <a:t>This is a one-line page title, click to add text</a:t>
            </a:r>
          </a:p>
        </p:txBody>
      </p:sp>
      <p:sp>
        <p:nvSpPr>
          <p:cNvPr id="5" name="Slide Number Placeholder 5">
            <a:extLst>
              <a:ext uri="{FF2B5EF4-FFF2-40B4-BE49-F238E27FC236}">
                <a16:creationId xmlns:a16="http://schemas.microsoft.com/office/drawing/2014/main" id="{7B577954-4CA1-9448-90EA-0F5402E3A79C}"/>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A80DF7CB-50CF-FA72-37CD-26408F05E8B6}"/>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1952078048"/>
      </p:ext>
    </p:extLst>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 two-line titl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04EF41C-AC35-0C4C-AAE9-765C25C862A8}"/>
              </a:ext>
            </a:extLst>
          </p:cNvPr>
          <p:cNvSpPr>
            <a:spLocks noGrp="1"/>
          </p:cNvSpPr>
          <p:nvPr>
            <p:ph type="pic" sz="quarter" idx="18"/>
          </p:nvPr>
        </p:nvSpPr>
        <p:spPr>
          <a:xfrm>
            <a:off x="685800" y="1554480"/>
            <a:ext cx="10826496" cy="4423250"/>
          </a:xfrm>
          <a:prstGeom prst="rect">
            <a:avLst/>
          </a:prstGeom>
          <a:solidFill>
            <a:srgbClr val="D0DAE6"/>
          </a:solidFill>
          <a:ln>
            <a:noFill/>
          </a:ln>
        </p:spPr>
        <p:txBody>
          <a:bodyPr>
            <a:noAutofit/>
          </a:bodyPr>
          <a:lstStyle>
            <a:lvl1pPr marL="0" indent="0">
              <a:buFontTx/>
              <a:buNone/>
              <a:defRPr>
                <a:noFill/>
              </a:defRPr>
            </a:lvl1pPr>
          </a:lstStyle>
          <a:p>
            <a:r>
              <a:rPr lang="en-US"/>
              <a:t>Click icon to add picture</a:t>
            </a:r>
          </a:p>
        </p:txBody>
      </p:sp>
      <p:sp>
        <p:nvSpPr>
          <p:cNvPr id="11" name="Title 21">
            <a:extLst>
              <a:ext uri="{FF2B5EF4-FFF2-40B4-BE49-F238E27FC236}">
                <a16:creationId xmlns:a16="http://schemas.microsoft.com/office/drawing/2014/main" id="{4C75F391-57ED-D04E-A472-08667CE4EFAA}"/>
              </a:ext>
            </a:extLst>
          </p:cNvPr>
          <p:cNvSpPr>
            <a:spLocks noGrp="1"/>
          </p:cNvSpPr>
          <p:nvPr>
            <p:ph type="title" hasCustomPrompt="1"/>
          </p:nvPr>
        </p:nvSpPr>
        <p:spPr>
          <a:xfrm>
            <a:off x="685800" y="404256"/>
            <a:ext cx="10432800" cy="898026"/>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5" name="Slide Number Placeholder 5">
            <a:extLst>
              <a:ext uri="{FF2B5EF4-FFF2-40B4-BE49-F238E27FC236}">
                <a16:creationId xmlns:a16="http://schemas.microsoft.com/office/drawing/2014/main" id="{14E79B84-91D2-954C-AB62-2D3A913B6FEA}"/>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1DC1856B-2E30-E8EF-E097-ACC675745600}"/>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1602862283"/>
      </p:ext>
    </p:extLst>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ull bleed imag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04EF41C-AC35-0C4C-AAE9-765C25C862A8}"/>
              </a:ext>
            </a:extLst>
          </p:cNvPr>
          <p:cNvSpPr>
            <a:spLocks noGrp="1"/>
          </p:cNvSpPr>
          <p:nvPr>
            <p:ph type="pic" sz="quarter" idx="18"/>
          </p:nvPr>
        </p:nvSpPr>
        <p:spPr>
          <a:xfrm>
            <a:off x="0" y="0"/>
            <a:ext cx="12190800" cy="6858000"/>
          </a:xfrm>
          <a:prstGeom prst="rect">
            <a:avLst/>
          </a:prstGeom>
          <a:solidFill>
            <a:srgbClr val="D0DAE6"/>
          </a:solidFill>
          <a:ln>
            <a:noFill/>
          </a:ln>
        </p:spPr>
        <p:txBody>
          <a:bodyPr>
            <a:noAutofit/>
          </a:bodyPr>
          <a:lstStyle>
            <a:lvl1pPr marL="0" indent="0">
              <a:buFontTx/>
              <a:buNone/>
              <a:defRPr>
                <a:noFill/>
              </a:defRPr>
            </a:lvl1pPr>
          </a:lstStyle>
          <a:p>
            <a:r>
              <a:rPr lang="en-US"/>
              <a:t>Click icon to add picture</a:t>
            </a:r>
          </a:p>
        </p:txBody>
      </p:sp>
      <p:sp>
        <p:nvSpPr>
          <p:cNvPr id="7" name="Slide Number Placeholder 5">
            <a:extLst>
              <a:ext uri="{FF2B5EF4-FFF2-40B4-BE49-F238E27FC236}">
                <a16:creationId xmlns:a16="http://schemas.microsoft.com/office/drawing/2014/main" id="{2BE8726E-0B7B-0C49-880A-1A9896F7B78B}"/>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chemeClr val="bg1"/>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descr="A black background with white text&#10;&#10;Description automatically generated">
            <a:extLst>
              <a:ext uri="{FF2B5EF4-FFF2-40B4-BE49-F238E27FC236}">
                <a16:creationId xmlns:a16="http://schemas.microsoft.com/office/drawing/2014/main" id="{CBA8B7F1-775B-3684-D3BB-78495583A6D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1814" y="6023028"/>
            <a:ext cx="2326161" cy="642088"/>
          </a:xfrm>
          <a:prstGeom prst="rect">
            <a:avLst/>
          </a:prstGeom>
        </p:spPr>
      </p:pic>
    </p:spTree>
    <p:extLst>
      <p:ext uri="{BB962C8B-B14F-4D97-AF65-F5344CB8AC3E}">
        <p14:creationId xmlns:p14="http://schemas.microsoft.com/office/powerpoint/2010/main" val="3684097007"/>
      </p:ext>
    </p:extLst>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ox content - 2 column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586D1EE4-4DF3-7F45-9FA5-78E2FF2D1ECD}"/>
              </a:ext>
            </a:extLst>
          </p:cNvPr>
          <p:cNvSpPr/>
          <p:nvPr userDrawn="1"/>
        </p:nvSpPr>
        <p:spPr>
          <a:xfrm>
            <a:off x="584684" y="1567756"/>
            <a:ext cx="5367103"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 Placeholder 24">
            <a:extLst>
              <a:ext uri="{FF2B5EF4-FFF2-40B4-BE49-F238E27FC236}">
                <a16:creationId xmlns:a16="http://schemas.microsoft.com/office/drawing/2014/main" id="{BB384426-C017-F545-8DF0-593D3581674B}"/>
              </a:ext>
            </a:extLst>
          </p:cNvPr>
          <p:cNvSpPr>
            <a:spLocks noGrp="1"/>
          </p:cNvSpPr>
          <p:nvPr>
            <p:ph type="body" sz="quarter" idx="22" hasCustomPrompt="1"/>
          </p:nvPr>
        </p:nvSpPr>
        <p:spPr>
          <a:xfrm>
            <a:off x="896061" y="2304514"/>
            <a:ext cx="4724577" cy="3127292"/>
          </a:xfrm>
          <a:prstGeom prst="rect">
            <a:avLst/>
          </a:prstGeom>
        </p:spPr>
        <p:txBody>
          <a:bodyPr lIns="0" tIns="0" rIns="0" bIns="0">
            <a:noAutofit/>
          </a:bodyPr>
          <a:lstStyle>
            <a:lvl1pPr marL="0" indent="0">
              <a:lnSpc>
                <a:spcPct val="100000"/>
              </a:lnSpc>
              <a:spcBef>
                <a:spcPts val="1200"/>
              </a:spcBef>
              <a:spcAft>
                <a:spcPts val="0"/>
              </a:spcAft>
              <a:buFontTx/>
              <a:buNone/>
              <a:defRPr sz="16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0E141F"/>
                </a:solidFill>
                <a:effectLst/>
                <a:latin typeface="GE Inspira Sans" panose="020B0503060000000003" pitchFamily="34" charset="77"/>
              </a:rPr>
              <a:t>Click to add text column.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r>
          </a:p>
          <a:p>
            <a:r>
              <a:rPr lang="en-GB">
                <a:solidFill>
                  <a:srgbClr val="0E141F"/>
                </a:solidFill>
                <a:effectLst/>
                <a:latin typeface="GE Inspira Sans" panose="020B0503060000000003" pitchFamily="34" charset="77"/>
              </a:rPr>
              <a:t>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no sea </a:t>
            </a:r>
            <a:r>
              <a:rPr lang="en-GB" err="1">
                <a:solidFill>
                  <a:srgbClr val="0E141F"/>
                </a:solidFill>
                <a:effectLst/>
                <a:latin typeface="GE Inspira Sans" panose="020B0503060000000003" pitchFamily="34" charset="77"/>
              </a:rPr>
              <a:t>takimata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sanctus</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est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a:t>
            </a:r>
          </a:p>
        </p:txBody>
      </p:sp>
      <p:sp>
        <p:nvSpPr>
          <p:cNvPr id="32" name="Rectangle 31">
            <a:extLst>
              <a:ext uri="{FF2B5EF4-FFF2-40B4-BE49-F238E27FC236}">
                <a16:creationId xmlns:a16="http://schemas.microsoft.com/office/drawing/2014/main" id="{D5F4AAE6-868C-904D-BF96-AF7ED488EDC3}"/>
              </a:ext>
            </a:extLst>
          </p:cNvPr>
          <p:cNvSpPr/>
          <p:nvPr userDrawn="1"/>
        </p:nvSpPr>
        <p:spPr>
          <a:xfrm>
            <a:off x="6229300" y="1567756"/>
            <a:ext cx="5364362"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4">
            <a:extLst>
              <a:ext uri="{FF2B5EF4-FFF2-40B4-BE49-F238E27FC236}">
                <a16:creationId xmlns:a16="http://schemas.microsoft.com/office/drawing/2014/main" id="{16419ECA-075D-7141-A138-AB42B5FCFC92}"/>
              </a:ext>
            </a:extLst>
          </p:cNvPr>
          <p:cNvSpPr>
            <a:spLocks noGrp="1"/>
          </p:cNvSpPr>
          <p:nvPr>
            <p:ph type="body" sz="quarter" idx="24" hasCustomPrompt="1"/>
          </p:nvPr>
        </p:nvSpPr>
        <p:spPr>
          <a:xfrm>
            <a:off x="6569205" y="2304514"/>
            <a:ext cx="4733239" cy="3133880"/>
          </a:xfrm>
          <a:prstGeom prst="rect">
            <a:avLst/>
          </a:prstGeom>
        </p:spPr>
        <p:txBody>
          <a:bodyPr lIns="0" tIns="0" rIns="0" bIns="0">
            <a:noAutofit/>
          </a:bodyPr>
          <a:lstStyle>
            <a:lvl1pPr marL="0" indent="0">
              <a:lnSpc>
                <a:spcPct val="100000"/>
              </a:lnSpc>
              <a:spcBef>
                <a:spcPts val="1200"/>
              </a:spcBef>
              <a:spcAft>
                <a:spcPts val="0"/>
              </a:spcAft>
              <a:buFontTx/>
              <a:buNone/>
              <a:defRPr sz="16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0E141F"/>
                </a:solidFill>
                <a:effectLst/>
                <a:latin typeface="GE Inspira Sans" panose="020B0503060000000003" pitchFamily="34" charset="77"/>
              </a:rPr>
              <a:t>Click to add text column.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r>
          </a:p>
          <a:p>
            <a:r>
              <a:rPr lang="en-GB">
                <a:solidFill>
                  <a:srgbClr val="0E141F"/>
                </a:solidFill>
                <a:effectLst/>
                <a:latin typeface="GE Inspira Sans" panose="020B0503060000000003" pitchFamily="34" charset="77"/>
              </a:rPr>
              <a:t>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no sea </a:t>
            </a:r>
            <a:r>
              <a:rPr lang="en-GB" err="1">
                <a:solidFill>
                  <a:srgbClr val="0E141F"/>
                </a:solidFill>
                <a:effectLst/>
                <a:latin typeface="GE Inspira Sans" panose="020B0503060000000003" pitchFamily="34" charset="77"/>
              </a:rPr>
              <a:t>takimata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sanctus</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est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a:t>
            </a:r>
          </a:p>
        </p:txBody>
      </p:sp>
      <p:sp>
        <p:nvSpPr>
          <p:cNvPr id="13" name="Text Placeholder 6">
            <a:extLst>
              <a:ext uri="{FF2B5EF4-FFF2-40B4-BE49-F238E27FC236}">
                <a16:creationId xmlns:a16="http://schemas.microsoft.com/office/drawing/2014/main" id="{DBF0A623-0BA6-5E41-B560-EBC0ED72AF4F}"/>
              </a:ext>
            </a:extLst>
          </p:cNvPr>
          <p:cNvSpPr>
            <a:spLocks noGrp="1"/>
          </p:cNvSpPr>
          <p:nvPr>
            <p:ph type="body" sz="quarter" idx="27" hasCustomPrompt="1"/>
          </p:nvPr>
        </p:nvSpPr>
        <p:spPr>
          <a:xfrm>
            <a:off x="890631" y="1792224"/>
            <a:ext cx="4743828" cy="260350"/>
          </a:xfrm>
          <a:prstGeom prst="rect">
            <a:avLst/>
          </a:prstGeom>
        </p:spPr>
        <p:txBody>
          <a:bodyPr>
            <a:noAutofit/>
          </a:bodyPr>
          <a:lstStyle>
            <a:lvl1pPr>
              <a:lnSpc>
                <a:spcPct val="100000"/>
              </a:lnSpc>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6" name="Text Placeholder 6">
            <a:extLst>
              <a:ext uri="{FF2B5EF4-FFF2-40B4-BE49-F238E27FC236}">
                <a16:creationId xmlns:a16="http://schemas.microsoft.com/office/drawing/2014/main" id="{746F5DEC-0132-9D4E-BE41-AACBCF796FBC}"/>
              </a:ext>
            </a:extLst>
          </p:cNvPr>
          <p:cNvSpPr>
            <a:spLocks noGrp="1"/>
          </p:cNvSpPr>
          <p:nvPr>
            <p:ph type="body" sz="quarter" idx="28" hasCustomPrompt="1"/>
          </p:nvPr>
        </p:nvSpPr>
        <p:spPr>
          <a:xfrm>
            <a:off x="6558319" y="1789305"/>
            <a:ext cx="4743828" cy="260350"/>
          </a:xfrm>
          <a:prstGeom prst="rect">
            <a:avLst/>
          </a:prstGeom>
        </p:spPr>
        <p:txBody>
          <a:bodyPr>
            <a:noAutofit/>
          </a:bodyPr>
          <a:lstStyle>
            <a:lvl1pPr>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9" name="Title 21">
            <a:extLst>
              <a:ext uri="{FF2B5EF4-FFF2-40B4-BE49-F238E27FC236}">
                <a16:creationId xmlns:a16="http://schemas.microsoft.com/office/drawing/2014/main" id="{E8B20C71-C916-F842-A199-D5BDFFBF05B4}"/>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useBgFill="1">
        <p:nvSpPr>
          <p:cNvPr id="10" name="Slide Number Placeholder 5">
            <a:extLst>
              <a:ext uri="{FF2B5EF4-FFF2-40B4-BE49-F238E27FC236}">
                <a16:creationId xmlns:a16="http://schemas.microsoft.com/office/drawing/2014/main" id="{54165953-7048-6E43-A1C7-524F52145FFA}"/>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5A63DF7E-03F6-47B1-0F5A-E219F4DD177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955636403"/>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3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chemeClr val="bg1"/>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chemeClr val="bg1"/>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Slide Number Placeholder 1">
            <a:extLst>
              <a:ext uri="{FF2B5EF4-FFF2-40B4-BE49-F238E27FC236}">
                <a16:creationId xmlns:a16="http://schemas.microsoft.com/office/drawing/2014/main" id="{D1939224-DA78-179D-883C-6783A5BCD32E}"/>
              </a:ext>
            </a:extLst>
          </p:cNvPr>
          <p:cNvSpPr>
            <a:spLocks noGrp="1"/>
          </p:cNvSpPr>
          <p:nvPr>
            <p:ph type="sldNum" sz="quarter" idx="15"/>
          </p:nvPr>
        </p:nvSpPr>
        <p:spPr/>
        <p:txBody>
          <a:bodyPr/>
          <a:lstStyle/>
          <a:p>
            <a:fld id="{14719505-AD43-774F-936C-A3AE71DD4EEA}" type="slidenum">
              <a:rPr lang="en-GB" smtClean="0"/>
              <a:pPr/>
              <a:t>‹#›</a:t>
            </a:fld>
            <a:endParaRPr lang="en-GB"/>
          </a:p>
        </p:txBody>
      </p:sp>
      <p:pic>
        <p:nvPicPr>
          <p:cNvPr id="5" name="Picture 4">
            <a:extLst>
              <a:ext uri="{FF2B5EF4-FFF2-40B4-BE49-F238E27FC236}">
                <a16:creationId xmlns:a16="http://schemas.microsoft.com/office/drawing/2014/main" id="{3B09052C-A499-A0E2-8FC8-884E1B13A4B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1188" y="934346"/>
            <a:ext cx="4475162" cy="443818"/>
          </a:xfrm>
          <a:prstGeom prst="rect">
            <a:avLst/>
          </a:prstGeom>
        </p:spPr>
      </p:pic>
      <p:pic>
        <p:nvPicPr>
          <p:cNvPr id="10" name="Picture 9" descr="A black background with white text&#10;&#10;Description automatically generated">
            <a:extLst>
              <a:ext uri="{FF2B5EF4-FFF2-40B4-BE49-F238E27FC236}">
                <a16:creationId xmlns:a16="http://schemas.microsoft.com/office/drawing/2014/main" id="{71CF35E9-B642-DB9C-5165-8C6A2DDE9900}"/>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34975" y="5750268"/>
            <a:ext cx="3546475" cy="978931"/>
          </a:xfrm>
          <a:prstGeom prst="rect">
            <a:avLst/>
          </a:prstGeom>
        </p:spPr>
      </p:pic>
    </p:spTree>
    <p:extLst>
      <p:ext uri="{BB962C8B-B14F-4D97-AF65-F5344CB8AC3E}">
        <p14:creationId xmlns:p14="http://schemas.microsoft.com/office/powerpoint/2010/main" val="302677408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ox content - 3 columns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586D1EE4-4DF3-7F45-9FA5-78E2FF2D1ECD}"/>
              </a:ext>
            </a:extLst>
          </p:cNvPr>
          <p:cNvSpPr/>
          <p:nvPr userDrawn="1"/>
        </p:nvSpPr>
        <p:spPr>
          <a:xfrm>
            <a:off x="521185" y="1586753"/>
            <a:ext cx="3637421"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2FA9BA50-C8D6-A644-A161-AFA6D14F593B}"/>
              </a:ext>
            </a:extLst>
          </p:cNvPr>
          <p:cNvSpPr/>
          <p:nvPr userDrawn="1"/>
        </p:nvSpPr>
        <p:spPr>
          <a:xfrm>
            <a:off x="4277289" y="1586753"/>
            <a:ext cx="3637421"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B0E07936-5FB1-B143-B229-FB69719E9822}"/>
              </a:ext>
            </a:extLst>
          </p:cNvPr>
          <p:cNvSpPr/>
          <p:nvPr userDrawn="1"/>
        </p:nvSpPr>
        <p:spPr>
          <a:xfrm>
            <a:off x="8045558" y="1586753"/>
            <a:ext cx="3637421"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 Placeholder 24">
            <a:extLst>
              <a:ext uri="{FF2B5EF4-FFF2-40B4-BE49-F238E27FC236}">
                <a16:creationId xmlns:a16="http://schemas.microsoft.com/office/drawing/2014/main" id="{BB384426-C017-F545-8DF0-593D3581674B}"/>
              </a:ext>
            </a:extLst>
          </p:cNvPr>
          <p:cNvSpPr>
            <a:spLocks noGrp="1"/>
          </p:cNvSpPr>
          <p:nvPr>
            <p:ph type="body" sz="quarter" idx="22" hasCustomPrompt="1"/>
          </p:nvPr>
        </p:nvSpPr>
        <p:spPr>
          <a:xfrm>
            <a:off x="796529" y="2327913"/>
            <a:ext cx="3086848" cy="3140980"/>
          </a:xfrm>
          <a:prstGeom prst="rect">
            <a:avLst/>
          </a:prstGeom>
        </p:spPr>
        <p:txBody>
          <a:bodyPr lIns="0" tIns="0" rIns="0" bIns="0">
            <a:noAutofit/>
          </a:bodyPr>
          <a:lstStyle>
            <a:lvl1pPr marL="0" indent="0">
              <a:lnSpc>
                <a:spcPct val="100000"/>
              </a:lnSpc>
              <a:spcBef>
                <a:spcPts val="600"/>
              </a:spcBef>
              <a:spcAft>
                <a:spcPts val="0"/>
              </a:spcAft>
              <a:buFontTx/>
              <a:buNone/>
              <a:defRPr lang="en-US" sz="1400" kern="1200" dirty="0">
                <a:solidFill>
                  <a:srgbClr val="0E141F"/>
                </a:solidFill>
                <a:effectLst/>
                <a:latin typeface="GE Inspira Sans" panose="020B0503060000000003" pitchFamily="34" charset="77"/>
                <a:ea typeface="+mn-ea"/>
                <a:cs typeface="+mn-cs"/>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etam</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a:t>
            </a:r>
          </a:p>
          <a:p>
            <a:pPr lvl="0"/>
            <a:r>
              <a:rPr lang="en-US"/>
              <a:t>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Duis </a:t>
            </a:r>
            <a:r>
              <a:rPr lang="en-US" err="1"/>
              <a:t>autem</a:t>
            </a:r>
            <a:r>
              <a:rPr lang="en-US"/>
              <a:t> </a:t>
            </a:r>
            <a:r>
              <a:rPr lang="en-US" err="1"/>
              <a:t>vel</a:t>
            </a:r>
            <a:r>
              <a:rPr lang="en-US"/>
              <a:t> </a:t>
            </a:r>
            <a:r>
              <a:rPr lang="en-US" err="1"/>
              <a:t>eum</a:t>
            </a:r>
            <a:r>
              <a:rPr lang="en-US"/>
              <a:t> </a:t>
            </a:r>
            <a:r>
              <a:rPr lang="en-US" err="1"/>
              <a:t>iriure</a:t>
            </a:r>
            <a:r>
              <a:rPr lang="en-US"/>
              <a:t> dolor in </a:t>
            </a:r>
            <a:r>
              <a:rPr lang="en-US" err="1"/>
              <a:t>hendrerit</a:t>
            </a:r>
            <a:r>
              <a:rPr lang="en-US"/>
              <a:t> </a:t>
            </a:r>
            <a:r>
              <a:rPr lang="en-US" err="1"/>
              <a:t>insed</a:t>
            </a:r>
            <a:r>
              <a:rPr lang="en-US"/>
              <a:t> et </a:t>
            </a:r>
            <a:r>
              <a:rPr lang="en-US" err="1"/>
              <a:t>vulputate</a:t>
            </a:r>
            <a:r>
              <a:rPr lang="en-US"/>
              <a:t> </a:t>
            </a:r>
            <a:r>
              <a:rPr lang="en-US" err="1"/>
              <a:t>velit</a:t>
            </a:r>
            <a:r>
              <a:rPr lang="en-US"/>
              <a:t> </a:t>
            </a:r>
            <a:r>
              <a:rPr lang="en-US" err="1"/>
              <a:t>esse</a:t>
            </a:r>
            <a:r>
              <a:rPr lang="en-US"/>
              <a:t> </a:t>
            </a:r>
            <a:r>
              <a:rPr lang="en-US" err="1"/>
              <a:t>molestie</a:t>
            </a:r>
            <a:r>
              <a:rPr lang="en-US"/>
              <a:t> </a:t>
            </a:r>
            <a:r>
              <a:rPr lang="en-US" err="1"/>
              <a:t>consequat</a:t>
            </a:r>
            <a:r>
              <a:rPr lang="en-US"/>
              <a:t>, </a:t>
            </a:r>
            <a:r>
              <a:rPr lang="en-US" err="1"/>
              <a:t>vel</a:t>
            </a:r>
            <a:r>
              <a:rPr lang="en-US"/>
              <a:t> </a:t>
            </a:r>
            <a:r>
              <a:rPr lang="en-US" err="1"/>
              <a:t>illum</a:t>
            </a:r>
            <a:r>
              <a:rPr lang="en-US"/>
              <a:t>.</a:t>
            </a:r>
          </a:p>
        </p:txBody>
      </p:sp>
      <p:sp>
        <p:nvSpPr>
          <p:cNvPr id="29" name="Text Placeholder 24">
            <a:extLst>
              <a:ext uri="{FF2B5EF4-FFF2-40B4-BE49-F238E27FC236}">
                <a16:creationId xmlns:a16="http://schemas.microsoft.com/office/drawing/2014/main" id="{330CA67E-C7B8-954A-B603-A0B7C69610A2}"/>
              </a:ext>
            </a:extLst>
          </p:cNvPr>
          <p:cNvSpPr>
            <a:spLocks noGrp="1"/>
          </p:cNvSpPr>
          <p:nvPr>
            <p:ph type="body" sz="quarter" idx="23" hasCustomPrompt="1"/>
          </p:nvPr>
        </p:nvSpPr>
        <p:spPr>
          <a:xfrm>
            <a:off x="4547202" y="2327913"/>
            <a:ext cx="3086848" cy="3213865"/>
          </a:xfrm>
          <a:prstGeom prst="rect">
            <a:avLst/>
          </a:prstGeom>
        </p:spPr>
        <p:txBody>
          <a:bodyPr lIns="0" tIns="0" rIns="0" bIns="0">
            <a:noAutofit/>
          </a:bodyPr>
          <a:lstStyle>
            <a:lvl1pPr marL="0" indent="0">
              <a:lnSpc>
                <a:spcPct val="100000"/>
              </a:lnSpc>
              <a:spcBef>
                <a:spcPts val="600"/>
              </a:spcBef>
              <a:spcAft>
                <a:spcPts val="0"/>
              </a:spcAft>
              <a:buFontTx/>
              <a:buNone/>
              <a:defRPr sz="14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etam</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a:t>
            </a:r>
          </a:p>
          <a:p>
            <a:pPr lvl="0"/>
            <a:r>
              <a:rPr lang="en-US"/>
              <a:t>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Duis </a:t>
            </a:r>
            <a:r>
              <a:rPr lang="en-US" err="1"/>
              <a:t>autem</a:t>
            </a:r>
            <a:r>
              <a:rPr lang="en-US"/>
              <a:t> </a:t>
            </a:r>
            <a:r>
              <a:rPr lang="en-US" err="1"/>
              <a:t>vel</a:t>
            </a:r>
            <a:r>
              <a:rPr lang="en-US"/>
              <a:t> </a:t>
            </a:r>
            <a:r>
              <a:rPr lang="en-US" err="1"/>
              <a:t>eum</a:t>
            </a:r>
            <a:r>
              <a:rPr lang="en-US"/>
              <a:t> </a:t>
            </a:r>
            <a:r>
              <a:rPr lang="en-US" err="1"/>
              <a:t>iriure</a:t>
            </a:r>
            <a:r>
              <a:rPr lang="en-US"/>
              <a:t> dolor in </a:t>
            </a:r>
            <a:r>
              <a:rPr lang="en-US" err="1"/>
              <a:t>hendrerit</a:t>
            </a:r>
            <a:r>
              <a:rPr lang="en-US"/>
              <a:t> </a:t>
            </a:r>
            <a:r>
              <a:rPr lang="en-US" err="1"/>
              <a:t>insed</a:t>
            </a:r>
            <a:r>
              <a:rPr lang="en-US"/>
              <a:t> et </a:t>
            </a:r>
            <a:r>
              <a:rPr lang="en-US" err="1"/>
              <a:t>vulputate</a:t>
            </a:r>
            <a:r>
              <a:rPr lang="en-US"/>
              <a:t> </a:t>
            </a:r>
            <a:r>
              <a:rPr lang="en-US" err="1"/>
              <a:t>velit</a:t>
            </a:r>
            <a:r>
              <a:rPr lang="en-US"/>
              <a:t> </a:t>
            </a:r>
            <a:r>
              <a:rPr lang="en-US" err="1"/>
              <a:t>esse</a:t>
            </a:r>
            <a:r>
              <a:rPr lang="en-US"/>
              <a:t> </a:t>
            </a:r>
            <a:r>
              <a:rPr lang="en-US" err="1"/>
              <a:t>molestie</a:t>
            </a:r>
            <a:r>
              <a:rPr lang="en-US"/>
              <a:t> </a:t>
            </a:r>
            <a:r>
              <a:rPr lang="en-US" err="1"/>
              <a:t>consequat</a:t>
            </a:r>
            <a:r>
              <a:rPr lang="en-US"/>
              <a:t>, </a:t>
            </a:r>
            <a:r>
              <a:rPr lang="en-US" err="1"/>
              <a:t>vel</a:t>
            </a:r>
            <a:r>
              <a:rPr lang="en-US"/>
              <a:t> </a:t>
            </a:r>
            <a:r>
              <a:rPr lang="en-US" err="1"/>
              <a:t>illum</a:t>
            </a:r>
            <a:r>
              <a:rPr lang="en-US"/>
              <a:t>.</a:t>
            </a:r>
          </a:p>
        </p:txBody>
      </p:sp>
      <p:sp>
        <p:nvSpPr>
          <p:cNvPr id="30" name="Text Placeholder 24">
            <a:extLst>
              <a:ext uri="{FF2B5EF4-FFF2-40B4-BE49-F238E27FC236}">
                <a16:creationId xmlns:a16="http://schemas.microsoft.com/office/drawing/2014/main" id="{71A6698D-6234-1F48-8A0C-8D587D552FC5}"/>
              </a:ext>
            </a:extLst>
          </p:cNvPr>
          <p:cNvSpPr>
            <a:spLocks noGrp="1"/>
          </p:cNvSpPr>
          <p:nvPr>
            <p:ph type="body" sz="quarter" idx="24" hasCustomPrompt="1"/>
          </p:nvPr>
        </p:nvSpPr>
        <p:spPr>
          <a:xfrm>
            <a:off x="8320844" y="2327913"/>
            <a:ext cx="3086848" cy="3216070"/>
          </a:xfrm>
          <a:prstGeom prst="rect">
            <a:avLst/>
          </a:prstGeom>
        </p:spPr>
        <p:txBody>
          <a:bodyPr lIns="0" tIns="0" rIns="0" bIns="0">
            <a:noAutofit/>
          </a:bodyPr>
          <a:lstStyle>
            <a:lvl1pPr marL="0" indent="0">
              <a:lnSpc>
                <a:spcPct val="100000"/>
              </a:lnSpc>
              <a:spcBef>
                <a:spcPts val="600"/>
              </a:spcBef>
              <a:spcAft>
                <a:spcPts val="0"/>
              </a:spcAft>
              <a:buFontTx/>
              <a:buNone/>
              <a:defRPr sz="14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etam</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a:t>
            </a:r>
          </a:p>
          <a:p>
            <a:pPr lvl="0"/>
            <a:r>
              <a:rPr lang="en-US"/>
              <a:t>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Duis </a:t>
            </a:r>
            <a:r>
              <a:rPr lang="en-US" err="1"/>
              <a:t>autem</a:t>
            </a:r>
            <a:r>
              <a:rPr lang="en-US"/>
              <a:t> </a:t>
            </a:r>
            <a:r>
              <a:rPr lang="en-US" err="1"/>
              <a:t>vel</a:t>
            </a:r>
            <a:r>
              <a:rPr lang="en-US"/>
              <a:t> </a:t>
            </a:r>
            <a:r>
              <a:rPr lang="en-US" err="1"/>
              <a:t>eum</a:t>
            </a:r>
            <a:r>
              <a:rPr lang="en-US"/>
              <a:t> </a:t>
            </a:r>
            <a:r>
              <a:rPr lang="en-US" err="1"/>
              <a:t>iriure</a:t>
            </a:r>
            <a:r>
              <a:rPr lang="en-US"/>
              <a:t> dolor in </a:t>
            </a:r>
            <a:r>
              <a:rPr lang="en-US" err="1"/>
              <a:t>hendrerit</a:t>
            </a:r>
            <a:r>
              <a:rPr lang="en-US"/>
              <a:t> </a:t>
            </a:r>
            <a:r>
              <a:rPr lang="en-US" err="1"/>
              <a:t>insed</a:t>
            </a:r>
            <a:r>
              <a:rPr lang="en-US"/>
              <a:t> et </a:t>
            </a:r>
            <a:r>
              <a:rPr lang="en-US" err="1"/>
              <a:t>vulputate</a:t>
            </a:r>
            <a:r>
              <a:rPr lang="en-US"/>
              <a:t> </a:t>
            </a:r>
            <a:r>
              <a:rPr lang="en-US" err="1"/>
              <a:t>velit</a:t>
            </a:r>
            <a:r>
              <a:rPr lang="en-US"/>
              <a:t> </a:t>
            </a:r>
            <a:r>
              <a:rPr lang="en-US" err="1"/>
              <a:t>esse</a:t>
            </a:r>
            <a:r>
              <a:rPr lang="en-US"/>
              <a:t> </a:t>
            </a:r>
            <a:r>
              <a:rPr lang="en-US" err="1"/>
              <a:t>molestie</a:t>
            </a:r>
            <a:r>
              <a:rPr lang="en-US"/>
              <a:t> </a:t>
            </a:r>
            <a:r>
              <a:rPr lang="en-US" err="1"/>
              <a:t>consequat</a:t>
            </a:r>
            <a:r>
              <a:rPr lang="en-US"/>
              <a:t>, </a:t>
            </a:r>
            <a:r>
              <a:rPr lang="en-US" err="1"/>
              <a:t>vel</a:t>
            </a:r>
            <a:r>
              <a:rPr lang="en-US"/>
              <a:t> </a:t>
            </a:r>
            <a:r>
              <a:rPr lang="en-US" err="1"/>
              <a:t>illum</a:t>
            </a:r>
            <a:r>
              <a:rPr lang="en-US"/>
              <a:t>.</a:t>
            </a:r>
          </a:p>
        </p:txBody>
      </p:sp>
      <p:sp>
        <p:nvSpPr>
          <p:cNvPr id="26" name="Text Placeholder 6">
            <a:extLst>
              <a:ext uri="{FF2B5EF4-FFF2-40B4-BE49-F238E27FC236}">
                <a16:creationId xmlns:a16="http://schemas.microsoft.com/office/drawing/2014/main" id="{E7E351A0-89AB-4049-9626-AE3EE5DA6C33}"/>
              </a:ext>
            </a:extLst>
          </p:cNvPr>
          <p:cNvSpPr>
            <a:spLocks noGrp="1"/>
          </p:cNvSpPr>
          <p:nvPr>
            <p:ph type="body" sz="quarter" idx="27" hasCustomPrompt="1"/>
          </p:nvPr>
        </p:nvSpPr>
        <p:spPr>
          <a:xfrm>
            <a:off x="792947" y="1816666"/>
            <a:ext cx="3090430" cy="260350"/>
          </a:xfrm>
          <a:prstGeom prst="rect">
            <a:avLst/>
          </a:prstGeom>
        </p:spPr>
        <p:txBody>
          <a:bodyPr>
            <a:noAutofit/>
          </a:bodyPr>
          <a:lstStyle>
            <a:lvl1pPr>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7" name="Text Placeholder 6">
            <a:extLst>
              <a:ext uri="{FF2B5EF4-FFF2-40B4-BE49-F238E27FC236}">
                <a16:creationId xmlns:a16="http://schemas.microsoft.com/office/drawing/2014/main" id="{3C7D2593-68CE-E044-8546-9348E1ED75CB}"/>
              </a:ext>
            </a:extLst>
          </p:cNvPr>
          <p:cNvSpPr>
            <a:spLocks noGrp="1"/>
          </p:cNvSpPr>
          <p:nvPr>
            <p:ph type="body" sz="quarter" idx="28" hasCustomPrompt="1"/>
          </p:nvPr>
        </p:nvSpPr>
        <p:spPr>
          <a:xfrm>
            <a:off x="4554366" y="1816666"/>
            <a:ext cx="3090430" cy="260350"/>
          </a:xfrm>
          <a:prstGeom prst="rect">
            <a:avLst/>
          </a:prstGeom>
        </p:spPr>
        <p:txBody>
          <a:bodyPr>
            <a:noAutofit/>
          </a:bodyPr>
          <a:lstStyle>
            <a:lvl1pPr>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31" name="Text Placeholder 6">
            <a:extLst>
              <a:ext uri="{FF2B5EF4-FFF2-40B4-BE49-F238E27FC236}">
                <a16:creationId xmlns:a16="http://schemas.microsoft.com/office/drawing/2014/main" id="{A08AD627-FECA-3D4D-BCA6-C81C4DD47A1F}"/>
              </a:ext>
            </a:extLst>
          </p:cNvPr>
          <p:cNvSpPr>
            <a:spLocks noGrp="1"/>
          </p:cNvSpPr>
          <p:nvPr>
            <p:ph type="body" sz="quarter" idx="29" hasCustomPrompt="1"/>
          </p:nvPr>
        </p:nvSpPr>
        <p:spPr>
          <a:xfrm>
            <a:off x="8310469" y="1816666"/>
            <a:ext cx="3090430" cy="260350"/>
          </a:xfrm>
          <a:prstGeom prst="rect">
            <a:avLst/>
          </a:prstGeom>
        </p:spPr>
        <p:txBody>
          <a:bodyPr>
            <a:noAutofit/>
          </a:bodyPr>
          <a:lstStyle>
            <a:lvl1pPr>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3" name="Title 21">
            <a:extLst>
              <a:ext uri="{FF2B5EF4-FFF2-40B4-BE49-F238E27FC236}">
                <a16:creationId xmlns:a16="http://schemas.microsoft.com/office/drawing/2014/main" id="{6FE9E7D0-F056-EA46-BA73-39BE80A84BBF}"/>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useBgFill="1">
        <p:nvSpPr>
          <p:cNvPr id="13" name="Slide Number Placeholder 5">
            <a:extLst>
              <a:ext uri="{FF2B5EF4-FFF2-40B4-BE49-F238E27FC236}">
                <a16:creationId xmlns:a16="http://schemas.microsoft.com/office/drawing/2014/main" id="{57839331-7374-C044-A79C-1E9604FD0732}"/>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79C42755-C286-4443-9DC8-0DE6C182D130}"/>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798529401"/>
      </p:ext>
    </p:extLst>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ox content - 4 columns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586D1EE4-4DF3-7F45-9FA5-78E2FF2D1ECD}"/>
              </a:ext>
            </a:extLst>
          </p:cNvPr>
          <p:cNvSpPr/>
          <p:nvPr userDrawn="1"/>
        </p:nvSpPr>
        <p:spPr>
          <a:xfrm>
            <a:off x="518010" y="1586753"/>
            <a:ext cx="2691914"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 Placeholder 24">
            <a:extLst>
              <a:ext uri="{FF2B5EF4-FFF2-40B4-BE49-F238E27FC236}">
                <a16:creationId xmlns:a16="http://schemas.microsoft.com/office/drawing/2014/main" id="{BB384426-C017-F545-8DF0-593D3581674B}"/>
              </a:ext>
            </a:extLst>
          </p:cNvPr>
          <p:cNvSpPr>
            <a:spLocks noGrp="1"/>
          </p:cNvSpPr>
          <p:nvPr>
            <p:ph type="body" sz="quarter" idx="22" hasCustomPrompt="1"/>
          </p:nvPr>
        </p:nvSpPr>
        <p:spPr>
          <a:xfrm>
            <a:off x="793354" y="2346458"/>
            <a:ext cx="2141410" cy="3293782"/>
          </a:xfrm>
          <a:prstGeom prst="rect">
            <a:avLst/>
          </a:prstGeom>
        </p:spPr>
        <p:txBody>
          <a:bodyPr vert="horz" lIns="0" tIns="0" rIns="0" bIns="0" rtlCol="0">
            <a:noAutofit/>
          </a:bodyPr>
          <a:lstStyle>
            <a:lvl1pPr>
              <a:defRPr lang="en-US" sz="1200" dirty="0">
                <a:solidFill>
                  <a:srgbClr val="0E141F"/>
                </a:solidFill>
                <a:effectLst/>
              </a:defRPr>
            </a:lvl1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a:t>
            </a:r>
          </a:p>
          <a:p>
            <a:pPr lvl="0"/>
            <a:r>
              <a:rPr lang="en-US"/>
              <a:t>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Duis </a:t>
            </a:r>
            <a:r>
              <a:rPr lang="en-US" err="1"/>
              <a:t>autem</a:t>
            </a:r>
            <a:r>
              <a:rPr lang="en-US"/>
              <a:t> </a:t>
            </a:r>
            <a:r>
              <a:rPr lang="en-US" err="1"/>
              <a:t>vel</a:t>
            </a:r>
            <a:r>
              <a:rPr lang="en-US"/>
              <a:t> </a:t>
            </a:r>
            <a:r>
              <a:rPr lang="en-US" err="1"/>
              <a:t>eum</a:t>
            </a:r>
            <a:r>
              <a:rPr lang="en-US"/>
              <a:t> </a:t>
            </a:r>
            <a:r>
              <a:rPr lang="en-US" err="1"/>
              <a:t>iriure</a:t>
            </a:r>
            <a:r>
              <a:rPr lang="en-US"/>
              <a:t> dolor in </a:t>
            </a:r>
            <a:r>
              <a:rPr lang="en-US" err="1"/>
              <a:t>hendrerit</a:t>
            </a:r>
            <a:r>
              <a:rPr lang="en-US"/>
              <a:t> </a:t>
            </a:r>
            <a:r>
              <a:rPr lang="en-US" err="1"/>
              <a:t>insed</a:t>
            </a:r>
            <a:r>
              <a:rPr lang="en-US"/>
              <a:t> et fugit. Duis </a:t>
            </a:r>
            <a:r>
              <a:rPr lang="en-US" err="1"/>
              <a:t>autem</a:t>
            </a:r>
            <a:r>
              <a:rPr lang="en-US"/>
              <a:t> vel </a:t>
            </a:r>
            <a:r>
              <a:rPr lang="en-US" err="1"/>
              <a:t>eum</a:t>
            </a:r>
            <a:r>
              <a:rPr lang="en-US"/>
              <a:t> </a:t>
            </a:r>
            <a:r>
              <a:rPr lang="en-US" err="1"/>
              <a:t>iriure</a:t>
            </a:r>
            <a:r>
              <a:rPr lang="en-US"/>
              <a:t> dolor in </a:t>
            </a:r>
            <a:r>
              <a:rPr lang="en-US" err="1"/>
              <a:t>hendrerit</a:t>
            </a:r>
            <a:r>
              <a:rPr lang="en-US"/>
              <a:t> in </a:t>
            </a:r>
            <a:r>
              <a:rPr lang="en-US" err="1"/>
              <a:t>sadipscing</a:t>
            </a:r>
            <a:r>
              <a:rPr lang="en-US"/>
              <a:t> </a:t>
            </a:r>
            <a:r>
              <a:rPr lang="en-US" err="1"/>
              <a:t>elitr</a:t>
            </a:r>
            <a:r>
              <a:rPr lang="en-US"/>
              <a:t> </a:t>
            </a:r>
            <a:r>
              <a:rPr lang="en-US" err="1"/>
              <a:t>vulputate</a:t>
            </a:r>
            <a:r>
              <a:rPr lang="en-US"/>
              <a:t> </a:t>
            </a:r>
            <a:r>
              <a:rPr lang="en-US" err="1"/>
              <a:t>velit</a:t>
            </a:r>
            <a:r>
              <a:rPr lang="en-US"/>
              <a:t>.</a:t>
            </a:r>
          </a:p>
        </p:txBody>
      </p:sp>
      <p:sp>
        <p:nvSpPr>
          <p:cNvPr id="43" name="Rectangle 42">
            <a:extLst>
              <a:ext uri="{FF2B5EF4-FFF2-40B4-BE49-F238E27FC236}">
                <a16:creationId xmlns:a16="http://schemas.microsoft.com/office/drawing/2014/main" id="{67A29F3A-77F8-D941-8C8C-031470577026}"/>
              </a:ext>
            </a:extLst>
          </p:cNvPr>
          <p:cNvSpPr/>
          <p:nvPr userDrawn="1"/>
        </p:nvSpPr>
        <p:spPr>
          <a:xfrm>
            <a:off x="3341460" y="1592263"/>
            <a:ext cx="2691914"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4E3B41DF-38A2-134B-85A2-25FEB3B4F7B1}"/>
              </a:ext>
            </a:extLst>
          </p:cNvPr>
          <p:cNvSpPr/>
          <p:nvPr userDrawn="1"/>
        </p:nvSpPr>
        <p:spPr>
          <a:xfrm>
            <a:off x="6164910" y="1592263"/>
            <a:ext cx="2691914"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60FED38F-B83A-D94E-BBF3-09BF4BD2E917}"/>
              </a:ext>
            </a:extLst>
          </p:cNvPr>
          <p:cNvSpPr/>
          <p:nvPr userDrawn="1"/>
        </p:nvSpPr>
        <p:spPr>
          <a:xfrm>
            <a:off x="8988359" y="1592263"/>
            <a:ext cx="2688336"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4">
            <a:extLst>
              <a:ext uri="{FF2B5EF4-FFF2-40B4-BE49-F238E27FC236}">
                <a16:creationId xmlns:a16="http://schemas.microsoft.com/office/drawing/2014/main" id="{9890B971-BFD0-114A-9A91-FBF6DF9ACBB0}"/>
              </a:ext>
            </a:extLst>
          </p:cNvPr>
          <p:cNvSpPr>
            <a:spLocks noGrp="1"/>
          </p:cNvSpPr>
          <p:nvPr>
            <p:ph type="body" sz="quarter" idx="29" hasCustomPrompt="1"/>
          </p:nvPr>
        </p:nvSpPr>
        <p:spPr>
          <a:xfrm>
            <a:off x="3616303" y="2346458"/>
            <a:ext cx="2141410" cy="3293782"/>
          </a:xfrm>
          <a:prstGeom prst="rect">
            <a:avLst/>
          </a:prstGeom>
        </p:spPr>
        <p:txBody>
          <a:bodyPr vert="horz" lIns="0" tIns="0" rIns="0" bIns="0" rtlCol="0">
            <a:noAutofit/>
          </a:bodyPr>
          <a:lstStyle>
            <a:lvl1pPr>
              <a:defRPr lang="en-US" sz="1200" dirty="0">
                <a:solidFill>
                  <a:srgbClr val="0E141F"/>
                </a:solidFill>
                <a:effectLst/>
              </a:defRPr>
            </a:lvl1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a:t>
            </a:r>
          </a:p>
          <a:p>
            <a:pPr lvl="0"/>
            <a:r>
              <a:rPr lang="en-US"/>
              <a:t>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Duis </a:t>
            </a:r>
            <a:r>
              <a:rPr lang="en-US" err="1"/>
              <a:t>autem</a:t>
            </a:r>
            <a:r>
              <a:rPr lang="en-US"/>
              <a:t> </a:t>
            </a:r>
            <a:r>
              <a:rPr lang="en-US" err="1"/>
              <a:t>vel</a:t>
            </a:r>
            <a:r>
              <a:rPr lang="en-US"/>
              <a:t> </a:t>
            </a:r>
            <a:r>
              <a:rPr lang="en-US" err="1"/>
              <a:t>eum</a:t>
            </a:r>
            <a:r>
              <a:rPr lang="en-US"/>
              <a:t> </a:t>
            </a:r>
            <a:r>
              <a:rPr lang="en-US" err="1"/>
              <a:t>iriure</a:t>
            </a:r>
            <a:r>
              <a:rPr lang="en-US"/>
              <a:t> dolor in </a:t>
            </a:r>
            <a:r>
              <a:rPr lang="en-US" err="1"/>
              <a:t>hendrerit</a:t>
            </a:r>
            <a:r>
              <a:rPr lang="en-US"/>
              <a:t> </a:t>
            </a:r>
            <a:r>
              <a:rPr lang="en-US" err="1"/>
              <a:t>insed</a:t>
            </a:r>
            <a:r>
              <a:rPr lang="en-US"/>
              <a:t> et fugit. Duis </a:t>
            </a:r>
            <a:r>
              <a:rPr lang="en-US" err="1"/>
              <a:t>autem</a:t>
            </a:r>
            <a:r>
              <a:rPr lang="en-US"/>
              <a:t> vel </a:t>
            </a:r>
            <a:r>
              <a:rPr lang="en-US" err="1"/>
              <a:t>eum</a:t>
            </a:r>
            <a:r>
              <a:rPr lang="en-US"/>
              <a:t> </a:t>
            </a:r>
            <a:r>
              <a:rPr lang="en-US" err="1"/>
              <a:t>iriure</a:t>
            </a:r>
            <a:r>
              <a:rPr lang="en-US"/>
              <a:t> dolor in </a:t>
            </a:r>
            <a:r>
              <a:rPr lang="en-US" err="1"/>
              <a:t>hendrerit</a:t>
            </a:r>
            <a:r>
              <a:rPr lang="en-US"/>
              <a:t> in </a:t>
            </a:r>
            <a:r>
              <a:rPr lang="en-US" err="1"/>
              <a:t>sadipscing</a:t>
            </a:r>
            <a:r>
              <a:rPr lang="en-US"/>
              <a:t> </a:t>
            </a:r>
            <a:r>
              <a:rPr lang="en-US" err="1"/>
              <a:t>elitr</a:t>
            </a:r>
            <a:r>
              <a:rPr lang="en-US"/>
              <a:t> </a:t>
            </a:r>
            <a:r>
              <a:rPr lang="en-US" err="1"/>
              <a:t>vulputate</a:t>
            </a:r>
            <a:r>
              <a:rPr lang="en-US"/>
              <a:t> </a:t>
            </a:r>
            <a:r>
              <a:rPr lang="en-US" err="1"/>
              <a:t>velit</a:t>
            </a:r>
            <a:r>
              <a:rPr lang="en-US"/>
              <a:t>.</a:t>
            </a:r>
          </a:p>
        </p:txBody>
      </p:sp>
      <p:sp>
        <p:nvSpPr>
          <p:cNvPr id="20" name="Text Placeholder 24">
            <a:extLst>
              <a:ext uri="{FF2B5EF4-FFF2-40B4-BE49-F238E27FC236}">
                <a16:creationId xmlns:a16="http://schemas.microsoft.com/office/drawing/2014/main" id="{A849B5FC-653A-C04F-877B-066E9ED14581}"/>
              </a:ext>
            </a:extLst>
          </p:cNvPr>
          <p:cNvSpPr>
            <a:spLocks noGrp="1"/>
          </p:cNvSpPr>
          <p:nvPr>
            <p:ph type="body" sz="quarter" idx="30" hasCustomPrompt="1"/>
          </p:nvPr>
        </p:nvSpPr>
        <p:spPr>
          <a:xfrm>
            <a:off x="6440718" y="2346458"/>
            <a:ext cx="2141410" cy="3293782"/>
          </a:xfrm>
          <a:prstGeom prst="rect">
            <a:avLst/>
          </a:prstGeom>
        </p:spPr>
        <p:txBody>
          <a:bodyPr vert="horz" lIns="0" tIns="0" rIns="0" bIns="0" rtlCol="0">
            <a:noAutofit/>
          </a:bodyPr>
          <a:lstStyle>
            <a:lvl1pPr>
              <a:defRPr lang="en-US" sz="1200" dirty="0">
                <a:solidFill>
                  <a:srgbClr val="0E141F"/>
                </a:solidFill>
                <a:effectLst/>
              </a:defRPr>
            </a:lvl1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a:t>
            </a:r>
          </a:p>
          <a:p>
            <a:pPr lvl="0"/>
            <a:r>
              <a:rPr lang="en-US"/>
              <a:t>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Duis </a:t>
            </a:r>
            <a:r>
              <a:rPr lang="en-US" err="1"/>
              <a:t>autem</a:t>
            </a:r>
            <a:r>
              <a:rPr lang="en-US"/>
              <a:t> </a:t>
            </a:r>
            <a:r>
              <a:rPr lang="en-US" err="1"/>
              <a:t>vel</a:t>
            </a:r>
            <a:r>
              <a:rPr lang="en-US"/>
              <a:t> </a:t>
            </a:r>
            <a:r>
              <a:rPr lang="en-US" err="1"/>
              <a:t>eum</a:t>
            </a:r>
            <a:r>
              <a:rPr lang="en-US"/>
              <a:t> </a:t>
            </a:r>
            <a:r>
              <a:rPr lang="en-US" err="1"/>
              <a:t>iriure</a:t>
            </a:r>
            <a:r>
              <a:rPr lang="en-US"/>
              <a:t> dolor in </a:t>
            </a:r>
            <a:r>
              <a:rPr lang="en-US" err="1"/>
              <a:t>hendrerit</a:t>
            </a:r>
            <a:r>
              <a:rPr lang="en-US"/>
              <a:t> </a:t>
            </a:r>
            <a:r>
              <a:rPr lang="en-US" err="1"/>
              <a:t>insed</a:t>
            </a:r>
            <a:r>
              <a:rPr lang="en-US"/>
              <a:t> et fugit. Duis </a:t>
            </a:r>
            <a:r>
              <a:rPr lang="en-US" err="1"/>
              <a:t>autem</a:t>
            </a:r>
            <a:r>
              <a:rPr lang="en-US"/>
              <a:t> vel </a:t>
            </a:r>
            <a:r>
              <a:rPr lang="en-US" err="1"/>
              <a:t>eum</a:t>
            </a:r>
            <a:r>
              <a:rPr lang="en-US"/>
              <a:t> </a:t>
            </a:r>
            <a:r>
              <a:rPr lang="en-US" err="1"/>
              <a:t>iriure</a:t>
            </a:r>
            <a:r>
              <a:rPr lang="en-US"/>
              <a:t> dolor in </a:t>
            </a:r>
            <a:r>
              <a:rPr lang="en-US" err="1"/>
              <a:t>hendrerit</a:t>
            </a:r>
            <a:r>
              <a:rPr lang="en-US"/>
              <a:t> in </a:t>
            </a:r>
            <a:r>
              <a:rPr lang="en-US" err="1"/>
              <a:t>sadipscing</a:t>
            </a:r>
            <a:r>
              <a:rPr lang="en-US"/>
              <a:t> </a:t>
            </a:r>
            <a:r>
              <a:rPr lang="en-US" err="1"/>
              <a:t>elitr</a:t>
            </a:r>
            <a:r>
              <a:rPr lang="en-US"/>
              <a:t> </a:t>
            </a:r>
            <a:r>
              <a:rPr lang="en-US" err="1"/>
              <a:t>vulputate</a:t>
            </a:r>
            <a:r>
              <a:rPr lang="en-US"/>
              <a:t> </a:t>
            </a:r>
            <a:r>
              <a:rPr lang="en-US" err="1"/>
              <a:t>velit</a:t>
            </a:r>
            <a:r>
              <a:rPr lang="en-US"/>
              <a:t>.</a:t>
            </a:r>
          </a:p>
        </p:txBody>
      </p:sp>
      <p:sp>
        <p:nvSpPr>
          <p:cNvPr id="23" name="Text Placeholder 24">
            <a:extLst>
              <a:ext uri="{FF2B5EF4-FFF2-40B4-BE49-F238E27FC236}">
                <a16:creationId xmlns:a16="http://schemas.microsoft.com/office/drawing/2014/main" id="{024A4193-D541-F341-B9B3-BF89F7FBE6E2}"/>
              </a:ext>
            </a:extLst>
          </p:cNvPr>
          <p:cNvSpPr>
            <a:spLocks noGrp="1"/>
          </p:cNvSpPr>
          <p:nvPr>
            <p:ph type="body" sz="quarter" idx="31" hasCustomPrompt="1"/>
          </p:nvPr>
        </p:nvSpPr>
        <p:spPr>
          <a:xfrm>
            <a:off x="9266599" y="2346458"/>
            <a:ext cx="2141410" cy="3293782"/>
          </a:xfrm>
          <a:prstGeom prst="rect">
            <a:avLst/>
          </a:prstGeom>
        </p:spPr>
        <p:txBody>
          <a:bodyPr vert="horz" lIns="0" tIns="0" rIns="0" bIns="0" rtlCol="0">
            <a:noAutofit/>
          </a:bodyPr>
          <a:lstStyle>
            <a:lvl1pPr>
              <a:defRPr lang="en-US" sz="1200" dirty="0">
                <a:solidFill>
                  <a:srgbClr val="0E141F"/>
                </a:solidFill>
                <a:effectLst/>
              </a:defRPr>
            </a:lvl1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a:t>
            </a:r>
          </a:p>
          <a:p>
            <a:pPr lvl="0"/>
            <a:r>
              <a:rPr lang="en-US"/>
              <a:t>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Duis </a:t>
            </a:r>
            <a:r>
              <a:rPr lang="en-US" err="1"/>
              <a:t>autem</a:t>
            </a:r>
            <a:r>
              <a:rPr lang="en-US"/>
              <a:t> </a:t>
            </a:r>
            <a:r>
              <a:rPr lang="en-US" err="1"/>
              <a:t>vel</a:t>
            </a:r>
            <a:r>
              <a:rPr lang="en-US"/>
              <a:t> </a:t>
            </a:r>
            <a:r>
              <a:rPr lang="en-US" err="1"/>
              <a:t>eum</a:t>
            </a:r>
            <a:r>
              <a:rPr lang="en-US"/>
              <a:t> </a:t>
            </a:r>
            <a:r>
              <a:rPr lang="en-US" err="1"/>
              <a:t>iriure</a:t>
            </a:r>
            <a:r>
              <a:rPr lang="en-US"/>
              <a:t> dolor in </a:t>
            </a:r>
            <a:r>
              <a:rPr lang="en-US" err="1"/>
              <a:t>hendrerit</a:t>
            </a:r>
            <a:r>
              <a:rPr lang="en-US"/>
              <a:t> </a:t>
            </a:r>
            <a:r>
              <a:rPr lang="en-US" err="1"/>
              <a:t>insed</a:t>
            </a:r>
            <a:r>
              <a:rPr lang="en-US"/>
              <a:t> et fugit. Duis </a:t>
            </a:r>
            <a:r>
              <a:rPr lang="en-US" err="1"/>
              <a:t>autem</a:t>
            </a:r>
            <a:r>
              <a:rPr lang="en-US"/>
              <a:t> vel </a:t>
            </a:r>
            <a:r>
              <a:rPr lang="en-US" err="1"/>
              <a:t>eum</a:t>
            </a:r>
            <a:r>
              <a:rPr lang="en-US"/>
              <a:t> </a:t>
            </a:r>
            <a:r>
              <a:rPr lang="en-US" err="1"/>
              <a:t>iriure</a:t>
            </a:r>
            <a:r>
              <a:rPr lang="en-US"/>
              <a:t> dolor in </a:t>
            </a:r>
            <a:r>
              <a:rPr lang="en-US" err="1"/>
              <a:t>hendrerit</a:t>
            </a:r>
            <a:r>
              <a:rPr lang="en-US"/>
              <a:t> in </a:t>
            </a:r>
            <a:r>
              <a:rPr lang="en-US" err="1"/>
              <a:t>sadipscing</a:t>
            </a:r>
            <a:r>
              <a:rPr lang="en-US"/>
              <a:t> </a:t>
            </a:r>
            <a:r>
              <a:rPr lang="en-US" err="1"/>
              <a:t>elitr</a:t>
            </a:r>
            <a:r>
              <a:rPr lang="en-US"/>
              <a:t> </a:t>
            </a:r>
            <a:r>
              <a:rPr lang="en-US" err="1"/>
              <a:t>vulputate</a:t>
            </a:r>
            <a:r>
              <a:rPr lang="en-US"/>
              <a:t> </a:t>
            </a:r>
            <a:r>
              <a:rPr lang="en-US" err="1"/>
              <a:t>velit</a:t>
            </a:r>
            <a:r>
              <a:rPr lang="en-US"/>
              <a:t>.</a:t>
            </a:r>
          </a:p>
        </p:txBody>
      </p:sp>
      <p:sp>
        <p:nvSpPr>
          <p:cNvPr id="22" name="Text Placeholder 6">
            <a:extLst>
              <a:ext uri="{FF2B5EF4-FFF2-40B4-BE49-F238E27FC236}">
                <a16:creationId xmlns:a16="http://schemas.microsoft.com/office/drawing/2014/main" id="{E47D8C3E-2D63-5A4B-8D52-5A7783D6DE90}"/>
              </a:ext>
            </a:extLst>
          </p:cNvPr>
          <p:cNvSpPr>
            <a:spLocks noGrp="1"/>
          </p:cNvSpPr>
          <p:nvPr>
            <p:ph type="body" sz="quarter" idx="34" hasCustomPrompt="1"/>
          </p:nvPr>
        </p:nvSpPr>
        <p:spPr>
          <a:xfrm>
            <a:off x="787923" y="1829368"/>
            <a:ext cx="2146841" cy="260350"/>
          </a:xfrm>
          <a:prstGeom prst="rect">
            <a:avLst/>
          </a:prstGeom>
        </p:spPr>
        <p:txBody>
          <a:bodyPr>
            <a:noAutofit/>
          </a:bodyPr>
          <a:lstStyle>
            <a:lvl1pPr>
              <a:spcBef>
                <a:spcPts val="0"/>
              </a:spcBef>
              <a:defRPr sz="14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6" name="Text Placeholder 6">
            <a:extLst>
              <a:ext uri="{FF2B5EF4-FFF2-40B4-BE49-F238E27FC236}">
                <a16:creationId xmlns:a16="http://schemas.microsoft.com/office/drawing/2014/main" id="{5ECC8345-B39F-664D-90DE-803630EB4006}"/>
              </a:ext>
            </a:extLst>
          </p:cNvPr>
          <p:cNvSpPr>
            <a:spLocks noGrp="1"/>
          </p:cNvSpPr>
          <p:nvPr>
            <p:ph type="body" sz="quarter" idx="35" hasCustomPrompt="1"/>
          </p:nvPr>
        </p:nvSpPr>
        <p:spPr>
          <a:xfrm>
            <a:off x="3616118" y="1829368"/>
            <a:ext cx="2146841" cy="260350"/>
          </a:xfrm>
          <a:prstGeom prst="rect">
            <a:avLst/>
          </a:prstGeom>
        </p:spPr>
        <p:txBody>
          <a:bodyPr>
            <a:noAutofit/>
          </a:bodyPr>
          <a:lstStyle>
            <a:lvl1pPr>
              <a:spcBef>
                <a:spcPts val="0"/>
              </a:spcBef>
              <a:defRPr sz="14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9" name="Text Placeholder 6">
            <a:extLst>
              <a:ext uri="{FF2B5EF4-FFF2-40B4-BE49-F238E27FC236}">
                <a16:creationId xmlns:a16="http://schemas.microsoft.com/office/drawing/2014/main" id="{57A57D5F-0B83-6444-AD5C-15611EBB9595}"/>
              </a:ext>
            </a:extLst>
          </p:cNvPr>
          <p:cNvSpPr>
            <a:spLocks noGrp="1"/>
          </p:cNvSpPr>
          <p:nvPr>
            <p:ph type="body" sz="quarter" idx="36" hasCustomPrompt="1"/>
          </p:nvPr>
        </p:nvSpPr>
        <p:spPr>
          <a:xfrm>
            <a:off x="6445779" y="1829368"/>
            <a:ext cx="2146841" cy="260350"/>
          </a:xfrm>
          <a:prstGeom prst="rect">
            <a:avLst/>
          </a:prstGeom>
        </p:spPr>
        <p:txBody>
          <a:bodyPr>
            <a:noAutofit/>
          </a:bodyPr>
          <a:lstStyle>
            <a:lvl1pPr>
              <a:spcBef>
                <a:spcPts val="0"/>
              </a:spcBef>
              <a:defRPr sz="14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31" name="Text Placeholder 6">
            <a:extLst>
              <a:ext uri="{FF2B5EF4-FFF2-40B4-BE49-F238E27FC236}">
                <a16:creationId xmlns:a16="http://schemas.microsoft.com/office/drawing/2014/main" id="{AA446962-F1FE-5E41-AD29-0F18C740380C}"/>
              </a:ext>
            </a:extLst>
          </p:cNvPr>
          <p:cNvSpPr>
            <a:spLocks noGrp="1"/>
          </p:cNvSpPr>
          <p:nvPr>
            <p:ph type="body" sz="quarter" idx="37" hasCustomPrompt="1"/>
          </p:nvPr>
        </p:nvSpPr>
        <p:spPr>
          <a:xfrm>
            <a:off x="9276906" y="1829368"/>
            <a:ext cx="2146841" cy="260350"/>
          </a:xfrm>
          <a:prstGeom prst="rect">
            <a:avLst/>
          </a:prstGeom>
        </p:spPr>
        <p:txBody>
          <a:bodyPr>
            <a:noAutofit/>
          </a:bodyPr>
          <a:lstStyle>
            <a:lvl1pPr>
              <a:spcBef>
                <a:spcPts val="0"/>
              </a:spcBef>
              <a:defRPr sz="14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8" name="Title 21">
            <a:extLst>
              <a:ext uri="{FF2B5EF4-FFF2-40B4-BE49-F238E27FC236}">
                <a16:creationId xmlns:a16="http://schemas.microsoft.com/office/drawing/2014/main" id="{9593476A-9268-1A46-924B-0EC4EFC4EDB5}"/>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16" name="Slide Number Placeholder 5">
            <a:extLst>
              <a:ext uri="{FF2B5EF4-FFF2-40B4-BE49-F238E27FC236}">
                <a16:creationId xmlns:a16="http://schemas.microsoft.com/office/drawing/2014/main" id="{CF72C1D7-95BA-A548-A776-EC5439EA1107}"/>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59594E1D-AA39-DB19-5BD8-7D6352D7F400}"/>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4289552439"/>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Quote slide-blu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80099154-061C-F04E-951B-E726EE3E66E3}"/>
              </a:ext>
            </a:extLst>
          </p:cNvPr>
          <p:cNvSpPr/>
          <p:nvPr userDrawn="1"/>
        </p:nvSpPr>
        <p:spPr>
          <a:xfrm>
            <a:off x="687283" y="1042289"/>
            <a:ext cx="460800" cy="460800"/>
          </a:xfrm>
          <a:prstGeom prst="rect">
            <a:avLst/>
          </a:prstGeom>
          <a:solidFill>
            <a:srgbClr val="005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TextBox 10">
            <a:extLst>
              <a:ext uri="{FF2B5EF4-FFF2-40B4-BE49-F238E27FC236}">
                <a16:creationId xmlns:a16="http://schemas.microsoft.com/office/drawing/2014/main" id="{D591773F-432D-414C-8EDF-11F1A298D784}"/>
              </a:ext>
            </a:extLst>
          </p:cNvPr>
          <p:cNvSpPr txBox="1"/>
          <p:nvPr userDrawn="1"/>
        </p:nvSpPr>
        <p:spPr>
          <a:xfrm>
            <a:off x="685800" y="1045390"/>
            <a:ext cx="460799" cy="738664"/>
          </a:xfrm>
          <a:prstGeom prst="rect">
            <a:avLst/>
          </a:prstGeom>
          <a:noFill/>
        </p:spPr>
        <p:txBody>
          <a:bodyPr wrap="square" lIns="90000" tIns="0" rIns="90000" bIns="0" rtlCol="0" anchor="ctr">
            <a:spAutoFit/>
          </a:bodyPr>
          <a:lstStyle/>
          <a:p>
            <a:pPr algn="ctr"/>
            <a:r>
              <a:rPr lang="en-US" sz="4800">
                <a:solidFill>
                  <a:schemeClr val="bg1"/>
                </a:solidFill>
              </a:rPr>
              <a:t>“</a:t>
            </a:r>
          </a:p>
        </p:txBody>
      </p:sp>
      <p:sp>
        <p:nvSpPr>
          <p:cNvPr id="9" name="Picture Placeholder 28">
            <a:extLst>
              <a:ext uri="{FF2B5EF4-FFF2-40B4-BE49-F238E27FC236}">
                <a16:creationId xmlns:a16="http://schemas.microsoft.com/office/drawing/2014/main" id="{4F0C5579-9218-BF4D-8529-01861BD42B0D}"/>
              </a:ext>
            </a:extLst>
          </p:cNvPr>
          <p:cNvSpPr>
            <a:spLocks noGrp="1"/>
          </p:cNvSpPr>
          <p:nvPr>
            <p:ph type="pic" sz="quarter" idx="19"/>
          </p:nvPr>
        </p:nvSpPr>
        <p:spPr>
          <a:xfrm>
            <a:off x="685800" y="4944885"/>
            <a:ext cx="500363" cy="500363"/>
          </a:xfrm>
          <a:prstGeom prst="ellipse">
            <a:avLst/>
          </a:prstGeom>
          <a:solidFill>
            <a:srgbClr val="D0DAE6"/>
          </a:solidFill>
        </p:spPr>
        <p:txBody>
          <a:bodyPr>
            <a:noAutofit/>
          </a:bodyPr>
          <a:lstStyle>
            <a:lvl1pPr marL="0" indent="0">
              <a:buFontTx/>
              <a:buNone/>
              <a:defRPr>
                <a:noFill/>
              </a:defRPr>
            </a:lvl1pPr>
          </a:lstStyle>
          <a:p>
            <a:r>
              <a:rPr lang="en-US"/>
              <a:t>Click icon to add picture</a:t>
            </a:r>
          </a:p>
        </p:txBody>
      </p:sp>
      <p:sp>
        <p:nvSpPr>
          <p:cNvPr id="15" name="Text Placeholder 4">
            <a:extLst>
              <a:ext uri="{FF2B5EF4-FFF2-40B4-BE49-F238E27FC236}">
                <a16:creationId xmlns:a16="http://schemas.microsoft.com/office/drawing/2014/main" id="{99DDF737-58DA-8D45-9F22-FF686E79ADF4}"/>
              </a:ext>
            </a:extLst>
          </p:cNvPr>
          <p:cNvSpPr>
            <a:spLocks noGrp="1"/>
          </p:cNvSpPr>
          <p:nvPr>
            <p:ph type="body" sz="quarter" idx="25" hasCustomPrompt="1"/>
          </p:nvPr>
        </p:nvSpPr>
        <p:spPr>
          <a:xfrm>
            <a:off x="1336439" y="5280919"/>
            <a:ext cx="2737631" cy="345246"/>
          </a:xfrm>
          <a:prstGeom prst="rect">
            <a:avLst/>
          </a:prstGeo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sz="1000" b="0" i="1" spc="0" baseline="0">
                <a:solidFill>
                  <a:schemeClr val="bg2"/>
                </a:solidFill>
                <a:latin typeface="GE Inspira Sans" panose="020B0503060000000003" pitchFamily="34" charset="77"/>
              </a:defRPr>
            </a:lvl1pPr>
            <a:lvl2pPr marL="457200" indent="0">
              <a:buFontTx/>
              <a:buNone/>
              <a:defRPr sz="1100">
                <a:solidFill>
                  <a:schemeClr val="tx2"/>
                </a:solidFill>
              </a:defRPr>
            </a:lvl2pPr>
            <a:lvl3pPr marL="914400" indent="0">
              <a:buFontTx/>
              <a:buNone/>
              <a:defRPr sz="1100">
                <a:solidFill>
                  <a:schemeClr val="tx2"/>
                </a:solidFill>
              </a:defRPr>
            </a:lvl3pPr>
            <a:lvl4pPr marL="1371600" indent="0">
              <a:buFontTx/>
              <a:buNone/>
              <a:defRPr sz="1100">
                <a:solidFill>
                  <a:schemeClr val="tx2"/>
                </a:solidFill>
              </a:defRPr>
            </a:lvl4pPr>
            <a:lvl5pPr marL="1828800" indent="0">
              <a:buFontTx/>
              <a:buNone/>
              <a:defRPr sz="1100">
                <a:solidFill>
                  <a:schemeClr val="tx2"/>
                </a:solidFill>
              </a:defRPr>
            </a:lvl5pPr>
          </a:lstStyle>
          <a:p>
            <a:pPr lvl="0"/>
            <a:r>
              <a:rPr lang="en-US"/>
              <a:t>CEO of Quatro Offshore</a:t>
            </a:r>
          </a:p>
        </p:txBody>
      </p:sp>
      <p:sp>
        <p:nvSpPr>
          <p:cNvPr id="14" name="Text Placeholder 5">
            <a:extLst>
              <a:ext uri="{FF2B5EF4-FFF2-40B4-BE49-F238E27FC236}">
                <a16:creationId xmlns:a16="http://schemas.microsoft.com/office/drawing/2014/main" id="{3584D057-E362-B948-B79A-F70BAE538D7B}"/>
              </a:ext>
            </a:extLst>
          </p:cNvPr>
          <p:cNvSpPr>
            <a:spLocks noGrp="1"/>
          </p:cNvSpPr>
          <p:nvPr>
            <p:ph type="body" sz="quarter" idx="26" hasCustomPrompt="1"/>
          </p:nvPr>
        </p:nvSpPr>
        <p:spPr>
          <a:xfrm>
            <a:off x="1337220" y="5001442"/>
            <a:ext cx="2736850" cy="165100"/>
          </a:xfrm>
          <a:prstGeom prst="rect">
            <a:avLst/>
          </a:prstGeom>
        </p:spPr>
        <p:txBody>
          <a:bodyPr>
            <a:noAutofit/>
          </a:bodyPr>
          <a:lstStyle>
            <a:lvl1pPr>
              <a:lnSpc>
                <a:spcPct val="100000"/>
              </a:lnSpc>
              <a:spcBef>
                <a:spcPts val="0"/>
              </a:spcBef>
              <a:defRPr sz="1200" spc="50" baseline="0">
                <a:solidFill>
                  <a:schemeClr val="bg2"/>
                </a:solidFill>
              </a:defRPr>
            </a:lvl1pPr>
            <a:lvl2pPr>
              <a:defRPr sz="1200">
                <a:solidFill>
                  <a:schemeClr val="bg2"/>
                </a:solidFill>
              </a:defRPr>
            </a:lvl2pPr>
            <a:lvl3pPr>
              <a:defRPr sz="1200">
                <a:solidFill>
                  <a:schemeClr val="bg2"/>
                </a:solidFill>
              </a:defRPr>
            </a:lvl3pPr>
            <a:lvl4pPr>
              <a:defRPr sz="1200">
                <a:solidFill>
                  <a:schemeClr val="bg2"/>
                </a:solidFill>
              </a:defRPr>
            </a:lvl4pPr>
            <a:lvl5pPr>
              <a:defRPr sz="1200">
                <a:solidFill>
                  <a:schemeClr val="bg2"/>
                </a:solidFill>
              </a:defRPr>
            </a:lvl5pPr>
          </a:lstStyle>
          <a:p>
            <a:pPr lvl="0"/>
            <a:r>
              <a:rPr lang="en-US"/>
              <a:t>Martin Neubert</a:t>
            </a:r>
          </a:p>
        </p:txBody>
      </p:sp>
      <p:sp>
        <p:nvSpPr>
          <p:cNvPr id="17" name="Text Placeholder 7">
            <a:extLst>
              <a:ext uri="{FF2B5EF4-FFF2-40B4-BE49-F238E27FC236}">
                <a16:creationId xmlns:a16="http://schemas.microsoft.com/office/drawing/2014/main" id="{6013AE9D-8C97-4046-9EF2-C3D605132D25}"/>
              </a:ext>
            </a:extLst>
          </p:cNvPr>
          <p:cNvSpPr>
            <a:spLocks noGrp="1"/>
          </p:cNvSpPr>
          <p:nvPr>
            <p:ph type="body" sz="quarter" idx="27" hasCustomPrompt="1"/>
          </p:nvPr>
        </p:nvSpPr>
        <p:spPr>
          <a:xfrm>
            <a:off x="685800" y="1719199"/>
            <a:ext cx="8351837" cy="2881312"/>
          </a:xfrm>
          <a:prstGeom prst="rect">
            <a:avLst/>
          </a:prstGeom>
        </p:spPr>
        <p:txBody>
          <a:bodyPr>
            <a:noAutofit/>
          </a:bodyPr>
          <a:lstStyle>
            <a:lvl1pPr marL="0" marR="0" indent="0" algn="l" defTabSz="914400" rtl="0" eaLnBrk="1" fontAlgn="auto" latinLnBrk="0" hangingPunct="1">
              <a:lnSpc>
                <a:spcPts val="4300"/>
              </a:lnSpc>
              <a:spcBef>
                <a:spcPts val="0"/>
              </a:spcBef>
              <a:spcAft>
                <a:spcPts val="0"/>
              </a:spcAft>
              <a:buClrTx/>
              <a:buSzTx/>
              <a:buFontTx/>
              <a:buNone/>
              <a:tabLst/>
              <a:defRPr sz="2800" b="0" i="1">
                <a:solidFill>
                  <a:schemeClr val="tx1"/>
                </a:solidFill>
                <a:latin typeface="GE Inspira Sans" panose="020B0503060000000003" pitchFamily="34" charset="77"/>
              </a:defRPr>
            </a:lvl1pPr>
          </a:lstStyle>
          <a:p>
            <a:pPr marL="0" marR="0" lvl="0" indent="0" algn="l" defTabSz="914400" rtl="0" eaLnBrk="1" fontAlgn="auto" latinLnBrk="0" hangingPunct="1">
              <a:lnSpc>
                <a:spcPts val="4300"/>
              </a:lnSpc>
              <a:spcBef>
                <a:spcPts val="0"/>
              </a:spcBef>
              <a:spcAft>
                <a:spcPts val="0"/>
              </a:spcAft>
              <a:buClrTx/>
              <a:buSzTx/>
              <a:buFontTx/>
              <a:buNone/>
              <a:tabLst/>
              <a:defRPr/>
            </a:pPr>
            <a:r>
              <a:rPr lang="en-GB">
                <a:solidFill>
                  <a:srgbClr val="142338"/>
                </a:solidFill>
                <a:effectLst/>
                <a:latin typeface="GE Inspira Sans" panose="020B0503060000000003" pitchFamily="34" charset="77"/>
              </a:rPr>
              <a:t>Quote, click to add text. We look forward introducing </a:t>
            </a:r>
            <a:br>
              <a:rPr lang="en-GB">
                <a:solidFill>
                  <a:srgbClr val="142338"/>
                </a:solidFill>
                <a:effectLst/>
                <a:latin typeface="GE Inspira Sans" panose="020B0503060000000003" pitchFamily="34" charset="77"/>
              </a:rPr>
            </a:br>
            <a:r>
              <a:rPr lang="en-GB">
                <a:solidFill>
                  <a:srgbClr val="142338"/>
                </a:solidFill>
                <a:effectLst/>
                <a:latin typeface="GE Inspira Sans" panose="020B0503060000000003" pitchFamily="34" charset="77"/>
              </a:rPr>
              <a:t>the next-generation offshore wind turbine to the market. For decades, </a:t>
            </a:r>
            <a:r>
              <a:rPr lang="en-GB" i="1">
                <a:solidFill>
                  <a:srgbClr val="101A2A"/>
                </a:solidFill>
                <a:effectLst/>
                <a:latin typeface="GE Inspira Sans" panose="020B0503060000000003" pitchFamily="34" charset="77"/>
              </a:rPr>
              <a:t>Quatro</a:t>
            </a:r>
            <a:r>
              <a:rPr lang="en-GB" i="1">
                <a:solidFill>
                  <a:srgbClr val="142338"/>
                </a:solidFill>
                <a:effectLst/>
                <a:latin typeface="GE Inspira Sans" panose="020B0503060000000003" pitchFamily="34" charset="77"/>
              </a:rPr>
              <a:t> has pioneered the introduction of </a:t>
            </a:r>
            <a:br>
              <a:rPr lang="en-GB" i="1">
                <a:solidFill>
                  <a:srgbClr val="142338"/>
                </a:solidFill>
                <a:effectLst/>
                <a:latin typeface="GE Inspira Sans" panose="020B0503060000000003" pitchFamily="34" charset="77"/>
              </a:rPr>
            </a:br>
            <a:r>
              <a:rPr lang="en-GB" i="1">
                <a:solidFill>
                  <a:srgbClr val="142338"/>
                </a:solidFill>
                <a:effectLst/>
                <a:latin typeface="GE Inspira Sans" panose="020B0503060000000003" pitchFamily="34" charset="77"/>
              </a:rPr>
              <a:t>new technology and new suppliers, which has been fundamental to drive down the cost of electricity.</a:t>
            </a:r>
            <a:endParaRPr lang="en-GB">
              <a:solidFill>
                <a:srgbClr val="101A2A"/>
              </a:solidFill>
              <a:effectLst/>
              <a:latin typeface="GE Inspira Sans" panose="020B0503060000000003" pitchFamily="34" charset="77"/>
            </a:endParaRPr>
          </a:p>
        </p:txBody>
      </p:sp>
      <p:sp>
        <p:nvSpPr>
          <p:cNvPr id="10" name="Slide Number Placeholder 5">
            <a:extLst>
              <a:ext uri="{FF2B5EF4-FFF2-40B4-BE49-F238E27FC236}">
                <a16:creationId xmlns:a16="http://schemas.microsoft.com/office/drawing/2014/main" id="{F5AF518A-C69A-B540-8E27-7BDE8FC05BEB}"/>
              </a:ext>
            </a:extLst>
          </p:cNvPr>
          <p:cNvSpPr>
            <a:spLocks noGrp="1"/>
          </p:cNvSpPr>
          <p:nvPr userDrawn="1">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AC963DC8-56FB-84D5-CA01-3DB8AD23A27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86210255"/>
      </p:ext>
    </p:extLst>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Quote slide-green">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80099154-061C-F04E-951B-E726EE3E66E3}"/>
              </a:ext>
            </a:extLst>
          </p:cNvPr>
          <p:cNvSpPr/>
          <p:nvPr userDrawn="1"/>
        </p:nvSpPr>
        <p:spPr>
          <a:xfrm>
            <a:off x="687283" y="1042289"/>
            <a:ext cx="460800" cy="460800"/>
          </a:xfrm>
          <a:prstGeom prst="rect">
            <a:avLst/>
          </a:prstGeom>
          <a:solidFill>
            <a:srgbClr val="00BF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TextBox 10">
            <a:extLst>
              <a:ext uri="{FF2B5EF4-FFF2-40B4-BE49-F238E27FC236}">
                <a16:creationId xmlns:a16="http://schemas.microsoft.com/office/drawing/2014/main" id="{D591773F-432D-414C-8EDF-11F1A298D784}"/>
              </a:ext>
            </a:extLst>
          </p:cNvPr>
          <p:cNvSpPr txBox="1"/>
          <p:nvPr userDrawn="1"/>
        </p:nvSpPr>
        <p:spPr>
          <a:xfrm>
            <a:off x="685800" y="1045390"/>
            <a:ext cx="460799" cy="738664"/>
          </a:xfrm>
          <a:prstGeom prst="rect">
            <a:avLst/>
          </a:prstGeom>
          <a:noFill/>
        </p:spPr>
        <p:txBody>
          <a:bodyPr wrap="square" lIns="90000" tIns="0" rIns="90000" bIns="0" rtlCol="0" anchor="ctr">
            <a:spAutoFit/>
          </a:bodyPr>
          <a:lstStyle/>
          <a:p>
            <a:pPr algn="ctr"/>
            <a:r>
              <a:rPr lang="en-US" sz="4800">
                <a:solidFill>
                  <a:schemeClr val="bg1"/>
                </a:solidFill>
              </a:rPr>
              <a:t>“</a:t>
            </a:r>
          </a:p>
        </p:txBody>
      </p:sp>
      <p:sp>
        <p:nvSpPr>
          <p:cNvPr id="9" name="Picture Placeholder 28">
            <a:extLst>
              <a:ext uri="{FF2B5EF4-FFF2-40B4-BE49-F238E27FC236}">
                <a16:creationId xmlns:a16="http://schemas.microsoft.com/office/drawing/2014/main" id="{4F0C5579-9218-BF4D-8529-01861BD42B0D}"/>
              </a:ext>
            </a:extLst>
          </p:cNvPr>
          <p:cNvSpPr>
            <a:spLocks noGrp="1"/>
          </p:cNvSpPr>
          <p:nvPr>
            <p:ph type="pic" sz="quarter" idx="19"/>
          </p:nvPr>
        </p:nvSpPr>
        <p:spPr>
          <a:xfrm>
            <a:off x="685800" y="4944885"/>
            <a:ext cx="500363" cy="500363"/>
          </a:xfrm>
          <a:prstGeom prst="ellipse">
            <a:avLst/>
          </a:prstGeom>
          <a:solidFill>
            <a:srgbClr val="D0DAE6"/>
          </a:solidFill>
        </p:spPr>
        <p:txBody>
          <a:bodyPr>
            <a:noAutofit/>
          </a:bodyPr>
          <a:lstStyle>
            <a:lvl1pPr marL="0" indent="0">
              <a:buFontTx/>
              <a:buNone/>
              <a:defRPr>
                <a:noFill/>
              </a:defRPr>
            </a:lvl1pPr>
          </a:lstStyle>
          <a:p>
            <a:r>
              <a:rPr lang="en-US"/>
              <a:t>Click icon to add picture</a:t>
            </a:r>
          </a:p>
        </p:txBody>
      </p:sp>
      <p:sp>
        <p:nvSpPr>
          <p:cNvPr id="15" name="Text Placeholder 4">
            <a:extLst>
              <a:ext uri="{FF2B5EF4-FFF2-40B4-BE49-F238E27FC236}">
                <a16:creationId xmlns:a16="http://schemas.microsoft.com/office/drawing/2014/main" id="{99DDF737-58DA-8D45-9F22-FF686E79ADF4}"/>
              </a:ext>
            </a:extLst>
          </p:cNvPr>
          <p:cNvSpPr>
            <a:spLocks noGrp="1"/>
          </p:cNvSpPr>
          <p:nvPr>
            <p:ph type="body" sz="quarter" idx="25" hasCustomPrompt="1"/>
          </p:nvPr>
        </p:nvSpPr>
        <p:spPr>
          <a:xfrm>
            <a:off x="1336439" y="5280919"/>
            <a:ext cx="2737631" cy="345246"/>
          </a:xfrm>
          <a:prstGeom prst="rect">
            <a:avLst/>
          </a:prstGeo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sz="1000" b="0" i="1" spc="0" baseline="0">
                <a:solidFill>
                  <a:schemeClr val="bg2"/>
                </a:solidFill>
                <a:latin typeface="GE Inspira Sans" panose="020B0503060000000003" pitchFamily="34" charset="77"/>
              </a:defRPr>
            </a:lvl1pPr>
            <a:lvl2pPr marL="457200" indent="0">
              <a:buFontTx/>
              <a:buNone/>
              <a:defRPr sz="1100">
                <a:solidFill>
                  <a:schemeClr val="tx2"/>
                </a:solidFill>
              </a:defRPr>
            </a:lvl2pPr>
            <a:lvl3pPr marL="914400" indent="0">
              <a:buFontTx/>
              <a:buNone/>
              <a:defRPr sz="1100">
                <a:solidFill>
                  <a:schemeClr val="tx2"/>
                </a:solidFill>
              </a:defRPr>
            </a:lvl3pPr>
            <a:lvl4pPr marL="1371600" indent="0">
              <a:buFontTx/>
              <a:buNone/>
              <a:defRPr sz="1100">
                <a:solidFill>
                  <a:schemeClr val="tx2"/>
                </a:solidFill>
              </a:defRPr>
            </a:lvl4pPr>
            <a:lvl5pPr marL="1828800" indent="0">
              <a:buFontTx/>
              <a:buNone/>
              <a:defRPr sz="1100">
                <a:solidFill>
                  <a:schemeClr val="tx2"/>
                </a:solidFill>
              </a:defRPr>
            </a:lvl5pPr>
          </a:lstStyle>
          <a:p>
            <a:pPr lvl="0"/>
            <a:r>
              <a:rPr lang="en-US"/>
              <a:t>CEO of Quatro Offshore</a:t>
            </a:r>
          </a:p>
        </p:txBody>
      </p:sp>
      <p:sp>
        <p:nvSpPr>
          <p:cNvPr id="14" name="Text Placeholder 5">
            <a:extLst>
              <a:ext uri="{FF2B5EF4-FFF2-40B4-BE49-F238E27FC236}">
                <a16:creationId xmlns:a16="http://schemas.microsoft.com/office/drawing/2014/main" id="{3584D057-E362-B948-B79A-F70BAE538D7B}"/>
              </a:ext>
            </a:extLst>
          </p:cNvPr>
          <p:cNvSpPr>
            <a:spLocks noGrp="1"/>
          </p:cNvSpPr>
          <p:nvPr>
            <p:ph type="body" sz="quarter" idx="26" hasCustomPrompt="1"/>
          </p:nvPr>
        </p:nvSpPr>
        <p:spPr>
          <a:xfrm>
            <a:off x="1337220" y="5001442"/>
            <a:ext cx="2736850" cy="165100"/>
          </a:xfrm>
          <a:prstGeom prst="rect">
            <a:avLst/>
          </a:prstGeom>
        </p:spPr>
        <p:txBody>
          <a:bodyPr>
            <a:noAutofit/>
          </a:bodyPr>
          <a:lstStyle>
            <a:lvl1pPr>
              <a:lnSpc>
                <a:spcPct val="100000"/>
              </a:lnSpc>
              <a:spcBef>
                <a:spcPts val="0"/>
              </a:spcBef>
              <a:defRPr sz="1200" spc="50" baseline="0">
                <a:solidFill>
                  <a:schemeClr val="bg2"/>
                </a:solidFill>
              </a:defRPr>
            </a:lvl1pPr>
            <a:lvl2pPr>
              <a:defRPr sz="1200">
                <a:solidFill>
                  <a:schemeClr val="bg2"/>
                </a:solidFill>
              </a:defRPr>
            </a:lvl2pPr>
            <a:lvl3pPr>
              <a:defRPr sz="1200">
                <a:solidFill>
                  <a:schemeClr val="bg2"/>
                </a:solidFill>
              </a:defRPr>
            </a:lvl3pPr>
            <a:lvl4pPr>
              <a:defRPr sz="1200">
                <a:solidFill>
                  <a:schemeClr val="bg2"/>
                </a:solidFill>
              </a:defRPr>
            </a:lvl4pPr>
            <a:lvl5pPr>
              <a:defRPr sz="1200">
                <a:solidFill>
                  <a:schemeClr val="bg2"/>
                </a:solidFill>
              </a:defRPr>
            </a:lvl5pPr>
          </a:lstStyle>
          <a:p>
            <a:pPr lvl="0"/>
            <a:r>
              <a:rPr lang="en-US"/>
              <a:t>Martin Neubert</a:t>
            </a:r>
          </a:p>
        </p:txBody>
      </p:sp>
      <p:sp>
        <p:nvSpPr>
          <p:cNvPr id="17" name="Text Placeholder 7">
            <a:extLst>
              <a:ext uri="{FF2B5EF4-FFF2-40B4-BE49-F238E27FC236}">
                <a16:creationId xmlns:a16="http://schemas.microsoft.com/office/drawing/2014/main" id="{6013AE9D-8C97-4046-9EF2-C3D605132D25}"/>
              </a:ext>
            </a:extLst>
          </p:cNvPr>
          <p:cNvSpPr>
            <a:spLocks noGrp="1"/>
          </p:cNvSpPr>
          <p:nvPr>
            <p:ph type="body" sz="quarter" idx="27" hasCustomPrompt="1"/>
          </p:nvPr>
        </p:nvSpPr>
        <p:spPr>
          <a:xfrm>
            <a:off x="685800" y="1719199"/>
            <a:ext cx="8351837" cy="2881312"/>
          </a:xfrm>
          <a:prstGeom prst="rect">
            <a:avLst/>
          </a:prstGeom>
        </p:spPr>
        <p:txBody>
          <a:bodyPr>
            <a:noAutofit/>
          </a:bodyPr>
          <a:lstStyle>
            <a:lvl1pPr marL="0" marR="0" indent="0" algn="l" defTabSz="914400" rtl="0" eaLnBrk="1" fontAlgn="auto" latinLnBrk="0" hangingPunct="1">
              <a:lnSpc>
                <a:spcPts val="4300"/>
              </a:lnSpc>
              <a:spcBef>
                <a:spcPts val="0"/>
              </a:spcBef>
              <a:spcAft>
                <a:spcPts val="0"/>
              </a:spcAft>
              <a:buClrTx/>
              <a:buSzTx/>
              <a:buFontTx/>
              <a:buNone/>
              <a:tabLst/>
              <a:defRPr sz="2800" b="0" i="1">
                <a:solidFill>
                  <a:schemeClr val="tx1"/>
                </a:solidFill>
                <a:latin typeface="GE Inspira Sans" panose="020B0503060000000003" pitchFamily="34" charset="77"/>
              </a:defRPr>
            </a:lvl1pPr>
          </a:lstStyle>
          <a:p>
            <a:pPr marL="0" marR="0" lvl="0" indent="0" algn="l" defTabSz="914400" rtl="0" eaLnBrk="1" fontAlgn="auto" latinLnBrk="0" hangingPunct="1">
              <a:lnSpc>
                <a:spcPts val="4300"/>
              </a:lnSpc>
              <a:spcBef>
                <a:spcPts val="0"/>
              </a:spcBef>
              <a:spcAft>
                <a:spcPts val="0"/>
              </a:spcAft>
              <a:buClrTx/>
              <a:buSzTx/>
              <a:buFontTx/>
              <a:buNone/>
              <a:tabLst/>
              <a:defRPr/>
            </a:pPr>
            <a:r>
              <a:rPr lang="en-GB">
                <a:solidFill>
                  <a:srgbClr val="142338"/>
                </a:solidFill>
                <a:effectLst/>
                <a:latin typeface="GE Inspira Sans" panose="020B0503060000000003" pitchFamily="34" charset="77"/>
              </a:rPr>
              <a:t>Quote, click to add text. We look forward introducing </a:t>
            </a:r>
            <a:br>
              <a:rPr lang="en-GB">
                <a:solidFill>
                  <a:srgbClr val="142338"/>
                </a:solidFill>
                <a:effectLst/>
                <a:latin typeface="GE Inspira Sans" panose="020B0503060000000003" pitchFamily="34" charset="77"/>
              </a:rPr>
            </a:br>
            <a:r>
              <a:rPr lang="en-GB">
                <a:solidFill>
                  <a:srgbClr val="142338"/>
                </a:solidFill>
                <a:effectLst/>
                <a:latin typeface="GE Inspira Sans" panose="020B0503060000000003" pitchFamily="34" charset="77"/>
              </a:rPr>
              <a:t>the next-generation offshore wind turbine to the market. For decades, </a:t>
            </a:r>
            <a:r>
              <a:rPr lang="en-GB" i="1">
                <a:solidFill>
                  <a:srgbClr val="101A2A"/>
                </a:solidFill>
                <a:effectLst/>
                <a:latin typeface="GE Inspira Sans" panose="020B0503060000000003" pitchFamily="34" charset="77"/>
              </a:rPr>
              <a:t>Quatro</a:t>
            </a:r>
            <a:r>
              <a:rPr lang="en-GB" i="1">
                <a:solidFill>
                  <a:srgbClr val="142338"/>
                </a:solidFill>
                <a:effectLst/>
                <a:latin typeface="GE Inspira Sans" panose="020B0503060000000003" pitchFamily="34" charset="77"/>
              </a:rPr>
              <a:t> has pioneered the introduction of </a:t>
            </a:r>
            <a:br>
              <a:rPr lang="en-GB" i="1">
                <a:solidFill>
                  <a:srgbClr val="142338"/>
                </a:solidFill>
                <a:effectLst/>
                <a:latin typeface="GE Inspira Sans" panose="020B0503060000000003" pitchFamily="34" charset="77"/>
              </a:rPr>
            </a:br>
            <a:r>
              <a:rPr lang="en-GB" i="1">
                <a:solidFill>
                  <a:srgbClr val="142338"/>
                </a:solidFill>
                <a:effectLst/>
                <a:latin typeface="GE Inspira Sans" panose="020B0503060000000003" pitchFamily="34" charset="77"/>
              </a:rPr>
              <a:t>new technology and new suppliers, which has been fundamental to drive down the cost of electricity.</a:t>
            </a:r>
            <a:endParaRPr lang="en-GB">
              <a:solidFill>
                <a:srgbClr val="101A2A"/>
              </a:solidFill>
              <a:effectLst/>
              <a:latin typeface="GE Inspira Sans" panose="020B0503060000000003" pitchFamily="34" charset="77"/>
            </a:endParaRPr>
          </a:p>
        </p:txBody>
      </p:sp>
      <p:sp>
        <p:nvSpPr>
          <p:cNvPr id="10" name="Slide Number Placeholder 5">
            <a:extLst>
              <a:ext uri="{FF2B5EF4-FFF2-40B4-BE49-F238E27FC236}">
                <a16:creationId xmlns:a16="http://schemas.microsoft.com/office/drawing/2014/main" id="{F5AF518A-C69A-B540-8E27-7BDE8FC05BEB}"/>
              </a:ext>
            </a:extLst>
          </p:cNvPr>
          <p:cNvSpPr>
            <a:spLocks noGrp="1"/>
          </p:cNvSpPr>
          <p:nvPr userDrawn="1">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A50BD725-615A-D14E-FA5F-73DC522A7D8F}"/>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813815845"/>
      </p:ext>
    </p:extLst>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Quote slide-orang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80099154-061C-F04E-951B-E726EE3E66E3}"/>
              </a:ext>
            </a:extLst>
          </p:cNvPr>
          <p:cNvSpPr/>
          <p:nvPr userDrawn="1"/>
        </p:nvSpPr>
        <p:spPr>
          <a:xfrm>
            <a:off x="687283" y="1042289"/>
            <a:ext cx="460800" cy="460800"/>
          </a:xfrm>
          <a:prstGeom prst="rect">
            <a:avLst/>
          </a:prstGeom>
          <a:solidFill>
            <a:srgbClr val="FE5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TextBox 10">
            <a:extLst>
              <a:ext uri="{FF2B5EF4-FFF2-40B4-BE49-F238E27FC236}">
                <a16:creationId xmlns:a16="http://schemas.microsoft.com/office/drawing/2014/main" id="{D591773F-432D-414C-8EDF-11F1A298D784}"/>
              </a:ext>
            </a:extLst>
          </p:cNvPr>
          <p:cNvSpPr txBox="1"/>
          <p:nvPr userDrawn="1"/>
        </p:nvSpPr>
        <p:spPr>
          <a:xfrm>
            <a:off x="685800" y="1045390"/>
            <a:ext cx="460799" cy="738664"/>
          </a:xfrm>
          <a:prstGeom prst="rect">
            <a:avLst/>
          </a:prstGeom>
          <a:noFill/>
        </p:spPr>
        <p:txBody>
          <a:bodyPr wrap="square" lIns="90000" tIns="0" rIns="90000" bIns="0" rtlCol="0" anchor="ctr">
            <a:spAutoFit/>
          </a:bodyPr>
          <a:lstStyle/>
          <a:p>
            <a:pPr algn="ctr"/>
            <a:r>
              <a:rPr lang="en-US" sz="4800">
                <a:solidFill>
                  <a:schemeClr val="bg1"/>
                </a:solidFill>
              </a:rPr>
              <a:t>“</a:t>
            </a:r>
          </a:p>
        </p:txBody>
      </p:sp>
      <p:sp>
        <p:nvSpPr>
          <p:cNvPr id="9" name="Picture Placeholder 28">
            <a:extLst>
              <a:ext uri="{FF2B5EF4-FFF2-40B4-BE49-F238E27FC236}">
                <a16:creationId xmlns:a16="http://schemas.microsoft.com/office/drawing/2014/main" id="{4F0C5579-9218-BF4D-8529-01861BD42B0D}"/>
              </a:ext>
            </a:extLst>
          </p:cNvPr>
          <p:cNvSpPr>
            <a:spLocks noGrp="1"/>
          </p:cNvSpPr>
          <p:nvPr>
            <p:ph type="pic" sz="quarter" idx="19"/>
          </p:nvPr>
        </p:nvSpPr>
        <p:spPr>
          <a:xfrm>
            <a:off x="685800" y="4944885"/>
            <a:ext cx="500363" cy="500363"/>
          </a:xfrm>
          <a:prstGeom prst="ellipse">
            <a:avLst/>
          </a:prstGeom>
          <a:solidFill>
            <a:srgbClr val="D0DAE6"/>
          </a:solidFill>
        </p:spPr>
        <p:txBody>
          <a:bodyPr>
            <a:noAutofit/>
          </a:bodyPr>
          <a:lstStyle>
            <a:lvl1pPr marL="0" indent="0">
              <a:buFontTx/>
              <a:buNone/>
              <a:defRPr>
                <a:noFill/>
              </a:defRPr>
            </a:lvl1pPr>
          </a:lstStyle>
          <a:p>
            <a:r>
              <a:rPr lang="en-US"/>
              <a:t>Click icon to add picture</a:t>
            </a:r>
          </a:p>
        </p:txBody>
      </p:sp>
      <p:sp>
        <p:nvSpPr>
          <p:cNvPr id="15" name="Text Placeholder 4">
            <a:extLst>
              <a:ext uri="{FF2B5EF4-FFF2-40B4-BE49-F238E27FC236}">
                <a16:creationId xmlns:a16="http://schemas.microsoft.com/office/drawing/2014/main" id="{99DDF737-58DA-8D45-9F22-FF686E79ADF4}"/>
              </a:ext>
            </a:extLst>
          </p:cNvPr>
          <p:cNvSpPr>
            <a:spLocks noGrp="1"/>
          </p:cNvSpPr>
          <p:nvPr>
            <p:ph type="body" sz="quarter" idx="25" hasCustomPrompt="1"/>
          </p:nvPr>
        </p:nvSpPr>
        <p:spPr>
          <a:xfrm>
            <a:off x="1336439" y="5280919"/>
            <a:ext cx="2737631" cy="345246"/>
          </a:xfrm>
          <a:prstGeom prst="rect">
            <a:avLst/>
          </a:prstGeo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sz="1000" b="0" i="1" spc="0" baseline="0">
                <a:solidFill>
                  <a:schemeClr val="bg2"/>
                </a:solidFill>
                <a:latin typeface="GE Inspira Sans" panose="020B0503060000000003" pitchFamily="34" charset="77"/>
              </a:defRPr>
            </a:lvl1pPr>
            <a:lvl2pPr marL="457200" indent="0">
              <a:buFontTx/>
              <a:buNone/>
              <a:defRPr sz="1100">
                <a:solidFill>
                  <a:schemeClr val="tx2"/>
                </a:solidFill>
              </a:defRPr>
            </a:lvl2pPr>
            <a:lvl3pPr marL="914400" indent="0">
              <a:buFontTx/>
              <a:buNone/>
              <a:defRPr sz="1100">
                <a:solidFill>
                  <a:schemeClr val="tx2"/>
                </a:solidFill>
              </a:defRPr>
            </a:lvl3pPr>
            <a:lvl4pPr marL="1371600" indent="0">
              <a:buFontTx/>
              <a:buNone/>
              <a:defRPr sz="1100">
                <a:solidFill>
                  <a:schemeClr val="tx2"/>
                </a:solidFill>
              </a:defRPr>
            </a:lvl4pPr>
            <a:lvl5pPr marL="1828800" indent="0">
              <a:buFontTx/>
              <a:buNone/>
              <a:defRPr sz="1100">
                <a:solidFill>
                  <a:schemeClr val="tx2"/>
                </a:solidFill>
              </a:defRPr>
            </a:lvl5pPr>
          </a:lstStyle>
          <a:p>
            <a:pPr lvl="0"/>
            <a:r>
              <a:rPr lang="en-US"/>
              <a:t>CEO of Quatro Offshore</a:t>
            </a:r>
          </a:p>
        </p:txBody>
      </p:sp>
      <p:sp>
        <p:nvSpPr>
          <p:cNvPr id="14" name="Text Placeholder 5">
            <a:extLst>
              <a:ext uri="{FF2B5EF4-FFF2-40B4-BE49-F238E27FC236}">
                <a16:creationId xmlns:a16="http://schemas.microsoft.com/office/drawing/2014/main" id="{3584D057-E362-B948-B79A-F70BAE538D7B}"/>
              </a:ext>
            </a:extLst>
          </p:cNvPr>
          <p:cNvSpPr>
            <a:spLocks noGrp="1"/>
          </p:cNvSpPr>
          <p:nvPr>
            <p:ph type="body" sz="quarter" idx="26" hasCustomPrompt="1"/>
          </p:nvPr>
        </p:nvSpPr>
        <p:spPr>
          <a:xfrm>
            <a:off x="1337220" y="5001442"/>
            <a:ext cx="2736850" cy="165100"/>
          </a:xfrm>
          <a:prstGeom prst="rect">
            <a:avLst/>
          </a:prstGeom>
        </p:spPr>
        <p:txBody>
          <a:bodyPr>
            <a:noAutofit/>
          </a:bodyPr>
          <a:lstStyle>
            <a:lvl1pPr>
              <a:lnSpc>
                <a:spcPct val="100000"/>
              </a:lnSpc>
              <a:spcBef>
                <a:spcPts val="0"/>
              </a:spcBef>
              <a:defRPr sz="1200" spc="50" baseline="0">
                <a:solidFill>
                  <a:schemeClr val="bg2"/>
                </a:solidFill>
              </a:defRPr>
            </a:lvl1pPr>
            <a:lvl2pPr>
              <a:defRPr sz="1200">
                <a:solidFill>
                  <a:schemeClr val="bg2"/>
                </a:solidFill>
              </a:defRPr>
            </a:lvl2pPr>
            <a:lvl3pPr>
              <a:defRPr sz="1200">
                <a:solidFill>
                  <a:schemeClr val="bg2"/>
                </a:solidFill>
              </a:defRPr>
            </a:lvl3pPr>
            <a:lvl4pPr>
              <a:defRPr sz="1200">
                <a:solidFill>
                  <a:schemeClr val="bg2"/>
                </a:solidFill>
              </a:defRPr>
            </a:lvl4pPr>
            <a:lvl5pPr>
              <a:defRPr sz="1200">
                <a:solidFill>
                  <a:schemeClr val="bg2"/>
                </a:solidFill>
              </a:defRPr>
            </a:lvl5pPr>
          </a:lstStyle>
          <a:p>
            <a:pPr lvl="0"/>
            <a:r>
              <a:rPr lang="en-US"/>
              <a:t>Martin Neubert</a:t>
            </a:r>
          </a:p>
        </p:txBody>
      </p:sp>
      <p:sp>
        <p:nvSpPr>
          <p:cNvPr id="17" name="Text Placeholder 7">
            <a:extLst>
              <a:ext uri="{FF2B5EF4-FFF2-40B4-BE49-F238E27FC236}">
                <a16:creationId xmlns:a16="http://schemas.microsoft.com/office/drawing/2014/main" id="{6013AE9D-8C97-4046-9EF2-C3D605132D25}"/>
              </a:ext>
            </a:extLst>
          </p:cNvPr>
          <p:cNvSpPr>
            <a:spLocks noGrp="1"/>
          </p:cNvSpPr>
          <p:nvPr>
            <p:ph type="body" sz="quarter" idx="27" hasCustomPrompt="1"/>
          </p:nvPr>
        </p:nvSpPr>
        <p:spPr>
          <a:xfrm>
            <a:off x="685800" y="1719199"/>
            <a:ext cx="8351837" cy="2881312"/>
          </a:xfrm>
          <a:prstGeom prst="rect">
            <a:avLst/>
          </a:prstGeom>
        </p:spPr>
        <p:txBody>
          <a:bodyPr>
            <a:noAutofit/>
          </a:bodyPr>
          <a:lstStyle>
            <a:lvl1pPr marL="0" marR="0" indent="0" algn="l" defTabSz="914400" rtl="0" eaLnBrk="1" fontAlgn="auto" latinLnBrk="0" hangingPunct="1">
              <a:lnSpc>
                <a:spcPts val="4300"/>
              </a:lnSpc>
              <a:spcBef>
                <a:spcPts val="0"/>
              </a:spcBef>
              <a:spcAft>
                <a:spcPts val="0"/>
              </a:spcAft>
              <a:buClrTx/>
              <a:buSzTx/>
              <a:buFontTx/>
              <a:buNone/>
              <a:tabLst/>
              <a:defRPr sz="2800" b="0" i="1">
                <a:solidFill>
                  <a:schemeClr val="tx1"/>
                </a:solidFill>
                <a:latin typeface="GE Inspira Sans" panose="020B0503060000000003" pitchFamily="34" charset="77"/>
              </a:defRPr>
            </a:lvl1pPr>
          </a:lstStyle>
          <a:p>
            <a:pPr marL="0" marR="0" lvl="0" indent="0" algn="l" defTabSz="914400" rtl="0" eaLnBrk="1" fontAlgn="auto" latinLnBrk="0" hangingPunct="1">
              <a:lnSpc>
                <a:spcPts val="4300"/>
              </a:lnSpc>
              <a:spcBef>
                <a:spcPts val="0"/>
              </a:spcBef>
              <a:spcAft>
                <a:spcPts val="0"/>
              </a:spcAft>
              <a:buClrTx/>
              <a:buSzTx/>
              <a:buFontTx/>
              <a:buNone/>
              <a:tabLst/>
              <a:defRPr/>
            </a:pPr>
            <a:r>
              <a:rPr lang="en-GB">
                <a:solidFill>
                  <a:srgbClr val="142338"/>
                </a:solidFill>
                <a:effectLst/>
                <a:latin typeface="GE Inspira Sans" panose="020B0503060000000003" pitchFamily="34" charset="77"/>
              </a:rPr>
              <a:t>Quote, click to add text. We look forward introducing </a:t>
            </a:r>
            <a:br>
              <a:rPr lang="en-GB">
                <a:solidFill>
                  <a:srgbClr val="142338"/>
                </a:solidFill>
                <a:effectLst/>
                <a:latin typeface="GE Inspira Sans" panose="020B0503060000000003" pitchFamily="34" charset="77"/>
              </a:rPr>
            </a:br>
            <a:r>
              <a:rPr lang="en-GB">
                <a:solidFill>
                  <a:srgbClr val="142338"/>
                </a:solidFill>
                <a:effectLst/>
                <a:latin typeface="GE Inspira Sans" panose="020B0503060000000003" pitchFamily="34" charset="77"/>
              </a:rPr>
              <a:t>the next-generation offshore wind turbine to the market. For decades, </a:t>
            </a:r>
            <a:r>
              <a:rPr lang="en-GB" i="1">
                <a:solidFill>
                  <a:srgbClr val="101A2A"/>
                </a:solidFill>
                <a:effectLst/>
                <a:latin typeface="GE Inspira Sans" panose="020B0503060000000003" pitchFamily="34" charset="77"/>
              </a:rPr>
              <a:t>Quatro</a:t>
            </a:r>
            <a:r>
              <a:rPr lang="en-GB" i="1">
                <a:solidFill>
                  <a:srgbClr val="142338"/>
                </a:solidFill>
                <a:effectLst/>
                <a:latin typeface="GE Inspira Sans" panose="020B0503060000000003" pitchFamily="34" charset="77"/>
              </a:rPr>
              <a:t> has pioneered the introduction of </a:t>
            </a:r>
            <a:br>
              <a:rPr lang="en-GB" i="1">
                <a:solidFill>
                  <a:srgbClr val="142338"/>
                </a:solidFill>
                <a:effectLst/>
                <a:latin typeface="GE Inspira Sans" panose="020B0503060000000003" pitchFamily="34" charset="77"/>
              </a:rPr>
            </a:br>
            <a:r>
              <a:rPr lang="en-GB" i="1">
                <a:solidFill>
                  <a:srgbClr val="142338"/>
                </a:solidFill>
                <a:effectLst/>
                <a:latin typeface="GE Inspira Sans" panose="020B0503060000000003" pitchFamily="34" charset="77"/>
              </a:rPr>
              <a:t>new technology and new suppliers, which has been fundamental to drive down the cost of electricity.</a:t>
            </a:r>
            <a:endParaRPr lang="en-GB">
              <a:solidFill>
                <a:srgbClr val="101A2A"/>
              </a:solidFill>
              <a:effectLst/>
              <a:latin typeface="GE Inspira Sans" panose="020B0503060000000003" pitchFamily="34" charset="77"/>
            </a:endParaRPr>
          </a:p>
        </p:txBody>
      </p:sp>
      <p:sp>
        <p:nvSpPr>
          <p:cNvPr id="10" name="Slide Number Placeholder 5">
            <a:extLst>
              <a:ext uri="{FF2B5EF4-FFF2-40B4-BE49-F238E27FC236}">
                <a16:creationId xmlns:a16="http://schemas.microsoft.com/office/drawing/2014/main" id="{F5AF518A-C69A-B540-8E27-7BDE8FC05BEB}"/>
              </a:ext>
            </a:extLst>
          </p:cNvPr>
          <p:cNvSpPr>
            <a:spLocks noGrp="1"/>
          </p:cNvSpPr>
          <p:nvPr userDrawn="1">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EB58EF84-4427-9326-7A40-AF3E894CD0A8}"/>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945373698"/>
      </p:ext>
    </p:extLst>
  </p:cSld>
  <p:clrMapOvr>
    <a:overrideClrMapping bg1="lt1" tx1="dk1" bg2="lt2" tx2="dk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Quote slide-yellow">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80099154-061C-F04E-951B-E726EE3E66E3}"/>
              </a:ext>
            </a:extLst>
          </p:cNvPr>
          <p:cNvSpPr/>
          <p:nvPr userDrawn="1"/>
        </p:nvSpPr>
        <p:spPr>
          <a:xfrm>
            <a:off x="687283" y="1042289"/>
            <a:ext cx="460800" cy="460800"/>
          </a:xfrm>
          <a:prstGeom prst="rect">
            <a:avLst/>
          </a:prstGeom>
          <a:solidFill>
            <a:srgbClr val="FFC7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TextBox 10">
            <a:extLst>
              <a:ext uri="{FF2B5EF4-FFF2-40B4-BE49-F238E27FC236}">
                <a16:creationId xmlns:a16="http://schemas.microsoft.com/office/drawing/2014/main" id="{D591773F-432D-414C-8EDF-11F1A298D784}"/>
              </a:ext>
            </a:extLst>
          </p:cNvPr>
          <p:cNvSpPr txBox="1"/>
          <p:nvPr userDrawn="1"/>
        </p:nvSpPr>
        <p:spPr>
          <a:xfrm>
            <a:off x="685800" y="1045390"/>
            <a:ext cx="460799" cy="738664"/>
          </a:xfrm>
          <a:prstGeom prst="rect">
            <a:avLst/>
          </a:prstGeom>
          <a:noFill/>
        </p:spPr>
        <p:txBody>
          <a:bodyPr wrap="square" lIns="90000" tIns="0" rIns="90000" bIns="0" rtlCol="0" anchor="ctr">
            <a:spAutoFit/>
          </a:bodyPr>
          <a:lstStyle/>
          <a:p>
            <a:pPr algn="ctr"/>
            <a:r>
              <a:rPr lang="en-US" sz="4800">
                <a:solidFill>
                  <a:srgbClr val="002D5D"/>
                </a:solidFill>
              </a:rPr>
              <a:t>“</a:t>
            </a:r>
          </a:p>
        </p:txBody>
      </p:sp>
      <p:sp>
        <p:nvSpPr>
          <p:cNvPr id="9" name="Picture Placeholder 28">
            <a:extLst>
              <a:ext uri="{FF2B5EF4-FFF2-40B4-BE49-F238E27FC236}">
                <a16:creationId xmlns:a16="http://schemas.microsoft.com/office/drawing/2014/main" id="{4F0C5579-9218-BF4D-8529-01861BD42B0D}"/>
              </a:ext>
            </a:extLst>
          </p:cNvPr>
          <p:cNvSpPr>
            <a:spLocks noGrp="1"/>
          </p:cNvSpPr>
          <p:nvPr>
            <p:ph type="pic" sz="quarter" idx="19"/>
          </p:nvPr>
        </p:nvSpPr>
        <p:spPr>
          <a:xfrm>
            <a:off x="685800" y="4944885"/>
            <a:ext cx="500363" cy="500363"/>
          </a:xfrm>
          <a:prstGeom prst="ellipse">
            <a:avLst/>
          </a:prstGeom>
          <a:solidFill>
            <a:srgbClr val="D0DAE6"/>
          </a:solidFill>
        </p:spPr>
        <p:txBody>
          <a:bodyPr>
            <a:noAutofit/>
          </a:bodyPr>
          <a:lstStyle>
            <a:lvl1pPr marL="0" indent="0">
              <a:buFontTx/>
              <a:buNone/>
              <a:defRPr>
                <a:noFill/>
              </a:defRPr>
            </a:lvl1pPr>
          </a:lstStyle>
          <a:p>
            <a:r>
              <a:rPr lang="en-US"/>
              <a:t>Click icon to add picture</a:t>
            </a:r>
          </a:p>
        </p:txBody>
      </p:sp>
      <p:sp>
        <p:nvSpPr>
          <p:cNvPr id="15" name="Text Placeholder 4">
            <a:extLst>
              <a:ext uri="{FF2B5EF4-FFF2-40B4-BE49-F238E27FC236}">
                <a16:creationId xmlns:a16="http://schemas.microsoft.com/office/drawing/2014/main" id="{99DDF737-58DA-8D45-9F22-FF686E79ADF4}"/>
              </a:ext>
            </a:extLst>
          </p:cNvPr>
          <p:cNvSpPr>
            <a:spLocks noGrp="1"/>
          </p:cNvSpPr>
          <p:nvPr>
            <p:ph type="body" sz="quarter" idx="25" hasCustomPrompt="1"/>
          </p:nvPr>
        </p:nvSpPr>
        <p:spPr>
          <a:xfrm>
            <a:off x="1336439" y="5280919"/>
            <a:ext cx="2737631" cy="345246"/>
          </a:xfrm>
          <a:prstGeom prst="rect">
            <a:avLst/>
          </a:prstGeo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sz="1000" b="0" i="1" spc="0" baseline="0">
                <a:solidFill>
                  <a:schemeClr val="bg2"/>
                </a:solidFill>
                <a:latin typeface="GE Inspira Sans" panose="020B0503060000000003" pitchFamily="34" charset="77"/>
              </a:defRPr>
            </a:lvl1pPr>
            <a:lvl2pPr marL="457200" indent="0">
              <a:buFontTx/>
              <a:buNone/>
              <a:defRPr sz="1100">
                <a:solidFill>
                  <a:schemeClr val="tx2"/>
                </a:solidFill>
              </a:defRPr>
            </a:lvl2pPr>
            <a:lvl3pPr marL="914400" indent="0">
              <a:buFontTx/>
              <a:buNone/>
              <a:defRPr sz="1100">
                <a:solidFill>
                  <a:schemeClr val="tx2"/>
                </a:solidFill>
              </a:defRPr>
            </a:lvl3pPr>
            <a:lvl4pPr marL="1371600" indent="0">
              <a:buFontTx/>
              <a:buNone/>
              <a:defRPr sz="1100">
                <a:solidFill>
                  <a:schemeClr val="tx2"/>
                </a:solidFill>
              </a:defRPr>
            </a:lvl4pPr>
            <a:lvl5pPr marL="1828800" indent="0">
              <a:buFontTx/>
              <a:buNone/>
              <a:defRPr sz="1100">
                <a:solidFill>
                  <a:schemeClr val="tx2"/>
                </a:solidFill>
              </a:defRPr>
            </a:lvl5pPr>
          </a:lstStyle>
          <a:p>
            <a:pPr lvl="0"/>
            <a:r>
              <a:rPr lang="en-US"/>
              <a:t>CEO of Quatro Offshore</a:t>
            </a:r>
          </a:p>
        </p:txBody>
      </p:sp>
      <p:sp>
        <p:nvSpPr>
          <p:cNvPr id="14" name="Text Placeholder 5">
            <a:extLst>
              <a:ext uri="{FF2B5EF4-FFF2-40B4-BE49-F238E27FC236}">
                <a16:creationId xmlns:a16="http://schemas.microsoft.com/office/drawing/2014/main" id="{3584D057-E362-B948-B79A-F70BAE538D7B}"/>
              </a:ext>
            </a:extLst>
          </p:cNvPr>
          <p:cNvSpPr>
            <a:spLocks noGrp="1"/>
          </p:cNvSpPr>
          <p:nvPr>
            <p:ph type="body" sz="quarter" idx="26" hasCustomPrompt="1"/>
          </p:nvPr>
        </p:nvSpPr>
        <p:spPr>
          <a:xfrm>
            <a:off x="1337220" y="5001442"/>
            <a:ext cx="2736850" cy="165100"/>
          </a:xfrm>
          <a:prstGeom prst="rect">
            <a:avLst/>
          </a:prstGeom>
        </p:spPr>
        <p:txBody>
          <a:bodyPr>
            <a:noAutofit/>
          </a:bodyPr>
          <a:lstStyle>
            <a:lvl1pPr>
              <a:lnSpc>
                <a:spcPct val="100000"/>
              </a:lnSpc>
              <a:spcBef>
                <a:spcPts val="0"/>
              </a:spcBef>
              <a:defRPr sz="1200" spc="50" baseline="0">
                <a:solidFill>
                  <a:schemeClr val="bg2"/>
                </a:solidFill>
              </a:defRPr>
            </a:lvl1pPr>
            <a:lvl2pPr>
              <a:defRPr sz="1200">
                <a:solidFill>
                  <a:schemeClr val="bg2"/>
                </a:solidFill>
              </a:defRPr>
            </a:lvl2pPr>
            <a:lvl3pPr>
              <a:defRPr sz="1200">
                <a:solidFill>
                  <a:schemeClr val="bg2"/>
                </a:solidFill>
              </a:defRPr>
            </a:lvl3pPr>
            <a:lvl4pPr>
              <a:defRPr sz="1200">
                <a:solidFill>
                  <a:schemeClr val="bg2"/>
                </a:solidFill>
              </a:defRPr>
            </a:lvl4pPr>
            <a:lvl5pPr>
              <a:defRPr sz="1200">
                <a:solidFill>
                  <a:schemeClr val="bg2"/>
                </a:solidFill>
              </a:defRPr>
            </a:lvl5pPr>
          </a:lstStyle>
          <a:p>
            <a:pPr lvl="0"/>
            <a:r>
              <a:rPr lang="en-US"/>
              <a:t>Martin Neubert</a:t>
            </a:r>
          </a:p>
        </p:txBody>
      </p:sp>
      <p:sp>
        <p:nvSpPr>
          <p:cNvPr id="17" name="Text Placeholder 7">
            <a:extLst>
              <a:ext uri="{FF2B5EF4-FFF2-40B4-BE49-F238E27FC236}">
                <a16:creationId xmlns:a16="http://schemas.microsoft.com/office/drawing/2014/main" id="{6013AE9D-8C97-4046-9EF2-C3D605132D25}"/>
              </a:ext>
            </a:extLst>
          </p:cNvPr>
          <p:cNvSpPr>
            <a:spLocks noGrp="1"/>
          </p:cNvSpPr>
          <p:nvPr>
            <p:ph type="body" sz="quarter" idx="27" hasCustomPrompt="1"/>
          </p:nvPr>
        </p:nvSpPr>
        <p:spPr>
          <a:xfrm>
            <a:off x="685800" y="1719199"/>
            <a:ext cx="8351837" cy="2881312"/>
          </a:xfrm>
          <a:prstGeom prst="rect">
            <a:avLst/>
          </a:prstGeom>
        </p:spPr>
        <p:txBody>
          <a:bodyPr>
            <a:noAutofit/>
          </a:bodyPr>
          <a:lstStyle>
            <a:lvl1pPr marL="0" marR="0" indent="0" algn="l" defTabSz="914400" rtl="0" eaLnBrk="1" fontAlgn="auto" latinLnBrk="0" hangingPunct="1">
              <a:lnSpc>
                <a:spcPts val="4300"/>
              </a:lnSpc>
              <a:spcBef>
                <a:spcPts val="0"/>
              </a:spcBef>
              <a:spcAft>
                <a:spcPts val="0"/>
              </a:spcAft>
              <a:buClrTx/>
              <a:buSzTx/>
              <a:buFontTx/>
              <a:buNone/>
              <a:tabLst/>
              <a:defRPr sz="2800" b="0" i="1">
                <a:solidFill>
                  <a:schemeClr val="tx1"/>
                </a:solidFill>
                <a:latin typeface="GE Inspira Sans" panose="020B0503060000000003" pitchFamily="34" charset="77"/>
              </a:defRPr>
            </a:lvl1pPr>
          </a:lstStyle>
          <a:p>
            <a:pPr marL="0" marR="0" lvl="0" indent="0" algn="l" defTabSz="914400" rtl="0" eaLnBrk="1" fontAlgn="auto" latinLnBrk="0" hangingPunct="1">
              <a:lnSpc>
                <a:spcPts val="4300"/>
              </a:lnSpc>
              <a:spcBef>
                <a:spcPts val="0"/>
              </a:spcBef>
              <a:spcAft>
                <a:spcPts val="0"/>
              </a:spcAft>
              <a:buClrTx/>
              <a:buSzTx/>
              <a:buFontTx/>
              <a:buNone/>
              <a:tabLst/>
              <a:defRPr/>
            </a:pPr>
            <a:r>
              <a:rPr lang="en-GB">
                <a:solidFill>
                  <a:srgbClr val="142338"/>
                </a:solidFill>
                <a:effectLst/>
                <a:latin typeface="GE Inspira Sans" panose="020B0503060000000003" pitchFamily="34" charset="77"/>
              </a:rPr>
              <a:t>Quote, click to add text. We look forward introducing </a:t>
            </a:r>
            <a:br>
              <a:rPr lang="en-GB">
                <a:solidFill>
                  <a:srgbClr val="142338"/>
                </a:solidFill>
                <a:effectLst/>
                <a:latin typeface="GE Inspira Sans" panose="020B0503060000000003" pitchFamily="34" charset="77"/>
              </a:rPr>
            </a:br>
            <a:r>
              <a:rPr lang="en-GB">
                <a:solidFill>
                  <a:srgbClr val="142338"/>
                </a:solidFill>
                <a:effectLst/>
                <a:latin typeface="GE Inspira Sans" panose="020B0503060000000003" pitchFamily="34" charset="77"/>
              </a:rPr>
              <a:t>the next-generation offshore wind turbine to the market. For decades, </a:t>
            </a:r>
            <a:r>
              <a:rPr lang="en-GB" i="1">
                <a:solidFill>
                  <a:srgbClr val="101A2A"/>
                </a:solidFill>
                <a:effectLst/>
                <a:latin typeface="GE Inspira Sans" panose="020B0503060000000003" pitchFamily="34" charset="77"/>
              </a:rPr>
              <a:t>Quatro</a:t>
            </a:r>
            <a:r>
              <a:rPr lang="en-GB" i="1">
                <a:solidFill>
                  <a:srgbClr val="142338"/>
                </a:solidFill>
                <a:effectLst/>
                <a:latin typeface="GE Inspira Sans" panose="020B0503060000000003" pitchFamily="34" charset="77"/>
              </a:rPr>
              <a:t> has pioneered the introduction of </a:t>
            </a:r>
            <a:br>
              <a:rPr lang="en-GB" i="1">
                <a:solidFill>
                  <a:srgbClr val="142338"/>
                </a:solidFill>
                <a:effectLst/>
                <a:latin typeface="GE Inspira Sans" panose="020B0503060000000003" pitchFamily="34" charset="77"/>
              </a:rPr>
            </a:br>
            <a:r>
              <a:rPr lang="en-GB" i="1">
                <a:solidFill>
                  <a:srgbClr val="142338"/>
                </a:solidFill>
                <a:effectLst/>
                <a:latin typeface="GE Inspira Sans" panose="020B0503060000000003" pitchFamily="34" charset="77"/>
              </a:rPr>
              <a:t>new technology and new suppliers, which has been fundamental to drive down the cost of electricity.</a:t>
            </a:r>
            <a:endParaRPr lang="en-GB">
              <a:solidFill>
                <a:srgbClr val="101A2A"/>
              </a:solidFill>
              <a:effectLst/>
              <a:latin typeface="GE Inspira Sans" panose="020B0503060000000003" pitchFamily="34" charset="77"/>
            </a:endParaRPr>
          </a:p>
        </p:txBody>
      </p:sp>
      <p:sp>
        <p:nvSpPr>
          <p:cNvPr id="10" name="Slide Number Placeholder 5">
            <a:extLst>
              <a:ext uri="{FF2B5EF4-FFF2-40B4-BE49-F238E27FC236}">
                <a16:creationId xmlns:a16="http://schemas.microsoft.com/office/drawing/2014/main" id="{F5AF518A-C69A-B540-8E27-7BDE8FC05BEB}"/>
              </a:ext>
            </a:extLst>
          </p:cNvPr>
          <p:cNvSpPr>
            <a:spLocks noGrp="1"/>
          </p:cNvSpPr>
          <p:nvPr userDrawn="1">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E2EFF62B-1979-EBCA-5808-8769A35402C5}"/>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726110759"/>
      </p:ext>
    </p:extLst>
  </p:cSld>
  <p:clrMapOvr>
    <a:overrideClrMapping bg1="lt1" tx1="dk1" bg2="lt2" tx2="dk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tatement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2211906"/>
            <a:ext cx="8648844" cy="2336347"/>
          </a:xfrm>
          <a:prstGeom prst="rect">
            <a:avLst/>
          </a:prstGeom>
        </p:spPr>
        <p:txBody>
          <a:bodyPr lIns="0" tIns="0" rIns="0" bIns="0" anchor="t">
            <a:noAutofit/>
          </a:bodyPr>
          <a:lstStyle>
            <a:lvl1pPr marL="0" indent="0">
              <a:lnSpc>
                <a:spcPts val="5500"/>
              </a:lnSpc>
              <a:spcBef>
                <a:spcPts val="0"/>
              </a:spcBef>
              <a:spcAft>
                <a:spcPts val="0"/>
              </a:spcAft>
              <a:buFontTx/>
              <a:buNone/>
              <a:defRPr lang="en-GB" sz="4000" spc="0" baseline="0" smtClean="0">
                <a:solidFill>
                  <a:schemeClr val="bg2"/>
                </a:solidFill>
                <a:effectLst/>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r>
              <a:rPr lang="en-GB">
                <a:solidFill>
                  <a:srgbClr val="142338"/>
                </a:solidFill>
                <a:effectLst/>
                <a:latin typeface="GE Inspira Sans" panose="020B0503060000000003" pitchFamily="34" charset="77"/>
              </a:rPr>
              <a:t>Statement, click to add text. Ut </a:t>
            </a:r>
            <a:r>
              <a:rPr lang="en-GB" err="1">
                <a:solidFill>
                  <a:srgbClr val="142338"/>
                </a:solidFill>
                <a:effectLst/>
                <a:latin typeface="GE Inspira Sans" panose="020B0503060000000003" pitchFamily="34" charset="77"/>
              </a:rPr>
              <a:t>enim</a:t>
            </a:r>
            <a:r>
              <a:rPr lang="en-GB">
                <a:solidFill>
                  <a:srgbClr val="142338"/>
                </a:solidFill>
                <a:effectLst/>
                <a:latin typeface="GE Inspira Sans" panose="020B0503060000000003" pitchFamily="34" charset="77"/>
              </a:rPr>
              <a:t> ad minim </a:t>
            </a:r>
            <a:r>
              <a:rPr lang="en-GB" err="1">
                <a:solidFill>
                  <a:srgbClr val="142338"/>
                </a:solidFill>
                <a:effectLst/>
                <a:latin typeface="GE Inspira Sans" panose="020B0503060000000003" pitchFamily="34" charset="77"/>
              </a:rPr>
              <a:t>veniam</a:t>
            </a:r>
            <a:r>
              <a:rPr lang="en-GB">
                <a:solidFill>
                  <a:srgbClr val="142338"/>
                </a:solidFill>
                <a:effectLst/>
                <a:latin typeface="GE Inspira Sans" panose="020B0503060000000003" pitchFamily="34" charset="77"/>
              </a:rPr>
              <a:t>, </a:t>
            </a:r>
            <a:r>
              <a:rPr lang="en-GB" err="1">
                <a:solidFill>
                  <a:srgbClr val="142338"/>
                </a:solidFill>
                <a:effectLst/>
                <a:latin typeface="GE Inspira Sans" panose="020B0503060000000003" pitchFamily="34" charset="77"/>
              </a:rPr>
              <a:t>quis</a:t>
            </a:r>
            <a:r>
              <a:rPr lang="en-GB">
                <a:solidFill>
                  <a:srgbClr val="142338"/>
                </a:solidFill>
                <a:effectLst/>
                <a:latin typeface="GE Inspira Sans" panose="020B0503060000000003" pitchFamily="34" charset="77"/>
              </a:rPr>
              <a:t> </a:t>
            </a:r>
            <a:r>
              <a:rPr lang="en-GB" err="1">
                <a:solidFill>
                  <a:srgbClr val="142338"/>
                </a:solidFill>
                <a:effectLst/>
                <a:latin typeface="GE Inspira Sans" panose="020B0503060000000003" pitchFamily="34" charset="77"/>
              </a:rPr>
              <a:t>nostrud</a:t>
            </a:r>
            <a:r>
              <a:rPr lang="en-GB">
                <a:solidFill>
                  <a:srgbClr val="142338"/>
                </a:solidFill>
                <a:effectLst/>
                <a:latin typeface="GE Inspira Sans" panose="020B0503060000000003" pitchFamily="34" charset="77"/>
              </a:rPr>
              <a:t> exercitation </a:t>
            </a:r>
            <a:r>
              <a:rPr lang="en-GB" err="1">
                <a:solidFill>
                  <a:srgbClr val="142338"/>
                </a:solidFill>
                <a:effectLst/>
                <a:latin typeface="GE Inspira Sans" panose="020B0503060000000003" pitchFamily="34" charset="77"/>
              </a:rPr>
              <a:t>ullamco</a:t>
            </a:r>
            <a:r>
              <a:rPr lang="en-GB">
                <a:solidFill>
                  <a:srgbClr val="142338"/>
                </a:solidFill>
                <a:effectLst/>
                <a:latin typeface="GE Inspira Sans" panose="020B0503060000000003" pitchFamily="34" charset="77"/>
              </a:rPr>
              <a:t> </a:t>
            </a:r>
            <a:r>
              <a:rPr lang="en-GB" err="1">
                <a:solidFill>
                  <a:srgbClr val="142338"/>
                </a:solidFill>
                <a:effectLst/>
                <a:latin typeface="GE Inspira Sans" panose="020B0503060000000003" pitchFamily="34" charset="77"/>
              </a:rPr>
              <a:t>laboris</a:t>
            </a:r>
            <a:r>
              <a:rPr lang="en-GB">
                <a:solidFill>
                  <a:srgbClr val="142338"/>
                </a:solidFill>
                <a:effectLst/>
                <a:latin typeface="GE Inspira Sans" panose="020B0503060000000003" pitchFamily="34" charset="77"/>
              </a:rPr>
              <a:t> nisi </a:t>
            </a:r>
            <a:r>
              <a:rPr lang="en-GB" err="1">
                <a:solidFill>
                  <a:srgbClr val="142338"/>
                </a:solidFill>
                <a:effectLst/>
                <a:latin typeface="GE Inspira Sans" panose="020B0503060000000003" pitchFamily="34" charset="77"/>
              </a:rPr>
              <a:t>ut</a:t>
            </a:r>
            <a:r>
              <a:rPr lang="en-GB">
                <a:solidFill>
                  <a:srgbClr val="142338"/>
                </a:solidFill>
                <a:effectLst/>
                <a:latin typeface="GE Inspira Sans" panose="020B0503060000000003" pitchFamily="34" charset="77"/>
              </a:rPr>
              <a:t> </a:t>
            </a:r>
            <a:r>
              <a:rPr lang="en-GB" err="1">
                <a:solidFill>
                  <a:srgbClr val="142338"/>
                </a:solidFill>
                <a:effectLst/>
                <a:latin typeface="GE Inspira Sans" panose="020B0503060000000003" pitchFamily="34" charset="77"/>
              </a:rPr>
              <a:t>aliquip</a:t>
            </a:r>
            <a:r>
              <a:rPr lang="en-GB">
                <a:solidFill>
                  <a:srgbClr val="142338"/>
                </a:solidFill>
                <a:effectLst/>
                <a:latin typeface="GE Inspira Sans" panose="020B0503060000000003" pitchFamily="34" charset="77"/>
              </a:rPr>
              <a:t>.</a:t>
            </a:r>
          </a:p>
        </p:txBody>
      </p:sp>
      <p:sp>
        <p:nvSpPr>
          <p:cNvPr id="5" name="Slide Number Placeholder 5">
            <a:extLst>
              <a:ext uri="{FF2B5EF4-FFF2-40B4-BE49-F238E27FC236}">
                <a16:creationId xmlns:a16="http://schemas.microsoft.com/office/drawing/2014/main" id="{46A6038C-44C2-0D48-B480-ECFFDA9395C7}"/>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6" name="Freeform 5">
            <a:extLst>
              <a:ext uri="{FF2B5EF4-FFF2-40B4-BE49-F238E27FC236}">
                <a16:creationId xmlns:a16="http://schemas.microsoft.com/office/drawing/2014/main" id="{67C9F53C-D48C-4E42-8AAF-6B4A845430CA}"/>
              </a:ext>
            </a:extLst>
          </p:cNvPr>
          <p:cNvSpPr>
            <a:spLocks/>
          </p:cNvSpPr>
          <p:nvPr userDrawn="1"/>
        </p:nvSpPr>
        <p:spPr bwMode="auto">
          <a:xfrm>
            <a:off x="661931" y="2128087"/>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 name="Picture 1">
            <a:extLst>
              <a:ext uri="{FF2B5EF4-FFF2-40B4-BE49-F238E27FC236}">
                <a16:creationId xmlns:a16="http://schemas.microsoft.com/office/drawing/2014/main" id="{26D80D8D-FA38-373E-E757-DE788F5F1FB5}"/>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639709239"/>
      </p:ext>
    </p:extLst>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ingle thought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2176417"/>
            <a:ext cx="10268018" cy="984388"/>
          </a:xfrm>
          <a:prstGeom prst="rect">
            <a:avLst/>
          </a:prstGeom>
        </p:spPr>
        <p:txBody>
          <a:bodyPr lIns="0" tIns="0" rIns="0" bIns="0" anchor="t">
            <a:noAutofit/>
          </a:bodyPr>
          <a:lstStyle>
            <a:lvl1pPr marL="0" indent="0">
              <a:lnSpc>
                <a:spcPct val="100000"/>
              </a:lnSpc>
              <a:spcBef>
                <a:spcPts val="400"/>
              </a:spcBef>
              <a:spcAft>
                <a:spcPts val="0"/>
              </a:spcAft>
              <a:buFontTx/>
              <a:buNone/>
              <a:defRPr lang="en-GB" sz="5400" spc="0" baseline="0" smtClean="0">
                <a:solidFill>
                  <a:srgbClr val="005CB9"/>
                </a:solidFill>
                <a:effectLst/>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r>
              <a:rPr lang="en-GB">
                <a:solidFill>
                  <a:srgbClr val="142338"/>
                </a:solidFill>
                <a:effectLst/>
                <a:latin typeface="GE Inspira Sans" panose="020B0503060000000003" pitchFamily="34" charset="77"/>
              </a:rPr>
              <a:t>Single thought, click to add text</a:t>
            </a:r>
          </a:p>
        </p:txBody>
      </p:sp>
      <p:sp useBgFill="1">
        <p:nvSpPr>
          <p:cNvPr id="4" name="Slide Number Placeholder 5">
            <a:extLst>
              <a:ext uri="{FF2B5EF4-FFF2-40B4-BE49-F238E27FC236}">
                <a16:creationId xmlns:a16="http://schemas.microsoft.com/office/drawing/2014/main" id="{7A858041-AF69-B74D-8880-C2A9CF621A19}"/>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C9B45510-67B1-1C58-D612-026BC0D58F72}"/>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211671998"/>
      </p:ext>
    </p:extLst>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Single thought slide">
    <p:bg>
      <p:bgPr>
        <a:solidFill>
          <a:srgbClr val="DBE2E9"/>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F4CEAEF-7F64-F04A-B9C9-7D591503ACA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854700" y="29353"/>
            <a:ext cx="6337300" cy="6858000"/>
          </a:xfrm>
          <a:prstGeom prst="rect">
            <a:avLst/>
          </a:prstGeom>
        </p:spPr>
      </p:pic>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2176416"/>
            <a:ext cx="7429500" cy="1773283"/>
          </a:xfrm>
          <a:prstGeom prst="rect">
            <a:avLst/>
          </a:prstGeom>
        </p:spPr>
        <p:txBody>
          <a:bodyPr lIns="0" tIns="0" rIns="0" bIns="0" anchor="t">
            <a:noAutofit/>
          </a:bodyPr>
          <a:lstStyle>
            <a:lvl1pPr marL="0" indent="0">
              <a:lnSpc>
                <a:spcPct val="100000"/>
              </a:lnSpc>
              <a:spcBef>
                <a:spcPts val="400"/>
              </a:spcBef>
              <a:spcAft>
                <a:spcPts val="0"/>
              </a:spcAft>
              <a:buFontTx/>
              <a:buNone/>
              <a:defRPr lang="en-GB" sz="5400" spc="0" baseline="0" smtClean="0">
                <a:solidFill>
                  <a:srgbClr val="005CB9"/>
                </a:solidFill>
                <a:effectLst/>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r>
              <a:rPr lang="en-GB">
                <a:solidFill>
                  <a:srgbClr val="142338"/>
                </a:solidFill>
                <a:effectLst/>
                <a:latin typeface="GE Inspira Sans" panose="020B0503060000000003" pitchFamily="34" charset="77"/>
              </a:rPr>
              <a:t>Single thought, click to add text</a:t>
            </a:r>
          </a:p>
        </p:txBody>
      </p:sp>
      <p:sp>
        <p:nvSpPr>
          <p:cNvPr id="6" name="Slide Number Placeholder 5">
            <a:extLst>
              <a:ext uri="{FF2B5EF4-FFF2-40B4-BE49-F238E27FC236}">
                <a16:creationId xmlns:a16="http://schemas.microsoft.com/office/drawing/2014/main" id="{C92F8DBC-EE22-0B43-BF57-C2716A7A7983}"/>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957E98E2-0372-977F-67C7-BF585ABD0AD6}"/>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726563616"/>
      </p:ext>
    </p:extLst>
  </p:cSld>
  <p:clrMapOvr>
    <a:overrideClrMapping bg1="lt1" tx1="dk1" bg2="lt2" tx2="dk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ingle statistic slide">
    <p:bg>
      <p:bgPr>
        <a:solidFill>
          <a:srgbClr val="DBE2E9"/>
        </a:solidFill>
        <a:effectLst/>
      </p:bgPr>
    </p:bg>
    <p:spTree>
      <p:nvGrpSpPr>
        <p:cNvPr id="1" name=""/>
        <p:cNvGrpSpPr/>
        <p:nvPr/>
      </p:nvGrpSpPr>
      <p:grpSpPr>
        <a:xfrm>
          <a:off x="0" y="0"/>
          <a:ext cx="0" cy="0"/>
          <a:chOff x="0" y="0"/>
          <a:chExt cx="0" cy="0"/>
        </a:xfrm>
      </p:grpSpPr>
      <p:sp>
        <p:nvSpPr>
          <p:cNvPr id="22" name="Title 21">
            <a:extLst>
              <a:ext uri="{FF2B5EF4-FFF2-40B4-BE49-F238E27FC236}">
                <a16:creationId xmlns:a16="http://schemas.microsoft.com/office/drawing/2014/main" id="{DCF569A7-0934-0F40-9834-76EF779D4122}"/>
              </a:ext>
            </a:extLst>
          </p:cNvPr>
          <p:cNvSpPr>
            <a:spLocks noGrp="1"/>
          </p:cNvSpPr>
          <p:nvPr>
            <p:ph type="title" hasCustomPrompt="1"/>
          </p:nvPr>
        </p:nvSpPr>
        <p:spPr>
          <a:xfrm>
            <a:off x="685800" y="2360884"/>
            <a:ext cx="5553713" cy="1097469"/>
          </a:xfrm>
        </p:spPr>
        <p:txBody>
          <a:bodyPr tIns="648000"/>
          <a:lstStyle>
            <a:lvl1pPr>
              <a:lnSpc>
                <a:spcPts val="4000"/>
              </a:lnSpc>
              <a:defRPr sz="12000" spc="0">
                <a:solidFill>
                  <a:srgbClr val="005CB9"/>
                </a:solidFill>
              </a:defRPr>
            </a:lvl1pPr>
          </a:lstStyle>
          <a:p>
            <a:r>
              <a:rPr lang="en-US"/>
              <a:t>130</a:t>
            </a:r>
          </a:p>
        </p:txBody>
      </p:sp>
      <p:sp>
        <p:nvSpPr>
          <p:cNvPr id="12" name="Text Placeholder 2">
            <a:extLst>
              <a:ext uri="{FF2B5EF4-FFF2-40B4-BE49-F238E27FC236}">
                <a16:creationId xmlns:a16="http://schemas.microsoft.com/office/drawing/2014/main" id="{933B1F1A-371A-2C49-A064-5E0977F18BBE}"/>
              </a:ext>
            </a:extLst>
          </p:cNvPr>
          <p:cNvSpPr>
            <a:spLocks noGrp="1"/>
          </p:cNvSpPr>
          <p:nvPr>
            <p:ph type="body" idx="19" hasCustomPrompt="1"/>
          </p:nvPr>
        </p:nvSpPr>
        <p:spPr>
          <a:xfrm>
            <a:off x="685800" y="1856531"/>
            <a:ext cx="5567363" cy="169369"/>
          </a:xfrm>
          <a:prstGeom prst="rect">
            <a:avLst/>
          </a:prstGeom>
        </p:spPr>
        <p:txBody>
          <a:bodyPr lIns="0" tIns="0" rIns="0" bIns="0">
            <a:noAutofit/>
          </a:bodyPr>
          <a:lstStyle>
            <a:lvl1pPr marL="0" marR="0" indent="0" algn="l" defTabSz="914400" rtl="0" eaLnBrk="1" fontAlgn="auto" latinLnBrk="0" hangingPunct="1">
              <a:lnSpc>
                <a:spcPts val="1200"/>
              </a:lnSpc>
              <a:spcBef>
                <a:spcPts val="0"/>
              </a:spcBef>
              <a:spcAft>
                <a:spcPts val="0"/>
              </a:spcAft>
              <a:buClrTx/>
              <a:buSzTx/>
              <a:buFont typeface="GE Inspira Sans" panose="020B0604020202020204" pitchFamily="34" charset="0"/>
              <a:buNone/>
              <a:tabLst/>
              <a:defRPr sz="1150" b="1" cap="all" spc="100" baseline="0">
                <a:solidFill>
                  <a:schemeClr val="bg2"/>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a:t>countries</a:t>
            </a:r>
          </a:p>
        </p:txBody>
      </p:sp>
      <p:sp>
        <p:nvSpPr>
          <p:cNvPr id="11" name="Text Placeholder 4">
            <a:extLst>
              <a:ext uri="{FF2B5EF4-FFF2-40B4-BE49-F238E27FC236}">
                <a16:creationId xmlns:a16="http://schemas.microsoft.com/office/drawing/2014/main" id="{347F5575-CE12-7146-9C48-39696C36F5DA}"/>
              </a:ext>
            </a:extLst>
          </p:cNvPr>
          <p:cNvSpPr>
            <a:spLocks noGrp="1"/>
          </p:cNvSpPr>
          <p:nvPr>
            <p:ph type="body" sz="quarter" idx="22" hasCustomPrompt="1"/>
          </p:nvPr>
        </p:nvSpPr>
        <p:spPr>
          <a:xfrm>
            <a:off x="685800" y="4183409"/>
            <a:ext cx="5580062" cy="1013710"/>
          </a:xfrm>
          <a:prstGeom prst="rect">
            <a:avLst/>
          </a:prstGeom>
        </p:spPr>
        <p:txBody>
          <a:bodyPr>
            <a:noAutofit/>
          </a:bodyPr>
          <a:lstStyle>
            <a:lvl1pPr>
              <a:lnSpc>
                <a:spcPct val="100000"/>
              </a:lnSpc>
              <a:defRPr sz="2000" spc="50" baseline="0">
                <a:solidFill>
                  <a:srgbClr val="002D5D"/>
                </a:solidFill>
              </a:defRPr>
            </a:lvl1pPr>
            <a:lvl2pPr>
              <a:defRPr sz="2000"/>
            </a:lvl2pPr>
            <a:lvl3pPr>
              <a:defRPr sz="2000"/>
            </a:lvl3pPr>
            <a:lvl4pPr>
              <a:defRPr sz="2000"/>
            </a:lvl4pPr>
            <a:lvl5pPr>
              <a:defRPr sz="2000"/>
            </a:lvl5pPr>
          </a:lstStyle>
          <a:p>
            <a:pPr lvl="0"/>
            <a:r>
              <a:rPr lang="en-US"/>
              <a:t>GE operates in 130 countries </a:t>
            </a:r>
            <a:br>
              <a:rPr lang="en-US"/>
            </a:br>
            <a:r>
              <a:rPr lang="en-US"/>
              <a:t>worldwide</a:t>
            </a:r>
          </a:p>
          <a:p>
            <a:pPr lvl="0"/>
            <a:endParaRPr lang="en-US"/>
          </a:p>
        </p:txBody>
      </p:sp>
      <p:sp>
        <p:nvSpPr>
          <p:cNvPr id="10" name="Rectangle 9">
            <a:extLst>
              <a:ext uri="{FF2B5EF4-FFF2-40B4-BE49-F238E27FC236}">
                <a16:creationId xmlns:a16="http://schemas.microsoft.com/office/drawing/2014/main" id="{6F9EFAE7-D635-4161-BB6C-69B01A972308}"/>
              </a:ext>
            </a:extLst>
          </p:cNvPr>
          <p:cNvSpPr/>
          <p:nvPr userDrawn="1"/>
        </p:nvSpPr>
        <p:spPr>
          <a:xfrm>
            <a:off x="685800" y="3808549"/>
            <a:ext cx="3495640" cy="36576"/>
          </a:xfrm>
          <a:prstGeom prst="rect">
            <a:avLst/>
          </a:prstGeom>
          <a:solidFill>
            <a:srgbClr val="005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5">
            <a:extLst>
              <a:ext uri="{FF2B5EF4-FFF2-40B4-BE49-F238E27FC236}">
                <a16:creationId xmlns:a16="http://schemas.microsoft.com/office/drawing/2014/main" id="{08FE27B8-CA37-5E40-87B5-6A9229A065BB}"/>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38FA8C0A-1DC0-F6C9-597E-563939113258}"/>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8510653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chemeClr val="bg1"/>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chemeClr val="bg1"/>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 name="Picture 1">
            <a:extLst>
              <a:ext uri="{FF2B5EF4-FFF2-40B4-BE49-F238E27FC236}">
                <a16:creationId xmlns:a16="http://schemas.microsoft.com/office/drawing/2014/main" id="{0BD34D9F-1FF8-AEA7-2446-8138488B995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1188" y="934346"/>
            <a:ext cx="4475162" cy="443818"/>
          </a:xfrm>
          <a:prstGeom prst="rect">
            <a:avLst/>
          </a:prstGeom>
        </p:spPr>
      </p:pic>
      <p:pic>
        <p:nvPicPr>
          <p:cNvPr id="3" name="Picture 2" descr="A black background with white text&#10;&#10;Description automatically generated">
            <a:extLst>
              <a:ext uri="{FF2B5EF4-FFF2-40B4-BE49-F238E27FC236}">
                <a16:creationId xmlns:a16="http://schemas.microsoft.com/office/drawing/2014/main" id="{B2EB7998-BAEF-C998-44CA-94AED8657F1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34975" y="5750268"/>
            <a:ext cx="3546475" cy="978931"/>
          </a:xfrm>
          <a:prstGeom prst="rect">
            <a:avLst/>
          </a:prstGeom>
        </p:spPr>
      </p:pic>
    </p:spTree>
    <p:extLst>
      <p:ext uri="{BB962C8B-B14F-4D97-AF65-F5344CB8AC3E}">
        <p14:creationId xmlns:p14="http://schemas.microsoft.com/office/powerpoint/2010/main" val="173209185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Single statistic slide">
    <p:bg>
      <p:bgPr>
        <a:solidFill>
          <a:srgbClr val="DBE2E9"/>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F11BE49-9A3B-0142-907B-677D12FF8B9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854700" y="29353"/>
            <a:ext cx="6337300" cy="6858000"/>
          </a:xfrm>
          <a:prstGeom prst="rect">
            <a:avLst/>
          </a:prstGeom>
        </p:spPr>
      </p:pic>
      <p:sp>
        <p:nvSpPr>
          <p:cNvPr id="22" name="Title 21">
            <a:extLst>
              <a:ext uri="{FF2B5EF4-FFF2-40B4-BE49-F238E27FC236}">
                <a16:creationId xmlns:a16="http://schemas.microsoft.com/office/drawing/2014/main" id="{DCF569A7-0934-0F40-9834-76EF779D4122}"/>
              </a:ext>
            </a:extLst>
          </p:cNvPr>
          <p:cNvSpPr>
            <a:spLocks noGrp="1"/>
          </p:cNvSpPr>
          <p:nvPr>
            <p:ph type="title" hasCustomPrompt="1"/>
          </p:nvPr>
        </p:nvSpPr>
        <p:spPr>
          <a:xfrm>
            <a:off x="685800" y="2360884"/>
            <a:ext cx="5553713" cy="1097469"/>
          </a:xfrm>
        </p:spPr>
        <p:txBody>
          <a:bodyPr tIns="648000"/>
          <a:lstStyle>
            <a:lvl1pPr>
              <a:lnSpc>
                <a:spcPts val="4000"/>
              </a:lnSpc>
              <a:defRPr sz="12000" spc="0">
                <a:solidFill>
                  <a:srgbClr val="005CB9"/>
                </a:solidFill>
              </a:defRPr>
            </a:lvl1pPr>
          </a:lstStyle>
          <a:p>
            <a:r>
              <a:rPr lang="en-US"/>
              <a:t>130</a:t>
            </a:r>
          </a:p>
        </p:txBody>
      </p:sp>
      <p:sp>
        <p:nvSpPr>
          <p:cNvPr id="12" name="Text Placeholder 2">
            <a:extLst>
              <a:ext uri="{FF2B5EF4-FFF2-40B4-BE49-F238E27FC236}">
                <a16:creationId xmlns:a16="http://schemas.microsoft.com/office/drawing/2014/main" id="{933B1F1A-371A-2C49-A064-5E0977F18BBE}"/>
              </a:ext>
            </a:extLst>
          </p:cNvPr>
          <p:cNvSpPr>
            <a:spLocks noGrp="1"/>
          </p:cNvSpPr>
          <p:nvPr>
            <p:ph type="body" idx="19" hasCustomPrompt="1"/>
          </p:nvPr>
        </p:nvSpPr>
        <p:spPr>
          <a:xfrm>
            <a:off x="685800" y="1856531"/>
            <a:ext cx="5567363" cy="169369"/>
          </a:xfrm>
          <a:prstGeom prst="rect">
            <a:avLst/>
          </a:prstGeom>
        </p:spPr>
        <p:txBody>
          <a:bodyPr lIns="0" tIns="0" rIns="0" bIns="0">
            <a:noAutofit/>
          </a:bodyPr>
          <a:lstStyle>
            <a:lvl1pPr marL="0" marR="0" indent="0" algn="l" defTabSz="914400" rtl="0" eaLnBrk="1" fontAlgn="auto" latinLnBrk="0" hangingPunct="1">
              <a:lnSpc>
                <a:spcPts val="1200"/>
              </a:lnSpc>
              <a:spcBef>
                <a:spcPts val="0"/>
              </a:spcBef>
              <a:spcAft>
                <a:spcPts val="0"/>
              </a:spcAft>
              <a:buClrTx/>
              <a:buSzTx/>
              <a:buFont typeface="GE Inspira Sans" panose="020B0604020202020204" pitchFamily="34" charset="0"/>
              <a:buNone/>
              <a:tabLst/>
              <a:defRPr sz="1150" b="1" cap="all" spc="100" baseline="0">
                <a:solidFill>
                  <a:schemeClr val="bg2"/>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a:t>countries</a:t>
            </a:r>
          </a:p>
        </p:txBody>
      </p:sp>
      <p:sp>
        <p:nvSpPr>
          <p:cNvPr id="11" name="Text Placeholder 4">
            <a:extLst>
              <a:ext uri="{FF2B5EF4-FFF2-40B4-BE49-F238E27FC236}">
                <a16:creationId xmlns:a16="http://schemas.microsoft.com/office/drawing/2014/main" id="{347F5575-CE12-7146-9C48-39696C36F5DA}"/>
              </a:ext>
            </a:extLst>
          </p:cNvPr>
          <p:cNvSpPr>
            <a:spLocks noGrp="1"/>
          </p:cNvSpPr>
          <p:nvPr>
            <p:ph type="body" sz="quarter" idx="22" hasCustomPrompt="1"/>
          </p:nvPr>
        </p:nvSpPr>
        <p:spPr>
          <a:xfrm>
            <a:off x="685800" y="4183409"/>
            <a:ext cx="5580062" cy="1013710"/>
          </a:xfrm>
          <a:prstGeom prst="rect">
            <a:avLst/>
          </a:prstGeom>
        </p:spPr>
        <p:txBody>
          <a:bodyPr>
            <a:noAutofit/>
          </a:bodyPr>
          <a:lstStyle>
            <a:lvl1pPr>
              <a:lnSpc>
                <a:spcPct val="100000"/>
              </a:lnSpc>
              <a:defRPr sz="2000" spc="50" baseline="0">
                <a:solidFill>
                  <a:srgbClr val="002D5D"/>
                </a:solidFill>
              </a:defRPr>
            </a:lvl1pPr>
            <a:lvl2pPr>
              <a:defRPr sz="2000"/>
            </a:lvl2pPr>
            <a:lvl3pPr>
              <a:defRPr sz="2000"/>
            </a:lvl3pPr>
            <a:lvl4pPr>
              <a:defRPr sz="2000"/>
            </a:lvl4pPr>
            <a:lvl5pPr>
              <a:defRPr sz="2000"/>
            </a:lvl5pPr>
          </a:lstStyle>
          <a:p>
            <a:pPr lvl="0"/>
            <a:r>
              <a:rPr lang="en-US"/>
              <a:t>GE operates in 130 countries </a:t>
            </a:r>
            <a:br>
              <a:rPr lang="en-US"/>
            </a:br>
            <a:r>
              <a:rPr lang="en-US"/>
              <a:t>worldwide</a:t>
            </a:r>
          </a:p>
          <a:p>
            <a:pPr lvl="0"/>
            <a:endParaRPr lang="en-US"/>
          </a:p>
        </p:txBody>
      </p:sp>
      <p:sp>
        <p:nvSpPr>
          <p:cNvPr id="10" name="Rectangle 9">
            <a:extLst>
              <a:ext uri="{FF2B5EF4-FFF2-40B4-BE49-F238E27FC236}">
                <a16:creationId xmlns:a16="http://schemas.microsoft.com/office/drawing/2014/main" id="{6F9EFAE7-D635-4161-BB6C-69B01A972308}"/>
              </a:ext>
            </a:extLst>
          </p:cNvPr>
          <p:cNvSpPr/>
          <p:nvPr userDrawn="1"/>
        </p:nvSpPr>
        <p:spPr>
          <a:xfrm>
            <a:off x="685800" y="3808549"/>
            <a:ext cx="3495640" cy="36576"/>
          </a:xfrm>
          <a:prstGeom prst="rect">
            <a:avLst/>
          </a:prstGeom>
          <a:solidFill>
            <a:srgbClr val="005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5">
            <a:extLst>
              <a:ext uri="{FF2B5EF4-FFF2-40B4-BE49-F238E27FC236}">
                <a16:creationId xmlns:a16="http://schemas.microsoft.com/office/drawing/2014/main" id="{08FE27B8-CA37-5E40-87B5-6A9229A065BB}"/>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AD10E652-3BE3-D37B-3963-A2B41D272262}"/>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23763800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hree statistics slide">
    <p:bg>
      <p:bgPr>
        <a:solidFill>
          <a:srgbClr val="DBE2E9"/>
        </a:solidFill>
        <a:effectLst/>
      </p:bgPr>
    </p:bg>
    <p:spTree>
      <p:nvGrpSpPr>
        <p:cNvPr id="1" name=""/>
        <p:cNvGrpSpPr/>
        <p:nvPr/>
      </p:nvGrpSpPr>
      <p:grpSpPr>
        <a:xfrm>
          <a:off x="0" y="0"/>
          <a:ext cx="0" cy="0"/>
          <a:chOff x="0" y="0"/>
          <a:chExt cx="0" cy="0"/>
        </a:xfrm>
      </p:grpSpPr>
      <p:sp>
        <p:nvSpPr>
          <p:cNvPr id="39" name="Text Placeholder 26">
            <a:extLst>
              <a:ext uri="{FF2B5EF4-FFF2-40B4-BE49-F238E27FC236}">
                <a16:creationId xmlns:a16="http://schemas.microsoft.com/office/drawing/2014/main" id="{8DEB3E39-B088-614E-B3CA-15A79DA5D60F}"/>
              </a:ext>
            </a:extLst>
          </p:cNvPr>
          <p:cNvSpPr>
            <a:spLocks noGrp="1"/>
          </p:cNvSpPr>
          <p:nvPr>
            <p:ph type="body" sz="quarter" idx="17" hasCustomPrompt="1"/>
          </p:nvPr>
        </p:nvSpPr>
        <p:spPr>
          <a:xfrm>
            <a:off x="685800" y="3852545"/>
            <a:ext cx="3364992" cy="735878"/>
          </a:xfrm>
          <a:prstGeom prst="rect">
            <a:avLst/>
          </a:prstGeom>
        </p:spPr>
        <p:txBody>
          <a:bodyPr lIns="0" tIns="0" rIns="0" bIns="0">
            <a:noAutofit/>
          </a:bodyPr>
          <a:lstStyle>
            <a:lvl1pPr marL="0" marR="0" indent="0" algn="l" defTabSz="914400" rtl="0" eaLnBrk="1" fontAlgn="auto" latinLnBrk="0" hangingPunct="1">
              <a:lnSpc>
                <a:spcPct val="100000"/>
              </a:lnSpc>
              <a:spcBef>
                <a:spcPts val="400"/>
              </a:spcBef>
              <a:spcAft>
                <a:spcPts val="0"/>
              </a:spcAft>
              <a:buClrTx/>
              <a:buSzTx/>
              <a:buFontTx/>
              <a:buNone/>
              <a:tabLst/>
              <a:defRPr lang="en-GB" sz="1600" spc="0" baseline="0" smtClean="0">
                <a:solidFill>
                  <a:srgbClr val="002D5D"/>
                </a:solidFill>
                <a:effectLs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101A2A"/>
                </a:solidFill>
                <a:effectLst/>
                <a:latin typeface="GE Inspira Sans" panose="020B0503060000000003" pitchFamily="34" charset="77"/>
              </a:rPr>
              <a:t>GE operates in 130 countries</a:t>
            </a:r>
            <a:r>
              <a:rPr lang="en-GB">
                <a:solidFill>
                  <a:srgbClr val="142338"/>
                </a:solidFill>
                <a:effectLst/>
                <a:latin typeface="GE Inspira Sans" panose="020B0503060000000003" pitchFamily="34" charset="77"/>
              </a:rPr>
              <a:t> </a:t>
            </a:r>
            <a:br>
              <a:rPr lang="en-GB">
                <a:solidFill>
                  <a:srgbClr val="142338"/>
                </a:solidFill>
                <a:effectLst/>
                <a:latin typeface="GE Inspira Sans" panose="020B0503060000000003" pitchFamily="34" charset="77"/>
              </a:rPr>
            </a:br>
            <a:r>
              <a:rPr lang="en-GB">
                <a:solidFill>
                  <a:srgbClr val="142338"/>
                </a:solidFill>
                <a:effectLst/>
                <a:latin typeface="GE Inspira Sans" panose="020B0503060000000003" pitchFamily="34" charset="77"/>
              </a:rPr>
              <a:t>worldwide</a:t>
            </a:r>
            <a:endParaRPr lang="en-GB">
              <a:solidFill>
                <a:srgbClr val="101A2A"/>
              </a:solidFill>
              <a:effectLst/>
              <a:latin typeface="GE Inspira Sans" panose="020B0503060000000003" pitchFamily="34" charset="77"/>
            </a:endParaRPr>
          </a:p>
        </p:txBody>
      </p:sp>
      <p:sp>
        <p:nvSpPr>
          <p:cNvPr id="12" name="Text Placeholder 2">
            <a:extLst>
              <a:ext uri="{FF2B5EF4-FFF2-40B4-BE49-F238E27FC236}">
                <a16:creationId xmlns:a16="http://schemas.microsoft.com/office/drawing/2014/main" id="{933B1F1A-371A-2C49-A064-5E0977F18BBE}"/>
              </a:ext>
            </a:extLst>
          </p:cNvPr>
          <p:cNvSpPr>
            <a:spLocks noGrp="1"/>
          </p:cNvSpPr>
          <p:nvPr>
            <p:ph type="body" idx="19" hasCustomPrompt="1"/>
          </p:nvPr>
        </p:nvSpPr>
        <p:spPr>
          <a:xfrm>
            <a:off x="685800" y="1856252"/>
            <a:ext cx="3364992" cy="236009"/>
          </a:xfrm>
          <a:prstGeom prst="rect">
            <a:avLst/>
          </a:prstGeo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GE Inspira Sans" panose="020B0604020202020204" pitchFamily="34" charset="0"/>
              <a:buNone/>
              <a:tabLst/>
              <a:defRPr sz="1150" b="1" cap="all" spc="100" baseline="0">
                <a:solidFill>
                  <a:schemeClr val="bg2"/>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a:t>countries</a:t>
            </a:r>
          </a:p>
        </p:txBody>
      </p:sp>
      <p:sp>
        <p:nvSpPr>
          <p:cNvPr id="15" name="Text Placeholder 2">
            <a:extLst>
              <a:ext uri="{FF2B5EF4-FFF2-40B4-BE49-F238E27FC236}">
                <a16:creationId xmlns:a16="http://schemas.microsoft.com/office/drawing/2014/main" id="{06C5EE65-DF39-184B-A02C-662F18EAF904}"/>
              </a:ext>
            </a:extLst>
          </p:cNvPr>
          <p:cNvSpPr>
            <a:spLocks noGrp="1"/>
          </p:cNvSpPr>
          <p:nvPr>
            <p:ph type="body" idx="20" hasCustomPrompt="1"/>
          </p:nvPr>
        </p:nvSpPr>
        <p:spPr>
          <a:xfrm>
            <a:off x="4406650" y="1856252"/>
            <a:ext cx="3364992" cy="236009"/>
          </a:xfrm>
          <a:prstGeom prst="rect">
            <a:avLst/>
          </a:prstGeom>
        </p:spPr>
        <p:txBody>
          <a:bodyPr lIns="0" tIns="0" rIns="0" bIns="0">
            <a:noAutofit/>
          </a:bodyPr>
          <a:lstStyle>
            <a:lvl1pPr marL="0" marR="0" indent="0" algn="l" defTabSz="914400" rtl="0" eaLnBrk="1" fontAlgn="auto" latinLnBrk="0" hangingPunct="1">
              <a:lnSpc>
                <a:spcPct val="100000"/>
              </a:lnSpc>
              <a:spcBef>
                <a:spcPts val="1000"/>
              </a:spcBef>
              <a:spcAft>
                <a:spcPts val="0"/>
              </a:spcAft>
              <a:buClrTx/>
              <a:buSzTx/>
              <a:buFont typeface="GE Inspira Sans" panose="020B0604020202020204" pitchFamily="34" charset="0"/>
              <a:buNone/>
              <a:tabLst/>
              <a:defRPr sz="1150" b="1" cap="all" spc="100" baseline="0">
                <a:solidFill>
                  <a:schemeClr val="bg2"/>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a:t>Wind turbines</a:t>
            </a:r>
          </a:p>
        </p:txBody>
      </p:sp>
      <p:sp>
        <p:nvSpPr>
          <p:cNvPr id="17" name="Text Placeholder 2">
            <a:extLst>
              <a:ext uri="{FF2B5EF4-FFF2-40B4-BE49-F238E27FC236}">
                <a16:creationId xmlns:a16="http://schemas.microsoft.com/office/drawing/2014/main" id="{A36E78DE-F326-D244-820A-6A84DFC7D0F7}"/>
              </a:ext>
            </a:extLst>
          </p:cNvPr>
          <p:cNvSpPr>
            <a:spLocks noGrp="1"/>
          </p:cNvSpPr>
          <p:nvPr>
            <p:ph type="body" idx="21" hasCustomPrompt="1"/>
          </p:nvPr>
        </p:nvSpPr>
        <p:spPr>
          <a:xfrm>
            <a:off x="8129016" y="1865376"/>
            <a:ext cx="3364992" cy="230768"/>
          </a:xfrm>
          <a:prstGeom prst="rect">
            <a:avLst/>
          </a:prstGeom>
        </p:spPr>
        <p:txBody>
          <a:bodyPr lIns="0" tIns="0" rIns="0" bIns="0">
            <a:noAutofit/>
          </a:bodyPr>
          <a:lstStyle>
            <a:lvl1pPr marL="0" marR="0" indent="0" algn="l" defTabSz="914400" rtl="0" eaLnBrk="1" fontAlgn="auto" latinLnBrk="0" hangingPunct="1">
              <a:lnSpc>
                <a:spcPct val="100000"/>
              </a:lnSpc>
              <a:spcBef>
                <a:spcPts val="1000"/>
              </a:spcBef>
              <a:spcAft>
                <a:spcPts val="0"/>
              </a:spcAft>
              <a:buClrTx/>
              <a:buSzTx/>
              <a:buFont typeface="GE Inspira Sans" panose="020B0604020202020204" pitchFamily="34" charset="0"/>
              <a:buNone/>
              <a:tabLst/>
              <a:defRPr sz="1150" b="1" cap="all" spc="100" baseline="0">
                <a:solidFill>
                  <a:srgbClr val="002D5D"/>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a:t>Gas turbines</a:t>
            </a:r>
          </a:p>
        </p:txBody>
      </p:sp>
      <p:sp>
        <p:nvSpPr>
          <p:cNvPr id="4" name="Text Placeholder 3">
            <a:extLst>
              <a:ext uri="{FF2B5EF4-FFF2-40B4-BE49-F238E27FC236}">
                <a16:creationId xmlns:a16="http://schemas.microsoft.com/office/drawing/2014/main" id="{D8300D3B-5FAA-D34E-80A3-B41F9E850893}"/>
              </a:ext>
            </a:extLst>
          </p:cNvPr>
          <p:cNvSpPr>
            <a:spLocks noGrp="1"/>
          </p:cNvSpPr>
          <p:nvPr>
            <p:ph type="body" sz="quarter" idx="22" hasCustomPrompt="1"/>
          </p:nvPr>
        </p:nvSpPr>
        <p:spPr>
          <a:xfrm>
            <a:off x="4408165" y="2160082"/>
            <a:ext cx="3364992" cy="1254635"/>
          </a:xfrm>
          <a:prstGeom prst="rect">
            <a:avLst/>
          </a:prstGeom>
        </p:spPr>
        <p:txBody>
          <a:bodyPr lIns="0" tIns="648000" rIns="0" bIns="0">
            <a:noAutofit/>
          </a:bodyPr>
          <a:lstStyle>
            <a:lvl1pPr marL="0" indent="0">
              <a:lnSpc>
                <a:spcPts val="4000"/>
              </a:lnSpc>
              <a:spcBef>
                <a:spcPts val="0"/>
              </a:spcBef>
              <a:spcAft>
                <a:spcPts val="0"/>
              </a:spcAft>
              <a:buFontTx/>
              <a:buNone/>
              <a:defRPr sz="7200" spc="-200" baseline="0">
                <a:solidFill>
                  <a:srgbClr val="005CB9"/>
                </a:solidFill>
              </a:defRPr>
            </a:lvl1pPr>
            <a:lvl2pPr marL="457200" indent="0">
              <a:buFontTx/>
              <a:buNone/>
              <a:defRPr sz="7200">
                <a:solidFill>
                  <a:schemeClr val="tx2"/>
                </a:solidFill>
              </a:defRPr>
            </a:lvl2pPr>
            <a:lvl3pPr marL="914400" indent="0">
              <a:buFontTx/>
              <a:buNone/>
              <a:defRPr sz="7200">
                <a:solidFill>
                  <a:schemeClr val="tx2"/>
                </a:solidFill>
              </a:defRPr>
            </a:lvl3pPr>
            <a:lvl4pPr marL="1371600" indent="0">
              <a:buFontTx/>
              <a:buNone/>
              <a:defRPr sz="7200">
                <a:solidFill>
                  <a:schemeClr val="tx2"/>
                </a:solidFill>
              </a:defRPr>
            </a:lvl4pPr>
            <a:lvl5pPr marL="1828800" indent="0">
              <a:buFontTx/>
              <a:buNone/>
              <a:defRPr sz="7200">
                <a:solidFill>
                  <a:schemeClr val="tx2"/>
                </a:solidFill>
              </a:defRPr>
            </a:lvl5pPr>
          </a:lstStyle>
          <a:p>
            <a:pPr lvl="0"/>
            <a:r>
              <a:rPr lang="en-US"/>
              <a:t>4,000+</a:t>
            </a:r>
          </a:p>
        </p:txBody>
      </p:sp>
      <p:sp>
        <p:nvSpPr>
          <p:cNvPr id="18" name="Text Placeholder 26">
            <a:extLst>
              <a:ext uri="{FF2B5EF4-FFF2-40B4-BE49-F238E27FC236}">
                <a16:creationId xmlns:a16="http://schemas.microsoft.com/office/drawing/2014/main" id="{C5939D23-38D9-3A4E-B2D2-2921F471BC6D}"/>
              </a:ext>
            </a:extLst>
          </p:cNvPr>
          <p:cNvSpPr>
            <a:spLocks noGrp="1"/>
          </p:cNvSpPr>
          <p:nvPr>
            <p:ph type="body" sz="quarter" idx="23" hasCustomPrompt="1"/>
          </p:nvPr>
        </p:nvSpPr>
        <p:spPr>
          <a:xfrm>
            <a:off x="4408165" y="3852545"/>
            <a:ext cx="3364992" cy="735878"/>
          </a:xfrm>
          <a:prstGeom prst="rect">
            <a:avLst/>
          </a:prstGeom>
        </p:spPr>
        <p:txBody>
          <a:bodyPr lIns="0" tIns="0" rIns="0" bIns="0">
            <a:noAutofit/>
          </a:bodyPr>
          <a:lstStyle>
            <a:lvl1pPr marL="0" marR="0" indent="0" algn="l" defTabSz="914400" rtl="0" eaLnBrk="1" fontAlgn="auto" latinLnBrk="0" hangingPunct="1">
              <a:lnSpc>
                <a:spcPct val="100000"/>
              </a:lnSpc>
              <a:spcBef>
                <a:spcPts val="400"/>
              </a:spcBef>
              <a:spcAft>
                <a:spcPts val="0"/>
              </a:spcAft>
              <a:buClrTx/>
              <a:buSzTx/>
              <a:buFontTx/>
              <a:buNone/>
              <a:tabLst/>
              <a:defRPr lang="en-GB" sz="1600" spc="0" baseline="0" smtClean="0">
                <a:solidFill>
                  <a:srgbClr val="002D5D"/>
                </a:solidFill>
                <a:effectLs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101A2A"/>
                </a:solidFill>
                <a:effectLst/>
                <a:latin typeface="GE Inspira Sans" panose="020B0503060000000003" pitchFamily="34" charset="77"/>
              </a:rPr>
              <a:t>Installed 400+ GW capacity globally</a:t>
            </a:r>
          </a:p>
        </p:txBody>
      </p:sp>
      <p:sp>
        <p:nvSpPr>
          <p:cNvPr id="23" name="Text Placeholder 26">
            <a:extLst>
              <a:ext uri="{FF2B5EF4-FFF2-40B4-BE49-F238E27FC236}">
                <a16:creationId xmlns:a16="http://schemas.microsoft.com/office/drawing/2014/main" id="{C8194353-81B0-4249-A01F-37B30C9BA3D9}"/>
              </a:ext>
            </a:extLst>
          </p:cNvPr>
          <p:cNvSpPr>
            <a:spLocks noGrp="1"/>
          </p:cNvSpPr>
          <p:nvPr>
            <p:ph type="body" sz="quarter" idx="24" hasCustomPrompt="1"/>
          </p:nvPr>
        </p:nvSpPr>
        <p:spPr>
          <a:xfrm>
            <a:off x="8129016" y="3852545"/>
            <a:ext cx="3364992" cy="735878"/>
          </a:xfrm>
          <a:prstGeom prst="rect">
            <a:avLst/>
          </a:prstGeom>
        </p:spPr>
        <p:txBody>
          <a:bodyPr lIns="0" tIns="0" rIns="0" bIns="0">
            <a:noAutofit/>
          </a:bodyPr>
          <a:lstStyle>
            <a:lvl1pPr marL="0" marR="0" indent="0" algn="l" defTabSz="914400" rtl="0" eaLnBrk="1" fontAlgn="auto" latinLnBrk="0" hangingPunct="1">
              <a:lnSpc>
                <a:spcPct val="100000"/>
              </a:lnSpc>
              <a:spcBef>
                <a:spcPts val="400"/>
              </a:spcBef>
              <a:spcAft>
                <a:spcPts val="0"/>
              </a:spcAft>
              <a:buClrTx/>
              <a:buSzTx/>
              <a:buFontTx/>
              <a:buNone/>
              <a:tabLst/>
              <a:defRPr lang="en-GB" sz="1600" spc="0" baseline="0" smtClean="0">
                <a:solidFill>
                  <a:srgbClr val="002D5D"/>
                </a:solidFill>
                <a:effectLs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101A2A"/>
                </a:solidFill>
                <a:effectLst/>
                <a:latin typeface="GE Inspira Sans" panose="020B0503060000000003" pitchFamily="34" charset="77"/>
              </a:rPr>
              <a:t>Equipping 90% of transmission </a:t>
            </a:r>
            <a:br>
              <a:rPr lang="en-GB">
                <a:solidFill>
                  <a:srgbClr val="101A2A"/>
                </a:solidFill>
                <a:effectLst/>
                <a:latin typeface="GE Inspira Sans" panose="020B0503060000000003" pitchFamily="34" charset="77"/>
              </a:rPr>
            </a:br>
            <a:r>
              <a:rPr lang="en-GB">
                <a:solidFill>
                  <a:srgbClr val="101A2A"/>
                </a:solidFill>
                <a:effectLst/>
                <a:latin typeface="GE Inspira Sans" panose="020B0503060000000003" pitchFamily="34" charset="77"/>
              </a:rPr>
              <a:t>utilities worldwide</a:t>
            </a:r>
          </a:p>
        </p:txBody>
      </p:sp>
      <p:sp>
        <p:nvSpPr>
          <p:cNvPr id="6" name="Text Placeholder 5">
            <a:extLst>
              <a:ext uri="{FF2B5EF4-FFF2-40B4-BE49-F238E27FC236}">
                <a16:creationId xmlns:a16="http://schemas.microsoft.com/office/drawing/2014/main" id="{1778B1B1-2BA7-6444-85A2-E24FFB372CAB}"/>
              </a:ext>
            </a:extLst>
          </p:cNvPr>
          <p:cNvSpPr>
            <a:spLocks noGrp="1"/>
          </p:cNvSpPr>
          <p:nvPr>
            <p:ph type="body" sz="quarter" idx="25" hasCustomPrompt="1"/>
          </p:nvPr>
        </p:nvSpPr>
        <p:spPr>
          <a:xfrm>
            <a:off x="8129016" y="2158895"/>
            <a:ext cx="3364992" cy="1254125"/>
          </a:xfrm>
          <a:prstGeom prst="rect">
            <a:avLst/>
          </a:prstGeom>
        </p:spPr>
        <p:txBody>
          <a:bodyPr lIns="0" tIns="648000" rIns="0" bIns="0">
            <a:noAutofit/>
          </a:bodyPr>
          <a:lstStyle>
            <a:lvl1pPr marL="0" indent="0">
              <a:lnSpc>
                <a:spcPts val="4000"/>
              </a:lnSpc>
              <a:spcBef>
                <a:spcPts val="0"/>
              </a:spcBef>
              <a:spcAft>
                <a:spcPts val="0"/>
              </a:spcAft>
              <a:buFontTx/>
              <a:buNone/>
              <a:defRPr sz="7200" spc="-200" baseline="0">
                <a:solidFill>
                  <a:srgbClr val="005CB9"/>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8,000+</a:t>
            </a:r>
          </a:p>
        </p:txBody>
      </p:sp>
      <p:sp>
        <p:nvSpPr>
          <p:cNvPr id="26" name="Text Placeholder 3">
            <a:extLst>
              <a:ext uri="{FF2B5EF4-FFF2-40B4-BE49-F238E27FC236}">
                <a16:creationId xmlns:a16="http://schemas.microsoft.com/office/drawing/2014/main" id="{FB5AA8CD-1B53-664E-9DE7-20059A86BD0A}"/>
              </a:ext>
            </a:extLst>
          </p:cNvPr>
          <p:cNvSpPr>
            <a:spLocks noGrp="1"/>
          </p:cNvSpPr>
          <p:nvPr>
            <p:ph type="body" sz="quarter" idx="28" hasCustomPrompt="1"/>
          </p:nvPr>
        </p:nvSpPr>
        <p:spPr>
          <a:xfrm>
            <a:off x="685800" y="2158385"/>
            <a:ext cx="3364992" cy="1254635"/>
          </a:xfrm>
          <a:prstGeom prst="rect">
            <a:avLst/>
          </a:prstGeom>
        </p:spPr>
        <p:txBody>
          <a:bodyPr lIns="0" tIns="648000" rIns="0" bIns="0">
            <a:noAutofit/>
          </a:bodyPr>
          <a:lstStyle>
            <a:lvl1pPr marL="0" indent="0">
              <a:lnSpc>
                <a:spcPts val="4000"/>
              </a:lnSpc>
              <a:spcBef>
                <a:spcPts val="0"/>
              </a:spcBef>
              <a:spcAft>
                <a:spcPts val="0"/>
              </a:spcAft>
              <a:buFontTx/>
              <a:buNone/>
              <a:defRPr sz="7200" spc="-300" baseline="0">
                <a:solidFill>
                  <a:srgbClr val="005CB9"/>
                </a:solidFill>
              </a:defRPr>
            </a:lvl1pPr>
            <a:lvl2pPr marL="457200" indent="0">
              <a:buFontTx/>
              <a:buNone/>
              <a:defRPr sz="7200">
                <a:solidFill>
                  <a:schemeClr val="tx2"/>
                </a:solidFill>
              </a:defRPr>
            </a:lvl2pPr>
            <a:lvl3pPr marL="914400" indent="0">
              <a:buFontTx/>
              <a:buNone/>
              <a:defRPr sz="7200">
                <a:solidFill>
                  <a:schemeClr val="tx2"/>
                </a:solidFill>
              </a:defRPr>
            </a:lvl3pPr>
            <a:lvl4pPr marL="1371600" indent="0">
              <a:buFontTx/>
              <a:buNone/>
              <a:defRPr sz="7200">
                <a:solidFill>
                  <a:schemeClr val="tx2"/>
                </a:solidFill>
              </a:defRPr>
            </a:lvl4pPr>
            <a:lvl5pPr marL="1828800" indent="0">
              <a:buFontTx/>
              <a:buNone/>
              <a:defRPr sz="7200">
                <a:solidFill>
                  <a:schemeClr val="tx2"/>
                </a:solidFill>
              </a:defRPr>
            </a:lvl5pPr>
          </a:lstStyle>
          <a:p>
            <a:pPr lvl="0"/>
            <a:r>
              <a:rPr lang="en-US"/>
              <a:t>130</a:t>
            </a:r>
          </a:p>
        </p:txBody>
      </p:sp>
      <p:sp>
        <p:nvSpPr>
          <p:cNvPr id="21" name="Rectangle 20">
            <a:extLst>
              <a:ext uri="{FF2B5EF4-FFF2-40B4-BE49-F238E27FC236}">
                <a16:creationId xmlns:a16="http://schemas.microsoft.com/office/drawing/2014/main" id="{3538CC38-79A3-43AF-AA3D-C11967FB2D91}"/>
              </a:ext>
            </a:extLst>
          </p:cNvPr>
          <p:cNvSpPr/>
          <p:nvPr userDrawn="1"/>
        </p:nvSpPr>
        <p:spPr>
          <a:xfrm>
            <a:off x="685800" y="3496949"/>
            <a:ext cx="3364992" cy="36576"/>
          </a:xfrm>
          <a:prstGeom prst="rect">
            <a:avLst/>
          </a:prstGeom>
          <a:solidFill>
            <a:srgbClr val="005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851480F5-14D8-4900-97DA-E64D4E61272A}"/>
              </a:ext>
            </a:extLst>
          </p:cNvPr>
          <p:cNvSpPr/>
          <p:nvPr userDrawn="1"/>
        </p:nvSpPr>
        <p:spPr>
          <a:xfrm>
            <a:off x="4406650" y="3496949"/>
            <a:ext cx="3364992" cy="36576"/>
          </a:xfrm>
          <a:prstGeom prst="rect">
            <a:avLst/>
          </a:prstGeom>
          <a:solidFill>
            <a:srgbClr val="005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380D8E16-1935-4427-95C0-050B24E8F513}"/>
              </a:ext>
            </a:extLst>
          </p:cNvPr>
          <p:cNvSpPr/>
          <p:nvPr userDrawn="1"/>
        </p:nvSpPr>
        <p:spPr>
          <a:xfrm>
            <a:off x="8129016" y="3496949"/>
            <a:ext cx="3364992" cy="36576"/>
          </a:xfrm>
          <a:prstGeom prst="rect">
            <a:avLst/>
          </a:prstGeom>
          <a:solidFill>
            <a:srgbClr val="005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lide Number Placeholder 5">
            <a:extLst>
              <a:ext uri="{FF2B5EF4-FFF2-40B4-BE49-F238E27FC236}">
                <a16:creationId xmlns:a16="http://schemas.microsoft.com/office/drawing/2014/main" id="{49C6C3C7-4556-7D4A-8A8C-113132F2BFA6}"/>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1E668788-FE0B-8D58-AE08-643D8B1D731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46579852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Three statistics slide">
    <p:bg>
      <p:bgPr>
        <a:solidFill>
          <a:srgbClr val="005CB9"/>
        </a:solidFill>
        <a:effectLst/>
      </p:bgPr>
    </p:bg>
    <p:spTree>
      <p:nvGrpSpPr>
        <p:cNvPr id="1" name=""/>
        <p:cNvGrpSpPr/>
        <p:nvPr/>
      </p:nvGrpSpPr>
      <p:grpSpPr>
        <a:xfrm>
          <a:off x="0" y="0"/>
          <a:ext cx="0" cy="0"/>
          <a:chOff x="0" y="0"/>
          <a:chExt cx="0" cy="0"/>
        </a:xfrm>
      </p:grpSpPr>
      <p:sp>
        <p:nvSpPr>
          <p:cNvPr id="39" name="Text Placeholder 26">
            <a:extLst>
              <a:ext uri="{FF2B5EF4-FFF2-40B4-BE49-F238E27FC236}">
                <a16:creationId xmlns:a16="http://schemas.microsoft.com/office/drawing/2014/main" id="{8DEB3E39-B088-614E-B3CA-15A79DA5D60F}"/>
              </a:ext>
            </a:extLst>
          </p:cNvPr>
          <p:cNvSpPr>
            <a:spLocks noGrp="1"/>
          </p:cNvSpPr>
          <p:nvPr>
            <p:ph type="body" sz="quarter" idx="17" hasCustomPrompt="1"/>
          </p:nvPr>
        </p:nvSpPr>
        <p:spPr>
          <a:xfrm>
            <a:off x="685800" y="3852545"/>
            <a:ext cx="3364992" cy="735878"/>
          </a:xfrm>
          <a:prstGeom prst="rect">
            <a:avLst/>
          </a:prstGeom>
        </p:spPr>
        <p:txBody>
          <a:bodyPr lIns="0" tIns="0" rIns="0" bIns="0">
            <a:noAutofit/>
          </a:bodyPr>
          <a:lstStyle>
            <a:lvl1pPr marL="0" marR="0" indent="0" algn="l" defTabSz="914400" rtl="0" eaLnBrk="1" fontAlgn="auto" latinLnBrk="0" hangingPunct="1">
              <a:lnSpc>
                <a:spcPct val="100000"/>
              </a:lnSpc>
              <a:spcBef>
                <a:spcPts val="400"/>
              </a:spcBef>
              <a:spcAft>
                <a:spcPts val="0"/>
              </a:spcAft>
              <a:buClrTx/>
              <a:buSzTx/>
              <a:buFontTx/>
              <a:buNone/>
              <a:tabLst/>
              <a:defRPr lang="en-GB" sz="1600" spc="0" baseline="0" smtClean="0">
                <a:solidFill>
                  <a:srgbClr val="DBE2E9"/>
                </a:solidFill>
                <a:effectLs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101A2A"/>
                </a:solidFill>
                <a:effectLst/>
                <a:latin typeface="GE Inspira Sans" panose="020B0503060000000003" pitchFamily="34" charset="77"/>
              </a:rPr>
              <a:t>GE operates in 130 countries</a:t>
            </a:r>
            <a:r>
              <a:rPr lang="en-GB">
                <a:solidFill>
                  <a:srgbClr val="142338"/>
                </a:solidFill>
                <a:effectLst/>
                <a:latin typeface="GE Inspira Sans" panose="020B0503060000000003" pitchFamily="34" charset="77"/>
              </a:rPr>
              <a:t> </a:t>
            </a:r>
            <a:br>
              <a:rPr lang="en-GB">
                <a:solidFill>
                  <a:srgbClr val="142338"/>
                </a:solidFill>
                <a:effectLst/>
                <a:latin typeface="GE Inspira Sans" panose="020B0503060000000003" pitchFamily="34" charset="77"/>
              </a:rPr>
            </a:br>
            <a:r>
              <a:rPr lang="en-GB">
                <a:solidFill>
                  <a:srgbClr val="142338"/>
                </a:solidFill>
                <a:effectLst/>
                <a:latin typeface="GE Inspira Sans" panose="020B0503060000000003" pitchFamily="34" charset="77"/>
              </a:rPr>
              <a:t>worldwide</a:t>
            </a:r>
            <a:endParaRPr lang="en-GB">
              <a:solidFill>
                <a:srgbClr val="101A2A"/>
              </a:solidFill>
              <a:effectLst/>
              <a:latin typeface="GE Inspira Sans" panose="020B0503060000000003" pitchFamily="34" charset="77"/>
            </a:endParaRPr>
          </a:p>
        </p:txBody>
      </p:sp>
      <p:sp>
        <p:nvSpPr>
          <p:cNvPr id="12" name="Text Placeholder 2">
            <a:extLst>
              <a:ext uri="{FF2B5EF4-FFF2-40B4-BE49-F238E27FC236}">
                <a16:creationId xmlns:a16="http://schemas.microsoft.com/office/drawing/2014/main" id="{933B1F1A-371A-2C49-A064-5E0977F18BBE}"/>
              </a:ext>
            </a:extLst>
          </p:cNvPr>
          <p:cNvSpPr>
            <a:spLocks noGrp="1"/>
          </p:cNvSpPr>
          <p:nvPr>
            <p:ph type="body" idx="19" hasCustomPrompt="1"/>
          </p:nvPr>
        </p:nvSpPr>
        <p:spPr>
          <a:xfrm>
            <a:off x="685800" y="1856252"/>
            <a:ext cx="3364992" cy="236009"/>
          </a:xfrm>
          <a:prstGeom prst="rect">
            <a:avLst/>
          </a:prstGeo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GE Inspira Sans" panose="020B0604020202020204" pitchFamily="34" charset="0"/>
              <a:buNone/>
              <a:tabLst/>
              <a:defRPr sz="1150" b="1" cap="all" spc="100" baseline="0">
                <a:solidFill>
                  <a:srgbClr val="DBE2E9"/>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a:t>countries</a:t>
            </a:r>
          </a:p>
        </p:txBody>
      </p:sp>
      <p:sp>
        <p:nvSpPr>
          <p:cNvPr id="15" name="Text Placeholder 2">
            <a:extLst>
              <a:ext uri="{FF2B5EF4-FFF2-40B4-BE49-F238E27FC236}">
                <a16:creationId xmlns:a16="http://schemas.microsoft.com/office/drawing/2014/main" id="{06C5EE65-DF39-184B-A02C-662F18EAF904}"/>
              </a:ext>
            </a:extLst>
          </p:cNvPr>
          <p:cNvSpPr>
            <a:spLocks noGrp="1"/>
          </p:cNvSpPr>
          <p:nvPr>
            <p:ph type="body" idx="20" hasCustomPrompt="1"/>
          </p:nvPr>
        </p:nvSpPr>
        <p:spPr>
          <a:xfrm>
            <a:off x="4406650" y="1856252"/>
            <a:ext cx="3364992" cy="236009"/>
          </a:xfrm>
          <a:prstGeom prst="rect">
            <a:avLst/>
          </a:prstGeom>
        </p:spPr>
        <p:txBody>
          <a:bodyPr lIns="0" tIns="0" rIns="0" bIns="0">
            <a:noAutofit/>
          </a:bodyPr>
          <a:lstStyle>
            <a:lvl1pPr marL="0" marR="0" indent="0" algn="l" defTabSz="914400" rtl="0" eaLnBrk="1" fontAlgn="auto" latinLnBrk="0" hangingPunct="1">
              <a:lnSpc>
                <a:spcPct val="100000"/>
              </a:lnSpc>
              <a:spcBef>
                <a:spcPts val="1000"/>
              </a:spcBef>
              <a:spcAft>
                <a:spcPts val="0"/>
              </a:spcAft>
              <a:buClrTx/>
              <a:buSzTx/>
              <a:buFont typeface="GE Inspira Sans" panose="020B0604020202020204" pitchFamily="34" charset="0"/>
              <a:buNone/>
              <a:tabLst/>
              <a:defRPr sz="1150" b="1" cap="all" spc="100" baseline="0">
                <a:solidFill>
                  <a:srgbClr val="DBE2E9"/>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a:t>Wind turbines</a:t>
            </a:r>
          </a:p>
        </p:txBody>
      </p:sp>
      <p:sp>
        <p:nvSpPr>
          <p:cNvPr id="17" name="Text Placeholder 2">
            <a:extLst>
              <a:ext uri="{FF2B5EF4-FFF2-40B4-BE49-F238E27FC236}">
                <a16:creationId xmlns:a16="http://schemas.microsoft.com/office/drawing/2014/main" id="{A36E78DE-F326-D244-820A-6A84DFC7D0F7}"/>
              </a:ext>
            </a:extLst>
          </p:cNvPr>
          <p:cNvSpPr>
            <a:spLocks noGrp="1"/>
          </p:cNvSpPr>
          <p:nvPr>
            <p:ph type="body" idx="21" hasCustomPrompt="1"/>
          </p:nvPr>
        </p:nvSpPr>
        <p:spPr>
          <a:xfrm>
            <a:off x="8129016" y="1865376"/>
            <a:ext cx="3364992" cy="230768"/>
          </a:xfrm>
          <a:prstGeom prst="rect">
            <a:avLst/>
          </a:prstGeom>
        </p:spPr>
        <p:txBody>
          <a:bodyPr lIns="0" tIns="0" rIns="0" bIns="0">
            <a:noAutofit/>
          </a:bodyPr>
          <a:lstStyle>
            <a:lvl1pPr marL="0" marR="0" indent="0" algn="l" defTabSz="914400" rtl="0" eaLnBrk="1" fontAlgn="auto" latinLnBrk="0" hangingPunct="1">
              <a:lnSpc>
                <a:spcPct val="100000"/>
              </a:lnSpc>
              <a:spcBef>
                <a:spcPts val="1000"/>
              </a:spcBef>
              <a:spcAft>
                <a:spcPts val="0"/>
              </a:spcAft>
              <a:buClrTx/>
              <a:buSzTx/>
              <a:buFont typeface="GE Inspira Sans" panose="020B0604020202020204" pitchFamily="34" charset="0"/>
              <a:buNone/>
              <a:tabLst/>
              <a:defRPr sz="1150" b="1" cap="all" spc="100" baseline="0">
                <a:solidFill>
                  <a:srgbClr val="DBE2E9"/>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a:t>Gas turbines</a:t>
            </a:r>
          </a:p>
        </p:txBody>
      </p:sp>
      <p:sp>
        <p:nvSpPr>
          <p:cNvPr id="4" name="Text Placeholder 3">
            <a:extLst>
              <a:ext uri="{FF2B5EF4-FFF2-40B4-BE49-F238E27FC236}">
                <a16:creationId xmlns:a16="http://schemas.microsoft.com/office/drawing/2014/main" id="{D8300D3B-5FAA-D34E-80A3-B41F9E850893}"/>
              </a:ext>
            </a:extLst>
          </p:cNvPr>
          <p:cNvSpPr>
            <a:spLocks noGrp="1"/>
          </p:cNvSpPr>
          <p:nvPr>
            <p:ph type="body" sz="quarter" idx="22" hasCustomPrompt="1"/>
          </p:nvPr>
        </p:nvSpPr>
        <p:spPr>
          <a:xfrm>
            <a:off x="4408165" y="2160082"/>
            <a:ext cx="3364992" cy="1254635"/>
          </a:xfrm>
          <a:prstGeom prst="rect">
            <a:avLst/>
          </a:prstGeom>
        </p:spPr>
        <p:txBody>
          <a:bodyPr lIns="0" tIns="648000" rIns="0" bIns="0">
            <a:noAutofit/>
          </a:bodyPr>
          <a:lstStyle>
            <a:lvl1pPr marL="0" indent="0">
              <a:lnSpc>
                <a:spcPts val="4000"/>
              </a:lnSpc>
              <a:spcBef>
                <a:spcPts val="0"/>
              </a:spcBef>
              <a:spcAft>
                <a:spcPts val="0"/>
              </a:spcAft>
              <a:buFontTx/>
              <a:buNone/>
              <a:defRPr sz="7200" spc="-200" baseline="0">
                <a:solidFill>
                  <a:schemeClr val="bg1"/>
                </a:solidFill>
              </a:defRPr>
            </a:lvl1pPr>
            <a:lvl2pPr marL="457200" indent="0">
              <a:buFontTx/>
              <a:buNone/>
              <a:defRPr sz="7200">
                <a:solidFill>
                  <a:schemeClr val="tx2"/>
                </a:solidFill>
              </a:defRPr>
            </a:lvl2pPr>
            <a:lvl3pPr marL="914400" indent="0">
              <a:buFontTx/>
              <a:buNone/>
              <a:defRPr sz="7200">
                <a:solidFill>
                  <a:schemeClr val="tx2"/>
                </a:solidFill>
              </a:defRPr>
            </a:lvl3pPr>
            <a:lvl4pPr marL="1371600" indent="0">
              <a:buFontTx/>
              <a:buNone/>
              <a:defRPr sz="7200">
                <a:solidFill>
                  <a:schemeClr val="tx2"/>
                </a:solidFill>
              </a:defRPr>
            </a:lvl4pPr>
            <a:lvl5pPr marL="1828800" indent="0">
              <a:buFontTx/>
              <a:buNone/>
              <a:defRPr sz="7200">
                <a:solidFill>
                  <a:schemeClr val="tx2"/>
                </a:solidFill>
              </a:defRPr>
            </a:lvl5pPr>
          </a:lstStyle>
          <a:p>
            <a:pPr lvl="0"/>
            <a:r>
              <a:rPr lang="en-US"/>
              <a:t>4,000+</a:t>
            </a:r>
          </a:p>
        </p:txBody>
      </p:sp>
      <p:sp>
        <p:nvSpPr>
          <p:cNvPr id="18" name="Text Placeholder 26">
            <a:extLst>
              <a:ext uri="{FF2B5EF4-FFF2-40B4-BE49-F238E27FC236}">
                <a16:creationId xmlns:a16="http://schemas.microsoft.com/office/drawing/2014/main" id="{C5939D23-38D9-3A4E-B2D2-2921F471BC6D}"/>
              </a:ext>
            </a:extLst>
          </p:cNvPr>
          <p:cNvSpPr>
            <a:spLocks noGrp="1"/>
          </p:cNvSpPr>
          <p:nvPr>
            <p:ph type="body" sz="quarter" idx="23" hasCustomPrompt="1"/>
          </p:nvPr>
        </p:nvSpPr>
        <p:spPr>
          <a:xfrm>
            <a:off x="4408165" y="3852545"/>
            <a:ext cx="3364992" cy="735878"/>
          </a:xfrm>
          <a:prstGeom prst="rect">
            <a:avLst/>
          </a:prstGeom>
        </p:spPr>
        <p:txBody>
          <a:bodyPr lIns="0" tIns="0" rIns="0" bIns="0">
            <a:noAutofit/>
          </a:bodyPr>
          <a:lstStyle>
            <a:lvl1pPr marL="0" marR="0" indent="0" algn="l" defTabSz="914400" rtl="0" eaLnBrk="1" fontAlgn="auto" latinLnBrk="0" hangingPunct="1">
              <a:lnSpc>
                <a:spcPct val="100000"/>
              </a:lnSpc>
              <a:spcBef>
                <a:spcPts val="400"/>
              </a:spcBef>
              <a:spcAft>
                <a:spcPts val="0"/>
              </a:spcAft>
              <a:buClrTx/>
              <a:buSzTx/>
              <a:buFontTx/>
              <a:buNone/>
              <a:tabLst/>
              <a:defRPr lang="en-GB" sz="1600" spc="0" baseline="0" smtClean="0">
                <a:solidFill>
                  <a:srgbClr val="DBE2E9"/>
                </a:solidFill>
                <a:effectLs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101A2A"/>
                </a:solidFill>
                <a:effectLst/>
                <a:latin typeface="GE Inspira Sans" panose="020B0503060000000003" pitchFamily="34" charset="77"/>
              </a:rPr>
              <a:t>Installed 400+ GW capacity globally</a:t>
            </a:r>
          </a:p>
        </p:txBody>
      </p:sp>
      <p:sp>
        <p:nvSpPr>
          <p:cNvPr id="23" name="Text Placeholder 26">
            <a:extLst>
              <a:ext uri="{FF2B5EF4-FFF2-40B4-BE49-F238E27FC236}">
                <a16:creationId xmlns:a16="http://schemas.microsoft.com/office/drawing/2014/main" id="{C8194353-81B0-4249-A01F-37B30C9BA3D9}"/>
              </a:ext>
            </a:extLst>
          </p:cNvPr>
          <p:cNvSpPr>
            <a:spLocks noGrp="1"/>
          </p:cNvSpPr>
          <p:nvPr>
            <p:ph type="body" sz="quarter" idx="24" hasCustomPrompt="1"/>
          </p:nvPr>
        </p:nvSpPr>
        <p:spPr>
          <a:xfrm>
            <a:off x="8129016" y="3852545"/>
            <a:ext cx="3364992" cy="735878"/>
          </a:xfrm>
          <a:prstGeom prst="rect">
            <a:avLst/>
          </a:prstGeom>
        </p:spPr>
        <p:txBody>
          <a:bodyPr lIns="0" tIns="0" rIns="0" bIns="0">
            <a:noAutofit/>
          </a:bodyPr>
          <a:lstStyle>
            <a:lvl1pPr marL="0" marR="0" indent="0" algn="l" defTabSz="914400" rtl="0" eaLnBrk="1" fontAlgn="auto" latinLnBrk="0" hangingPunct="1">
              <a:lnSpc>
                <a:spcPct val="100000"/>
              </a:lnSpc>
              <a:spcBef>
                <a:spcPts val="400"/>
              </a:spcBef>
              <a:spcAft>
                <a:spcPts val="0"/>
              </a:spcAft>
              <a:buClrTx/>
              <a:buSzTx/>
              <a:buFontTx/>
              <a:buNone/>
              <a:tabLst/>
              <a:defRPr lang="en-GB" sz="1600" spc="0" baseline="0" smtClean="0">
                <a:solidFill>
                  <a:srgbClr val="DBE2E9"/>
                </a:solidFill>
                <a:effectLs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101A2A"/>
                </a:solidFill>
                <a:effectLst/>
                <a:latin typeface="GE Inspira Sans" panose="020B0503060000000003" pitchFamily="34" charset="77"/>
              </a:rPr>
              <a:t>Equipping 90% of transmission </a:t>
            </a:r>
            <a:br>
              <a:rPr lang="en-GB">
                <a:solidFill>
                  <a:srgbClr val="101A2A"/>
                </a:solidFill>
                <a:effectLst/>
                <a:latin typeface="GE Inspira Sans" panose="020B0503060000000003" pitchFamily="34" charset="77"/>
              </a:rPr>
            </a:br>
            <a:r>
              <a:rPr lang="en-GB">
                <a:solidFill>
                  <a:srgbClr val="101A2A"/>
                </a:solidFill>
                <a:effectLst/>
                <a:latin typeface="GE Inspira Sans" panose="020B0503060000000003" pitchFamily="34" charset="77"/>
              </a:rPr>
              <a:t>utilities worldwide</a:t>
            </a:r>
          </a:p>
        </p:txBody>
      </p:sp>
      <p:sp>
        <p:nvSpPr>
          <p:cNvPr id="6" name="Text Placeholder 5">
            <a:extLst>
              <a:ext uri="{FF2B5EF4-FFF2-40B4-BE49-F238E27FC236}">
                <a16:creationId xmlns:a16="http://schemas.microsoft.com/office/drawing/2014/main" id="{1778B1B1-2BA7-6444-85A2-E24FFB372CAB}"/>
              </a:ext>
            </a:extLst>
          </p:cNvPr>
          <p:cNvSpPr>
            <a:spLocks noGrp="1"/>
          </p:cNvSpPr>
          <p:nvPr>
            <p:ph type="body" sz="quarter" idx="25" hasCustomPrompt="1"/>
          </p:nvPr>
        </p:nvSpPr>
        <p:spPr>
          <a:xfrm>
            <a:off x="8129016" y="2158895"/>
            <a:ext cx="3364992" cy="1254125"/>
          </a:xfrm>
          <a:prstGeom prst="rect">
            <a:avLst/>
          </a:prstGeom>
        </p:spPr>
        <p:txBody>
          <a:bodyPr lIns="0" tIns="648000" rIns="0" bIns="0">
            <a:noAutofit/>
          </a:bodyPr>
          <a:lstStyle>
            <a:lvl1pPr marL="0" indent="0">
              <a:lnSpc>
                <a:spcPts val="4000"/>
              </a:lnSpc>
              <a:spcBef>
                <a:spcPts val="0"/>
              </a:spcBef>
              <a:spcAft>
                <a:spcPts val="0"/>
              </a:spcAft>
              <a:buFontTx/>
              <a:buNone/>
              <a:defRPr sz="7200" spc="-200" baseline="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8,000+</a:t>
            </a:r>
          </a:p>
        </p:txBody>
      </p:sp>
      <p:sp>
        <p:nvSpPr>
          <p:cNvPr id="26" name="Text Placeholder 3">
            <a:extLst>
              <a:ext uri="{FF2B5EF4-FFF2-40B4-BE49-F238E27FC236}">
                <a16:creationId xmlns:a16="http://schemas.microsoft.com/office/drawing/2014/main" id="{FB5AA8CD-1B53-664E-9DE7-20059A86BD0A}"/>
              </a:ext>
            </a:extLst>
          </p:cNvPr>
          <p:cNvSpPr>
            <a:spLocks noGrp="1"/>
          </p:cNvSpPr>
          <p:nvPr>
            <p:ph type="body" sz="quarter" idx="28" hasCustomPrompt="1"/>
          </p:nvPr>
        </p:nvSpPr>
        <p:spPr>
          <a:xfrm>
            <a:off x="685800" y="2158385"/>
            <a:ext cx="3364992" cy="1254635"/>
          </a:xfrm>
          <a:prstGeom prst="rect">
            <a:avLst/>
          </a:prstGeom>
        </p:spPr>
        <p:txBody>
          <a:bodyPr lIns="0" tIns="648000" rIns="0" bIns="0">
            <a:noAutofit/>
          </a:bodyPr>
          <a:lstStyle>
            <a:lvl1pPr marL="0" indent="0">
              <a:lnSpc>
                <a:spcPts val="4000"/>
              </a:lnSpc>
              <a:spcBef>
                <a:spcPts val="0"/>
              </a:spcBef>
              <a:spcAft>
                <a:spcPts val="0"/>
              </a:spcAft>
              <a:buFontTx/>
              <a:buNone/>
              <a:defRPr sz="7200" spc="-300" baseline="0">
                <a:solidFill>
                  <a:schemeClr val="bg1"/>
                </a:solidFill>
              </a:defRPr>
            </a:lvl1pPr>
            <a:lvl2pPr marL="457200" indent="0">
              <a:buFontTx/>
              <a:buNone/>
              <a:defRPr sz="7200">
                <a:solidFill>
                  <a:schemeClr val="tx2"/>
                </a:solidFill>
              </a:defRPr>
            </a:lvl2pPr>
            <a:lvl3pPr marL="914400" indent="0">
              <a:buFontTx/>
              <a:buNone/>
              <a:defRPr sz="7200">
                <a:solidFill>
                  <a:schemeClr val="tx2"/>
                </a:solidFill>
              </a:defRPr>
            </a:lvl3pPr>
            <a:lvl4pPr marL="1371600" indent="0">
              <a:buFontTx/>
              <a:buNone/>
              <a:defRPr sz="7200">
                <a:solidFill>
                  <a:schemeClr val="tx2"/>
                </a:solidFill>
              </a:defRPr>
            </a:lvl4pPr>
            <a:lvl5pPr marL="1828800" indent="0">
              <a:buFontTx/>
              <a:buNone/>
              <a:defRPr sz="7200">
                <a:solidFill>
                  <a:schemeClr val="tx2"/>
                </a:solidFill>
              </a:defRPr>
            </a:lvl5pPr>
          </a:lstStyle>
          <a:p>
            <a:pPr lvl="0"/>
            <a:r>
              <a:rPr lang="en-US"/>
              <a:t>130</a:t>
            </a:r>
          </a:p>
        </p:txBody>
      </p:sp>
      <p:sp>
        <p:nvSpPr>
          <p:cNvPr id="21" name="Rectangle 20">
            <a:extLst>
              <a:ext uri="{FF2B5EF4-FFF2-40B4-BE49-F238E27FC236}">
                <a16:creationId xmlns:a16="http://schemas.microsoft.com/office/drawing/2014/main" id="{3538CC38-79A3-43AF-AA3D-C11967FB2D91}"/>
              </a:ext>
            </a:extLst>
          </p:cNvPr>
          <p:cNvSpPr/>
          <p:nvPr userDrawn="1"/>
        </p:nvSpPr>
        <p:spPr>
          <a:xfrm>
            <a:off x="685800" y="3496949"/>
            <a:ext cx="3364992" cy="365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851480F5-14D8-4900-97DA-E64D4E61272A}"/>
              </a:ext>
            </a:extLst>
          </p:cNvPr>
          <p:cNvSpPr/>
          <p:nvPr userDrawn="1"/>
        </p:nvSpPr>
        <p:spPr>
          <a:xfrm>
            <a:off x="4406650" y="3496949"/>
            <a:ext cx="3364992" cy="365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380D8E16-1935-4427-95C0-050B24E8F513}"/>
              </a:ext>
            </a:extLst>
          </p:cNvPr>
          <p:cNvSpPr/>
          <p:nvPr userDrawn="1"/>
        </p:nvSpPr>
        <p:spPr>
          <a:xfrm>
            <a:off x="8129016" y="3496949"/>
            <a:ext cx="3364992" cy="365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lide Number Placeholder 5">
            <a:extLst>
              <a:ext uri="{FF2B5EF4-FFF2-40B4-BE49-F238E27FC236}">
                <a16:creationId xmlns:a16="http://schemas.microsoft.com/office/drawing/2014/main" id="{49C6C3C7-4556-7D4A-8A8C-113132F2BFA6}"/>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chemeClr val="bg1"/>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descr="A black background with white text&#10;&#10;Description automatically generated">
            <a:extLst>
              <a:ext uri="{FF2B5EF4-FFF2-40B4-BE49-F238E27FC236}">
                <a16:creationId xmlns:a16="http://schemas.microsoft.com/office/drawing/2014/main" id="{3188D938-8BB9-DEC4-FBCF-A490D27FF96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21814" y="6023028"/>
            <a:ext cx="2326161" cy="642088"/>
          </a:xfrm>
          <a:prstGeom prst="rect">
            <a:avLst/>
          </a:prstGeom>
        </p:spPr>
      </p:pic>
    </p:spTree>
    <p:extLst>
      <p:ext uri="{BB962C8B-B14F-4D97-AF65-F5344CB8AC3E}">
        <p14:creationId xmlns:p14="http://schemas.microsoft.com/office/powerpoint/2010/main" val="152828718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abl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able Placeholder 2">
            <a:extLst>
              <a:ext uri="{FF2B5EF4-FFF2-40B4-BE49-F238E27FC236}">
                <a16:creationId xmlns:a16="http://schemas.microsoft.com/office/drawing/2014/main" id="{98D20083-8B89-C241-8C88-0C28005D446B}"/>
              </a:ext>
            </a:extLst>
          </p:cNvPr>
          <p:cNvSpPr>
            <a:spLocks noGrp="1"/>
          </p:cNvSpPr>
          <p:nvPr>
            <p:ph type="tbl" sz="quarter" idx="13"/>
          </p:nvPr>
        </p:nvSpPr>
        <p:spPr>
          <a:xfrm>
            <a:off x="685800" y="1691640"/>
            <a:ext cx="6227762" cy="4103687"/>
          </a:xfrm>
          <a:prstGeom prst="rect">
            <a:avLst/>
          </a:prstGeom>
        </p:spPr>
        <p:txBody>
          <a:bodyPr/>
          <a:lstStyle>
            <a:lvl1pPr>
              <a:defRPr>
                <a:noFill/>
              </a:defRPr>
            </a:lvl1pPr>
          </a:lstStyle>
          <a:p>
            <a:r>
              <a:rPr lang="en-US"/>
              <a:t>Click icon to add table</a:t>
            </a:r>
          </a:p>
        </p:txBody>
      </p:sp>
      <p:sp>
        <p:nvSpPr>
          <p:cNvPr id="6" name="TextBox 5">
            <a:extLst>
              <a:ext uri="{FF2B5EF4-FFF2-40B4-BE49-F238E27FC236}">
                <a16:creationId xmlns:a16="http://schemas.microsoft.com/office/drawing/2014/main" id="{82DE96A8-29DD-5B47-91D1-F00B410D1642}"/>
              </a:ext>
            </a:extLst>
          </p:cNvPr>
          <p:cNvSpPr txBox="1"/>
          <p:nvPr userDrawn="1"/>
        </p:nvSpPr>
        <p:spPr>
          <a:xfrm>
            <a:off x="8598568" y="6529137"/>
            <a:ext cx="184731" cy="369332"/>
          </a:xfrm>
          <a:prstGeom prst="rect">
            <a:avLst/>
          </a:prstGeom>
          <a:noFill/>
        </p:spPr>
        <p:txBody>
          <a:bodyPr wrap="none" rtlCol="0">
            <a:spAutoFit/>
          </a:bodyPr>
          <a:lstStyle/>
          <a:p>
            <a:endParaRPr lang="en-US"/>
          </a:p>
        </p:txBody>
      </p:sp>
      <p:sp>
        <p:nvSpPr>
          <p:cNvPr id="11" name="Title 21">
            <a:extLst>
              <a:ext uri="{FF2B5EF4-FFF2-40B4-BE49-F238E27FC236}">
                <a16:creationId xmlns:a16="http://schemas.microsoft.com/office/drawing/2014/main" id="{E19CD5B2-B72A-5C46-85B6-16BCAA94C32B}"/>
              </a:ext>
            </a:extLst>
          </p:cNvPr>
          <p:cNvSpPr>
            <a:spLocks noGrp="1"/>
          </p:cNvSpPr>
          <p:nvPr>
            <p:ph type="title" hasCustomPrompt="1"/>
          </p:nvPr>
        </p:nvSpPr>
        <p:spPr>
          <a:xfrm>
            <a:off x="685800" y="403598"/>
            <a:ext cx="10432800" cy="908101"/>
          </a:xfrm>
        </p:spPr>
        <p:txBody>
          <a:bodyPr/>
          <a:lstStyle>
            <a:lvl1pPr>
              <a:lnSpc>
                <a:spcPct val="100000"/>
              </a:lnSpc>
              <a:spcBef>
                <a:spcPts val="0"/>
              </a:spcBef>
              <a:defRPr lang="en-GB" b="0" i="0" u="none" strike="noStrike" smtClean="0">
                <a:solidFill>
                  <a:schemeClr val="tx1"/>
                </a:solidFill>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useBgFill="1">
        <p:nvSpPr>
          <p:cNvPr id="7" name="Slide Number Placeholder 5">
            <a:extLst>
              <a:ext uri="{FF2B5EF4-FFF2-40B4-BE49-F238E27FC236}">
                <a16:creationId xmlns:a16="http://schemas.microsoft.com/office/drawing/2014/main" id="{10044E47-1265-1E42-ACBE-89AC16D7049A}"/>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938D12A8-54D3-728E-9A11-B8417E83BA02}"/>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932258199"/>
      </p:ext>
    </p:extLst>
  </p:cSld>
  <p:clrMapOvr>
    <a:overrideClrMapping bg1="lt1" tx1="dk1" bg2="lt2" tx2="dk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able slide - text right s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ext Placeholder 24">
            <a:extLst>
              <a:ext uri="{FF2B5EF4-FFF2-40B4-BE49-F238E27FC236}">
                <a16:creationId xmlns:a16="http://schemas.microsoft.com/office/drawing/2014/main" id="{2477D48A-DF73-024C-B726-6B438A48CC7C}"/>
              </a:ext>
            </a:extLst>
          </p:cNvPr>
          <p:cNvSpPr>
            <a:spLocks noGrp="1"/>
          </p:cNvSpPr>
          <p:nvPr>
            <p:ph type="body" sz="quarter" idx="25" hasCustomPrompt="1"/>
          </p:nvPr>
        </p:nvSpPr>
        <p:spPr>
          <a:xfrm>
            <a:off x="7277100" y="2212848"/>
            <a:ext cx="4216908" cy="3631980"/>
          </a:xfrm>
          <a:prstGeom prst="rect">
            <a:avLst/>
          </a:prstGeom>
        </p:spPr>
        <p:txBody>
          <a:bodyPr lIns="0" tIns="0" rIns="0" bIns="0">
            <a:noAutofit/>
          </a:bodyPr>
          <a:lstStyle>
            <a:lvl1pPr marL="0" indent="0">
              <a:lnSpc>
                <a:spcPct val="100000"/>
              </a:lnSpc>
              <a:spcBef>
                <a:spcPts val="600"/>
              </a:spcBef>
              <a:spcAft>
                <a:spcPts val="0"/>
              </a:spcAft>
              <a:buFontTx/>
              <a:buNone/>
              <a:defRPr sz="16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add text. At vero eos et accusam et justo duo dolores et </a:t>
            </a:r>
            <a:r>
              <a:rPr lang="en-US" err="1"/>
              <a:t>ea</a:t>
            </a:r>
            <a:r>
              <a:rPr lang="en-US"/>
              <a:t>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et </a:t>
            </a:r>
            <a:r>
              <a:rPr lang="en-US" err="1"/>
              <a:t>justo</a:t>
            </a:r>
            <a:r>
              <a:rPr lang="en-US"/>
              <a:t> duo amet. </a:t>
            </a:r>
          </a:p>
          <a:p>
            <a:pPr lvl="0"/>
            <a:r>
              <a:rPr lang="en-US"/>
              <a:t>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At vero </a:t>
            </a:r>
            <a:r>
              <a:rPr lang="en-US" err="1"/>
              <a:t>eos</a:t>
            </a:r>
            <a:r>
              <a:rPr lang="en-US"/>
              <a:t> et </a:t>
            </a:r>
            <a:r>
              <a:rPr lang="en-US" err="1"/>
              <a:t>accusam</a:t>
            </a:r>
            <a:r>
              <a:rPr lang="en-US"/>
              <a:t> et </a:t>
            </a:r>
            <a:r>
              <a:rPr lang="en-US" err="1"/>
              <a:t>justo</a:t>
            </a:r>
            <a:r>
              <a:rPr lang="en-US"/>
              <a:t> duo </a:t>
            </a:r>
            <a:r>
              <a:rPr lang="en-US" err="1"/>
              <a:t>dolores</a:t>
            </a:r>
            <a:r>
              <a:rPr lang="en-US"/>
              <a:t> et </a:t>
            </a:r>
            <a:r>
              <a:rPr lang="en-US" err="1"/>
              <a:t>ea</a:t>
            </a:r>
            <a:r>
              <a:rPr lang="en-US"/>
              <a:t> </a:t>
            </a:r>
            <a:r>
              <a:rPr lang="en-US" err="1"/>
              <a:t>rebum</a:t>
            </a:r>
            <a:r>
              <a:rPr lang="en-US"/>
              <a:t>. </a:t>
            </a:r>
          </a:p>
        </p:txBody>
      </p:sp>
      <p:sp>
        <p:nvSpPr>
          <p:cNvPr id="13" name="Table Placeholder 2">
            <a:extLst>
              <a:ext uri="{FF2B5EF4-FFF2-40B4-BE49-F238E27FC236}">
                <a16:creationId xmlns:a16="http://schemas.microsoft.com/office/drawing/2014/main" id="{1493D8DE-C696-C641-B026-7F4DAA5915B3}"/>
              </a:ext>
            </a:extLst>
          </p:cNvPr>
          <p:cNvSpPr>
            <a:spLocks noGrp="1"/>
          </p:cNvSpPr>
          <p:nvPr>
            <p:ph type="tbl" sz="quarter" idx="13"/>
          </p:nvPr>
        </p:nvSpPr>
        <p:spPr>
          <a:xfrm>
            <a:off x="685800" y="1691640"/>
            <a:ext cx="6227762" cy="4103687"/>
          </a:xfrm>
          <a:prstGeom prst="rect">
            <a:avLst/>
          </a:prstGeom>
        </p:spPr>
        <p:txBody>
          <a:bodyPr/>
          <a:lstStyle>
            <a:lvl1pPr>
              <a:defRPr>
                <a:noFill/>
              </a:defRPr>
            </a:lvl1pPr>
          </a:lstStyle>
          <a:p>
            <a:r>
              <a:rPr lang="en-US"/>
              <a:t>Click icon to add table</a:t>
            </a:r>
          </a:p>
        </p:txBody>
      </p:sp>
      <p:sp>
        <p:nvSpPr>
          <p:cNvPr id="14" name="Text Placeholder 6">
            <a:extLst>
              <a:ext uri="{FF2B5EF4-FFF2-40B4-BE49-F238E27FC236}">
                <a16:creationId xmlns:a16="http://schemas.microsoft.com/office/drawing/2014/main" id="{1A5A6701-76D1-DF42-80C5-1CB53A257B44}"/>
              </a:ext>
            </a:extLst>
          </p:cNvPr>
          <p:cNvSpPr>
            <a:spLocks noGrp="1"/>
          </p:cNvSpPr>
          <p:nvPr>
            <p:ph type="body" sz="quarter" idx="35" hasCustomPrompt="1"/>
          </p:nvPr>
        </p:nvSpPr>
        <p:spPr>
          <a:xfrm>
            <a:off x="7277100" y="1691640"/>
            <a:ext cx="4216908" cy="260350"/>
          </a:xfrm>
          <a:prstGeom prst="rect">
            <a:avLst/>
          </a:prstGeom>
        </p:spPr>
        <p:txBody>
          <a:bodyPr>
            <a:noAutofit/>
          </a:bodyPr>
          <a:lstStyle>
            <a:lvl1pPr>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5" name="Title 21">
            <a:extLst>
              <a:ext uri="{FF2B5EF4-FFF2-40B4-BE49-F238E27FC236}">
                <a16:creationId xmlns:a16="http://schemas.microsoft.com/office/drawing/2014/main" id="{5DA3FCDB-DC28-C746-B914-E25DB11C7E7A}"/>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solidFill>
                  <a:schemeClr val="tx1"/>
                </a:solidFill>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useBgFill="1">
        <p:nvSpPr>
          <p:cNvPr id="7" name="Slide Number Placeholder 5">
            <a:extLst>
              <a:ext uri="{FF2B5EF4-FFF2-40B4-BE49-F238E27FC236}">
                <a16:creationId xmlns:a16="http://schemas.microsoft.com/office/drawing/2014/main" id="{6A647E8E-9D28-034B-9B87-2AA0748B13A7}"/>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AB48D43E-A7CA-E6C5-AD9D-DDCBE25C1E1A}"/>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1658080638"/>
      </p:ext>
    </p:extLst>
  </p:cSld>
  <p:clrMapOvr>
    <a:overrideClrMapping bg1="lt1" tx1="dk1" bg2="lt2" tx2="dk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hart slide blue">
    <p:bg>
      <p:bgPr>
        <a:solidFill>
          <a:schemeClr val="tx1"/>
        </a:solidFill>
        <a:effectLst/>
      </p:bgPr>
    </p:bg>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5AFB7DC2-B300-F54A-9438-99C56E71F45E}"/>
              </a:ext>
            </a:extLst>
          </p:cNvPr>
          <p:cNvSpPr>
            <a:spLocks noGrp="1"/>
          </p:cNvSpPr>
          <p:nvPr>
            <p:ph type="chart" sz="quarter" idx="13"/>
          </p:nvPr>
        </p:nvSpPr>
        <p:spPr>
          <a:xfrm>
            <a:off x="685800" y="1554480"/>
            <a:ext cx="10826496" cy="4331354"/>
          </a:xfrm>
          <a:prstGeom prst="rect">
            <a:avLst/>
          </a:prstGeom>
        </p:spPr>
        <p:txBody>
          <a:bodyPr/>
          <a:lstStyle>
            <a:lvl1pPr>
              <a:defRPr>
                <a:noFill/>
              </a:defRPr>
            </a:lvl1pPr>
          </a:lstStyle>
          <a:p>
            <a:r>
              <a:rPr lang="en-US"/>
              <a:t>Click icon to add chart</a:t>
            </a:r>
          </a:p>
        </p:txBody>
      </p:sp>
      <p:sp>
        <p:nvSpPr>
          <p:cNvPr id="12" name="Title 21">
            <a:extLst>
              <a:ext uri="{FF2B5EF4-FFF2-40B4-BE49-F238E27FC236}">
                <a16:creationId xmlns:a16="http://schemas.microsoft.com/office/drawing/2014/main" id="{66EE4847-EDC0-684B-9AAE-D0F8A726D70A}"/>
              </a:ext>
            </a:extLst>
          </p:cNvPr>
          <p:cNvSpPr>
            <a:spLocks noGrp="1"/>
          </p:cNvSpPr>
          <p:nvPr>
            <p:ph type="title" hasCustomPrompt="1"/>
          </p:nvPr>
        </p:nvSpPr>
        <p:spPr>
          <a:xfrm>
            <a:off x="685800" y="405181"/>
            <a:ext cx="10432800" cy="908101"/>
          </a:xfrm>
        </p:spPr>
        <p:txBody>
          <a:bodyPr/>
          <a:lstStyle>
            <a:lvl1pPr>
              <a:lnSpc>
                <a:spcPct val="100000"/>
              </a:lnSpc>
              <a:spcBef>
                <a:spcPts val="0"/>
              </a:spcBef>
              <a:defRPr lang="en-GB" b="0" i="0" u="none" strike="noStrike" smtClean="0">
                <a:solidFill>
                  <a:schemeClr val="bg1"/>
                </a:solidFill>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11" name="Slide Number Placeholder 5">
            <a:extLst>
              <a:ext uri="{FF2B5EF4-FFF2-40B4-BE49-F238E27FC236}">
                <a16:creationId xmlns:a16="http://schemas.microsoft.com/office/drawing/2014/main" id="{E3954A4E-0D7F-6A42-BF7A-570D31FC49E8}"/>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chemeClr val="bg1"/>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descr="A black background with white text&#10;&#10;Description automatically generated">
            <a:extLst>
              <a:ext uri="{FF2B5EF4-FFF2-40B4-BE49-F238E27FC236}">
                <a16:creationId xmlns:a16="http://schemas.microsoft.com/office/drawing/2014/main" id="{59BD4098-967D-F7A3-7A0A-EEAD29E188C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21814" y="6023028"/>
            <a:ext cx="2326161" cy="642088"/>
          </a:xfrm>
          <a:prstGeom prst="rect">
            <a:avLst/>
          </a:prstGeom>
        </p:spPr>
      </p:pic>
    </p:spTree>
    <p:extLst>
      <p:ext uri="{BB962C8B-B14F-4D97-AF65-F5344CB8AC3E}">
        <p14:creationId xmlns:p14="http://schemas.microsoft.com/office/powerpoint/2010/main" val="126408229"/>
      </p:ext>
    </p:extLst>
  </p:cSld>
  <p:clrMapOvr>
    <a:overrideClrMapping bg1="lt1" tx1="dk1" bg2="lt2" tx2="dk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hart slide whit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5AFB7DC2-B300-F54A-9438-99C56E71F45E}"/>
              </a:ext>
            </a:extLst>
          </p:cNvPr>
          <p:cNvSpPr>
            <a:spLocks noGrp="1"/>
          </p:cNvSpPr>
          <p:nvPr>
            <p:ph type="chart" sz="quarter" idx="13"/>
          </p:nvPr>
        </p:nvSpPr>
        <p:spPr>
          <a:xfrm>
            <a:off x="685800" y="1554480"/>
            <a:ext cx="10826496" cy="4362525"/>
          </a:xfrm>
          <a:prstGeom prst="rect">
            <a:avLst/>
          </a:prstGeom>
        </p:spPr>
        <p:txBody>
          <a:bodyPr/>
          <a:lstStyle>
            <a:lvl1pPr>
              <a:defRPr>
                <a:noFill/>
              </a:defRPr>
            </a:lvl1pPr>
          </a:lstStyle>
          <a:p>
            <a:r>
              <a:rPr lang="en-US"/>
              <a:t>Click icon to add chart</a:t>
            </a:r>
          </a:p>
        </p:txBody>
      </p:sp>
      <p:sp>
        <p:nvSpPr>
          <p:cNvPr id="12" name="Title 21">
            <a:extLst>
              <a:ext uri="{FF2B5EF4-FFF2-40B4-BE49-F238E27FC236}">
                <a16:creationId xmlns:a16="http://schemas.microsoft.com/office/drawing/2014/main" id="{C2EC6BA5-3813-3A4C-9088-F24F3B28AF41}"/>
              </a:ext>
            </a:extLst>
          </p:cNvPr>
          <p:cNvSpPr>
            <a:spLocks noGrp="1"/>
          </p:cNvSpPr>
          <p:nvPr>
            <p:ph type="title" hasCustomPrompt="1"/>
          </p:nvPr>
        </p:nvSpPr>
        <p:spPr>
          <a:xfrm>
            <a:off x="685800" y="404256"/>
            <a:ext cx="10432800" cy="908101"/>
          </a:xfrm>
        </p:spPr>
        <p:txBody>
          <a:bodyPr/>
          <a:lstStyle>
            <a:lvl1pPr>
              <a:lnSpc>
                <a:spcPct val="100000"/>
              </a:lnSpc>
              <a:spcBef>
                <a:spcPts val="0"/>
              </a:spcBef>
              <a:defRPr lang="en-GB" b="0" i="0" u="none" strike="noStrike" smtClean="0">
                <a:solidFill>
                  <a:schemeClr val="tx1"/>
                </a:solidFill>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11" name="Slide Number Placeholder 5">
            <a:extLst>
              <a:ext uri="{FF2B5EF4-FFF2-40B4-BE49-F238E27FC236}">
                <a16:creationId xmlns:a16="http://schemas.microsoft.com/office/drawing/2014/main" id="{39952482-7538-044B-9859-8E01C8E7E73B}"/>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8A9D0B2B-788F-4327-73DA-1D4A7CD5B8A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1594853083"/>
      </p:ext>
    </p:extLst>
  </p:cSld>
  <p:clrMapOvr>
    <a:overrideClrMapping bg1="lt1" tx1="dk1" bg2="lt2" tx2="dk2" accent1="accent1" accent2="accent2" accent3="accent3" accent4="accent4" accent5="accent5" accent6="accent6" hlink="hlink" folHlink="folHlink"/>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Only">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itle 21">
            <a:extLst>
              <a:ext uri="{FF2B5EF4-FFF2-40B4-BE49-F238E27FC236}">
                <a16:creationId xmlns:a16="http://schemas.microsoft.com/office/drawing/2014/main" id="{35E854F1-77B4-4BE1-B66C-3A7ACFF0C38A}"/>
              </a:ext>
            </a:extLst>
          </p:cNvPr>
          <p:cNvSpPr>
            <a:spLocks noGrp="1"/>
          </p:cNvSpPr>
          <p:nvPr>
            <p:ph type="title" hasCustomPrompt="1"/>
          </p:nvPr>
        </p:nvSpPr>
        <p:spPr>
          <a:xfrm>
            <a:off x="685800" y="404256"/>
            <a:ext cx="10432800" cy="908101"/>
          </a:xfrm>
        </p:spPr>
        <p:txBody>
          <a:bodyPr/>
          <a:lstStyle>
            <a:lvl1pPr>
              <a:lnSpc>
                <a:spcPct val="100000"/>
              </a:lnSpc>
              <a:spcBef>
                <a:spcPts val="0"/>
              </a:spcBef>
              <a:defRPr lang="en-GB" b="0" i="0" u="none" strike="noStrike" smtClean="0">
                <a:solidFill>
                  <a:schemeClr val="tx1"/>
                </a:solidFill>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4" name="Slide Number Placeholder 5">
            <a:extLst>
              <a:ext uri="{FF2B5EF4-FFF2-40B4-BE49-F238E27FC236}">
                <a16:creationId xmlns:a16="http://schemas.microsoft.com/office/drawing/2014/main" id="{4732BF6D-0283-9241-A094-36593C034DE8}"/>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71B0051C-2581-BA62-4628-0777F6F7EB09}"/>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110376471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F08FEBF4-498C-644C-A463-BFF5AF6F572F}"/>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5B08AC7F-FBB2-863B-244C-2DC42B039595}"/>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7269770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ntent">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7351067-710B-7C49-BE90-2F12DCECD625}"/>
              </a:ext>
            </a:extLst>
          </p:cNvPr>
          <p:cNvSpPr>
            <a:spLocks noGrp="1"/>
          </p:cNvSpPr>
          <p:nvPr>
            <p:ph sz="half" idx="1"/>
          </p:nvPr>
        </p:nvSpPr>
        <p:spPr>
          <a:xfrm>
            <a:off x="685800" y="1691640"/>
            <a:ext cx="5230368" cy="4114800"/>
          </a:xfrm>
          <a:prstGeom prst="rect">
            <a:avLst/>
          </a:prstGeom>
        </p:spPr>
        <p:txBody>
          <a:bodyPr/>
          <a:lstStyle>
            <a:lvl1pPr>
              <a:spcBef>
                <a:spcPts val="700"/>
              </a:spcBef>
              <a:spcAft>
                <a:spcPts val="0"/>
              </a:spcAft>
              <a:defRPr/>
            </a:lvl1pPr>
            <a:lvl2pPr>
              <a:spcBef>
                <a:spcPts val="700"/>
              </a:spcBef>
              <a:spcAft>
                <a:spcPts val="0"/>
              </a:spcAft>
              <a:defRPr/>
            </a:lvl2pPr>
            <a:lvl3pPr>
              <a:spcBef>
                <a:spcPts val="700"/>
              </a:spcBef>
              <a:spcAft>
                <a:spcPts val="0"/>
              </a:spcAft>
              <a:defRPr/>
            </a:lvl3pPr>
            <a:lvl4pPr>
              <a:spcBef>
                <a:spcPts val="700"/>
              </a:spcBef>
              <a:spcAft>
                <a:spcPts val="0"/>
              </a:spcAft>
              <a:defRPr/>
            </a:lvl4pPr>
            <a:lvl5pPr>
              <a:spcBef>
                <a:spcPts val="700"/>
              </a:spcBef>
              <a:spcAft>
                <a:spcPts val="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itle 9">
            <a:extLst>
              <a:ext uri="{FF2B5EF4-FFF2-40B4-BE49-F238E27FC236}">
                <a16:creationId xmlns:a16="http://schemas.microsoft.com/office/drawing/2014/main" id="{C4E21041-D6CA-6E44-8DB1-2DD3533A3A23}"/>
              </a:ext>
            </a:extLst>
          </p:cNvPr>
          <p:cNvSpPr>
            <a:spLocks noGrp="1"/>
          </p:cNvSpPr>
          <p:nvPr>
            <p:ph type="title"/>
          </p:nvPr>
        </p:nvSpPr>
        <p:spPr>
          <a:xfrm>
            <a:off x="685800" y="404115"/>
            <a:ext cx="10515599" cy="1037502"/>
          </a:xfrm>
        </p:spPr>
        <p:txBody>
          <a:bodyPr/>
          <a:lstStyle>
            <a:lvl1pPr>
              <a:lnSpc>
                <a:spcPct val="100000"/>
              </a:lnSpc>
              <a:defRPr/>
            </a:lvl1pPr>
          </a:lstStyle>
          <a:p>
            <a:r>
              <a:rPr lang="en-US"/>
              <a:t>Click to edit Master title style</a:t>
            </a:r>
          </a:p>
        </p:txBody>
      </p:sp>
      <p:sp>
        <p:nvSpPr>
          <p:cNvPr id="6" name="Slide Number Placeholder 5">
            <a:extLst>
              <a:ext uri="{FF2B5EF4-FFF2-40B4-BE49-F238E27FC236}">
                <a16:creationId xmlns:a16="http://schemas.microsoft.com/office/drawing/2014/main" id="{79A5C659-FD72-3445-8943-8DA1ABC905AA}"/>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11" name="Content Placeholder 2">
            <a:extLst>
              <a:ext uri="{FF2B5EF4-FFF2-40B4-BE49-F238E27FC236}">
                <a16:creationId xmlns:a16="http://schemas.microsoft.com/office/drawing/2014/main" id="{CE172489-B115-ED42-B8B1-EDF1645BCB78}"/>
              </a:ext>
            </a:extLst>
          </p:cNvPr>
          <p:cNvSpPr>
            <a:spLocks noGrp="1"/>
          </p:cNvSpPr>
          <p:nvPr>
            <p:ph sz="half" idx="10"/>
          </p:nvPr>
        </p:nvSpPr>
        <p:spPr>
          <a:xfrm>
            <a:off x="6272784" y="1691640"/>
            <a:ext cx="5230368" cy="4114800"/>
          </a:xfrm>
          <a:prstGeom prst="rect">
            <a:avLst/>
          </a:prstGeom>
        </p:spPr>
        <p:txBody>
          <a:bodyPr/>
          <a:lstStyle>
            <a:lvl1pPr>
              <a:spcBef>
                <a:spcPts val="700"/>
              </a:spcBef>
              <a:spcAft>
                <a:spcPts val="0"/>
              </a:spcAft>
              <a:defRPr/>
            </a:lvl1pPr>
            <a:lvl2pPr>
              <a:spcBef>
                <a:spcPts val="700"/>
              </a:spcBef>
              <a:spcAft>
                <a:spcPts val="0"/>
              </a:spcAft>
              <a:defRPr/>
            </a:lvl2pPr>
            <a:lvl3pPr>
              <a:spcBef>
                <a:spcPts val="700"/>
              </a:spcBef>
              <a:spcAft>
                <a:spcPts val="0"/>
              </a:spcAft>
              <a:defRPr/>
            </a:lvl3pPr>
            <a:lvl4pPr>
              <a:spcBef>
                <a:spcPts val="700"/>
              </a:spcBef>
              <a:spcAft>
                <a:spcPts val="0"/>
              </a:spcAft>
              <a:defRPr/>
            </a:lvl4pPr>
            <a:lvl5pPr>
              <a:spcBef>
                <a:spcPts val="700"/>
              </a:spcBef>
              <a:spcAft>
                <a:spcPts val="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2" name="Picture 1">
            <a:extLst>
              <a:ext uri="{FF2B5EF4-FFF2-40B4-BE49-F238E27FC236}">
                <a16:creationId xmlns:a16="http://schemas.microsoft.com/office/drawing/2014/main" id="{2DD338E9-8677-EBD4-FC52-B98B915E266C}"/>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2659768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2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chemeClr val="bg1"/>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chemeClr val="bg1"/>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 name="Picture 1">
            <a:extLst>
              <a:ext uri="{FF2B5EF4-FFF2-40B4-BE49-F238E27FC236}">
                <a16:creationId xmlns:a16="http://schemas.microsoft.com/office/drawing/2014/main" id="{31AF8AAE-E0C1-7114-9745-C9C767C5166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1188" y="934346"/>
            <a:ext cx="4475162" cy="443818"/>
          </a:xfrm>
          <a:prstGeom prst="rect">
            <a:avLst/>
          </a:prstGeom>
        </p:spPr>
      </p:pic>
      <p:pic>
        <p:nvPicPr>
          <p:cNvPr id="3" name="Picture 2" descr="A black background with white text&#10;&#10;Description automatically generated">
            <a:extLst>
              <a:ext uri="{FF2B5EF4-FFF2-40B4-BE49-F238E27FC236}">
                <a16:creationId xmlns:a16="http://schemas.microsoft.com/office/drawing/2014/main" id="{B2C3CDD7-027B-2003-DE43-010BAFB6D4D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34975" y="5750268"/>
            <a:ext cx="3546475" cy="978931"/>
          </a:xfrm>
          <a:prstGeom prst="rect">
            <a:avLst/>
          </a:prstGeom>
        </p:spPr>
      </p:pic>
    </p:spTree>
    <p:extLst>
      <p:ext uri="{BB962C8B-B14F-4D97-AF65-F5344CB8AC3E}">
        <p14:creationId xmlns:p14="http://schemas.microsoft.com/office/powerpoint/2010/main" val="23541842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mparison">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E4F9B4D-4F63-2F4B-8566-0D934C3A04EA}"/>
              </a:ext>
            </a:extLst>
          </p:cNvPr>
          <p:cNvSpPr>
            <a:spLocks noGrp="1"/>
          </p:cNvSpPr>
          <p:nvPr>
            <p:ph type="body" idx="1"/>
          </p:nvPr>
        </p:nvSpPr>
        <p:spPr>
          <a:xfrm>
            <a:off x="685800" y="1681163"/>
            <a:ext cx="5230368" cy="823912"/>
          </a:xfrm>
          <a:prstGeom prst="rect">
            <a:avLst/>
          </a:prstGeom>
        </p:spPr>
        <p:txBody>
          <a:bodyPr bIns="54864" anchor="b"/>
          <a:lstStyle>
            <a:lvl1pPr marL="0" indent="0">
              <a:spcAft>
                <a:spcPts val="0"/>
              </a:spcAft>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2D8CE72-09FC-2245-8926-D359BB8E1851}"/>
              </a:ext>
            </a:extLst>
          </p:cNvPr>
          <p:cNvSpPr>
            <a:spLocks noGrp="1"/>
          </p:cNvSpPr>
          <p:nvPr>
            <p:ph sz="half" idx="2"/>
          </p:nvPr>
        </p:nvSpPr>
        <p:spPr>
          <a:xfrm>
            <a:off x="685800" y="2557535"/>
            <a:ext cx="5230368" cy="3484919"/>
          </a:xfrm>
          <a:prstGeom prst="rect">
            <a:avLst/>
          </a:prstGeom>
        </p:spPr>
        <p:txBody>
          <a:bodyPr/>
          <a:lstStyle>
            <a:lvl1pPr>
              <a:spcBef>
                <a:spcPts val="700"/>
              </a:spcBef>
              <a:spcAft>
                <a:spcPts val="0"/>
              </a:spcAft>
              <a:defRPr/>
            </a:lvl1pPr>
            <a:lvl2pPr>
              <a:spcBef>
                <a:spcPts val="700"/>
              </a:spcBef>
              <a:defRPr/>
            </a:lvl2pPr>
            <a:lvl3pPr>
              <a:spcBef>
                <a:spcPts val="700"/>
              </a:spcBef>
              <a:spcAft>
                <a:spcPts val="0"/>
              </a:spcAft>
              <a:defRPr/>
            </a:lvl3pPr>
            <a:lvl4pPr>
              <a:spcBef>
                <a:spcPts val="700"/>
              </a:spcBef>
              <a:defRPr/>
            </a:lvl4pPr>
            <a:lvl5pPr>
              <a:spcBef>
                <a:spcPts val="7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54FEF679-9542-654B-A7B4-3BCCD47CEB8E}"/>
              </a:ext>
            </a:extLst>
          </p:cNvPr>
          <p:cNvSpPr>
            <a:spLocks noGrp="1"/>
          </p:cNvSpPr>
          <p:nvPr>
            <p:ph type="body" sz="quarter" idx="3"/>
          </p:nvPr>
        </p:nvSpPr>
        <p:spPr>
          <a:xfrm>
            <a:off x="6272784" y="1681163"/>
            <a:ext cx="5230368" cy="823912"/>
          </a:xfrm>
          <a:prstGeom prst="rect">
            <a:avLst/>
          </a:prstGeom>
        </p:spPr>
        <p:txBody>
          <a:bodyPr bIns="54864" anchor="b"/>
          <a:lstStyle>
            <a:lvl1pPr marL="0" indent="0">
              <a:spcAft>
                <a:spcPts val="0"/>
              </a:spcAft>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8F8BFE8-3078-1440-9F68-0C89355AC906}"/>
              </a:ext>
            </a:extLst>
          </p:cNvPr>
          <p:cNvSpPr>
            <a:spLocks noGrp="1"/>
          </p:cNvSpPr>
          <p:nvPr>
            <p:ph sz="quarter" idx="4"/>
          </p:nvPr>
        </p:nvSpPr>
        <p:spPr>
          <a:xfrm>
            <a:off x="6272784" y="2557535"/>
            <a:ext cx="5230368" cy="3484919"/>
          </a:xfrm>
          <a:prstGeom prst="rect">
            <a:avLst/>
          </a:prstGeom>
        </p:spPr>
        <p:txBody>
          <a:bodyPr/>
          <a:lstStyle>
            <a:lvl1pPr>
              <a:spcBef>
                <a:spcPts val="700"/>
              </a:spcBef>
              <a:defRPr/>
            </a:lvl1pPr>
            <a:lvl2pPr>
              <a:spcBef>
                <a:spcPts val="700"/>
              </a:spcBef>
              <a:defRPr/>
            </a:lvl2pPr>
            <a:lvl3pPr>
              <a:spcBef>
                <a:spcPts val="700"/>
              </a:spcBef>
              <a:spcAft>
                <a:spcPts val="0"/>
              </a:spcAft>
              <a:defRPr/>
            </a:lvl3pPr>
            <a:lvl4pPr>
              <a:spcBef>
                <a:spcPts val="700"/>
              </a:spcBef>
              <a:defRPr/>
            </a:lvl4pPr>
            <a:lvl5pPr>
              <a:spcBef>
                <a:spcPts val="7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Title 9">
            <a:extLst>
              <a:ext uri="{FF2B5EF4-FFF2-40B4-BE49-F238E27FC236}">
                <a16:creationId xmlns:a16="http://schemas.microsoft.com/office/drawing/2014/main" id="{9F068DB5-FA41-E046-950C-E25F5AA91F03}"/>
              </a:ext>
            </a:extLst>
          </p:cNvPr>
          <p:cNvSpPr>
            <a:spLocks noGrp="1"/>
          </p:cNvSpPr>
          <p:nvPr>
            <p:ph type="title"/>
          </p:nvPr>
        </p:nvSpPr>
        <p:spPr>
          <a:xfrm>
            <a:off x="685800" y="404115"/>
            <a:ext cx="10515599" cy="1037502"/>
          </a:xfrm>
        </p:spPr>
        <p:txBody>
          <a:bodyPr/>
          <a:lstStyle>
            <a:lvl1pPr>
              <a:lnSpc>
                <a:spcPct val="100000"/>
              </a:lnSpc>
              <a:defRPr/>
            </a:lvl1pPr>
          </a:lstStyle>
          <a:p>
            <a:r>
              <a:rPr lang="en-US"/>
              <a:t>Click to edit Master title style</a:t>
            </a:r>
          </a:p>
        </p:txBody>
      </p:sp>
      <p:sp>
        <p:nvSpPr>
          <p:cNvPr id="8" name="Slide Number Placeholder 5">
            <a:extLst>
              <a:ext uri="{FF2B5EF4-FFF2-40B4-BE49-F238E27FC236}">
                <a16:creationId xmlns:a16="http://schemas.microsoft.com/office/drawing/2014/main" id="{0788EFC2-0EFB-D144-A4A0-6D898CAB201C}"/>
              </a:ext>
            </a:extLst>
          </p:cNvPr>
          <p:cNvSpPr>
            <a:spLocks noGrp="1"/>
          </p:cNvSpPr>
          <p:nvPr>
            <p:ph type="sldNum" sz="quarter" idx="10"/>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50BF1B88-4BDD-6D89-611F-4D272502533F}"/>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663799410"/>
      </p:ext>
    </p:extLst>
  </p:cSld>
  <p:clrMapOvr>
    <a:masterClrMapping/>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Custom Layout">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4FDAFC8E-CA28-0D44-BC65-8F7829B28517}"/>
              </a:ext>
            </a:extLst>
          </p:cNvPr>
          <p:cNvSpPr>
            <a:spLocks noGrp="1"/>
          </p:cNvSpPr>
          <p:nvPr>
            <p:ph type="title"/>
          </p:nvPr>
        </p:nvSpPr>
        <p:spPr>
          <a:xfrm>
            <a:off x="685800" y="404115"/>
            <a:ext cx="10515599" cy="1037502"/>
          </a:xfrm>
        </p:spPr>
        <p:txBody>
          <a:bodyPr/>
          <a:lstStyle>
            <a:lvl1pPr>
              <a:lnSpc>
                <a:spcPct val="100000"/>
              </a:lnSpc>
              <a:defRPr/>
            </a:lvl1pPr>
          </a:lstStyle>
          <a:p>
            <a:r>
              <a:rPr lang="en-US"/>
              <a:t>Click to edit Master title style</a:t>
            </a:r>
          </a:p>
        </p:txBody>
      </p:sp>
      <p:sp>
        <p:nvSpPr>
          <p:cNvPr id="9" name="Text Placeholder 2">
            <a:extLst>
              <a:ext uri="{FF2B5EF4-FFF2-40B4-BE49-F238E27FC236}">
                <a16:creationId xmlns:a16="http://schemas.microsoft.com/office/drawing/2014/main" id="{09FBEDEA-F386-1B4A-B687-53C2F6314F81}"/>
              </a:ext>
            </a:extLst>
          </p:cNvPr>
          <p:cNvSpPr>
            <a:spLocks noGrp="1"/>
          </p:cNvSpPr>
          <p:nvPr>
            <p:ph type="body" sz="quarter" idx="12"/>
          </p:nvPr>
        </p:nvSpPr>
        <p:spPr>
          <a:xfrm>
            <a:off x="685800" y="1809168"/>
            <a:ext cx="10826496" cy="4156075"/>
          </a:xfrm>
        </p:spPr>
        <p:txBody>
          <a:bodyPr/>
          <a:lstStyle>
            <a:lvl1pPr>
              <a:spcBef>
                <a:spcPts val="700"/>
              </a:spcBef>
              <a:defRPr/>
            </a:lvl1pPr>
            <a:lvl2pPr>
              <a:spcBef>
                <a:spcPts val="700"/>
              </a:spcBef>
              <a:defRPr/>
            </a:lvl2pPr>
            <a:lvl3pPr>
              <a:spcBef>
                <a:spcPts val="700"/>
              </a:spcBef>
              <a:defRPr/>
            </a:lvl3pPr>
            <a:lvl4pPr>
              <a:spcBef>
                <a:spcPts val="700"/>
              </a:spcBef>
              <a:defRPr/>
            </a:lvl4pPr>
            <a:lvl5pPr>
              <a:spcBef>
                <a:spcPts val="7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a:extLst>
              <a:ext uri="{FF2B5EF4-FFF2-40B4-BE49-F238E27FC236}">
                <a16:creationId xmlns:a16="http://schemas.microsoft.com/office/drawing/2014/main" id="{3173DD54-2495-B44B-8373-3BC577FF2684}"/>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2D290387-04CD-2CFC-F641-22EFD478AEF3}"/>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58545677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2_Monogram">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55323368"/>
      </p:ext>
    </p:extLst>
  </p:cSld>
  <p:clrMapOvr>
    <a:overrideClrMapping bg1="dk1" tx1="lt1" bg2="dk2" tx2="lt2" accent1="accent1" accent2="accent2" accent3="accent3" accent4="accent4" accent5="accent5" accent6="accent6" hlink="hlink" folHlink="folHlink"/>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Monogram">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7736535"/>
      </p:ext>
    </p:extLst>
  </p:cSld>
  <p:clrMapOvr>
    <a:overrideClrMapping bg1="dk1" tx1="lt1" bg2="dk2" tx2="lt2" accent1="accent1" accent2="accent2" accent3="accent3" accent4="accent4" accent5="accent5" accent6="accent6" hlink="hlink" folHlink="folHlink"/>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1_Monogram + tag line">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0617320"/>
      </p:ext>
    </p:extLst>
  </p:cSld>
  <p:clrMapOvr>
    <a:overrideClrMapping bg1="dk1" tx1="lt1" bg2="dk2" tx2="lt2" accent1="accent1" accent2="accent2" accent3="accent3" accent4="accent4" accent5="accent5" accent6="accent6" hlink="hlink" folHlink="folHlink"/>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Monogram">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6912003"/>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4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chemeClr val="bg1"/>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chemeClr val="bg1"/>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 name="Picture 1">
            <a:extLst>
              <a:ext uri="{FF2B5EF4-FFF2-40B4-BE49-F238E27FC236}">
                <a16:creationId xmlns:a16="http://schemas.microsoft.com/office/drawing/2014/main" id="{09A5C33A-1F04-E23A-6A69-BCF9DCF434C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1188" y="934346"/>
            <a:ext cx="4475162" cy="443818"/>
          </a:xfrm>
          <a:prstGeom prst="rect">
            <a:avLst/>
          </a:prstGeom>
        </p:spPr>
      </p:pic>
      <p:pic>
        <p:nvPicPr>
          <p:cNvPr id="5" name="Picture 4" descr="A black background with white text&#10;&#10;Description automatically generated">
            <a:extLst>
              <a:ext uri="{FF2B5EF4-FFF2-40B4-BE49-F238E27FC236}">
                <a16:creationId xmlns:a16="http://schemas.microsoft.com/office/drawing/2014/main" id="{098EFB62-4201-93C5-B433-569BF64DCE50}"/>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34975" y="5750268"/>
            <a:ext cx="3546475" cy="978931"/>
          </a:xfrm>
          <a:prstGeom prst="rect">
            <a:avLst/>
          </a:prstGeom>
        </p:spPr>
      </p:pic>
    </p:spTree>
    <p:extLst>
      <p:ext uri="{BB962C8B-B14F-4D97-AF65-F5344CB8AC3E}">
        <p14:creationId xmlns:p14="http://schemas.microsoft.com/office/powerpoint/2010/main" val="285681553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5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rgbClr val="005CB9"/>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rgbClr val="002D5D"/>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7" name="Picture 6">
            <a:extLst>
              <a:ext uri="{FF2B5EF4-FFF2-40B4-BE49-F238E27FC236}">
                <a16:creationId xmlns:a16="http://schemas.microsoft.com/office/drawing/2014/main" id="{14094107-5DD5-2059-1F76-FFA8D7F39878}"/>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611188" y="934346"/>
            <a:ext cx="4475162" cy="443817"/>
          </a:xfrm>
          <a:prstGeom prst="rect">
            <a:avLst/>
          </a:prstGeom>
        </p:spPr>
      </p:pic>
      <p:pic>
        <p:nvPicPr>
          <p:cNvPr id="8" name="Picture 7">
            <a:extLst>
              <a:ext uri="{FF2B5EF4-FFF2-40B4-BE49-F238E27FC236}">
                <a16:creationId xmlns:a16="http://schemas.microsoft.com/office/drawing/2014/main" id="{094D4B9C-9395-4A0C-805C-AD07F4594C7B}"/>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434975" y="5750268"/>
            <a:ext cx="3546475" cy="978930"/>
          </a:xfrm>
          <a:prstGeom prst="rect">
            <a:avLst/>
          </a:prstGeom>
        </p:spPr>
      </p:pic>
    </p:spTree>
    <p:extLst>
      <p:ext uri="{BB962C8B-B14F-4D97-AF65-F5344CB8AC3E}">
        <p14:creationId xmlns:p14="http://schemas.microsoft.com/office/powerpoint/2010/main" val="172620811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6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rgbClr val="005CB9"/>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rgbClr val="002D5D"/>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 name="Picture 1">
            <a:extLst>
              <a:ext uri="{FF2B5EF4-FFF2-40B4-BE49-F238E27FC236}">
                <a16:creationId xmlns:a16="http://schemas.microsoft.com/office/drawing/2014/main" id="{374273CC-D4C0-D774-5C74-2D3E72C2F35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611188" y="934346"/>
            <a:ext cx="4475162" cy="443817"/>
          </a:xfrm>
          <a:prstGeom prst="rect">
            <a:avLst/>
          </a:prstGeom>
        </p:spPr>
      </p:pic>
      <p:pic>
        <p:nvPicPr>
          <p:cNvPr id="3" name="Picture 2">
            <a:extLst>
              <a:ext uri="{FF2B5EF4-FFF2-40B4-BE49-F238E27FC236}">
                <a16:creationId xmlns:a16="http://schemas.microsoft.com/office/drawing/2014/main" id="{2DC686C7-CA7C-9113-7CE4-91B29172A0A5}"/>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434975" y="5750268"/>
            <a:ext cx="3546475" cy="978930"/>
          </a:xfrm>
          <a:prstGeom prst="rect">
            <a:avLst/>
          </a:prstGeom>
        </p:spPr>
      </p:pic>
    </p:spTree>
    <p:extLst>
      <p:ext uri="{BB962C8B-B14F-4D97-AF65-F5344CB8AC3E}">
        <p14:creationId xmlns:p14="http://schemas.microsoft.com/office/powerpoint/2010/main" val="38976757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7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rgbClr val="005CB9"/>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rgbClr val="002D5D"/>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 name="Picture 1">
            <a:extLst>
              <a:ext uri="{FF2B5EF4-FFF2-40B4-BE49-F238E27FC236}">
                <a16:creationId xmlns:a16="http://schemas.microsoft.com/office/drawing/2014/main" id="{19C3A508-6F63-7D2E-F02F-C1F2402FCAB4}"/>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611188" y="934346"/>
            <a:ext cx="4475162" cy="443817"/>
          </a:xfrm>
          <a:prstGeom prst="rect">
            <a:avLst/>
          </a:prstGeom>
        </p:spPr>
      </p:pic>
      <p:pic>
        <p:nvPicPr>
          <p:cNvPr id="3" name="Picture 2">
            <a:extLst>
              <a:ext uri="{FF2B5EF4-FFF2-40B4-BE49-F238E27FC236}">
                <a16:creationId xmlns:a16="http://schemas.microsoft.com/office/drawing/2014/main" id="{2D8A323F-4607-9682-5A65-6E6662DD365A}"/>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434975" y="5750268"/>
            <a:ext cx="3546475" cy="978930"/>
          </a:xfrm>
          <a:prstGeom prst="rect">
            <a:avLst/>
          </a:prstGeom>
        </p:spPr>
      </p:pic>
    </p:spTree>
    <p:extLst>
      <p:ext uri="{BB962C8B-B14F-4D97-AF65-F5344CB8AC3E}">
        <p14:creationId xmlns:p14="http://schemas.microsoft.com/office/powerpoint/2010/main" val="253728629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2ADD9F9-1BB4-D046-9F22-670879F39EC0}"/>
              </a:ext>
            </a:extLst>
          </p:cNvPr>
          <p:cNvSpPr>
            <a:spLocks noGrp="1"/>
          </p:cNvSpPr>
          <p:nvPr>
            <p:ph type="title"/>
          </p:nvPr>
        </p:nvSpPr>
        <p:spPr>
          <a:xfrm>
            <a:off x="515939" y="403351"/>
            <a:ext cx="10436080" cy="974622"/>
          </a:xfrm>
          <a:prstGeom prst="rect">
            <a:avLst/>
          </a:prstGeom>
        </p:spPr>
        <p:txBody>
          <a:bodyPr vert="horz" lIns="0" tIns="0" rIns="0" bIns="0" rtlCol="0" anchor="t">
            <a:noAutofit/>
          </a:bodyPr>
          <a:lstStyle/>
          <a:p>
            <a:r>
              <a:rPr lang="en-US"/>
              <a:t>Click to edit Master title style</a:t>
            </a:r>
            <a:endParaRPr lang="en-GB"/>
          </a:p>
        </p:txBody>
      </p:sp>
      <p:sp>
        <p:nvSpPr>
          <p:cNvPr id="9" name="Text Placeholder 8">
            <a:extLst>
              <a:ext uri="{FF2B5EF4-FFF2-40B4-BE49-F238E27FC236}">
                <a16:creationId xmlns:a16="http://schemas.microsoft.com/office/drawing/2014/main" id="{62F3E5F1-D8A5-204C-9DE2-35C6F5AFDB53}"/>
              </a:ext>
            </a:extLst>
          </p:cNvPr>
          <p:cNvSpPr>
            <a:spLocks noGrp="1"/>
          </p:cNvSpPr>
          <p:nvPr>
            <p:ph type="body" idx="1"/>
          </p:nvPr>
        </p:nvSpPr>
        <p:spPr>
          <a:xfrm>
            <a:off x="515939" y="1805592"/>
            <a:ext cx="11160124" cy="4100936"/>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a:extLst>
              <a:ext uri="{FF2B5EF4-FFF2-40B4-BE49-F238E27FC236}">
                <a16:creationId xmlns:a16="http://schemas.microsoft.com/office/drawing/2014/main" id="{768598EF-0FB1-374D-BC33-2853AB3BDD24}"/>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3" name="TextBox 2">
            <a:extLst>
              <a:ext uri="{FF2B5EF4-FFF2-40B4-BE49-F238E27FC236}">
                <a16:creationId xmlns:a16="http://schemas.microsoft.com/office/drawing/2014/main" id="{7546D388-9703-3C07-0D63-96974CF19D94}"/>
              </a:ext>
            </a:extLst>
          </p:cNvPr>
          <p:cNvSpPr txBox="1"/>
          <p:nvPr userDrawn="1"/>
        </p:nvSpPr>
        <p:spPr>
          <a:xfrm>
            <a:off x="1798320" y="6360160"/>
            <a:ext cx="0" cy="0"/>
          </a:xfrm>
          <a:prstGeom prst="rect">
            <a:avLst/>
          </a:prstGeom>
          <a:noFill/>
        </p:spPr>
        <p:txBody>
          <a:bodyPr wrap="none" rtlCol="0">
            <a:noAutofit/>
          </a:bodyPr>
          <a:lstStyle/>
          <a:p>
            <a:pPr algn="l">
              <a:spcBef>
                <a:spcPts val="1200"/>
              </a:spcBef>
            </a:pPr>
            <a:endParaRPr lang="en-US"/>
          </a:p>
        </p:txBody>
      </p:sp>
      <p:sp>
        <p:nvSpPr>
          <p:cNvPr id="5" name="TextBox 4">
            <a:extLst>
              <a:ext uri="{FF2B5EF4-FFF2-40B4-BE49-F238E27FC236}">
                <a16:creationId xmlns:a16="http://schemas.microsoft.com/office/drawing/2014/main" id="{6766C124-9A4C-F3B2-0991-84371BAAAE41}"/>
              </a:ext>
            </a:extLst>
          </p:cNvPr>
          <p:cNvSpPr txBox="1"/>
          <p:nvPr userDrawn="1"/>
        </p:nvSpPr>
        <p:spPr>
          <a:xfrm>
            <a:off x="825190" y="6389649"/>
            <a:ext cx="0" cy="0"/>
          </a:xfrm>
          <a:prstGeom prst="rect">
            <a:avLst/>
          </a:prstGeom>
          <a:noFill/>
        </p:spPr>
        <p:txBody>
          <a:bodyPr wrap="none" rtlCol="0">
            <a:noAutofit/>
          </a:bodyPr>
          <a:lstStyle/>
          <a:p>
            <a:pPr algn="l">
              <a:spcBef>
                <a:spcPts val="1200"/>
              </a:spcBef>
            </a:pPr>
            <a:endParaRPr lang="en-US"/>
          </a:p>
        </p:txBody>
      </p:sp>
    </p:spTree>
    <p:extLst>
      <p:ext uri="{BB962C8B-B14F-4D97-AF65-F5344CB8AC3E}">
        <p14:creationId xmlns:p14="http://schemas.microsoft.com/office/powerpoint/2010/main" val="367479083"/>
      </p:ext>
    </p:extLst>
  </p:cSld>
  <p:clrMap bg1="lt1" tx1="dk1" bg2="lt2" tx2="dk2" accent1="accent1" accent2="accent2" accent3="accent3" accent4="accent4" accent5="accent5" accent6="accent6" hlink="hlink" folHlink="folHlink"/>
  <p:sldLayoutIdLst>
    <p:sldLayoutId id="2147483667" r:id="rId1"/>
    <p:sldLayoutId id="2147483724" r:id="rId2"/>
    <p:sldLayoutId id="2147483712" r:id="rId3"/>
    <p:sldLayoutId id="2147483710" r:id="rId4"/>
    <p:sldLayoutId id="2147483711" r:id="rId5"/>
    <p:sldLayoutId id="2147483713" r:id="rId6"/>
    <p:sldLayoutId id="2147483714" r:id="rId7"/>
    <p:sldLayoutId id="2147483715" r:id="rId8"/>
    <p:sldLayoutId id="2147483716" r:id="rId9"/>
    <p:sldLayoutId id="2147483717" r:id="rId10"/>
    <p:sldLayoutId id="2147483650" r:id="rId11"/>
    <p:sldLayoutId id="2147483705" r:id="rId12"/>
    <p:sldLayoutId id="2147483706" r:id="rId13"/>
    <p:sldLayoutId id="2147483707" r:id="rId14"/>
    <p:sldLayoutId id="2147483709" r:id="rId15"/>
    <p:sldLayoutId id="2147483708" r:id="rId16"/>
    <p:sldLayoutId id="2147483669" r:id="rId17"/>
    <p:sldLayoutId id="2147483697" r:id="rId18"/>
    <p:sldLayoutId id="2147483651" r:id="rId19"/>
    <p:sldLayoutId id="2147483683" r:id="rId20"/>
    <p:sldLayoutId id="2147483678" r:id="rId21"/>
    <p:sldLayoutId id="2147483691" r:id="rId22"/>
    <p:sldLayoutId id="2147483690" r:id="rId23"/>
    <p:sldLayoutId id="2147483692" r:id="rId24"/>
    <p:sldLayoutId id="2147483662" r:id="rId25"/>
    <p:sldLayoutId id="2147483675" r:id="rId26"/>
    <p:sldLayoutId id="2147483698" r:id="rId27"/>
    <p:sldLayoutId id="2147483674" r:id="rId28"/>
    <p:sldLayoutId id="2147483680" r:id="rId29"/>
    <p:sldLayoutId id="2147483677" r:id="rId30"/>
    <p:sldLayoutId id="2147483682" r:id="rId31"/>
    <p:sldLayoutId id="2147483664" r:id="rId32"/>
    <p:sldLayoutId id="2147483718" r:id="rId33"/>
    <p:sldLayoutId id="2147483720" r:id="rId34"/>
    <p:sldLayoutId id="2147483719" r:id="rId35"/>
    <p:sldLayoutId id="2147483663" r:id="rId36"/>
    <p:sldLayoutId id="2147483670" r:id="rId37"/>
    <p:sldLayoutId id="2147483721" r:id="rId38"/>
    <p:sldLayoutId id="2147483672" r:id="rId39"/>
    <p:sldLayoutId id="2147483722" r:id="rId40"/>
    <p:sldLayoutId id="2147483673" r:id="rId41"/>
    <p:sldLayoutId id="2147483723" r:id="rId42"/>
    <p:sldLayoutId id="2147483666" r:id="rId43"/>
    <p:sldLayoutId id="2147483693" r:id="rId44"/>
    <p:sldLayoutId id="2147483676" r:id="rId45"/>
    <p:sldLayoutId id="2147483687" r:id="rId46"/>
    <p:sldLayoutId id="2147483699" r:id="rId47"/>
    <p:sldLayoutId id="2147483655" r:id="rId48"/>
    <p:sldLayoutId id="2147483652" r:id="rId49"/>
    <p:sldLayoutId id="2147483696" r:id="rId50"/>
    <p:sldLayoutId id="2147483685" r:id="rId51"/>
    <p:sldLayoutId id="2147483701" r:id="rId52"/>
    <p:sldLayoutId id="2147483700" r:id="rId53"/>
    <p:sldLayoutId id="2147483702" r:id="rId54"/>
    <p:sldLayoutId id="2147483694" r:id="rId55"/>
  </p:sldLayoutIdLst>
  <p:hf hdr="0"/>
  <p:txStyles>
    <p:titleStyle>
      <a:lvl1pPr algn="l" defTabSz="914400" rtl="0" eaLnBrk="1" latinLnBrk="0" hangingPunct="1">
        <a:lnSpc>
          <a:spcPct val="100000"/>
        </a:lnSpc>
        <a:spcBef>
          <a:spcPct val="0"/>
        </a:spcBef>
        <a:buNone/>
        <a:defRPr sz="2800" kern="1200" spc="0" baseline="0">
          <a:solidFill>
            <a:schemeClr val="tx1"/>
          </a:solidFill>
          <a:latin typeface="GE Inspira Sans" panose="020B0503060000000003" pitchFamily="34" charset="77"/>
          <a:ea typeface="+mj-ea"/>
          <a:cs typeface="+mj-cs"/>
        </a:defRPr>
      </a:lvl1pPr>
    </p:titleStyle>
    <p:bodyStyle>
      <a:lvl1pPr marL="0" indent="0" algn="l" defTabSz="914400" rtl="0" eaLnBrk="1" latinLnBrk="0" hangingPunct="1">
        <a:lnSpc>
          <a:spcPct val="100000"/>
        </a:lnSpc>
        <a:spcBef>
          <a:spcPts val="600"/>
        </a:spcBef>
        <a:spcAft>
          <a:spcPts val="0"/>
        </a:spcAft>
        <a:buSzPct val="100000"/>
        <a:buFontTx/>
        <a:buNone/>
        <a:defRPr sz="2000" kern="1200">
          <a:solidFill>
            <a:schemeClr val="tx1"/>
          </a:solidFill>
          <a:latin typeface="GE Inspira Sans" panose="020B0503060000000003" pitchFamily="34" charset="77"/>
          <a:ea typeface="+mn-ea"/>
          <a:cs typeface="+mn-cs"/>
        </a:defRPr>
      </a:lvl1pPr>
      <a:lvl2pPr marL="190500" indent="-149225" algn="l" defTabSz="914400" rtl="0" eaLnBrk="1" latinLnBrk="0" hangingPunct="1">
        <a:lnSpc>
          <a:spcPct val="100000"/>
        </a:lnSpc>
        <a:spcBef>
          <a:spcPts val="600"/>
        </a:spcBef>
        <a:spcAft>
          <a:spcPts val="0"/>
        </a:spcAft>
        <a:buClr>
          <a:schemeClr val="bg2"/>
        </a:buClr>
        <a:buSzPct val="100000"/>
        <a:buFont typeface="GE Inspira Sans" panose="020B0604020202020204" pitchFamily="34" charset="0"/>
        <a:buChar char="•"/>
        <a:tabLst/>
        <a:defRPr sz="1800" kern="1200">
          <a:solidFill>
            <a:schemeClr val="tx1"/>
          </a:solidFill>
          <a:latin typeface="GE Inspira Sans" panose="020B0503060000000003" pitchFamily="34" charset="77"/>
          <a:ea typeface="+mn-ea"/>
          <a:cs typeface="+mn-cs"/>
        </a:defRPr>
      </a:lvl2pPr>
      <a:lvl3pPr marL="404813" indent="-163513" algn="l" defTabSz="914400" rtl="0" eaLnBrk="1" latinLnBrk="0" hangingPunct="1">
        <a:lnSpc>
          <a:spcPct val="100000"/>
        </a:lnSpc>
        <a:spcBef>
          <a:spcPts val="400"/>
        </a:spcBef>
        <a:spcAft>
          <a:spcPts val="0"/>
        </a:spcAft>
        <a:buClr>
          <a:schemeClr val="bg2"/>
        </a:buClr>
        <a:buSzPct val="46000"/>
        <a:buFont typeface="Wingdings 2" panose="05020102010507070707" pitchFamily="18" charset="2"/>
        <a:buChar char=""/>
        <a:tabLst/>
        <a:defRPr sz="1600" kern="1200">
          <a:solidFill>
            <a:schemeClr val="tx1"/>
          </a:solidFill>
          <a:latin typeface="GE Inspira Sans" panose="020B0503060000000003" pitchFamily="34" charset="77"/>
          <a:ea typeface="+mn-ea"/>
          <a:cs typeface="+mn-cs"/>
        </a:defRPr>
      </a:lvl3pPr>
      <a:lvl4pPr marL="617538" indent="-155575" algn="l" defTabSz="914400" rtl="0" eaLnBrk="1" latinLnBrk="0" hangingPunct="1">
        <a:lnSpc>
          <a:spcPct val="100000"/>
        </a:lnSpc>
        <a:spcBef>
          <a:spcPts val="300"/>
        </a:spcBef>
        <a:spcAft>
          <a:spcPts val="0"/>
        </a:spcAft>
        <a:buSzPct val="100000"/>
        <a:buFont typeface="GE Inspira Sans" panose="020B0604020202020204" pitchFamily="34" charset="0"/>
        <a:buChar char="•"/>
        <a:tabLst/>
        <a:defRPr sz="1400" b="0" kern="1200">
          <a:solidFill>
            <a:schemeClr val="tx1"/>
          </a:solidFill>
          <a:latin typeface="GE Inspira Sans" panose="020B0503060000000003" pitchFamily="34" charset="77"/>
          <a:ea typeface="+mn-ea"/>
          <a:cs typeface="+mn-cs"/>
        </a:defRPr>
      </a:lvl4pPr>
      <a:lvl5pPr marL="812800" indent="-146050" algn="l" defTabSz="914400" rtl="0" eaLnBrk="1" latinLnBrk="0" hangingPunct="1">
        <a:lnSpc>
          <a:spcPct val="100000"/>
        </a:lnSpc>
        <a:spcBef>
          <a:spcPts val="200"/>
        </a:spcBef>
        <a:spcAft>
          <a:spcPts val="0"/>
        </a:spcAft>
        <a:buSzPct val="46000"/>
        <a:buFont typeface="Wingdings 2" panose="05020102010507070707" pitchFamily="18" charset="2"/>
        <a:buChar char=""/>
        <a:tabLst/>
        <a:defRPr sz="1200" kern="1200">
          <a:solidFill>
            <a:schemeClr val="tx1"/>
          </a:solidFill>
          <a:latin typeface="GE Inspira Sans" panose="020B0503060000000003" pitchFamily="34" charset="77"/>
          <a:ea typeface="+mn-ea"/>
          <a:cs typeface="+mn-cs"/>
        </a:defRPr>
      </a:lvl5pPr>
      <a:lvl6pPr marL="533400" indent="-177800" algn="l" defTabSz="914400" rtl="0" eaLnBrk="1" latinLnBrk="0" hangingPunct="1">
        <a:lnSpc>
          <a:spcPct val="90000"/>
        </a:lnSpc>
        <a:spcBef>
          <a:spcPts val="500"/>
        </a:spcBef>
        <a:buFont typeface="GE Inspira Sans"/>
        <a:buChar char="–"/>
        <a:tabLst/>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325">
          <p15:clr>
            <a:srgbClr val="F26B43"/>
          </p15:clr>
        </p15:guide>
        <p15:guide id="4" pos="7355">
          <p15:clr>
            <a:srgbClr val="F26B43"/>
          </p15:clr>
        </p15:guide>
        <p15:guide id="5" orient="horz" pos="323">
          <p15:clr>
            <a:srgbClr val="F26B43"/>
          </p15:clr>
        </p15:guide>
        <p15:guide id="6" orient="horz" pos="3997">
          <p15:clr>
            <a:srgbClr val="F26B43"/>
          </p15:clr>
        </p15:guide>
        <p15:guide id="8" orient="horz" pos="4156">
          <p15:clr>
            <a:srgbClr val="F26B43"/>
          </p15:clr>
        </p15:guide>
        <p15:guide id="9" orient="horz" pos="1185">
          <p15:clr>
            <a:srgbClr val="F26B43"/>
          </p15:clr>
        </p15:guide>
        <p15:guide id="11" orient="horz" pos="1502">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svg"/><Relationship Id="rId1" Type="http://schemas.openxmlformats.org/officeDocument/2006/relationships/slideLayout" Target="../slideLayouts/slideLayout47.xml"/><Relationship Id="rId5" Type="http://schemas.openxmlformats.org/officeDocument/2006/relationships/image" Target="../media/image32.svg"/><Relationship Id="rId4" Type="http://schemas.openxmlformats.org/officeDocument/2006/relationships/image" Target="../media/image31.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7.xml"/><Relationship Id="rId1" Type="http://schemas.openxmlformats.org/officeDocument/2006/relationships/video" Target="https://www.youtube.com/embed/5KZx81crb48?feature=oembed" TargetMode="External"/><Relationship Id="rId4" Type="http://schemas.openxmlformats.org/officeDocument/2006/relationships/image" Target="../media/image27.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hyperlink" Target="https://www.wfeo.org/wp-content/uploads/code_of_ethics/WFEO_MODEL_CODE_OF_ETHICS.pdf" TargetMode="External"/><Relationship Id="rId2" Type="http://schemas.openxmlformats.org/officeDocument/2006/relationships/image" Target="../media/image28.png"/><Relationship Id="rId1" Type="http://schemas.openxmlformats.org/officeDocument/2006/relationships/slideLayout" Target="../slideLayouts/slideLayout3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FE27C2E-DFBC-4B79-A5EE-A7B529AC1F5A}"/>
              </a:ext>
            </a:extLst>
          </p:cNvPr>
          <p:cNvSpPr>
            <a:spLocks noGrp="1"/>
          </p:cNvSpPr>
          <p:nvPr>
            <p:ph type="ctrTitle"/>
          </p:nvPr>
        </p:nvSpPr>
        <p:spPr/>
        <p:txBody>
          <a:bodyPr/>
          <a:lstStyle/>
          <a:p>
            <a:r>
              <a:rPr lang="en-US" dirty="0"/>
              <a:t>Code of Ethics</a:t>
            </a:r>
          </a:p>
        </p:txBody>
      </p:sp>
      <p:sp>
        <p:nvSpPr>
          <p:cNvPr id="5" name="Text Placeholder 4">
            <a:extLst>
              <a:ext uri="{FF2B5EF4-FFF2-40B4-BE49-F238E27FC236}">
                <a16:creationId xmlns:a16="http://schemas.microsoft.com/office/drawing/2014/main" id="{EABE6BE5-2519-1AFF-7C3A-CC79035657E8}"/>
              </a:ext>
            </a:extLst>
          </p:cNvPr>
          <p:cNvSpPr>
            <a:spLocks noGrp="1"/>
          </p:cNvSpPr>
          <p:nvPr>
            <p:ph type="body" sz="quarter" idx="14"/>
          </p:nvPr>
        </p:nvSpPr>
        <p:spPr/>
        <p:txBody>
          <a:bodyPr/>
          <a:lstStyle/>
          <a:p>
            <a:endParaRPr lang="en-US"/>
          </a:p>
        </p:txBody>
      </p:sp>
    </p:spTree>
    <p:custDataLst>
      <p:tags r:id="rId1"/>
    </p:custDataLst>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4BF3A-B195-3A2D-DC66-913B9734F47D}"/>
              </a:ext>
            </a:extLst>
          </p:cNvPr>
          <p:cNvSpPr>
            <a:spLocks noGrp="1"/>
          </p:cNvSpPr>
          <p:nvPr>
            <p:ph type="title"/>
          </p:nvPr>
        </p:nvSpPr>
        <p:spPr/>
        <p:txBody>
          <a:bodyPr/>
          <a:lstStyle/>
          <a:p>
            <a:r>
              <a:rPr lang="en-US" dirty="0"/>
              <a:t>In the course of engineering practice, professional engineers will:</a:t>
            </a:r>
          </a:p>
        </p:txBody>
      </p:sp>
      <p:sp>
        <p:nvSpPr>
          <p:cNvPr id="3" name="Slide Number Placeholder 2">
            <a:extLst>
              <a:ext uri="{FF2B5EF4-FFF2-40B4-BE49-F238E27FC236}">
                <a16:creationId xmlns:a16="http://schemas.microsoft.com/office/drawing/2014/main" id="{BFC536AD-4393-8D4C-B16C-325BD8AC836E}"/>
              </a:ext>
            </a:extLst>
          </p:cNvPr>
          <p:cNvSpPr>
            <a:spLocks noGrp="1"/>
          </p:cNvSpPr>
          <p:nvPr>
            <p:ph type="sldNum" sz="quarter" idx="4"/>
          </p:nvPr>
        </p:nvSpPr>
        <p:spPr/>
        <p:txBody>
          <a:bodyPr/>
          <a:lstStyle/>
          <a:p>
            <a:fld id="{14719505-AD43-774F-936C-A3AE71DD4EEA}" type="slidenum">
              <a:rPr lang="en-GB" smtClean="0"/>
              <a:pPr/>
              <a:t>10</a:t>
            </a:fld>
            <a:endParaRPr lang="en-GB" dirty="0"/>
          </a:p>
        </p:txBody>
      </p:sp>
      <p:sp>
        <p:nvSpPr>
          <p:cNvPr id="7" name="Rectangle 6">
            <a:extLst>
              <a:ext uri="{FF2B5EF4-FFF2-40B4-BE49-F238E27FC236}">
                <a16:creationId xmlns:a16="http://schemas.microsoft.com/office/drawing/2014/main" id="{3FCFEB4C-49C5-E187-398C-989337BBDB85}"/>
              </a:ext>
            </a:extLst>
          </p:cNvPr>
          <p:cNvSpPr/>
          <p:nvPr/>
        </p:nvSpPr>
        <p:spPr>
          <a:xfrm>
            <a:off x="1764030" y="1312357"/>
            <a:ext cx="8663940" cy="4640580"/>
          </a:xfrm>
          <a:prstGeom prst="rect">
            <a:avLst/>
          </a:prstGeom>
          <a:solidFill>
            <a:srgbClr val="DBE2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rgbClr val="7030A0"/>
                </a:solidFill>
              </a:rPr>
              <a:t>Exercise leadership</a:t>
            </a:r>
          </a:p>
          <a:p>
            <a:endParaRPr lang="en-US" sz="2800" b="1" dirty="0"/>
          </a:p>
          <a:p>
            <a:pPr>
              <a:spcAft>
                <a:spcPts val="600"/>
              </a:spcAft>
            </a:pPr>
            <a:r>
              <a:rPr lang="en-US" sz="2800" b="1" i="0" kern="1200" dirty="0">
                <a:solidFill>
                  <a:srgbClr val="002D5D"/>
                </a:solidFill>
                <a:effectLst/>
                <a:latin typeface="+mn-lt"/>
                <a:ea typeface="+mn-ea"/>
                <a:cs typeface="+mn-cs"/>
              </a:rPr>
              <a:t>3.1</a:t>
            </a:r>
            <a:r>
              <a:rPr lang="en-US" sz="2800" b="0" i="0" kern="1200" dirty="0">
                <a:solidFill>
                  <a:srgbClr val="002D5D"/>
                </a:solidFill>
                <a:effectLst/>
                <a:latin typeface="+mn-lt"/>
                <a:ea typeface="+mn-ea"/>
                <a:cs typeface="+mn-cs"/>
              </a:rPr>
              <a:t> Practise so as to enhance the quality of life in society</a:t>
            </a:r>
          </a:p>
          <a:p>
            <a:pPr>
              <a:spcAft>
                <a:spcPts val="600"/>
              </a:spcAft>
            </a:pPr>
            <a:r>
              <a:rPr lang="en-US" sz="2800" b="1" i="0" kern="1200" dirty="0">
                <a:solidFill>
                  <a:srgbClr val="002D5D"/>
                </a:solidFill>
                <a:effectLst/>
                <a:latin typeface="+mn-lt"/>
                <a:ea typeface="+mn-ea"/>
                <a:cs typeface="+mn-cs"/>
              </a:rPr>
              <a:t>3.2</a:t>
            </a:r>
            <a:r>
              <a:rPr lang="en-US" sz="2800" b="0" i="0" kern="1200" dirty="0">
                <a:solidFill>
                  <a:srgbClr val="002D5D"/>
                </a:solidFill>
                <a:effectLst/>
                <a:latin typeface="+mn-lt"/>
                <a:ea typeface="+mn-ea"/>
                <a:cs typeface="+mn-cs"/>
              </a:rPr>
              <a:t> Strive to contribute to the advancement of the body of knowledge within which they practise, and to the profession in general</a:t>
            </a:r>
          </a:p>
          <a:p>
            <a:r>
              <a:rPr lang="en-US" sz="2800" b="1" i="0" kern="1200" dirty="0">
                <a:solidFill>
                  <a:srgbClr val="002D5D"/>
                </a:solidFill>
                <a:effectLst/>
                <a:latin typeface="+mn-lt"/>
                <a:ea typeface="+mn-ea"/>
                <a:cs typeface="+mn-cs"/>
              </a:rPr>
              <a:t>3.3</a:t>
            </a:r>
            <a:r>
              <a:rPr lang="en-US" sz="2800" b="0" i="0" kern="1200" dirty="0">
                <a:solidFill>
                  <a:srgbClr val="002D5D"/>
                </a:solidFill>
                <a:effectLst/>
                <a:latin typeface="+mn-lt"/>
                <a:ea typeface="+mn-ea"/>
                <a:cs typeface="+mn-cs"/>
              </a:rPr>
              <a:t> Foster the public’s understanding of technical issues and the role of engineering</a:t>
            </a:r>
            <a:endParaRPr lang="en-US" sz="2800" dirty="0">
              <a:solidFill>
                <a:srgbClr val="002D5D"/>
              </a:solidFill>
            </a:endParaRPr>
          </a:p>
          <a:p>
            <a:pPr algn="ctr"/>
            <a:endParaRPr lang="en-US" dirty="0"/>
          </a:p>
        </p:txBody>
      </p:sp>
    </p:spTree>
    <p:extLst>
      <p:ext uri="{BB962C8B-B14F-4D97-AF65-F5344CB8AC3E}">
        <p14:creationId xmlns:p14="http://schemas.microsoft.com/office/powerpoint/2010/main" val="2597435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4BF3A-B195-3A2D-DC66-913B9734F47D}"/>
              </a:ext>
            </a:extLst>
          </p:cNvPr>
          <p:cNvSpPr>
            <a:spLocks noGrp="1"/>
          </p:cNvSpPr>
          <p:nvPr>
            <p:ph type="title"/>
          </p:nvPr>
        </p:nvSpPr>
        <p:spPr/>
        <p:txBody>
          <a:bodyPr/>
          <a:lstStyle/>
          <a:p>
            <a:r>
              <a:rPr lang="en-US" dirty="0"/>
              <a:t>In the course of engineering practice, professional engineers will:</a:t>
            </a:r>
          </a:p>
        </p:txBody>
      </p:sp>
      <p:sp>
        <p:nvSpPr>
          <p:cNvPr id="3" name="Slide Number Placeholder 2">
            <a:extLst>
              <a:ext uri="{FF2B5EF4-FFF2-40B4-BE49-F238E27FC236}">
                <a16:creationId xmlns:a16="http://schemas.microsoft.com/office/drawing/2014/main" id="{BFC536AD-4393-8D4C-B16C-325BD8AC836E}"/>
              </a:ext>
            </a:extLst>
          </p:cNvPr>
          <p:cNvSpPr>
            <a:spLocks noGrp="1"/>
          </p:cNvSpPr>
          <p:nvPr>
            <p:ph type="sldNum" sz="quarter" idx="4"/>
          </p:nvPr>
        </p:nvSpPr>
        <p:spPr/>
        <p:txBody>
          <a:bodyPr/>
          <a:lstStyle/>
          <a:p>
            <a:fld id="{14719505-AD43-774F-936C-A3AE71DD4EEA}" type="slidenum">
              <a:rPr lang="en-GB" smtClean="0"/>
              <a:pPr/>
              <a:t>11</a:t>
            </a:fld>
            <a:endParaRPr lang="en-GB" dirty="0"/>
          </a:p>
        </p:txBody>
      </p:sp>
      <p:sp>
        <p:nvSpPr>
          <p:cNvPr id="7" name="Rectangle 6">
            <a:extLst>
              <a:ext uri="{FF2B5EF4-FFF2-40B4-BE49-F238E27FC236}">
                <a16:creationId xmlns:a16="http://schemas.microsoft.com/office/drawing/2014/main" id="{3FCFEB4C-49C5-E187-398C-989337BBDB85}"/>
              </a:ext>
            </a:extLst>
          </p:cNvPr>
          <p:cNvSpPr/>
          <p:nvPr/>
        </p:nvSpPr>
        <p:spPr>
          <a:xfrm>
            <a:off x="1764030" y="1312357"/>
            <a:ext cx="8663940" cy="4640580"/>
          </a:xfrm>
          <a:prstGeom prst="rect">
            <a:avLst/>
          </a:prstGeom>
          <a:solidFill>
            <a:srgbClr val="DBE2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rgbClr val="005CB9"/>
                </a:solidFill>
              </a:rPr>
              <a:t>Protect the natural and built environment</a:t>
            </a:r>
          </a:p>
          <a:p>
            <a:endParaRPr lang="en-US" sz="2800" b="1" dirty="0"/>
          </a:p>
          <a:p>
            <a:pPr>
              <a:spcAft>
                <a:spcPts val="600"/>
              </a:spcAft>
            </a:pPr>
            <a:r>
              <a:rPr lang="en-US" sz="2800" b="1" i="0" kern="1200" dirty="0">
                <a:solidFill>
                  <a:srgbClr val="002D5D"/>
                </a:solidFill>
                <a:effectLst/>
                <a:latin typeface="+mn-lt"/>
                <a:ea typeface="+mn-ea"/>
                <a:cs typeface="+mn-cs"/>
              </a:rPr>
              <a:t>4.1</a:t>
            </a:r>
            <a:r>
              <a:rPr lang="en-US" sz="2800" b="0" i="0" kern="1200" dirty="0">
                <a:solidFill>
                  <a:srgbClr val="002D5D"/>
                </a:solidFill>
                <a:effectLst/>
                <a:latin typeface="+mn-lt"/>
                <a:ea typeface="+mn-ea"/>
                <a:cs typeface="+mn-cs"/>
              </a:rPr>
              <a:t> Create and implement engineering solutions for a sustainable future</a:t>
            </a:r>
          </a:p>
          <a:p>
            <a:pPr>
              <a:spcAft>
                <a:spcPts val="600"/>
              </a:spcAft>
            </a:pPr>
            <a:r>
              <a:rPr lang="en-US" sz="2800" b="1" i="0" kern="1200" dirty="0">
                <a:solidFill>
                  <a:srgbClr val="002D5D"/>
                </a:solidFill>
                <a:effectLst/>
                <a:latin typeface="+mn-lt"/>
                <a:ea typeface="+mn-ea"/>
                <a:cs typeface="+mn-cs"/>
              </a:rPr>
              <a:t>4.2</a:t>
            </a:r>
            <a:r>
              <a:rPr lang="en-US" sz="2800" b="0" i="0" kern="1200" dirty="0">
                <a:solidFill>
                  <a:srgbClr val="002D5D"/>
                </a:solidFill>
                <a:effectLst/>
                <a:latin typeface="+mn-lt"/>
                <a:ea typeface="+mn-ea"/>
                <a:cs typeface="+mn-cs"/>
              </a:rPr>
              <a:t> Be mindful of the economic, societal and environmental consequences of actions or projects</a:t>
            </a:r>
          </a:p>
          <a:p>
            <a:r>
              <a:rPr lang="en-US" sz="2800" b="1" i="0" kern="1200" dirty="0">
                <a:solidFill>
                  <a:srgbClr val="002D5D"/>
                </a:solidFill>
                <a:effectLst/>
                <a:latin typeface="+mn-lt"/>
                <a:ea typeface="+mn-ea"/>
                <a:cs typeface="+mn-cs"/>
              </a:rPr>
              <a:t>4.3</a:t>
            </a:r>
            <a:r>
              <a:rPr lang="en-US" sz="2800" b="0" i="0" kern="1200" dirty="0">
                <a:solidFill>
                  <a:srgbClr val="002D5D"/>
                </a:solidFill>
                <a:effectLst/>
                <a:latin typeface="+mn-lt"/>
                <a:ea typeface="+mn-ea"/>
                <a:cs typeface="+mn-cs"/>
              </a:rPr>
              <a:t> Promote and protect the health, safety and well being of the community and the environment</a:t>
            </a:r>
            <a:endParaRPr lang="en-US" sz="2800" dirty="0">
              <a:solidFill>
                <a:srgbClr val="002D5D"/>
              </a:solidFill>
            </a:endParaRPr>
          </a:p>
        </p:txBody>
      </p:sp>
    </p:spTree>
    <p:extLst>
      <p:ext uri="{BB962C8B-B14F-4D97-AF65-F5344CB8AC3E}">
        <p14:creationId xmlns:p14="http://schemas.microsoft.com/office/powerpoint/2010/main" val="27609897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6406B8A6-161E-4C00-9B80-5C8125F17002}"/>
              </a:ext>
            </a:extLst>
          </p:cNvPr>
          <p:cNvSpPr>
            <a:spLocks noGrp="1"/>
          </p:cNvSpPr>
          <p:nvPr>
            <p:ph type="title"/>
          </p:nvPr>
        </p:nvSpPr>
        <p:spPr/>
        <p:txBody>
          <a:bodyPr/>
          <a:lstStyle/>
          <a:p>
            <a:r>
              <a:rPr lang="en-US" sz="4400" dirty="0">
                <a:solidFill>
                  <a:srgbClr val="005CB9"/>
                </a:solidFill>
                <a:latin typeface="+mj-lt"/>
              </a:rPr>
              <a:t>Rewrite the Code</a:t>
            </a:r>
          </a:p>
        </p:txBody>
      </p:sp>
      <p:sp>
        <p:nvSpPr>
          <p:cNvPr id="3" name="Text Placeholder 2">
            <a:extLst>
              <a:ext uri="{FF2B5EF4-FFF2-40B4-BE49-F238E27FC236}">
                <a16:creationId xmlns:a16="http://schemas.microsoft.com/office/drawing/2014/main" id="{0E770063-86A7-4A90-8320-9E066B22B3FB}"/>
              </a:ext>
            </a:extLst>
          </p:cNvPr>
          <p:cNvSpPr>
            <a:spLocks noGrp="1"/>
          </p:cNvSpPr>
          <p:nvPr>
            <p:ph type="body" sz="quarter" idx="12"/>
          </p:nvPr>
        </p:nvSpPr>
        <p:spPr>
          <a:xfrm>
            <a:off x="685800" y="1441618"/>
            <a:ext cx="10826496" cy="4523626"/>
          </a:xfrm>
        </p:spPr>
        <p:txBody>
          <a:bodyPr>
            <a:noAutofit/>
          </a:bodyPr>
          <a:lstStyle/>
          <a:p>
            <a:pPr marL="457200" lvl="1" indent="-457200">
              <a:spcBef>
                <a:spcPts val="1200"/>
              </a:spcBef>
              <a:buFont typeface="+mj-lt"/>
              <a:buAutoNum type="arabicPeriod"/>
            </a:pPr>
            <a:r>
              <a:rPr lang="en-US" sz="2400" dirty="0">
                <a:solidFill>
                  <a:srgbClr val="002D5D"/>
                </a:solidFill>
                <a:effectLst/>
                <a:latin typeface="+mn-lt"/>
                <a:ea typeface="Calibri" panose="020F0502020204030204" pitchFamily="34" charset="0"/>
                <a:cs typeface="Times New Roman" panose="02020603050405020304" pitchFamily="18" charset="0"/>
              </a:rPr>
              <a:t>Each group will be assigned a section of the code. Your task is to rewrite it in words that young engineers will </a:t>
            </a:r>
            <a:r>
              <a:rPr lang="en-US" sz="2400" dirty="0">
                <a:solidFill>
                  <a:srgbClr val="002D5D"/>
                </a:solidFill>
                <a:latin typeface="+mn-lt"/>
                <a:ea typeface="Calibri" panose="020F0502020204030204" pitchFamily="34" charset="0"/>
                <a:cs typeface="Times New Roman" panose="02020603050405020304" pitchFamily="18" charset="0"/>
              </a:rPr>
              <a:t>understand.</a:t>
            </a:r>
            <a:endParaRPr lang="en-US" sz="2400" dirty="0">
              <a:effectLst/>
              <a:latin typeface="+mn-lt"/>
              <a:ea typeface="Calibri" panose="020F0502020204030204" pitchFamily="34" charset="0"/>
              <a:cs typeface="Times New Roman" panose="02020603050405020304" pitchFamily="18" charset="0"/>
            </a:endParaRPr>
          </a:p>
          <a:p>
            <a:pPr marL="457200" lvl="1" indent="-457200">
              <a:spcBef>
                <a:spcPts val="1200"/>
              </a:spcBef>
              <a:buFont typeface="+mj-lt"/>
              <a:buAutoNum type="arabicPeriod"/>
            </a:pPr>
            <a:r>
              <a:rPr lang="en-US" sz="2400" dirty="0">
                <a:solidFill>
                  <a:srgbClr val="002D5D"/>
                </a:solidFill>
                <a:effectLst/>
                <a:latin typeface="+mn-lt"/>
                <a:ea typeface="Calibri" panose="020F0502020204030204" pitchFamily="34" charset="0"/>
                <a:cs typeface="Times New Roman" panose="02020603050405020304" pitchFamily="18" charset="0"/>
              </a:rPr>
              <a:t>Read the three statements in your section and use a dictionary to look up any words or phrases you don’t understand. </a:t>
            </a:r>
          </a:p>
          <a:p>
            <a:pPr marL="457200" lvl="1" indent="-457200">
              <a:spcBef>
                <a:spcPts val="1200"/>
              </a:spcBef>
              <a:buFont typeface="+mj-lt"/>
              <a:buAutoNum type="arabicPeriod"/>
            </a:pPr>
            <a:r>
              <a:rPr lang="en-US" sz="2400" dirty="0">
                <a:solidFill>
                  <a:srgbClr val="002D5D"/>
                </a:solidFill>
                <a:effectLst/>
                <a:latin typeface="+mn-lt"/>
                <a:ea typeface="Calibri" panose="020F0502020204030204" pitchFamily="34" charset="0"/>
                <a:cs typeface="Times New Roman" panose="02020603050405020304" pitchFamily="18" charset="0"/>
              </a:rPr>
              <a:t>Discuss with your group the meaning of each of statement and write a new sentence that conveys the same meaning. Some things to keep in mind:</a:t>
            </a:r>
          </a:p>
          <a:p>
            <a:pPr marL="914400" lvl="2" indent="-457200">
              <a:spcBef>
                <a:spcPts val="1200"/>
              </a:spcBef>
            </a:pPr>
            <a:r>
              <a:rPr lang="en-US" sz="2200" dirty="0">
                <a:solidFill>
                  <a:srgbClr val="002D5D"/>
                </a:solidFill>
                <a:effectLst/>
                <a:latin typeface="+mn-lt"/>
                <a:ea typeface="Calibri" panose="020F0502020204030204" pitchFamily="34" charset="0"/>
                <a:cs typeface="Times New Roman" panose="02020603050405020304" pitchFamily="18" charset="0"/>
              </a:rPr>
              <a:t>What is the most important message for engineers to know when reading this section of the code?</a:t>
            </a:r>
          </a:p>
          <a:p>
            <a:pPr marL="914400" lvl="2" indent="-457200">
              <a:spcBef>
                <a:spcPts val="1200"/>
              </a:spcBef>
            </a:pPr>
            <a:r>
              <a:rPr lang="en-US" sz="2200" dirty="0">
                <a:solidFill>
                  <a:srgbClr val="002D5D"/>
                </a:solidFill>
                <a:effectLst/>
                <a:latin typeface="+mn-lt"/>
                <a:ea typeface="Calibri" panose="020F0502020204030204" pitchFamily="34" charset="0"/>
                <a:cs typeface="Times New Roman" panose="02020603050405020304" pitchFamily="18" charset="0"/>
              </a:rPr>
              <a:t>What words will make the message easy to understand?</a:t>
            </a:r>
          </a:p>
          <a:p>
            <a:pPr marL="457200" lvl="1" indent="-457200">
              <a:spcBef>
                <a:spcPts val="1200"/>
              </a:spcBef>
              <a:buFont typeface="+mj-lt"/>
              <a:buAutoNum type="arabicPeriod"/>
            </a:pPr>
            <a:r>
              <a:rPr lang="en-US" sz="2400" dirty="0">
                <a:solidFill>
                  <a:srgbClr val="002D5D"/>
                </a:solidFill>
                <a:effectLst/>
                <a:latin typeface="+mn-lt"/>
                <a:ea typeface="Calibri" panose="020F0502020204030204" pitchFamily="34" charset="0"/>
                <a:cs typeface="Times New Roman" panose="02020603050405020304" pitchFamily="18" charset="0"/>
              </a:rPr>
              <a:t>Write your revised code on the poster paper and present it to the class.</a:t>
            </a:r>
          </a:p>
          <a:p>
            <a:endParaRPr lang="en-US" dirty="0"/>
          </a:p>
        </p:txBody>
      </p:sp>
      <p:sp>
        <p:nvSpPr>
          <p:cNvPr id="7" name="Slide Number Placeholder 6">
            <a:extLst>
              <a:ext uri="{FF2B5EF4-FFF2-40B4-BE49-F238E27FC236}">
                <a16:creationId xmlns:a16="http://schemas.microsoft.com/office/drawing/2014/main" id="{4EAB2927-D539-418F-8731-312A4E94F113}"/>
              </a:ext>
            </a:extLst>
          </p:cNvPr>
          <p:cNvSpPr>
            <a:spLocks noGrp="1"/>
          </p:cNvSpPr>
          <p:nvPr>
            <p:ph type="sldNum" sz="quarter" idx="4"/>
          </p:nvPr>
        </p:nvSpPr>
        <p:spPr/>
        <p:txBody>
          <a:bodyPr/>
          <a:lstStyle/>
          <a:p>
            <a:fld id="{14719505-AD43-774F-936C-A3AE71DD4EEA}" type="slidenum">
              <a:rPr lang="en-GB" smtClean="0"/>
              <a:pPr/>
              <a:t>12</a:t>
            </a:fld>
            <a:endParaRPr lang="en-GB" dirty="0"/>
          </a:p>
        </p:txBody>
      </p:sp>
    </p:spTree>
    <p:extLst>
      <p:ext uri="{BB962C8B-B14F-4D97-AF65-F5344CB8AC3E}">
        <p14:creationId xmlns:p14="http://schemas.microsoft.com/office/powerpoint/2010/main" val="38828844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B1C4A79-A080-0841-AE7D-408A2558C525}"/>
              </a:ext>
            </a:extLst>
          </p:cNvPr>
          <p:cNvSpPr>
            <a:spLocks noGrp="1"/>
          </p:cNvSpPr>
          <p:nvPr>
            <p:ph type="body" sz="quarter" idx="13"/>
          </p:nvPr>
        </p:nvSpPr>
        <p:spPr/>
        <p:txBody>
          <a:bodyPr/>
          <a:lstStyle/>
          <a:p>
            <a:r>
              <a:rPr lang="en-US" sz="4000" dirty="0"/>
              <a:t>Why is it important for organizations to have a code of ethics that people can easily understand?</a:t>
            </a:r>
          </a:p>
        </p:txBody>
      </p:sp>
      <p:sp>
        <p:nvSpPr>
          <p:cNvPr id="3" name="Slide Number Placeholder 2">
            <a:extLst>
              <a:ext uri="{FF2B5EF4-FFF2-40B4-BE49-F238E27FC236}">
                <a16:creationId xmlns:a16="http://schemas.microsoft.com/office/drawing/2014/main" id="{DBBED115-288B-62AC-AAA0-A4124BBB0CA4}"/>
              </a:ext>
            </a:extLst>
          </p:cNvPr>
          <p:cNvSpPr>
            <a:spLocks noGrp="1"/>
          </p:cNvSpPr>
          <p:nvPr>
            <p:ph type="sldNum" sz="quarter" idx="4"/>
          </p:nvPr>
        </p:nvSpPr>
        <p:spPr/>
        <p:txBody>
          <a:bodyPr/>
          <a:lstStyle/>
          <a:p>
            <a:fld id="{14719505-AD43-774F-936C-A3AE71DD4EEA}" type="slidenum">
              <a:rPr lang="en-GB" smtClean="0"/>
              <a:pPr/>
              <a:t>13</a:t>
            </a:fld>
            <a:endParaRPr lang="en-GB" dirty="0"/>
          </a:p>
        </p:txBody>
      </p:sp>
    </p:spTree>
    <p:extLst>
      <p:ext uri="{BB962C8B-B14F-4D97-AF65-F5344CB8AC3E}">
        <p14:creationId xmlns:p14="http://schemas.microsoft.com/office/powerpoint/2010/main" val="40469760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BC373F-1CCC-4621-A5D6-5BCC09FC312C}"/>
              </a:ext>
            </a:extLst>
          </p:cNvPr>
          <p:cNvSpPr>
            <a:spLocks noGrp="1"/>
          </p:cNvSpPr>
          <p:nvPr>
            <p:ph type="title"/>
          </p:nvPr>
        </p:nvSpPr>
        <p:spPr/>
        <p:txBody>
          <a:bodyPr/>
          <a:lstStyle/>
          <a:p>
            <a:r>
              <a:rPr lang="en-US" sz="4400" dirty="0">
                <a:solidFill>
                  <a:srgbClr val="005CB9"/>
                </a:solidFill>
              </a:rPr>
              <a:t>Personal Code of Ethics</a:t>
            </a:r>
          </a:p>
        </p:txBody>
      </p:sp>
      <p:sp>
        <p:nvSpPr>
          <p:cNvPr id="3" name="Slide Number Placeholder 2">
            <a:extLst>
              <a:ext uri="{FF2B5EF4-FFF2-40B4-BE49-F238E27FC236}">
                <a16:creationId xmlns:a16="http://schemas.microsoft.com/office/drawing/2014/main" id="{80E3E5C3-B0C1-4534-A370-BBB50D14AECE}"/>
              </a:ext>
            </a:extLst>
          </p:cNvPr>
          <p:cNvSpPr>
            <a:spLocks noGrp="1"/>
          </p:cNvSpPr>
          <p:nvPr>
            <p:ph type="sldNum" sz="quarter" idx="4"/>
          </p:nvPr>
        </p:nvSpPr>
        <p:spPr/>
        <p:txBody>
          <a:bodyPr/>
          <a:lstStyle/>
          <a:p>
            <a:fld id="{14719505-AD43-774F-936C-A3AE71DD4EEA}" type="slidenum">
              <a:rPr lang="en-GB" smtClean="0"/>
              <a:pPr/>
              <a:t>14</a:t>
            </a:fld>
            <a:endParaRPr lang="en-GB" dirty="0"/>
          </a:p>
        </p:txBody>
      </p:sp>
      <p:grpSp>
        <p:nvGrpSpPr>
          <p:cNvPr id="43" name="Group 42">
            <a:extLst>
              <a:ext uri="{FF2B5EF4-FFF2-40B4-BE49-F238E27FC236}">
                <a16:creationId xmlns:a16="http://schemas.microsoft.com/office/drawing/2014/main" id="{A5A8ED4C-F778-4307-AC45-4E6F684FAFD4}"/>
              </a:ext>
            </a:extLst>
          </p:cNvPr>
          <p:cNvGrpSpPr/>
          <p:nvPr/>
        </p:nvGrpSpPr>
        <p:grpSpPr>
          <a:xfrm>
            <a:off x="846773" y="1415368"/>
            <a:ext cx="4719481" cy="914400"/>
            <a:chOff x="842606" y="1415368"/>
            <a:chExt cx="4215890" cy="914400"/>
          </a:xfrm>
        </p:grpSpPr>
        <p:sp>
          <p:nvSpPr>
            <p:cNvPr id="4" name="TextBox 3">
              <a:extLst>
                <a:ext uri="{FF2B5EF4-FFF2-40B4-BE49-F238E27FC236}">
                  <a16:creationId xmlns:a16="http://schemas.microsoft.com/office/drawing/2014/main" id="{253AF105-E5F1-4905-9521-E175BD2B6639}"/>
                </a:ext>
              </a:extLst>
            </p:cNvPr>
            <p:cNvSpPr txBox="1"/>
            <p:nvPr/>
          </p:nvSpPr>
          <p:spPr>
            <a:xfrm>
              <a:off x="1721703" y="1610289"/>
              <a:ext cx="3336793" cy="422910"/>
            </a:xfrm>
            <a:prstGeom prst="rect">
              <a:avLst/>
            </a:prstGeom>
            <a:noFill/>
          </p:spPr>
          <p:txBody>
            <a:bodyPr wrap="square" rtlCol="0">
              <a:noAutofit/>
            </a:bodyPr>
            <a:lstStyle/>
            <a:p>
              <a:pPr>
                <a:spcBef>
                  <a:spcPts val="1200"/>
                </a:spcBef>
              </a:pPr>
              <a:r>
                <a:rPr lang="en-US" sz="2000" dirty="0"/>
                <a:t>Make a list of 3-5 personal traits that represent you.</a:t>
              </a:r>
            </a:p>
          </p:txBody>
        </p:sp>
        <p:pic>
          <p:nvPicPr>
            <p:cNvPr id="13" name="Graphic 12" descr="Badge 1 with solid fill">
              <a:extLst>
                <a:ext uri="{FF2B5EF4-FFF2-40B4-BE49-F238E27FC236}">
                  <a16:creationId xmlns:a16="http://schemas.microsoft.com/office/drawing/2014/main" id="{88E748DC-A1B3-45B6-BD30-CB417CAD60A1}"/>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842606" y="1415368"/>
              <a:ext cx="816829" cy="914400"/>
            </a:xfrm>
            <a:prstGeom prst="rect">
              <a:avLst/>
            </a:prstGeom>
          </p:spPr>
        </p:pic>
      </p:grpSp>
      <p:grpSp>
        <p:nvGrpSpPr>
          <p:cNvPr id="48" name="Group 47">
            <a:extLst>
              <a:ext uri="{FF2B5EF4-FFF2-40B4-BE49-F238E27FC236}">
                <a16:creationId xmlns:a16="http://schemas.microsoft.com/office/drawing/2014/main" id="{7E999469-BFD6-480A-8A48-E859D2FF63E0}"/>
              </a:ext>
            </a:extLst>
          </p:cNvPr>
          <p:cNvGrpSpPr/>
          <p:nvPr/>
        </p:nvGrpSpPr>
        <p:grpSpPr>
          <a:xfrm>
            <a:off x="6625746" y="3669393"/>
            <a:ext cx="4720434" cy="914400"/>
            <a:chOff x="8069580" y="3133537"/>
            <a:chExt cx="4720434" cy="914400"/>
          </a:xfrm>
        </p:grpSpPr>
        <p:sp>
          <p:nvSpPr>
            <p:cNvPr id="7" name="TextBox 6">
              <a:extLst>
                <a:ext uri="{FF2B5EF4-FFF2-40B4-BE49-F238E27FC236}">
                  <a16:creationId xmlns:a16="http://schemas.microsoft.com/office/drawing/2014/main" id="{3831F0F2-3223-49B5-9542-6E375BD9455A}"/>
                </a:ext>
              </a:extLst>
            </p:cNvPr>
            <p:cNvSpPr txBox="1"/>
            <p:nvPr/>
          </p:nvSpPr>
          <p:spPr>
            <a:xfrm>
              <a:off x="8983980" y="3236548"/>
              <a:ext cx="3806034" cy="422910"/>
            </a:xfrm>
            <a:prstGeom prst="rect">
              <a:avLst/>
            </a:prstGeom>
            <a:noFill/>
          </p:spPr>
          <p:txBody>
            <a:bodyPr wrap="square" rtlCol="0">
              <a:noAutofit/>
            </a:bodyPr>
            <a:lstStyle/>
            <a:p>
              <a:pPr>
                <a:spcBef>
                  <a:spcPts val="1200"/>
                </a:spcBef>
              </a:pPr>
              <a:r>
                <a:rPr lang="en-US" sz="2000" dirty="0"/>
                <a:t>Use your responses in steps 1 to 3 to create a set of guideline statements.</a:t>
              </a:r>
            </a:p>
          </p:txBody>
        </p:sp>
        <p:pic>
          <p:nvPicPr>
            <p:cNvPr id="27" name="Graphic 26" descr="Badge 4 with solid fill">
              <a:extLst>
                <a:ext uri="{FF2B5EF4-FFF2-40B4-BE49-F238E27FC236}">
                  <a16:creationId xmlns:a16="http://schemas.microsoft.com/office/drawing/2014/main" id="{22EAB6C6-D3EA-4424-AD46-599D1D62FECC}"/>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8069580" y="3133537"/>
              <a:ext cx="914400" cy="914400"/>
            </a:xfrm>
            <a:prstGeom prst="rect">
              <a:avLst/>
            </a:prstGeom>
          </p:spPr>
        </p:pic>
      </p:grpSp>
      <p:grpSp>
        <p:nvGrpSpPr>
          <p:cNvPr id="47" name="Group 46">
            <a:extLst>
              <a:ext uri="{FF2B5EF4-FFF2-40B4-BE49-F238E27FC236}">
                <a16:creationId xmlns:a16="http://schemas.microsoft.com/office/drawing/2014/main" id="{8CACA33D-1DD9-4B52-98A8-0E5E360F8C70}"/>
              </a:ext>
            </a:extLst>
          </p:cNvPr>
          <p:cNvGrpSpPr/>
          <p:nvPr/>
        </p:nvGrpSpPr>
        <p:grpSpPr>
          <a:xfrm>
            <a:off x="845820" y="3669393"/>
            <a:ext cx="4791093" cy="914400"/>
            <a:chOff x="8442960" y="1201679"/>
            <a:chExt cx="4791093" cy="914400"/>
          </a:xfrm>
        </p:grpSpPr>
        <p:sp>
          <p:nvSpPr>
            <p:cNvPr id="10" name="TextBox 9">
              <a:extLst>
                <a:ext uri="{FF2B5EF4-FFF2-40B4-BE49-F238E27FC236}">
                  <a16:creationId xmlns:a16="http://schemas.microsoft.com/office/drawing/2014/main" id="{B59ABA80-0917-46FA-B320-399E46A52705}"/>
                </a:ext>
              </a:extLst>
            </p:cNvPr>
            <p:cNvSpPr txBox="1"/>
            <p:nvPr/>
          </p:nvSpPr>
          <p:spPr>
            <a:xfrm>
              <a:off x="9428019" y="1304690"/>
              <a:ext cx="3806034" cy="422910"/>
            </a:xfrm>
            <a:prstGeom prst="rect">
              <a:avLst/>
            </a:prstGeom>
            <a:noFill/>
          </p:spPr>
          <p:txBody>
            <a:bodyPr wrap="square" rtlCol="0">
              <a:noAutofit/>
            </a:bodyPr>
            <a:lstStyle/>
            <a:p>
              <a:pPr>
                <a:spcBef>
                  <a:spcPts val="1200"/>
                </a:spcBef>
              </a:pPr>
              <a:r>
                <a:rPr lang="en-US" sz="2000" dirty="0"/>
                <a:t>Write down any other important values or reminders for good behavior.</a:t>
              </a:r>
            </a:p>
          </p:txBody>
        </p:sp>
        <p:pic>
          <p:nvPicPr>
            <p:cNvPr id="35" name="Graphic 34" descr="Badge 3 with solid fill">
              <a:extLst>
                <a:ext uri="{FF2B5EF4-FFF2-40B4-BE49-F238E27FC236}">
                  <a16:creationId xmlns:a16="http://schemas.microsoft.com/office/drawing/2014/main" id="{44C90B7D-A377-466A-94EA-D90E190FDD5A}"/>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8442960" y="1201679"/>
              <a:ext cx="914400" cy="914400"/>
            </a:xfrm>
            <a:prstGeom prst="rect">
              <a:avLst/>
            </a:prstGeom>
          </p:spPr>
        </p:pic>
      </p:grpSp>
      <p:grpSp>
        <p:nvGrpSpPr>
          <p:cNvPr id="50" name="Group 49">
            <a:extLst>
              <a:ext uri="{FF2B5EF4-FFF2-40B4-BE49-F238E27FC236}">
                <a16:creationId xmlns:a16="http://schemas.microsoft.com/office/drawing/2014/main" id="{BCDFBCE5-7374-43F4-9A4A-1264E234E0FC}"/>
              </a:ext>
            </a:extLst>
          </p:cNvPr>
          <p:cNvGrpSpPr/>
          <p:nvPr/>
        </p:nvGrpSpPr>
        <p:grpSpPr>
          <a:xfrm>
            <a:off x="6625746" y="1410965"/>
            <a:ext cx="4688829" cy="914400"/>
            <a:chOff x="5181600" y="5131308"/>
            <a:chExt cx="4688829" cy="914400"/>
          </a:xfrm>
        </p:grpSpPr>
        <p:sp>
          <p:nvSpPr>
            <p:cNvPr id="8" name="TextBox 7">
              <a:extLst>
                <a:ext uri="{FF2B5EF4-FFF2-40B4-BE49-F238E27FC236}">
                  <a16:creationId xmlns:a16="http://schemas.microsoft.com/office/drawing/2014/main" id="{6631184F-E7A5-4C42-BBDC-8A3E3C1AE80E}"/>
                </a:ext>
              </a:extLst>
            </p:cNvPr>
            <p:cNvSpPr txBox="1"/>
            <p:nvPr/>
          </p:nvSpPr>
          <p:spPr>
            <a:xfrm>
              <a:off x="6135053" y="5298278"/>
              <a:ext cx="3735376" cy="580461"/>
            </a:xfrm>
            <a:prstGeom prst="rect">
              <a:avLst/>
            </a:prstGeom>
            <a:noFill/>
          </p:spPr>
          <p:txBody>
            <a:bodyPr wrap="square" rtlCol="0">
              <a:noAutofit/>
            </a:bodyPr>
            <a:lstStyle/>
            <a:p>
              <a:pPr>
                <a:spcBef>
                  <a:spcPts val="1200"/>
                </a:spcBef>
              </a:pPr>
              <a:r>
                <a:rPr lang="en-US" sz="2000" dirty="0"/>
                <a:t>Write down 1-3 qualities to describe good relationships and how you want to work with others.</a:t>
              </a:r>
            </a:p>
          </p:txBody>
        </p:sp>
        <p:pic>
          <p:nvPicPr>
            <p:cNvPr id="37" name="Graphic 36" descr="Badge with solid fill">
              <a:extLst>
                <a:ext uri="{FF2B5EF4-FFF2-40B4-BE49-F238E27FC236}">
                  <a16:creationId xmlns:a16="http://schemas.microsoft.com/office/drawing/2014/main" id="{A1C087A6-5C79-4741-9B6D-85194417C66D}"/>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5181600" y="5131308"/>
              <a:ext cx="914400" cy="914400"/>
            </a:xfrm>
            <a:prstGeom prst="rect">
              <a:avLst/>
            </a:prstGeom>
          </p:spPr>
        </p:pic>
      </p:grpSp>
    </p:spTree>
    <p:extLst>
      <p:ext uri="{BB962C8B-B14F-4D97-AF65-F5344CB8AC3E}">
        <p14:creationId xmlns:p14="http://schemas.microsoft.com/office/powerpoint/2010/main" val="12061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6406B8A6-161E-4C00-9B80-5C8125F17002}"/>
              </a:ext>
            </a:extLst>
          </p:cNvPr>
          <p:cNvSpPr>
            <a:spLocks noGrp="1"/>
          </p:cNvSpPr>
          <p:nvPr>
            <p:ph type="title"/>
          </p:nvPr>
        </p:nvSpPr>
        <p:spPr/>
        <p:txBody>
          <a:bodyPr/>
          <a:lstStyle/>
          <a:p>
            <a:r>
              <a:rPr lang="en-US" sz="4400" dirty="0">
                <a:solidFill>
                  <a:srgbClr val="005CB9"/>
                </a:solidFill>
                <a:latin typeface="+mj-lt"/>
              </a:rPr>
              <a:t>Personal Code of Ethics </a:t>
            </a:r>
            <a:br>
              <a:rPr lang="en-US" sz="4400" b="1" dirty="0">
                <a:solidFill>
                  <a:srgbClr val="005CB9"/>
                </a:solidFill>
                <a:latin typeface="+mj-lt"/>
              </a:rPr>
            </a:br>
            <a:r>
              <a:rPr lang="en-US" sz="3200" i="1" dirty="0">
                <a:solidFill>
                  <a:srgbClr val="005CB9"/>
                </a:solidFill>
                <a:latin typeface="+mj-lt"/>
              </a:rPr>
              <a:t>Sample Statements</a:t>
            </a:r>
          </a:p>
        </p:txBody>
      </p:sp>
      <p:sp>
        <p:nvSpPr>
          <p:cNvPr id="3" name="Text Placeholder 2">
            <a:extLst>
              <a:ext uri="{FF2B5EF4-FFF2-40B4-BE49-F238E27FC236}">
                <a16:creationId xmlns:a16="http://schemas.microsoft.com/office/drawing/2014/main" id="{0E770063-86A7-4A90-8320-9E066B22B3FB}"/>
              </a:ext>
            </a:extLst>
          </p:cNvPr>
          <p:cNvSpPr>
            <a:spLocks noGrp="1"/>
          </p:cNvSpPr>
          <p:nvPr>
            <p:ph type="body" sz="quarter" idx="12"/>
          </p:nvPr>
        </p:nvSpPr>
        <p:spPr/>
        <p:txBody>
          <a:bodyPr/>
          <a:lstStyle/>
          <a:p>
            <a:pPr marL="342900" marR="0" lvl="0" indent="-342900">
              <a:spcBef>
                <a:spcPts val="0"/>
              </a:spcBef>
              <a:spcAft>
                <a:spcPts val="600"/>
              </a:spcAft>
              <a:buClr>
                <a:srgbClr val="016298"/>
              </a:buClr>
              <a:buFont typeface="Symbol" panose="05050102010706020507" pitchFamily="18" charset="2"/>
              <a:buChar char=""/>
              <a:tabLst>
                <a:tab pos="228600" algn="l"/>
                <a:tab pos="457200" algn="l"/>
              </a:tabLst>
            </a:pPr>
            <a:r>
              <a:rPr lang="en-US" dirty="0">
                <a:solidFill>
                  <a:srgbClr val="002D5D"/>
                </a:solidFill>
                <a:effectLst/>
                <a:uFill>
                  <a:solidFill>
                    <a:srgbClr val="016298"/>
                  </a:solidFill>
                </a:uFill>
                <a:latin typeface="GE Inspira Sans" panose="020B0503060000000003" pitchFamily="34" charset="0"/>
                <a:ea typeface="Calibri" panose="020F0502020204030204" pitchFamily="34" charset="0"/>
                <a:cs typeface="Times New Roman" panose="02020603050405020304" pitchFamily="18" charset="0"/>
              </a:rPr>
              <a:t>I will treat others as I wish to be treated. </a:t>
            </a:r>
          </a:p>
          <a:p>
            <a:pPr marL="342900" marR="0" lvl="0" indent="-342900">
              <a:spcBef>
                <a:spcPts val="0"/>
              </a:spcBef>
              <a:spcAft>
                <a:spcPts val="600"/>
              </a:spcAft>
              <a:buClr>
                <a:srgbClr val="016298"/>
              </a:buClr>
              <a:buFont typeface="Symbol" panose="05050102010706020507" pitchFamily="18" charset="2"/>
              <a:buChar char=""/>
              <a:tabLst>
                <a:tab pos="228600" algn="l"/>
                <a:tab pos="457200" algn="l"/>
              </a:tabLst>
            </a:pPr>
            <a:r>
              <a:rPr lang="en-US" dirty="0">
                <a:solidFill>
                  <a:srgbClr val="002D5D"/>
                </a:solidFill>
                <a:effectLst/>
                <a:uFill>
                  <a:solidFill>
                    <a:srgbClr val="016298"/>
                  </a:solidFill>
                </a:uFill>
                <a:latin typeface="GE Inspira Sans" panose="020B0503060000000003" pitchFamily="34" charset="0"/>
                <a:ea typeface="Calibri" panose="020F0502020204030204" pitchFamily="34" charset="0"/>
                <a:cs typeface="Times New Roman" panose="02020603050405020304" pitchFamily="18" charset="0"/>
              </a:rPr>
              <a:t>I will be honest and transparent in my personal and professional life. </a:t>
            </a:r>
          </a:p>
          <a:p>
            <a:pPr marL="342900" marR="0" lvl="0" indent="-342900">
              <a:spcBef>
                <a:spcPts val="0"/>
              </a:spcBef>
              <a:spcAft>
                <a:spcPts val="600"/>
              </a:spcAft>
              <a:buClr>
                <a:srgbClr val="016298"/>
              </a:buClr>
              <a:buFont typeface="Symbol" panose="05050102010706020507" pitchFamily="18" charset="2"/>
              <a:buChar char=""/>
              <a:tabLst>
                <a:tab pos="228600" algn="l"/>
                <a:tab pos="457200" algn="l"/>
              </a:tabLst>
            </a:pPr>
            <a:r>
              <a:rPr lang="en-US" dirty="0">
                <a:solidFill>
                  <a:srgbClr val="002D5D"/>
                </a:solidFill>
                <a:effectLst/>
                <a:uFill>
                  <a:solidFill>
                    <a:srgbClr val="016298"/>
                  </a:solidFill>
                </a:uFill>
                <a:latin typeface="GE Inspira Sans" panose="020B0503060000000003" pitchFamily="34" charset="0"/>
                <a:ea typeface="Calibri" panose="020F0502020204030204" pitchFamily="34" charset="0"/>
                <a:cs typeface="Times New Roman" panose="02020603050405020304" pitchFamily="18" charset="0"/>
              </a:rPr>
              <a:t>I will always put forth my best effort, and I will maintain a healthy work-life balance. </a:t>
            </a:r>
          </a:p>
          <a:p>
            <a:pPr marL="342900" marR="0" lvl="0" indent="-342900">
              <a:spcBef>
                <a:spcPts val="0"/>
              </a:spcBef>
              <a:spcAft>
                <a:spcPts val="600"/>
              </a:spcAft>
              <a:buClr>
                <a:srgbClr val="016298"/>
              </a:buClr>
              <a:buFont typeface="Symbol" panose="05050102010706020507" pitchFamily="18" charset="2"/>
              <a:buChar char=""/>
              <a:tabLst>
                <a:tab pos="228600" algn="l"/>
                <a:tab pos="457200" algn="l"/>
              </a:tabLst>
            </a:pPr>
            <a:r>
              <a:rPr lang="en-US" dirty="0">
                <a:solidFill>
                  <a:srgbClr val="002D5D"/>
                </a:solidFill>
                <a:effectLst/>
                <a:uFill>
                  <a:solidFill>
                    <a:srgbClr val="016298"/>
                  </a:solidFill>
                </a:uFill>
                <a:latin typeface="GE Inspira Sans" panose="020B0503060000000003" pitchFamily="34" charset="0"/>
                <a:ea typeface="Calibri" panose="020F0502020204030204" pitchFamily="34" charset="0"/>
                <a:cs typeface="Times New Roman" panose="02020603050405020304" pitchFamily="18" charset="0"/>
              </a:rPr>
              <a:t>I am dedicated to continually improving myself.</a:t>
            </a:r>
          </a:p>
          <a:p>
            <a:pPr marL="342900" marR="0" lvl="0" indent="-342900">
              <a:spcBef>
                <a:spcPts val="0"/>
              </a:spcBef>
              <a:spcAft>
                <a:spcPts val="600"/>
              </a:spcAft>
              <a:buClr>
                <a:srgbClr val="016298"/>
              </a:buClr>
              <a:buFont typeface="Symbol" panose="05050102010706020507" pitchFamily="18" charset="2"/>
              <a:buChar char=""/>
              <a:tabLst>
                <a:tab pos="228600" algn="l"/>
                <a:tab pos="457200" algn="l"/>
              </a:tabLst>
            </a:pPr>
            <a:r>
              <a:rPr lang="en-US" dirty="0">
                <a:solidFill>
                  <a:srgbClr val="002D5D"/>
                </a:solidFill>
                <a:effectLst/>
                <a:uFill>
                  <a:solidFill>
                    <a:srgbClr val="016298"/>
                  </a:solidFill>
                </a:uFill>
                <a:latin typeface="GE Inspira Sans" panose="020B0503060000000003" pitchFamily="34" charset="0"/>
                <a:ea typeface="Calibri" panose="020F0502020204030204" pitchFamily="34" charset="0"/>
                <a:cs typeface="Times New Roman" panose="02020603050405020304" pitchFamily="18" charset="0"/>
              </a:rPr>
              <a:t>I will keep my promises and honor my commitments. </a:t>
            </a:r>
          </a:p>
          <a:p>
            <a:pPr marL="342900" marR="0" lvl="0" indent="-342900">
              <a:spcBef>
                <a:spcPts val="0"/>
              </a:spcBef>
              <a:spcAft>
                <a:spcPts val="600"/>
              </a:spcAft>
              <a:buClr>
                <a:srgbClr val="016298"/>
              </a:buClr>
              <a:buFont typeface="Symbol" panose="05050102010706020507" pitchFamily="18" charset="2"/>
              <a:buChar char=""/>
              <a:tabLst>
                <a:tab pos="228600" algn="l"/>
                <a:tab pos="457200" algn="l"/>
              </a:tabLst>
            </a:pPr>
            <a:r>
              <a:rPr lang="en-US" dirty="0">
                <a:solidFill>
                  <a:srgbClr val="002D5D"/>
                </a:solidFill>
                <a:effectLst/>
                <a:uFill>
                  <a:solidFill>
                    <a:srgbClr val="016298"/>
                  </a:solidFill>
                </a:uFill>
                <a:latin typeface="GE Inspira Sans" panose="020B0503060000000003" pitchFamily="34" charset="0"/>
                <a:ea typeface="Calibri" panose="020F0502020204030204" pitchFamily="34" charset="0"/>
                <a:cs typeface="Times New Roman" panose="02020603050405020304" pitchFamily="18" charset="0"/>
              </a:rPr>
              <a:t>I will remain accountable for my shortcomings or mistakes. </a:t>
            </a:r>
          </a:p>
          <a:p>
            <a:pPr marL="342900" marR="0" lvl="0" indent="-342900">
              <a:spcBef>
                <a:spcPts val="0"/>
              </a:spcBef>
              <a:spcAft>
                <a:spcPts val="600"/>
              </a:spcAft>
              <a:buClr>
                <a:srgbClr val="016298"/>
              </a:buClr>
              <a:buFont typeface="Symbol" panose="05050102010706020507" pitchFamily="18" charset="2"/>
              <a:buChar char=""/>
              <a:tabLst>
                <a:tab pos="228600" algn="l"/>
                <a:tab pos="457200" algn="l"/>
              </a:tabLst>
            </a:pPr>
            <a:r>
              <a:rPr lang="en-US" dirty="0">
                <a:solidFill>
                  <a:srgbClr val="002D5D"/>
                </a:solidFill>
                <a:effectLst/>
                <a:uFill>
                  <a:solidFill>
                    <a:srgbClr val="016298"/>
                  </a:solidFill>
                </a:uFill>
                <a:latin typeface="GE Inspira Sans" panose="020B0503060000000003" pitchFamily="34" charset="0"/>
                <a:ea typeface="Calibri" panose="020F0502020204030204" pitchFamily="34" charset="0"/>
                <a:cs typeface="Times New Roman" panose="02020603050405020304" pitchFamily="18" charset="0"/>
              </a:rPr>
              <a:t>I will always uphold my beliefs. </a:t>
            </a:r>
          </a:p>
          <a:p>
            <a:pPr marL="342900" marR="0" lvl="0" indent="-342900">
              <a:spcBef>
                <a:spcPts val="0"/>
              </a:spcBef>
              <a:spcAft>
                <a:spcPts val="600"/>
              </a:spcAft>
              <a:buClr>
                <a:srgbClr val="016298"/>
              </a:buClr>
              <a:buFont typeface="Symbol" panose="05050102010706020507" pitchFamily="18" charset="2"/>
              <a:buChar char=""/>
              <a:tabLst>
                <a:tab pos="228600" algn="l"/>
                <a:tab pos="457200" algn="l"/>
              </a:tabLst>
            </a:pPr>
            <a:r>
              <a:rPr lang="en-US" dirty="0">
                <a:solidFill>
                  <a:srgbClr val="002D5D"/>
                </a:solidFill>
                <a:effectLst/>
                <a:uFill>
                  <a:solidFill>
                    <a:srgbClr val="016298"/>
                  </a:solidFill>
                </a:uFill>
                <a:latin typeface="GE Inspira Sans" panose="020B0503060000000003" pitchFamily="34" charset="0"/>
                <a:ea typeface="Calibri" panose="020F0502020204030204" pitchFamily="34" charset="0"/>
                <a:cs typeface="Times New Roman" panose="02020603050405020304" pitchFamily="18" charset="0"/>
              </a:rPr>
              <a:t>I appreciate my life and will be grateful for it every day.</a:t>
            </a:r>
          </a:p>
          <a:p>
            <a:pPr marL="342900" marR="0" lvl="0" indent="-342900">
              <a:spcBef>
                <a:spcPts val="0"/>
              </a:spcBef>
              <a:spcAft>
                <a:spcPts val="600"/>
              </a:spcAft>
              <a:buClr>
                <a:srgbClr val="016298"/>
              </a:buClr>
              <a:buFont typeface="Symbol" panose="05050102010706020507" pitchFamily="18" charset="2"/>
              <a:buChar char=""/>
              <a:tabLst>
                <a:tab pos="228600" algn="l"/>
                <a:tab pos="457200" algn="l"/>
              </a:tabLst>
            </a:pPr>
            <a:r>
              <a:rPr lang="en-US" dirty="0">
                <a:solidFill>
                  <a:srgbClr val="002D5D"/>
                </a:solidFill>
                <a:effectLst/>
                <a:uFill>
                  <a:solidFill>
                    <a:srgbClr val="016298"/>
                  </a:solidFill>
                </a:uFill>
                <a:latin typeface="GE Inspira Sans" panose="020B0503060000000003" pitchFamily="34" charset="0"/>
                <a:ea typeface="Calibri" panose="020F0502020204030204" pitchFamily="34" charset="0"/>
                <a:cs typeface="Times New Roman" panose="02020603050405020304" pitchFamily="18" charset="0"/>
              </a:rPr>
              <a:t>I fully embrace my core values and will hold myself responsible.</a:t>
            </a:r>
          </a:p>
          <a:p>
            <a:endParaRPr lang="en-US" dirty="0"/>
          </a:p>
        </p:txBody>
      </p:sp>
      <p:sp>
        <p:nvSpPr>
          <p:cNvPr id="7" name="Slide Number Placeholder 6">
            <a:extLst>
              <a:ext uri="{FF2B5EF4-FFF2-40B4-BE49-F238E27FC236}">
                <a16:creationId xmlns:a16="http://schemas.microsoft.com/office/drawing/2014/main" id="{4EAB2927-D539-418F-8731-312A4E94F113}"/>
              </a:ext>
            </a:extLst>
          </p:cNvPr>
          <p:cNvSpPr>
            <a:spLocks noGrp="1"/>
          </p:cNvSpPr>
          <p:nvPr>
            <p:ph type="sldNum" sz="quarter" idx="4"/>
          </p:nvPr>
        </p:nvSpPr>
        <p:spPr/>
        <p:txBody>
          <a:bodyPr/>
          <a:lstStyle/>
          <a:p>
            <a:fld id="{14719505-AD43-774F-936C-A3AE71DD4EEA}" type="slidenum">
              <a:rPr lang="en-GB" smtClean="0"/>
              <a:pPr/>
              <a:t>15</a:t>
            </a:fld>
            <a:endParaRPr lang="en-GB" dirty="0"/>
          </a:p>
        </p:txBody>
      </p:sp>
    </p:spTree>
    <p:extLst>
      <p:ext uri="{BB962C8B-B14F-4D97-AF65-F5344CB8AC3E}">
        <p14:creationId xmlns:p14="http://schemas.microsoft.com/office/powerpoint/2010/main" val="4737030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37C2294-2F69-1FEB-2F29-292F865C0569}"/>
              </a:ext>
            </a:extLst>
          </p:cNvPr>
          <p:cNvSpPr>
            <a:spLocks noGrp="1"/>
          </p:cNvSpPr>
          <p:nvPr>
            <p:ph type="body" sz="quarter" idx="13"/>
          </p:nvPr>
        </p:nvSpPr>
        <p:spPr/>
        <p:txBody>
          <a:bodyPr/>
          <a:lstStyle/>
          <a:p>
            <a:r>
              <a:rPr lang="en-US" dirty="0"/>
              <a:t>Questions?</a:t>
            </a:r>
          </a:p>
        </p:txBody>
      </p:sp>
    </p:spTree>
    <p:extLst>
      <p:ext uri="{BB962C8B-B14F-4D97-AF65-F5344CB8AC3E}">
        <p14:creationId xmlns:p14="http://schemas.microsoft.com/office/powerpoint/2010/main" val="28367620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716AA63-3E7E-C37A-521C-C081AFB7CEE2}"/>
              </a:ext>
            </a:extLst>
          </p:cNvPr>
          <p:cNvSpPr>
            <a:spLocks noGrp="1"/>
          </p:cNvSpPr>
          <p:nvPr>
            <p:ph type="body" sz="quarter" idx="13"/>
          </p:nvPr>
        </p:nvSpPr>
        <p:spPr/>
        <p:txBody>
          <a:bodyPr/>
          <a:lstStyle/>
          <a:p>
            <a:r>
              <a:rPr lang="en-US" dirty="0"/>
              <a:t>What are </a:t>
            </a:r>
            <a:r>
              <a:rPr lang="en-US" b="1" dirty="0"/>
              <a:t>ethics</a:t>
            </a:r>
            <a:r>
              <a:rPr lang="en-US" dirty="0"/>
              <a:t>?</a:t>
            </a:r>
          </a:p>
          <a:p>
            <a:endParaRPr lang="en-US" dirty="0"/>
          </a:p>
        </p:txBody>
      </p:sp>
      <p:sp>
        <p:nvSpPr>
          <p:cNvPr id="3" name="Slide Number Placeholder 2">
            <a:extLst>
              <a:ext uri="{FF2B5EF4-FFF2-40B4-BE49-F238E27FC236}">
                <a16:creationId xmlns:a16="http://schemas.microsoft.com/office/drawing/2014/main" id="{744DF76F-9F33-062B-358D-A05ED8C32A02}"/>
              </a:ext>
            </a:extLst>
          </p:cNvPr>
          <p:cNvSpPr>
            <a:spLocks noGrp="1"/>
          </p:cNvSpPr>
          <p:nvPr>
            <p:ph type="sldNum" sz="quarter" idx="4"/>
          </p:nvPr>
        </p:nvSpPr>
        <p:spPr/>
        <p:txBody>
          <a:bodyPr/>
          <a:lstStyle/>
          <a:p>
            <a:fld id="{14719505-AD43-774F-936C-A3AE71DD4EEA}" type="slidenum">
              <a:rPr lang="en-GB" smtClean="0"/>
              <a:pPr/>
              <a:t>2</a:t>
            </a:fld>
            <a:endParaRPr lang="en-GB"/>
          </a:p>
        </p:txBody>
      </p:sp>
    </p:spTree>
    <p:extLst>
      <p:ext uri="{BB962C8B-B14F-4D97-AF65-F5344CB8AC3E}">
        <p14:creationId xmlns:p14="http://schemas.microsoft.com/office/powerpoint/2010/main" val="40836459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983CEF-8DB7-70D4-8D8A-38BD8E8F09AC}"/>
              </a:ext>
            </a:extLst>
          </p:cNvPr>
          <p:cNvSpPr>
            <a:spLocks noGrp="1"/>
          </p:cNvSpPr>
          <p:nvPr>
            <p:ph type="title"/>
          </p:nvPr>
        </p:nvSpPr>
        <p:spPr/>
        <p:txBody>
          <a:bodyPr/>
          <a:lstStyle/>
          <a:p>
            <a:r>
              <a:rPr lang="en-US" sz="8000" dirty="0"/>
              <a:t>Ethics</a:t>
            </a:r>
          </a:p>
        </p:txBody>
      </p:sp>
      <p:sp>
        <p:nvSpPr>
          <p:cNvPr id="4" name="Text Placeholder 3">
            <a:extLst>
              <a:ext uri="{FF2B5EF4-FFF2-40B4-BE49-F238E27FC236}">
                <a16:creationId xmlns:a16="http://schemas.microsoft.com/office/drawing/2014/main" id="{78D8CFF7-C7E6-721B-6BFC-7EA3B3E06FE5}"/>
              </a:ext>
            </a:extLst>
          </p:cNvPr>
          <p:cNvSpPr>
            <a:spLocks noGrp="1"/>
          </p:cNvSpPr>
          <p:nvPr>
            <p:ph type="body" sz="quarter" idx="22"/>
          </p:nvPr>
        </p:nvSpPr>
        <p:spPr>
          <a:xfrm>
            <a:off x="685800" y="4183409"/>
            <a:ext cx="7212330" cy="1013710"/>
          </a:xfrm>
        </p:spPr>
        <p:txBody>
          <a:bodyPr/>
          <a:lstStyle/>
          <a:p>
            <a:r>
              <a:rPr lang="en-US" sz="3600" dirty="0"/>
              <a:t>A set of moral principles guiding the conduct of an individual or group.</a:t>
            </a:r>
          </a:p>
        </p:txBody>
      </p:sp>
      <p:sp>
        <p:nvSpPr>
          <p:cNvPr id="5" name="Slide Number Placeholder 4">
            <a:extLst>
              <a:ext uri="{FF2B5EF4-FFF2-40B4-BE49-F238E27FC236}">
                <a16:creationId xmlns:a16="http://schemas.microsoft.com/office/drawing/2014/main" id="{150B8C4A-8874-2BD5-55A5-2A9DBD62BE5B}"/>
              </a:ext>
            </a:extLst>
          </p:cNvPr>
          <p:cNvSpPr>
            <a:spLocks noGrp="1"/>
          </p:cNvSpPr>
          <p:nvPr>
            <p:ph type="sldNum" sz="quarter" idx="4"/>
          </p:nvPr>
        </p:nvSpPr>
        <p:spPr/>
        <p:txBody>
          <a:bodyPr/>
          <a:lstStyle/>
          <a:p>
            <a:fld id="{14719505-AD43-774F-936C-A3AE71DD4EEA}" type="slidenum">
              <a:rPr lang="en-GB" smtClean="0"/>
              <a:pPr/>
              <a:t>3</a:t>
            </a:fld>
            <a:endParaRPr lang="en-GB" dirty="0"/>
          </a:p>
        </p:txBody>
      </p:sp>
    </p:spTree>
    <p:extLst>
      <p:ext uri="{BB962C8B-B14F-4D97-AF65-F5344CB8AC3E}">
        <p14:creationId xmlns:p14="http://schemas.microsoft.com/office/powerpoint/2010/main" val="30095411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983CEF-8DB7-70D4-8D8A-38BD8E8F09AC}"/>
              </a:ext>
            </a:extLst>
          </p:cNvPr>
          <p:cNvSpPr>
            <a:spLocks noGrp="1"/>
          </p:cNvSpPr>
          <p:nvPr>
            <p:ph type="title"/>
          </p:nvPr>
        </p:nvSpPr>
        <p:spPr>
          <a:xfrm>
            <a:off x="685800" y="2360884"/>
            <a:ext cx="7040880" cy="1097469"/>
          </a:xfrm>
        </p:spPr>
        <p:txBody>
          <a:bodyPr/>
          <a:lstStyle/>
          <a:p>
            <a:r>
              <a:rPr lang="en-US" sz="8000" dirty="0"/>
              <a:t>Code of ethics</a:t>
            </a:r>
          </a:p>
        </p:txBody>
      </p:sp>
      <p:sp>
        <p:nvSpPr>
          <p:cNvPr id="4" name="Text Placeholder 3">
            <a:extLst>
              <a:ext uri="{FF2B5EF4-FFF2-40B4-BE49-F238E27FC236}">
                <a16:creationId xmlns:a16="http://schemas.microsoft.com/office/drawing/2014/main" id="{78D8CFF7-C7E6-721B-6BFC-7EA3B3E06FE5}"/>
              </a:ext>
            </a:extLst>
          </p:cNvPr>
          <p:cNvSpPr>
            <a:spLocks noGrp="1"/>
          </p:cNvSpPr>
          <p:nvPr>
            <p:ph type="body" sz="quarter" idx="22"/>
          </p:nvPr>
        </p:nvSpPr>
        <p:spPr>
          <a:xfrm>
            <a:off x="685800" y="4183409"/>
            <a:ext cx="10481310" cy="1013710"/>
          </a:xfrm>
        </p:spPr>
        <p:txBody>
          <a:bodyPr/>
          <a:lstStyle/>
          <a:p>
            <a:r>
              <a:rPr lang="en-US" sz="3400" dirty="0"/>
              <a:t>A set of guidelines adopted by an organization to help members understand what is right and wrong, and to make decisions based on those guidelines.</a:t>
            </a:r>
          </a:p>
        </p:txBody>
      </p:sp>
      <p:sp>
        <p:nvSpPr>
          <p:cNvPr id="5" name="Slide Number Placeholder 4">
            <a:extLst>
              <a:ext uri="{FF2B5EF4-FFF2-40B4-BE49-F238E27FC236}">
                <a16:creationId xmlns:a16="http://schemas.microsoft.com/office/drawing/2014/main" id="{150B8C4A-8874-2BD5-55A5-2A9DBD62BE5B}"/>
              </a:ext>
            </a:extLst>
          </p:cNvPr>
          <p:cNvSpPr>
            <a:spLocks noGrp="1"/>
          </p:cNvSpPr>
          <p:nvPr>
            <p:ph type="sldNum" sz="quarter" idx="4"/>
          </p:nvPr>
        </p:nvSpPr>
        <p:spPr/>
        <p:txBody>
          <a:bodyPr/>
          <a:lstStyle/>
          <a:p>
            <a:fld id="{14719505-AD43-774F-936C-A3AE71DD4EEA}" type="slidenum">
              <a:rPr lang="en-GB" smtClean="0"/>
              <a:pPr/>
              <a:t>4</a:t>
            </a:fld>
            <a:endParaRPr lang="en-GB" dirty="0"/>
          </a:p>
        </p:txBody>
      </p:sp>
    </p:spTree>
    <p:extLst>
      <p:ext uri="{BB962C8B-B14F-4D97-AF65-F5344CB8AC3E}">
        <p14:creationId xmlns:p14="http://schemas.microsoft.com/office/powerpoint/2010/main" val="4833796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F6C6FA-8226-063D-04D9-B8648A333A22}"/>
              </a:ext>
            </a:extLst>
          </p:cNvPr>
          <p:cNvSpPr>
            <a:spLocks noGrp="1"/>
          </p:cNvSpPr>
          <p:nvPr>
            <p:ph type="title"/>
          </p:nvPr>
        </p:nvSpPr>
        <p:spPr/>
        <p:txBody>
          <a:bodyPr/>
          <a:lstStyle/>
          <a:p>
            <a:r>
              <a:rPr lang="en-US" sz="4000" dirty="0">
                <a:solidFill>
                  <a:srgbClr val="005CB9"/>
                </a:solidFill>
              </a:rPr>
              <a:t>Video: Engineering Ethics</a:t>
            </a:r>
          </a:p>
        </p:txBody>
      </p:sp>
      <p:sp>
        <p:nvSpPr>
          <p:cNvPr id="3" name="Slide Number Placeholder 2">
            <a:extLst>
              <a:ext uri="{FF2B5EF4-FFF2-40B4-BE49-F238E27FC236}">
                <a16:creationId xmlns:a16="http://schemas.microsoft.com/office/drawing/2014/main" id="{7B4726CC-0065-E49A-D4DB-2541FB52D0BE}"/>
              </a:ext>
            </a:extLst>
          </p:cNvPr>
          <p:cNvSpPr>
            <a:spLocks noGrp="1"/>
          </p:cNvSpPr>
          <p:nvPr>
            <p:ph type="sldNum" sz="quarter" idx="4"/>
          </p:nvPr>
        </p:nvSpPr>
        <p:spPr/>
        <p:txBody>
          <a:bodyPr/>
          <a:lstStyle/>
          <a:p>
            <a:fld id="{14719505-AD43-774F-936C-A3AE71DD4EEA}" type="slidenum">
              <a:rPr lang="en-GB" smtClean="0"/>
              <a:pPr/>
              <a:t>5</a:t>
            </a:fld>
            <a:endParaRPr lang="en-GB" dirty="0"/>
          </a:p>
        </p:txBody>
      </p:sp>
      <p:pic>
        <p:nvPicPr>
          <p:cNvPr id="4" name="Online Media 3" title="Engineering Ethics: Crash Course Engineering #27">
            <a:hlinkClick r:id="" action="ppaction://media"/>
            <a:extLst>
              <a:ext uri="{FF2B5EF4-FFF2-40B4-BE49-F238E27FC236}">
                <a16:creationId xmlns:a16="http://schemas.microsoft.com/office/drawing/2014/main" id="{53F74BA8-5F9B-4CEA-96FD-BFA1220446BF}"/>
              </a:ext>
            </a:extLst>
          </p:cNvPr>
          <p:cNvPicPr>
            <a:picLocks noRot="1" noChangeAspect="1"/>
          </p:cNvPicPr>
          <p:nvPr>
            <a:videoFile r:link="rId1"/>
          </p:nvPr>
        </p:nvPicPr>
        <p:blipFill>
          <a:blip r:embed="rId4"/>
          <a:stretch>
            <a:fillRect/>
          </a:stretch>
        </p:blipFill>
        <p:spPr>
          <a:xfrm>
            <a:off x="1950720" y="1312357"/>
            <a:ext cx="8290560" cy="4684166"/>
          </a:xfrm>
          <a:prstGeom prst="rect">
            <a:avLst/>
          </a:prstGeom>
        </p:spPr>
      </p:pic>
    </p:spTree>
    <p:extLst>
      <p:ext uri="{BB962C8B-B14F-4D97-AF65-F5344CB8AC3E}">
        <p14:creationId xmlns:p14="http://schemas.microsoft.com/office/powerpoint/2010/main" val="3441689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E565937-BBD0-DA32-026E-166C10A2ACD5}"/>
              </a:ext>
            </a:extLst>
          </p:cNvPr>
          <p:cNvSpPr>
            <a:spLocks noGrp="1"/>
          </p:cNvSpPr>
          <p:nvPr>
            <p:ph type="body" sz="quarter" idx="13"/>
          </p:nvPr>
        </p:nvSpPr>
        <p:spPr/>
        <p:txBody>
          <a:bodyPr/>
          <a:lstStyle/>
          <a:p>
            <a:r>
              <a:rPr lang="en-US" dirty="0"/>
              <a:t>World Federation of Engineering Organizations (WFEO)</a:t>
            </a:r>
            <a:br>
              <a:rPr lang="en-US" dirty="0"/>
            </a:br>
            <a:r>
              <a:rPr lang="en-US" sz="3200" dirty="0"/>
              <a:t>The Code of Ethics for Engineers</a:t>
            </a:r>
          </a:p>
        </p:txBody>
      </p:sp>
      <p:sp>
        <p:nvSpPr>
          <p:cNvPr id="3" name="Slide Number Placeholder 2">
            <a:extLst>
              <a:ext uri="{FF2B5EF4-FFF2-40B4-BE49-F238E27FC236}">
                <a16:creationId xmlns:a16="http://schemas.microsoft.com/office/drawing/2014/main" id="{7055F8C9-3C95-EDD5-20C5-43B64A92BF77}"/>
              </a:ext>
            </a:extLst>
          </p:cNvPr>
          <p:cNvSpPr>
            <a:spLocks noGrp="1"/>
          </p:cNvSpPr>
          <p:nvPr>
            <p:ph type="sldNum" sz="quarter" idx="4"/>
          </p:nvPr>
        </p:nvSpPr>
        <p:spPr/>
        <p:txBody>
          <a:bodyPr/>
          <a:lstStyle/>
          <a:p>
            <a:fld id="{14719505-AD43-774F-936C-A3AE71DD4EEA}" type="slidenum">
              <a:rPr lang="en-GB" smtClean="0"/>
              <a:pPr/>
              <a:t>6</a:t>
            </a:fld>
            <a:endParaRPr lang="en-GB" dirty="0"/>
          </a:p>
        </p:txBody>
      </p:sp>
    </p:spTree>
    <p:extLst>
      <p:ext uri="{BB962C8B-B14F-4D97-AF65-F5344CB8AC3E}">
        <p14:creationId xmlns:p14="http://schemas.microsoft.com/office/powerpoint/2010/main" val="18976033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Logo&#10;&#10;Description automatically generated">
            <a:extLst>
              <a:ext uri="{FF2B5EF4-FFF2-40B4-BE49-F238E27FC236}">
                <a16:creationId xmlns:a16="http://schemas.microsoft.com/office/drawing/2014/main" id="{57F2629D-D6ED-E1AE-D73C-A9E0CCE236CF}"/>
              </a:ext>
            </a:extLst>
          </p:cNvPr>
          <p:cNvPicPr>
            <a:picLocks noGrp="1" noChangeAspect="1"/>
          </p:cNvPicPr>
          <p:nvPr>
            <p:ph type="pic" sz="quarter" idx="19"/>
          </p:nvPr>
        </p:nvPicPr>
        <p:blipFill>
          <a:blip r:embed="rId2"/>
          <a:srcRect/>
          <a:stretch>
            <a:fillRect/>
          </a:stretch>
        </p:blipFill>
        <p:spPr>
          <a:xfrm>
            <a:off x="685800" y="5299891"/>
            <a:ext cx="500363" cy="500363"/>
          </a:xfrm>
        </p:spPr>
      </p:pic>
      <p:sp>
        <p:nvSpPr>
          <p:cNvPr id="4" name="Text Placeholder 3">
            <a:extLst>
              <a:ext uri="{FF2B5EF4-FFF2-40B4-BE49-F238E27FC236}">
                <a16:creationId xmlns:a16="http://schemas.microsoft.com/office/drawing/2014/main" id="{5EEC4B37-EA46-FBFC-9385-4B7B5D9CCCA3}"/>
              </a:ext>
            </a:extLst>
          </p:cNvPr>
          <p:cNvSpPr>
            <a:spLocks noGrp="1"/>
          </p:cNvSpPr>
          <p:nvPr>
            <p:ph type="body" sz="quarter" idx="26"/>
          </p:nvPr>
        </p:nvSpPr>
        <p:spPr>
          <a:xfrm>
            <a:off x="1337220" y="5410239"/>
            <a:ext cx="2736850" cy="165100"/>
          </a:xfrm>
        </p:spPr>
        <p:txBody>
          <a:bodyPr/>
          <a:lstStyle/>
          <a:p>
            <a:r>
              <a:rPr lang="en-US" dirty="0"/>
              <a:t>From the </a:t>
            </a:r>
            <a:r>
              <a:rPr lang="en-US" dirty="0">
                <a:solidFill>
                  <a:srgbClr val="005CB9"/>
                </a:solidFill>
                <a:hlinkClick r:id="rId3">
                  <a:extLst>
                    <a:ext uri="{A12FA001-AC4F-418D-AE19-62706E023703}">
                      <ahyp:hlinkClr xmlns:ahyp="http://schemas.microsoft.com/office/drawing/2018/hyperlinkcolor" val="tx"/>
                    </a:ext>
                  </a:extLst>
                </a:hlinkClick>
              </a:rPr>
              <a:t>WFEO Model Code of Ethics</a:t>
            </a:r>
            <a:endParaRPr lang="en-US" dirty="0">
              <a:solidFill>
                <a:srgbClr val="005CB9"/>
              </a:solidFill>
            </a:endParaRPr>
          </a:p>
        </p:txBody>
      </p:sp>
      <p:sp>
        <p:nvSpPr>
          <p:cNvPr id="5" name="Text Placeholder 4">
            <a:extLst>
              <a:ext uri="{FF2B5EF4-FFF2-40B4-BE49-F238E27FC236}">
                <a16:creationId xmlns:a16="http://schemas.microsoft.com/office/drawing/2014/main" id="{899866E6-29A5-5722-2D4D-1E809FFA6F1A}"/>
              </a:ext>
            </a:extLst>
          </p:cNvPr>
          <p:cNvSpPr>
            <a:spLocks noGrp="1"/>
          </p:cNvSpPr>
          <p:nvPr>
            <p:ph type="body" sz="quarter" idx="27"/>
          </p:nvPr>
        </p:nvSpPr>
        <p:spPr>
          <a:xfrm>
            <a:off x="685800" y="1719198"/>
            <a:ext cx="9964272" cy="3462355"/>
          </a:xfrm>
        </p:spPr>
        <p:txBody>
          <a:bodyPr/>
          <a:lstStyle/>
          <a:p>
            <a:pPr>
              <a:lnSpc>
                <a:spcPts val="3000"/>
              </a:lnSpc>
            </a:pPr>
            <a:r>
              <a:rPr lang="en-US" sz="2200" b="1" dirty="0"/>
              <a:t>As engineering professionals, we use our knowledge and skills for the benefit of the world</a:t>
            </a:r>
            <a:r>
              <a:rPr lang="en-US" sz="2200" dirty="0"/>
              <a:t>, in order to create engineering solutions for a sustainable future. In doing so, we strive to serve our communities ahead of any personal or sectional interests.</a:t>
            </a:r>
          </a:p>
          <a:p>
            <a:pPr>
              <a:lnSpc>
                <a:spcPts val="3000"/>
              </a:lnSpc>
            </a:pPr>
            <a:endParaRPr lang="en-US" sz="2200" dirty="0"/>
          </a:p>
          <a:p>
            <a:pPr>
              <a:lnSpc>
                <a:spcPts val="3000"/>
              </a:lnSpc>
            </a:pPr>
            <a:r>
              <a:rPr lang="en-US" sz="2200" dirty="0"/>
              <a:t>To do so successfully requires </a:t>
            </a:r>
            <a:r>
              <a:rPr lang="en-US" sz="2200" b="1" dirty="0"/>
              <a:t>ethical behavior</a:t>
            </a:r>
            <a:r>
              <a:rPr lang="en-US" sz="2200" dirty="0"/>
              <a:t>. Simply put, ethical behavior is about making choices. In line with our obligations as professionals, we wish to ensure that the choices that we make as engineers enable us to </a:t>
            </a:r>
            <a:r>
              <a:rPr lang="en-US" sz="2200" b="1" dirty="0"/>
              <a:t>do things which are ‘good’</a:t>
            </a:r>
            <a:r>
              <a:rPr lang="en-US" sz="2200" dirty="0"/>
              <a:t>. In addition, we wish to ensure that we do these ‘good things’ in a manner which is </a:t>
            </a:r>
            <a:r>
              <a:rPr lang="en-US" sz="2200" b="1" dirty="0"/>
              <a:t>‘right’</a:t>
            </a:r>
            <a:r>
              <a:rPr lang="en-US" sz="2200" dirty="0"/>
              <a:t>.</a:t>
            </a:r>
          </a:p>
        </p:txBody>
      </p:sp>
      <p:sp>
        <p:nvSpPr>
          <p:cNvPr id="6" name="Slide Number Placeholder 5">
            <a:extLst>
              <a:ext uri="{FF2B5EF4-FFF2-40B4-BE49-F238E27FC236}">
                <a16:creationId xmlns:a16="http://schemas.microsoft.com/office/drawing/2014/main" id="{10C6FDB9-77BE-5990-87C8-339C756C60F2}"/>
              </a:ext>
            </a:extLst>
          </p:cNvPr>
          <p:cNvSpPr>
            <a:spLocks noGrp="1"/>
          </p:cNvSpPr>
          <p:nvPr>
            <p:ph type="sldNum" sz="quarter" idx="4"/>
          </p:nvPr>
        </p:nvSpPr>
        <p:spPr/>
        <p:txBody>
          <a:bodyPr/>
          <a:lstStyle/>
          <a:p>
            <a:fld id="{14719505-AD43-774F-936C-A3AE71DD4EEA}" type="slidenum">
              <a:rPr lang="en-GB" smtClean="0"/>
              <a:pPr/>
              <a:t>7</a:t>
            </a:fld>
            <a:endParaRPr lang="en-GB" dirty="0"/>
          </a:p>
        </p:txBody>
      </p:sp>
    </p:spTree>
    <p:extLst>
      <p:ext uri="{BB962C8B-B14F-4D97-AF65-F5344CB8AC3E}">
        <p14:creationId xmlns:p14="http://schemas.microsoft.com/office/powerpoint/2010/main" val="15640588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4BF3A-B195-3A2D-DC66-913B9734F47D}"/>
              </a:ext>
            </a:extLst>
          </p:cNvPr>
          <p:cNvSpPr>
            <a:spLocks noGrp="1"/>
          </p:cNvSpPr>
          <p:nvPr>
            <p:ph type="title"/>
          </p:nvPr>
        </p:nvSpPr>
        <p:spPr/>
        <p:txBody>
          <a:bodyPr/>
          <a:lstStyle/>
          <a:p>
            <a:r>
              <a:rPr lang="en-US" dirty="0"/>
              <a:t>In the course of engineering practice, professional engineers will:</a:t>
            </a:r>
          </a:p>
        </p:txBody>
      </p:sp>
      <p:sp>
        <p:nvSpPr>
          <p:cNvPr id="3" name="Slide Number Placeholder 2">
            <a:extLst>
              <a:ext uri="{FF2B5EF4-FFF2-40B4-BE49-F238E27FC236}">
                <a16:creationId xmlns:a16="http://schemas.microsoft.com/office/drawing/2014/main" id="{BFC536AD-4393-8D4C-B16C-325BD8AC836E}"/>
              </a:ext>
            </a:extLst>
          </p:cNvPr>
          <p:cNvSpPr>
            <a:spLocks noGrp="1"/>
          </p:cNvSpPr>
          <p:nvPr>
            <p:ph type="sldNum" sz="quarter" idx="4"/>
          </p:nvPr>
        </p:nvSpPr>
        <p:spPr/>
        <p:txBody>
          <a:bodyPr/>
          <a:lstStyle/>
          <a:p>
            <a:fld id="{14719505-AD43-774F-936C-A3AE71DD4EEA}" type="slidenum">
              <a:rPr lang="en-GB" smtClean="0"/>
              <a:pPr/>
              <a:t>8</a:t>
            </a:fld>
            <a:endParaRPr lang="en-GB" dirty="0"/>
          </a:p>
        </p:txBody>
      </p:sp>
      <p:sp>
        <p:nvSpPr>
          <p:cNvPr id="7" name="Rectangle 6">
            <a:extLst>
              <a:ext uri="{FF2B5EF4-FFF2-40B4-BE49-F238E27FC236}">
                <a16:creationId xmlns:a16="http://schemas.microsoft.com/office/drawing/2014/main" id="{3FCFEB4C-49C5-E187-398C-989337BBDB85}"/>
              </a:ext>
            </a:extLst>
          </p:cNvPr>
          <p:cNvSpPr/>
          <p:nvPr/>
        </p:nvSpPr>
        <p:spPr>
          <a:xfrm>
            <a:off x="1764030" y="1312357"/>
            <a:ext cx="8663940" cy="4640580"/>
          </a:xfrm>
          <a:prstGeom prst="rect">
            <a:avLst/>
          </a:prstGeom>
          <a:solidFill>
            <a:srgbClr val="DBE2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chemeClr val="accent2">
                    <a:lumMod val="75000"/>
                  </a:schemeClr>
                </a:solidFill>
              </a:rPr>
              <a:t>Demonstrate integrity</a:t>
            </a:r>
          </a:p>
          <a:p>
            <a:endParaRPr lang="en-US" sz="2800" b="1" dirty="0"/>
          </a:p>
          <a:p>
            <a:pPr>
              <a:spcAft>
                <a:spcPts val="600"/>
              </a:spcAft>
            </a:pPr>
            <a:r>
              <a:rPr lang="en-US" sz="2800" b="1" dirty="0">
                <a:solidFill>
                  <a:srgbClr val="002D5D"/>
                </a:solidFill>
              </a:rPr>
              <a:t>1.1</a:t>
            </a:r>
            <a:r>
              <a:rPr lang="en-US" sz="2800" b="0" dirty="0">
                <a:solidFill>
                  <a:srgbClr val="002D5D"/>
                </a:solidFill>
              </a:rPr>
              <a:t> Refrain from fraudulent, corrupt or criminal practices</a:t>
            </a:r>
          </a:p>
          <a:p>
            <a:pPr>
              <a:spcAft>
                <a:spcPts val="600"/>
              </a:spcAft>
            </a:pPr>
            <a:r>
              <a:rPr lang="en-US" sz="2800" b="1" dirty="0">
                <a:solidFill>
                  <a:srgbClr val="002D5D"/>
                </a:solidFill>
              </a:rPr>
              <a:t>1.2</a:t>
            </a:r>
            <a:r>
              <a:rPr lang="en-US" sz="2800" b="0" dirty="0">
                <a:solidFill>
                  <a:srgbClr val="002D5D"/>
                </a:solidFill>
              </a:rPr>
              <a:t> Be objective and truthful</a:t>
            </a:r>
          </a:p>
          <a:p>
            <a:r>
              <a:rPr lang="en-US" sz="2800" b="1" dirty="0">
                <a:solidFill>
                  <a:srgbClr val="002D5D"/>
                </a:solidFill>
              </a:rPr>
              <a:t>1.3</a:t>
            </a:r>
            <a:r>
              <a:rPr lang="en-US" sz="2800" b="0" dirty="0">
                <a:solidFill>
                  <a:srgbClr val="002D5D"/>
                </a:solidFill>
              </a:rPr>
              <a:t> Practise fairly and with good faith towards clients, colleagues and others</a:t>
            </a:r>
          </a:p>
          <a:p>
            <a:pPr algn="ctr"/>
            <a:endParaRPr lang="en-US" dirty="0"/>
          </a:p>
        </p:txBody>
      </p:sp>
    </p:spTree>
    <p:extLst>
      <p:ext uri="{BB962C8B-B14F-4D97-AF65-F5344CB8AC3E}">
        <p14:creationId xmlns:p14="http://schemas.microsoft.com/office/powerpoint/2010/main" val="34235571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4BF3A-B195-3A2D-DC66-913B9734F47D}"/>
              </a:ext>
            </a:extLst>
          </p:cNvPr>
          <p:cNvSpPr>
            <a:spLocks noGrp="1"/>
          </p:cNvSpPr>
          <p:nvPr>
            <p:ph type="title"/>
          </p:nvPr>
        </p:nvSpPr>
        <p:spPr/>
        <p:txBody>
          <a:bodyPr/>
          <a:lstStyle/>
          <a:p>
            <a:r>
              <a:rPr lang="en-US" dirty="0"/>
              <a:t>In the course of engineering practice, professional engineers will:</a:t>
            </a:r>
          </a:p>
        </p:txBody>
      </p:sp>
      <p:sp>
        <p:nvSpPr>
          <p:cNvPr id="3" name="Slide Number Placeholder 2">
            <a:extLst>
              <a:ext uri="{FF2B5EF4-FFF2-40B4-BE49-F238E27FC236}">
                <a16:creationId xmlns:a16="http://schemas.microsoft.com/office/drawing/2014/main" id="{BFC536AD-4393-8D4C-B16C-325BD8AC836E}"/>
              </a:ext>
            </a:extLst>
          </p:cNvPr>
          <p:cNvSpPr>
            <a:spLocks noGrp="1"/>
          </p:cNvSpPr>
          <p:nvPr>
            <p:ph type="sldNum" sz="quarter" idx="4"/>
          </p:nvPr>
        </p:nvSpPr>
        <p:spPr/>
        <p:txBody>
          <a:bodyPr/>
          <a:lstStyle/>
          <a:p>
            <a:fld id="{14719505-AD43-774F-936C-A3AE71DD4EEA}" type="slidenum">
              <a:rPr lang="en-GB" smtClean="0"/>
              <a:pPr/>
              <a:t>9</a:t>
            </a:fld>
            <a:endParaRPr lang="en-GB" dirty="0"/>
          </a:p>
        </p:txBody>
      </p:sp>
      <p:sp>
        <p:nvSpPr>
          <p:cNvPr id="7" name="Rectangle 6">
            <a:extLst>
              <a:ext uri="{FF2B5EF4-FFF2-40B4-BE49-F238E27FC236}">
                <a16:creationId xmlns:a16="http://schemas.microsoft.com/office/drawing/2014/main" id="{3FCFEB4C-49C5-E187-398C-989337BBDB85}"/>
              </a:ext>
            </a:extLst>
          </p:cNvPr>
          <p:cNvSpPr/>
          <p:nvPr/>
        </p:nvSpPr>
        <p:spPr>
          <a:xfrm>
            <a:off x="1764030" y="1312357"/>
            <a:ext cx="8663940" cy="4640580"/>
          </a:xfrm>
          <a:prstGeom prst="rect">
            <a:avLst/>
          </a:prstGeom>
          <a:solidFill>
            <a:srgbClr val="DBE2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rgbClr val="C00000"/>
                </a:solidFill>
              </a:rPr>
              <a:t>Practise competently</a:t>
            </a:r>
          </a:p>
          <a:p>
            <a:endParaRPr lang="en-US" sz="2800" b="1" dirty="0"/>
          </a:p>
          <a:p>
            <a:pPr>
              <a:spcAft>
                <a:spcPts val="600"/>
              </a:spcAft>
            </a:pPr>
            <a:r>
              <a:rPr lang="en-US" sz="2800" b="1" dirty="0">
                <a:solidFill>
                  <a:srgbClr val="002D5D"/>
                </a:solidFill>
              </a:rPr>
              <a:t>2.1</a:t>
            </a:r>
            <a:r>
              <a:rPr lang="en-US" sz="2800" dirty="0">
                <a:solidFill>
                  <a:srgbClr val="002D5D"/>
                </a:solidFill>
              </a:rPr>
              <a:t> </a:t>
            </a:r>
            <a:r>
              <a:rPr lang="en-US" sz="2800" b="0" i="0" kern="1200" dirty="0">
                <a:solidFill>
                  <a:srgbClr val="002D5D"/>
                </a:solidFill>
                <a:effectLst/>
                <a:latin typeface="+mn-lt"/>
                <a:ea typeface="+mn-ea"/>
                <a:cs typeface="+mn-cs"/>
              </a:rPr>
              <a:t>Practise in a careful and diligent manner in accordance with their areas of competence</a:t>
            </a:r>
          </a:p>
          <a:p>
            <a:pPr>
              <a:spcAft>
                <a:spcPts val="600"/>
              </a:spcAft>
            </a:pPr>
            <a:r>
              <a:rPr lang="en-US" sz="2800" b="1" i="0" kern="1200" dirty="0">
                <a:solidFill>
                  <a:srgbClr val="002D5D"/>
                </a:solidFill>
                <a:effectLst/>
                <a:latin typeface="+mn-lt"/>
                <a:ea typeface="+mn-ea"/>
                <a:cs typeface="+mn-cs"/>
              </a:rPr>
              <a:t>2.2</a:t>
            </a:r>
            <a:r>
              <a:rPr lang="en-US" sz="2800" b="0" i="0" kern="1200" dirty="0">
                <a:solidFill>
                  <a:srgbClr val="002D5D"/>
                </a:solidFill>
                <a:effectLst/>
                <a:latin typeface="+mn-lt"/>
                <a:ea typeface="+mn-ea"/>
                <a:cs typeface="+mn-cs"/>
              </a:rPr>
              <a:t> Practise in accordance with accepted engineering practices, standards and codes</a:t>
            </a:r>
          </a:p>
          <a:p>
            <a:r>
              <a:rPr lang="en-US" sz="2800" b="1" i="0" kern="1200" dirty="0">
                <a:solidFill>
                  <a:srgbClr val="002D5D"/>
                </a:solidFill>
                <a:effectLst/>
                <a:latin typeface="+mn-lt"/>
                <a:ea typeface="+mn-ea"/>
                <a:cs typeface="+mn-cs"/>
              </a:rPr>
              <a:t>2.3</a:t>
            </a:r>
            <a:r>
              <a:rPr lang="en-US" sz="2800" b="0" i="0" kern="1200" dirty="0">
                <a:solidFill>
                  <a:srgbClr val="002D5D"/>
                </a:solidFill>
                <a:effectLst/>
                <a:latin typeface="+mn-lt"/>
                <a:ea typeface="+mn-ea"/>
                <a:cs typeface="+mn-cs"/>
              </a:rPr>
              <a:t> Maintain and strive to enhance the body of knowledge in which they practise</a:t>
            </a:r>
            <a:endParaRPr lang="en-US" sz="2800" dirty="0">
              <a:solidFill>
                <a:srgbClr val="002D5D"/>
              </a:solidFill>
            </a:endParaRPr>
          </a:p>
          <a:p>
            <a:pPr algn="ctr"/>
            <a:endParaRPr lang="en-US" dirty="0"/>
          </a:p>
        </p:txBody>
      </p:sp>
    </p:spTree>
    <p:extLst>
      <p:ext uri="{BB962C8B-B14F-4D97-AF65-F5344CB8AC3E}">
        <p14:creationId xmlns:p14="http://schemas.microsoft.com/office/powerpoint/2010/main" val="144134025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12"/>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GE Next Engineers">
      <a:dk1>
        <a:srgbClr val="0C2340"/>
      </a:dk1>
      <a:lt1>
        <a:srgbClr val="FFFFFF"/>
      </a:lt1>
      <a:dk2>
        <a:srgbClr val="59CBE8"/>
      </a:dk2>
      <a:lt2>
        <a:srgbClr val="0C2340"/>
      </a:lt2>
      <a:accent1>
        <a:srgbClr val="005EB8"/>
      </a:accent1>
      <a:accent2>
        <a:srgbClr val="00BD6D"/>
      </a:accent2>
      <a:accent3>
        <a:srgbClr val="FFC72B"/>
      </a:accent3>
      <a:accent4>
        <a:srgbClr val="002E5D"/>
      </a:accent4>
      <a:accent5>
        <a:srgbClr val="FE5000"/>
      </a:accent5>
      <a:accent6>
        <a:srgbClr val="58CBE8"/>
      </a:accent6>
      <a:hlink>
        <a:srgbClr val="FFFFFF"/>
      </a:hlink>
      <a:folHlink>
        <a:srgbClr val="F0F3F7"/>
      </a:folHlink>
    </a:clrScheme>
    <a:fontScheme name="GE PPT Template">
      <a:majorFont>
        <a:latin typeface="GE Inspira Sans"/>
        <a:ea typeface=""/>
        <a:cs typeface=""/>
      </a:majorFont>
      <a:minorFont>
        <a:latin typeface="GE Inspira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noAutofit/>
      </a:bodyPr>
      <a:lstStyle>
        <a:defPPr algn="l">
          <a:spcBef>
            <a:spcPts val="1200"/>
          </a:spcBef>
          <a:defRPr dirty="0"/>
        </a:defPPr>
      </a:lstStyle>
    </a:txDef>
  </a:objectDefaults>
  <a:extraClrSchemeLst/>
  <a:extLst>
    <a:ext uri="{05A4C25C-085E-4340-85A3-A5531E510DB2}">
      <thm15:themeFamily xmlns:thm15="http://schemas.microsoft.com/office/thememl/2012/main" name="Presentation30" id="{222BF995-F48A-C34F-97B2-06BDC8D7E3B2}" vid="{3C5F9A63-2495-3A4F-B958-17AFA430D0A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GE Inspira Sans"/>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GE Inspira Sans"/>
        <a:font script="Hebr" typeface="GE Inspira Sans"/>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GE Inspira Sans"/>
        <a:font script="Uigh" typeface="Microsoft Uighur"/>
        <a:font script="Geor" typeface="Sylfaen"/>
        <a:font script="Armn" typeface="GE Inspira Sans"/>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GE Colors">
      <a:dk1>
        <a:srgbClr val="63666A"/>
      </a:dk1>
      <a:lt1>
        <a:sysClr val="window" lastClr="FFFFFF"/>
      </a:lt1>
      <a:dk2>
        <a:srgbClr val="B1B3B3"/>
      </a:dk2>
      <a:lt2>
        <a:srgbClr val="F0F0F0"/>
      </a:lt2>
      <a:accent1>
        <a:srgbClr val="005EB8"/>
      </a:accent1>
      <a:accent2>
        <a:srgbClr val="63666A"/>
      </a:accent2>
      <a:accent3>
        <a:srgbClr val="00B5E2"/>
      </a:accent3>
      <a:accent4>
        <a:srgbClr val="13294B"/>
      </a:accent4>
      <a:accent5>
        <a:srgbClr val="B1B3B3"/>
      </a:accent5>
      <a:accent6>
        <a:srgbClr val="00BF6F"/>
      </a:accent6>
      <a:hlink>
        <a:srgbClr val="005CB9"/>
      </a:hlink>
      <a:folHlink>
        <a:srgbClr val="00B5E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GE Inspira Sans"/>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GE Inspira Sans"/>
        <a:font script="Hebr" typeface="GE Inspira Sans"/>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GE Inspira Sans"/>
        <a:font script="Uigh" typeface="Microsoft Uighur"/>
        <a:font script="Geor" typeface="Sylfaen"/>
        <a:font script="Armn" typeface="GE Inspira Sans"/>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5321155CBED8E4AAF4F046413B3C05D" ma:contentTypeVersion="24" ma:contentTypeDescription="Create a new document." ma:contentTypeScope="" ma:versionID="6cf73e8cf402ed82669d2442ba201f2c">
  <xsd:schema xmlns:xsd="http://www.w3.org/2001/XMLSchema" xmlns:xs="http://www.w3.org/2001/XMLSchema" xmlns:p="http://schemas.microsoft.com/office/2006/metadata/properties" xmlns:ns1="http://schemas.microsoft.com/sharepoint/v3" xmlns:ns2="42252d84-eba6-4a30-add5-89ed5b4f24ce" xmlns:ns3="013d5bed-8dde-4dc6-a390-d932e55a79df" xmlns:ns4="http://schemas.microsoft.com/sharepoint/v4" targetNamespace="http://schemas.microsoft.com/office/2006/metadata/properties" ma:root="true" ma:fieldsID="21dd80b2d87659f3192df32841ef26b1" ns1:_="" ns2:_="" ns3:_="" ns4:_="">
    <xsd:import namespace="http://schemas.microsoft.com/sharepoint/v3"/>
    <xsd:import namespace="42252d84-eba6-4a30-add5-89ed5b4f24ce"/>
    <xsd:import namespace="013d5bed-8dde-4dc6-a390-d932e55a79df"/>
    <xsd:import namespace="http://schemas.microsoft.com/sharepoint/v4"/>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1:_ip_UnifiedCompliancePolicyProperties" minOccurs="0"/>
                <xsd:element ref="ns1:_ip_UnifiedCompliancePolicyUIAction" minOccurs="0"/>
                <xsd:element ref="ns3:MediaServiceLocation" minOccurs="0"/>
                <xsd:element ref="ns3:lcf76f155ced4ddcb4097134ff3c332f" minOccurs="0"/>
                <xsd:element ref="ns2:TaxCatchAll" minOccurs="0"/>
                <xsd:element ref="ns3:MediaServiceObjectDetectorVersions" minOccurs="0"/>
                <xsd:element ref="ns3:MediaServiceSearchProperties" minOccurs="0"/>
                <xsd:element ref="ns3:Open_x0020_with_x0020_Seclore" minOccurs="0"/>
                <xsd:element ref="ns4:IconOverlay"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2252d84-eba6-4a30-add5-89ed5b4f24ce"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ffd1693e-c15b-4460-aeef-a301a32d4f3b}" ma:internalName="TaxCatchAll" ma:showField="CatchAllData" ma:web="42252d84-eba6-4a30-add5-89ed5b4f24ce">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13d5bed-8dde-4dc6-a390-d932e55a79df"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MediaServiceLocation" ma:index="22" nillable="true" ma:displayName="Location" ma:internalName="MediaServiceLocation" ma:readOnly="true">
      <xsd:simpleType>
        <xsd:restriction base="dms:Text"/>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element name="Open_x0020_with_x0020_Seclore" ma:index="28" nillable="true" ma:displayName="Open with Seclore" ma:hidden="true" ma:internalName="Open_x0020_with_x0020_Seclore">
      <xsd:simpleType>
        <xsd:restriction base="dms:Text"/>
      </xsd:simpleType>
    </xsd:element>
    <xsd:element name="MediaServiceBillingMetadata" ma:index="3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29"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42252d84-eba6-4a30-add5-89ed5b4f24ce">
      <UserInfo>
        <DisplayName>Melanie Tingstrom</DisplayName>
        <AccountId>1583</AccountId>
        <AccountType/>
      </UserInfo>
      <UserInfo>
        <DisplayName>Jessica Baker</DisplayName>
        <AccountId>161</AccountId>
        <AccountType/>
      </UserInfo>
      <UserInfo>
        <DisplayName>Steven Ehrenberg</DisplayName>
        <AccountId>146</AccountId>
        <AccountType/>
      </UserInfo>
      <UserInfo>
        <DisplayName>Erica Spangler</DisplayName>
        <AccountId>91</AccountId>
        <AccountType/>
      </UserInfo>
      <UserInfo>
        <DisplayName>Mengee Sirleaf</DisplayName>
        <AccountId>142</AccountId>
        <AccountType/>
      </UserInfo>
      <UserInfo>
        <DisplayName>Elizabeth Adelman</DisplayName>
        <AccountId>71</AccountId>
        <AccountType/>
      </UserInfo>
      <UserInfo>
        <DisplayName>Dylan Busa</DisplayName>
        <AccountId>354</AccountId>
        <AccountType/>
      </UserInfo>
      <UserInfo>
        <DisplayName>Lisa Johnson</DisplayName>
        <AccountId>14</AccountId>
        <AccountType/>
      </UserInfo>
      <UserInfo>
        <DisplayName>Dmitri Ivashchenko</DisplayName>
        <AccountId>64</AccountId>
        <AccountType/>
      </UserInfo>
      <UserInfo>
        <DisplayName>Samantha LiPuma</DisplayName>
        <AccountId>982</AccountId>
        <AccountType/>
      </UserInfo>
      <UserInfo>
        <DisplayName>Pamela Carter</DisplayName>
        <AccountId>69</AccountId>
        <AccountType/>
      </UserInfo>
      <UserInfo>
        <DisplayName>Zabi Girowal</DisplayName>
        <AccountId>76</AccountId>
        <AccountType/>
      </UserInfo>
      <UserInfo>
        <DisplayName>Pauline McMurry</DisplayName>
        <AccountId>303</AccountId>
        <AccountType/>
      </UserInfo>
      <UserInfo>
        <DisplayName>Carina Omoeva</DisplayName>
        <AccountId>67</AccountId>
        <AccountType/>
      </UserInfo>
      <UserInfo>
        <DisplayName>Katie Rose Dailey</DisplayName>
        <AccountId>104</AccountId>
        <AccountType/>
      </UserInfo>
      <UserInfo>
        <DisplayName>Eleanor Newsome</DisplayName>
        <AccountId>761</AccountId>
        <AccountType/>
      </UserInfo>
      <UserInfo>
        <DisplayName>Wael Moussa</DisplayName>
        <AccountId>101</AccountId>
        <AccountType/>
      </UserInfo>
      <UserInfo>
        <DisplayName>Kristin Brady</DisplayName>
        <AccountId>13</AccountId>
        <AccountType/>
      </UserInfo>
      <UserInfo>
        <DisplayName>Heyab Ogbasion</DisplayName>
        <AccountId>59</AccountId>
        <AccountType/>
      </UserInfo>
      <UserInfo>
        <DisplayName>Naseem Akhtar</DisplayName>
        <AccountId>53</AccountId>
        <AccountType/>
      </UserInfo>
      <UserInfo>
        <DisplayName>Brian Dooley</DisplayName>
        <AccountId>103</AccountId>
        <AccountType/>
      </UserInfo>
      <UserInfo>
        <DisplayName>Janel Poche</DisplayName>
        <AccountId>21</AccountId>
        <AccountType/>
      </UserInfo>
      <UserInfo>
        <DisplayName>Joseph Diederich</DisplayName>
        <AccountId>257</AccountId>
        <AccountType/>
      </UserInfo>
      <UserInfo>
        <DisplayName>Amanda McMahon</DisplayName>
        <AccountId>15</AccountId>
        <AccountType/>
      </UserInfo>
      <UserInfo>
        <DisplayName>Deanna Saab</DisplayName>
        <AccountId>109</AccountId>
        <AccountType/>
      </UserInfo>
      <UserInfo>
        <DisplayName>Kendra Northington</DisplayName>
        <AccountId>105</AccountId>
        <AccountType/>
      </UserInfo>
      <UserInfo>
        <DisplayName>Saori Iwamoto</DisplayName>
        <AccountId>160</AccountId>
        <AccountType/>
      </UserInfo>
      <UserInfo>
        <DisplayName>Mohammad Basel Hafez</DisplayName>
        <AccountId>434</AccountId>
        <AccountType/>
      </UserInfo>
      <UserInfo>
        <DisplayName>Rachel Hatch</DisplayName>
        <AccountId>180</AccountId>
        <AccountType/>
      </UserInfo>
      <UserInfo>
        <DisplayName>Roberto Matus</DisplayName>
        <AccountId>75</AccountId>
        <AccountType/>
      </UserInfo>
    </SharedWithUsers>
    <MediaLengthInSeconds xmlns="013d5bed-8dde-4dc6-a390-d932e55a79df" xsi:nil="true"/>
    <_ip_UnifiedCompliancePolicyUIAction xmlns="http://schemas.microsoft.com/sharepoint/v3" xsi:nil="true"/>
    <_ip_UnifiedCompliancePolicyProperties xmlns="http://schemas.microsoft.com/sharepoint/v3" xsi:nil="true"/>
    <TaxCatchAll xmlns="42252d84-eba6-4a30-add5-89ed5b4f24ce" xsi:nil="true"/>
    <lcf76f155ced4ddcb4097134ff3c332f xmlns="013d5bed-8dde-4dc6-a390-d932e55a79df">
      <Terms xmlns="http://schemas.microsoft.com/office/infopath/2007/PartnerControls"/>
    </lcf76f155ced4ddcb4097134ff3c332f>
    <Open_x0020_with_x0020_Seclore xmlns="013d5bed-8dde-4dc6-a390-d932e55a79df" xsi:nil="true"/>
    <IconOverlay xmlns="http://schemas.microsoft.com/sharepoint/v4" xsi:nil="true"/>
  </documentManagement>
</p:properties>
</file>

<file path=customXml/itemProps1.xml><?xml version="1.0" encoding="utf-8"?>
<ds:datastoreItem xmlns:ds="http://schemas.openxmlformats.org/officeDocument/2006/customXml" ds:itemID="{40449B2A-3B26-45B0-8111-01E1676BE15F}">
  <ds:schemaRefs>
    <ds:schemaRef ds:uri="http://schemas.microsoft.com/sharepoint/v3/contenttype/forms"/>
  </ds:schemaRefs>
</ds:datastoreItem>
</file>

<file path=customXml/itemProps2.xml><?xml version="1.0" encoding="utf-8"?>
<ds:datastoreItem xmlns:ds="http://schemas.openxmlformats.org/officeDocument/2006/customXml" ds:itemID="{72AC91A8-022E-4443-AF49-CA8802BCC598}"/>
</file>

<file path=customXml/itemProps3.xml><?xml version="1.0" encoding="utf-8"?>
<ds:datastoreItem xmlns:ds="http://schemas.openxmlformats.org/officeDocument/2006/customXml" ds:itemID="{1DC5E55A-059E-44C7-8054-8B7CAB1DED04}">
  <ds:schemaRefs>
    <ds:schemaRef ds:uri="http://purl.org/dc/terms/"/>
    <ds:schemaRef ds:uri="http://schemas.openxmlformats.org/package/2006/metadata/core-properties"/>
    <ds:schemaRef ds:uri="http://purl.org/dc/elements/1.1/"/>
    <ds:schemaRef ds:uri="http://purl.org/dc/dcmitype/"/>
    <ds:schemaRef ds:uri="http://schemas.microsoft.com/office/infopath/2007/PartnerControls"/>
    <ds:schemaRef ds:uri="http://schemas.microsoft.com/sharepoint/v4"/>
    <ds:schemaRef ds:uri="http://schemas.microsoft.com/office/2006/documentManagement/types"/>
    <ds:schemaRef ds:uri="013d5bed-8dde-4dc6-a390-d932e55a79df"/>
    <ds:schemaRef ds:uri="http://www.w3.org/XML/1998/namespace"/>
    <ds:schemaRef ds:uri="42252d84-eba6-4a30-add5-89ed5b4f24ce"/>
    <ds:schemaRef ds:uri="http://schemas.microsoft.com/sharepoint/v3"/>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158</TotalTime>
  <Words>838</Words>
  <Application>Microsoft Office PowerPoint</Application>
  <PresentationFormat>Widescreen</PresentationFormat>
  <Paragraphs>88</Paragraphs>
  <Slides>16</Slides>
  <Notes>7</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GE Inspira Sans</vt:lpstr>
      <vt:lpstr>Symbol</vt:lpstr>
      <vt:lpstr>Wingdings 2</vt:lpstr>
      <vt:lpstr>Arial</vt:lpstr>
      <vt:lpstr>Office Theme</vt:lpstr>
      <vt:lpstr>Code of Ethics</vt:lpstr>
      <vt:lpstr>PowerPoint Presentation</vt:lpstr>
      <vt:lpstr>Ethics</vt:lpstr>
      <vt:lpstr>Code of ethics</vt:lpstr>
      <vt:lpstr>Video: Engineering Ethics</vt:lpstr>
      <vt:lpstr>PowerPoint Presentation</vt:lpstr>
      <vt:lpstr>PowerPoint Presentation</vt:lpstr>
      <vt:lpstr>In the course of engineering practice, professional engineers will:</vt:lpstr>
      <vt:lpstr>In the course of engineering practice, professional engineers will:</vt:lpstr>
      <vt:lpstr>In the course of engineering practice, professional engineers will:</vt:lpstr>
      <vt:lpstr>In the course of engineering practice, professional engineers will:</vt:lpstr>
      <vt:lpstr>Rewrite the Code</vt:lpstr>
      <vt:lpstr>PowerPoint Presentation</vt:lpstr>
      <vt:lpstr>Personal Code of Ethics</vt:lpstr>
      <vt:lpstr>Personal Code of Ethics  Sample Statements</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Caywood, Jeff (GE Corporate)</dc:creator>
  <cp:keywords/>
  <dc:description/>
  <cp:lastModifiedBy>Kendra Northington Stone</cp:lastModifiedBy>
  <cp:revision>10</cp:revision>
  <dcterms:created xsi:type="dcterms:W3CDTF">2021-06-23T18:44:24Z</dcterms:created>
  <dcterms:modified xsi:type="dcterms:W3CDTF">2026-06-23T20:50:36Z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r8>14000</vt:r8>
  </property>
  <property fmtid="{D5CDD505-2E9C-101B-9397-08002B2CF9AE}" pid="3" name="ContentTypeId">
    <vt:lpwstr>0x01010035321155CBED8E4AAF4F046413B3C05D</vt:lpwstr>
  </property>
  <property fmtid="{D5CDD505-2E9C-101B-9397-08002B2CF9AE}" pid="4" name="ComplianceAssetId">
    <vt:lpwstr/>
  </property>
  <property fmtid="{D5CDD505-2E9C-101B-9397-08002B2CF9AE}" pid="5" name="_ExtendedDescription">
    <vt:lpwstr/>
  </property>
  <property fmtid="{D5CDD505-2E9C-101B-9397-08002B2CF9AE}" pid="6" name="MediaServiceImageTags">
    <vt:lpwstr/>
  </property>
  <property fmtid="{D5CDD505-2E9C-101B-9397-08002B2CF9AE}" pid="7" name="ArticulateGUID">
    <vt:lpwstr>9171ACDB-6D50-4397-8A77-4F5F3078DB93</vt:lpwstr>
  </property>
  <property fmtid="{D5CDD505-2E9C-101B-9397-08002B2CF9AE}" pid="8" name="ArticulatePath">
    <vt:lpwstr>https://fhi360web.sharepoint.com/sites/nextengineers/Shared Documents/09. Content and Learning/3.2 Academy 2.0/01. Unit 1/04. Employability Skills Overview/Employability Skills Overview</vt:lpwstr>
  </property>
</Properties>
</file>