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481" r:id="rId6"/>
    <p:sldId id="474" r:id="rId7"/>
    <p:sldId id="475" r:id="rId8"/>
    <p:sldId id="476" r:id="rId9"/>
    <p:sldId id="477" r:id="rId10"/>
    <p:sldId id="478" r:id="rId11"/>
    <p:sldId id="479" r:id="rId12"/>
    <p:sldId id="480" r:id="rId13"/>
  </p:sldIdLst>
  <p:sldSz cx="12192000" cy="6858000"/>
  <p:notesSz cx="6858000" cy="9144000"/>
  <p:embeddedFontLst>
    <p:embeddedFont>
      <p:font typeface="GE Inspira Sans" panose="020B0503060000000003" pitchFamily="34" charset="77"/>
      <p:regular r:id="rId16"/>
      <p:bold r:id="rId17"/>
      <p:italic r:id="rId18"/>
      <p:boldItalic r:id="rId19"/>
    </p:embeddedFont>
    <p:embeddedFont>
      <p:font typeface="Nirmala UI" panose="020B0502040204020203" pitchFamily="34" charset="0"/>
      <p:regular r:id="rId20"/>
    </p:embeddedFont>
    <p:embeddedFont>
      <p:font typeface="Wingdings 2" pitchFamily="2" charset="2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4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B9"/>
    <a:srgbClr val="002D5D"/>
    <a:srgbClr val="DBE2E9"/>
    <a:srgbClr val="00BF6F"/>
    <a:srgbClr val="FFC72C"/>
    <a:srgbClr val="FE5000"/>
    <a:srgbClr val="D1DAE3"/>
    <a:srgbClr val="FFFFFF"/>
    <a:srgbClr val="EFF3F7"/>
    <a:srgbClr val="EE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88AB8B-7998-C548-AB1D-51BDAB5374B8}" v="2" dt="2025-03-31T16:01:32.016"/>
  </p1510:revLst>
</p1510:revInfo>
</file>

<file path=ppt/tableStyles.xml><?xml version="1.0" encoding="utf-8"?>
<a:tblStyleLst xmlns:a="http://schemas.openxmlformats.org/drawingml/2006/main" def="{69012ECD-51FC-41F1-AA8D-1B2483CD663E}">
  <a:tblStyle styleId="{0817EA92-75D0-4044-A80A-286907CE0DDB}" styleName="Custom Table Style">
    <a:wholeTbl>
      <a:tcTxStyle>
        <a:fontRef idx="minor">
          <a:scrgbClr r="30" g="47" b="70"/>
        </a:fontRef>
        <a:schemeClr val="tx1"/>
      </a:tcTxStyle>
      <a:tcStyle>
        <a:tcBdr>
          <a:left>
            <a:lnRef idx="2">
              <a:schemeClr val="accent1"/>
            </a:lnRef>
          </a:left>
          <a:right>
            <a:lnRef idx="2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Ref idx="2">
              <a:schemeClr val="accent1"/>
            </a:lnRef>
          </a:insideH>
          <a:insideV>
            <a:lnRef idx="2">
              <a:schemeClr val="accent1"/>
            </a:lnRef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2"/>
    <p:restoredTop sz="94673"/>
  </p:normalViewPr>
  <p:slideViewPr>
    <p:cSldViewPr snapToGrid="0">
      <p:cViewPr varScale="1">
        <p:scale>
          <a:sx n="107" d="100"/>
          <a:sy n="107" d="100"/>
        </p:scale>
        <p:origin x="856" y="176"/>
      </p:cViewPr>
      <p:guideLst>
        <p:guide pos="3840"/>
        <p:guide orient="horz" pos="34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AF74D3-3FF2-4B74-8218-0148BCBFB1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C4009A-3455-4DED-BF01-333EF4E510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295C8-9BE0-4C5A-BDF3-7C8528A93814}" type="datetimeFigureOut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2/27/26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2C611E-580F-4432-A731-28BEC4E7BB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7A5A9D-20B3-4FE6-A209-072589C054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50FC0-A9B0-4414-A2EB-585880DEE440}" type="slidenum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‹#›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33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D5C7EC6-5906-354C-9EED-866C698B72A5}" type="datetimeFigureOut">
              <a:rPr lang="en-GB" smtClean="0"/>
              <a:pPr/>
              <a:t>27/02/2026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688F7FD-9963-504F-A0D1-464C24FD4C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227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– imag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BC9133-C9B4-EF9F-7EC6-6985EFF442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795303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898E9CF-2634-6E46-91D1-17A4631F7702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DF5719-C2EC-5DDC-779F-4C12854002FF}"/>
              </a:ext>
            </a:extLst>
          </p:cNvPr>
          <p:cNvSpPr txBox="1"/>
          <p:nvPr userDrawn="1"/>
        </p:nvSpPr>
        <p:spPr>
          <a:xfrm>
            <a:off x="2542478" y="6345044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24C67-28EF-F2E1-225F-3E9994FA6B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2288713-7FFB-6840-DBF5-48E74997F3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9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4EF6C6-BBC9-BD47-F597-C6BE01B8E9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1A89FE-9171-0F8D-B48E-8A748CAF61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90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5AB315BC-BC5D-414C-AC3B-C2D112701874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98E197-3BBE-574D-859D-47E670D41B43}"/>
              </a:ext>
            </a:extLst>
          </p:cNvPr>
          <p:cNvSpPr txBox="1"/>
          <p:nvPr userDrawn="1"/>
        </p:nvSpPr>
        <p:spPr>
          <a:xfrm>
            <a:off x="11452860" y="643509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838814-2758-F2D3-DB7F-A8245301774F}"/>
              </a:ext>
            </a:extLst>
          </p:cNvPr>
          <p:cNvSpPr txBox="1"/>
          <p:nvPr userDrawn="1"/>
        </p:nvSpPr>
        <p:spPr>
          <a:xfrm>
            <a:off x="1920240" y="629920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82D3498-4806-0E50-3EFB-8788690A9A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928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4CCA01-C512-4541-90C9-5C6E0BF38B57}"/>
              </a:ext>
            </a:extLst>
          </p:cNvPr>
          <p:cNvSpPr txBox="1"/>
          <p:nvPr userDrawn="1"/>
        </p:nvSpPr>
        <p:spPr>
          <a:xfrm>
            <a:off x="4454244" y="6504252"/>
            <a:ext cx="4032524" cy="353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850">
                <a:solidFill>
                  <a:schemeClr val="tx1"/>
                </a:solidFill>
                <a:latin typeface="GE Inspira Sans" panose="020B0503060000000003" pitchFamily="34" charset="77"/>
              </a:rPr>
            </a:br>
            <a:r>
              <a:rPr lang="en-US" sz="850">
                <a:solidFill>
                  <a:schemeClr val="tx1"/>
                </a:solidFill>
                <a:latin typeface="GE Inspira Sans" panose="020B0503060000000003" pitchFamily="34" charset="77"/>
              </a:rPr>
              <a:t>Placeholder confidentiality disclosure. Edit or delete from master slide if not needed.</a:t>
            </a:r>
            <a:endParaRPr lang="en-CA" sz="850">
              <a:solidFill>
                <a:schemeClr val="tx1"/>
              </a:solidFill>
              <a:latin typeface="GE Inspira Sans" panose="020B0503060000000003" pitchFamily="34" charset="77"/>
            </a:endParaRPr>
          </a:p>
          <a:p>
            <a:pPr algn="ctr"/>
            <a:endParaRPr lang="en-US" sz="850">
              <a:solidFill>
                <a:schemeClr val="tx1"/>
              </a:solidFill>
              <a:latin typeface="GE Inspira Sans" panose="020B0503060000000003" pitchFamily="34" charset="77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2201507-2B1A-A741-AFCF-89050BDD99BD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84BF85-038A-1D40-70F6-831EFF9AD7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19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EC3C0B5-BDFC-4649-8413-083A56DD27D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A13C9-9B1B-3241-9FF7-AB653C2E6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FBA2910-6A2A-AF85-70CB-04ACB89B4B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18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0EE56F9-A9D0-AF47-B6A1-83F9DDCE97B0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59ECD-5CB5-C848-97D8-FAE643322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B772920-5999-0B04-ADFC-37B95EE61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52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24F467C-7ED2-B647-B3D6-75B313D8FE78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002D5D"/>
          </a:solidFill>
          <a:ln w="12700">
            <a:solidFill>
              <a:srgbClr val="002D5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3B3AA1-75B7-B64B-BF95-E2B6297E0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751E11-8E1E-AF23-E8E9-19F5926543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74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F26DEBB-1B15-C742-8A8A-69D6E540D59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2F615-729C-DC4F-B4B8-EF55D7AC5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5208F7-B866-1494-EF58-A0DE8735D2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744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– image white logo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70A636B-FD95-4049-A6D0-16E4D358EED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230B5E-54C9-2F45-8178-8DFD3ACB52A9}"/>
              </a:ext>
            </a:extLst>
          </p:cNvPr>
          <p:cNvSpPr txBox="1"/>
          <p:nvPr userDrawn="1"/>
        </p:nvSpPr>
        <p:spPr>
          <a:xfrm>
            <a:off x="12344400" y="5918886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4815102-AD5D-244E-AC04-FE5F43B1A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85A8C654-77D7-6D4E-A5A6-989688381491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A57C796-FB36-A4D4-56D6-6D153E3CFC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36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576EC2DB-C13E-2F44-BB7A-EA4D2C94710F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0" y="1783764"/>
            <a:ext cx="933498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61" name="Title 21">
            <a:extLst>
              <a:ext uri="{FF2B5EF4-FFF2-40B4-BE49-F238E27FC236}">
                <a16:creationId xmlns:a16="http://schemas.microsoft.com/office/drawing/2014/main" id="{78720D93-187A-944C-8989-F1B46C07F2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 for presenters, click to add text </a:t>
            </a:r>
            <a:br>
              <a:rPr lang="en-US"/>
            </a:br>
            <a:r>
              <a:rPr lang="en-US"/>
              <a:t>Lorem ipsum dolor sit amet, consetetur sadipscing elitr, sed diam</a:t>
            </a:r>
          </a:p>
        </p:txBody>
      </p:sp>
      <p:sp>
        <p:nvSpPr>
          <p:cNvPr id="100" name="Text Placeholder 10">
            <a:extLst>
              <a:ext uri="{FF2B5EF4-FFF2-40B4-BE49-F238E27FC236}">
                <a16:creationId xmlns:a16="http://schemas.microsoft.com/office/drawing/2014/main" id="{CD21224E-74B1-D344-A0BA-6B6D41A6C918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1778960" y="2364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01" name="Text Placeholder 14">
            <a:extLst>
              <a:ext uri="{FF2B5EF4-FFF2-40B4-BE49-F238E27FC236}">
                <a16:creationId xmlns:a16="http://schemas.microsoft.com/office/drawing/2014/main" id="{C0F407B7-36FF-E74E-87D8-4527EB868169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1778960" y="1784806"/>
            <a:ext cx="2286926" cy="159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2" name="Text Placeholder 16">
            <a:extLst>
              <a:ext uri="{FF2B5EF4-FFF2-40B4-BE49-F238E27FC236}">
                <a16:creationId xmlns:a16="http://schemas.microsoft.com/office/drawing/2014/main" id="{AAE8B8F8-3416-684D-AA10-E8D628F1912F}"/>
              </a:ext>
            </a:extLst>
          </p:cNvPr>
          <p:cNvSpPr>
            <a:spLocks noGrp="1" noChangeAspect="1"/>
          </p:cNvSpPr>
          <p:nvPr>
            <p:ph type="body" sz="quarter" idx="71" hasCustomPrompt="1"/>
          </p:nvPr>
        </p:nvSpPr>
        <p:spPr>
          <a:xfrm>
            <a:off x="1778960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07" name="Picture Placeholder 2">
            <a:extLst>
              <a:ext uri="{FF2B5EF4-FFF2-40B4-BE49-F238E27FC236}">
                <a16:creationId xmlns:a16="http://schemas.microsoft.com/office/drawing/2014/main" id="{B8E93E53-0A2D-D440-9DA2-3901C34407B4}"/>
              </a:ext>
            </a:extLst>
          </p:cNvPr>
          <p:cNvSpPr>
            <a:spLocks noGrp="1" noChangeAspect="1"/>
          </p:cNvSpPr>
          <p:nvPr>
            <p:ph type="pic" sz="quarter" idx="72" hasCustomPrompt="1"/>
          </p:nvPr>
        </p:nvSpPr>
        <p:spPr>
          <a:xfrm>
            <a:off x="687425" y="3304006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8" name="Text Placeholder 10">
            <a:extLst>
              <a:ext uri="{FF2B5EF4-FFF2-40B4-BE49-F238E27FC236}">
                <a16:creationId xmlns:a16="http://schemas.microsoft.com/office/drawing/2014/main" id="{A04F3E3E-8E64-1A40-B3CB-28F23156DAEC}"/>
              </a:ext>
            </a:extLst>
          </p:cNvPr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78235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09" name="Text Placeholder 14">
            <a:extLst>
              <a:ext uri="{FF2B5EF4-FFF2-40B4-BE49-F238E27FC236}">
                <a16:creationId xmlns:a16="http://schemas.microsoft.com/office/drawing/2014/main" id="{1DD593BA-417E-B94B-AC0D-DC7E89DED177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1778235" y="330388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0" name="Text Placeholder 16">
            <a:extLst>
              <a:ext uri="{FF2B5EF4-FFF2-40B4-BE49-F238E27FC236}">
                <a16:creationId xmlns:a16="http://schemas.microsoft.com/office/drawing/2014/main" id="{399257F1-DCFA-1347-8512-FDF8C9537DCA}"/>
              </a:ext>
            </a:extLst>
          </p:cNvPr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1778235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15" name="Picture Placeholder 2">
            <a:extLst>
              <a:ext uri="{FF2B5EF4-FFF2-40B4-BE49-F238E27FC236}">
                <a16:creationId xmlns:a16="http://schemas.microsoft.com/office/drawing/2014/main" id="{ECCFAA26-228F-DB41-8476-05C76288D5E7}"/>
              </a:ext>
            </a:extLst>
          </p:cNvPr>
          <p:cNvSpPr>
            <a:spLocks noGrp="1" noChangeAspect="1"/>
          </p:cNvSpPr>
          <p:nvPr>
            <p:ph type="pic" sz="quarter" idx="76" hasCustomPrompt="1"/>
          </p:nvPr>
        </p:nvSpPr>
        <p:spPr>
          <a:xfrm>
            <a:off x="687425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add picture</a:t>
            </a:r>
          </a:p>
        </p:txBody>
      </p:sp>
      <p:sp>
        <p:nvSpPr>
          <p:cNvPr id="116" name="Text Placeholder 10">
            <a:extLst>
              <a:ext uri="{FF2B5EF4-FFF2-40B4-BE49-F238E27FC236}">
                <a16:creationId xmlns:a16="http://schemas.microsoft.com/office/drawing/2014/main" id="{90E32973-9B95-C94A-A2AB-BC5B374C3A71}"/>
              </a:ext>
            </a:extLst>
          </p:cNvPr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778235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17" name="Text Placeholder 14">
            <a:extLst>
              <a:ext uri="{FF2B5EF4-FFF2-40B4-BE49-F238E27FC236}">
                <a16:creationId xmlns:a16="http://schemas.microsoft.com/office/drawing/2014/main" id="{D1EC174D-8B2F-5942-981E-94D88E882D65}"/>
              </a:ext>
            </a:extLst>
          </p:cNvPr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778235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8" name="Text Placeholder 16">
            <a:extLst>
              <a:ext uri="{FF2B5EF4-FFF2-40B4-BE49-F238E27FC236}">
                <a16:creationId xmlns:a16="http://schemas.microsoft.com/office/drawing/2014/main" id="{92D2280F-BA83-944F-B49B-6442F7631128}"/>
              </a:ext>
            </a:extLst>
          </p:cNvPr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1778235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21" name="Picture Placeholder 2">
            <a:extLst>
              <a:ext uri="{FF2B5EF4-FFF2-40B4-BE49-F238E27FC236}">
                <a16:creationId xmlns:a16="http://schemas.microsoft.com/office/drawing/2014/main" id="{052B5D5C-C35D-454A-8B07-42E2A29F74EA}"/>
              </a:ext>
            </a:extLst>
          </p:cNvPr>
          <p:cNvSpPr>
            <a:spLocks noGrp="1" noChangeAspect="1"/>
          </p:cNvSpPr>
          <p:nvPr>
            <p:ph type="pic" sz="quarter" idx="80"/>
          </p:nvPr>
        </p:nvSpPr>
        <p:spPr>
          <a:xfrm>
            <a:off x="4433186" y="1783764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5" name="Picture Placeholder 2">
            <a:extLst>
              <a:ext uri="{FF2B5EF4-FFF2-40B4-BE49-F238E27FC236}">
                <a16:creationId xmlns:a16="http://schemas.microsoft.com/office/drawing/2014/main" id="{3B06F66A-AEB8-6041-86A7-8997213BBE77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4433186" y="3303880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4" name="Picture Placeholder 2">
            <a:extLst>
              <a:ext uri="{FF2B5EF4-FFF2-40B4-BE49-F238E27FC236}">
                <a16:creationId xmlns:a16="http://schemas.microsoft.com/office/drawing/2014/main" id="{131AA6AB-69D3-4647-8493-7841D303A711}"/>
              </a:ext>
            </a:extLst>
          </p:cNvPr>
          <p:cNvSpPr>
            <a:spLocks noGrp="1" noChangeAspect="1"/>
          </p:cNvSpPr>
          <p:nvPr>
            <p:ph type="pic" sz="quarter" idx="92" hasCustomPrompt="1"/>
          </p:nvPr>
        </p:nvSpPr>
        <p:spPr>
          <a:xfrm>
            <a:off x="8175193" y="1779268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8" name="Picture Placeholder 2">
            <a:extLst>
              <a:ext uri="{FF2B5EF4-FFF2-40B4-BE49-F238E27FC236}">
                <a16:creationId xmlns:a16="http://schemas.microsoft.com/office/drawing/2014/main" id="{163F9142-E903-2940-B113-F58C6326B033}"/>
              </a:ext>
            </a:extLst>
          </p:cNvPr>
          <p:cNvSpPr>
            <a:spLocks noGrp="1" noChangeAspect="1"/>
          </p:cNvSpPr>
          <p:nvPr>
            <p:ph type="pic" sz="quarter" idx="96" hasCustomPrompt="1"/>
          </p:nvPr>
        </p:nvSpPr>
        <p:spPr>
          <a:xfrm>
            <a:off x="8176072" y="3299384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2" name="Picture Placeholder 2">
            <a:extLst>
              <a:ext uri="{FF2B5EF4-FFF2-40B4-BE49-F238E27FC236}">
                <a16:creationId xmlns:a16="http://schemas.microsoft.com/office/drawing/2014/main" id="{281F52CE-4DC4-5C4B-9E55-3FB69BEFD6DD}"/>
              </a:ext>
            </a:extLst>
          </p:cNvPr>
          <p:cNvSpPr>
            <a:spLocks noGrp="1" noChangeAspect="1"/>
          </p:cNvSpPr>
          <p:nvPr>
            <p:ph type="pic" sz="quarter" idx="100" hasCustomPrompt="1"/>
          </p:nvPr>
        </p:nvSpPr>
        <p:spPr>
          <a:xfrm>
            <a:off x="8176072" y="4822314"/>
            <a:ext cx="933498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9" name="Text Placeholder 10">
            <a:extLst>
              <a:ext uri="{FF2B5EF4-FFF2-40B4-BE49-F238E27FC236}">
                <a16:creationId xmlns:a16="http://schemas.microsoft.com/office/drawing/2014/main" id="{33E4A2AE-7E17-4C4F-A275-48DFCEFD9417}"/>
              </a:ext>
            </a:extLst>
          </p:cNvPr>
          <p:cNvSpPr>
            <a:spLocks noGrp="1" noChangeAspect="1"/>
          </p:cNvSpPr>
          <p:nvPr>
            <p:ph type="body" sz="quarter" idx="104" hasCustomPrompt="1"/>
          </p:nvPr>
        </p:nvSpPr>
        <p:spPr>
          <a:xfrm>
            <a:off x="5519364" y="2364406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0" name="Text Placeholder 14">
            <a:extLst>
              <a:ext uri="{FF2B5EF4-FFF2-40B4-BE49-F238E27FC236}">
                <a16:creationId xmlns:a16="http://schemas.microsoft.com/office/drawing/2014/main" id="{FE2BC6BF-6673-7341-B628-6033D4D92490}"/>
              </a:ext>
            </a:extLst>
          </p:cNvPr>
          <p:cNvSpPr>
            <a:spLocks noGrp="1" noChangeAspect="1"/>
          </p:cNvSpPr>
          <p:nvPr>
            <p:ph type="body" sz="quarter" idx="105" hasCustomPrompt="1"/>
          </p:nvPr>
        </p:nvSpPr>
        <p:spPr>
          <a:xfrm>
            <a:off x="5519364" y="17848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1" name="Text Placeholder 16">
            <a:extLst>
              <a:ext uri="{FF2B5EF4-FFF2-40B4-BE49-F238E27FC236}">
                <a16:creationId xmlns:a16="http://schemas.microsoft.com/office/drawing/2014/main" id="{D1370357-7BD8-0A4C-9686-8F7BA24345FF}"/>
              </a:ext>
            </a:extLst>
          </p:cNvPr>
          <p:cNvSpPr>
            <a:spLocks noGrp="1" noChangeAspect="1"/>
          </p:cNvSpPr>
          <p:nvPr>
            <p:ph type="body" sz="quarter" idx="106" hasCustomPrompt="1"/>
          </p:nvPr>
        </p:nvSpPr>
        <p:spPr>
          <a:xfrm>
            <a:off x="5518615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62" name="Text Placeholder 10">
            <a:extLst>
              <a:ext uri="{FF2B5EF4-FFF2-40B4-BE49-F238E27FC236}">
                <a16:creationId xmlns:a16="http://schemas.microsoft.com/office/drawing/2014/main" id="{C8A10C82-9413-FB4A-BCA8-7E1355023917}"/>
              </a:ext>
            </a:extLst>
          </p:cNvPr>
          <p:cNvSpPr>
            <a:spLocks noGrp="1" noChangeAspect="1"/>
          </p:cNvSpPr>
          <p:nvPr>
            <p:ph type="body" sz="quarter" idx="107" hasCustomPrompt="1"/>
          </p:nvPr>
        </p:nvSpPr>
        <p:spPr>
          <a:xfrm>
            <a:off x="5519364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3" name="Text Placeholder 14">
            <a:extLst>
              <a:ext uri="{FF2B5EF4-FFF2-40B4-BE49-F238E27FC236}">
                <a16:creationId xmlns:a16="http://schemas.microsoft.com/office/drawing/2014/main" id="{A78F47B2-2846-714D-AC79-DE277B846609}"/>
              </a:ext>
            </a:extLst>
          </p:cNvPr>
          <p:cNvSpPr>
            <a:spLocks noGrp="1" noChangeAspect="1"/>
          </p:cNvSpPr>
          <p:nvPr>
            <p:ph type="body" sz="quarter" idx="108" hasCustomPrompt="1"/>
          </p:nvPr>
        </p:nvSpPr>
        <p:spPr>
          <a:xfrm>
            <a:off x="5519364" y="33040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4" name="Text Placeholder 16">
            <a:extLst>
              <a:ext uri="{FF2B5EF4-FFF2-40B4-BE49-F238E27FC236}">
                <a16:creationId xmlns:a16="http://schemas.microsoft.com/office/drawing/2014/main" id="{5887964F-FA09-CC4C-B5EC-FC3C36876447}"/>
              </a:ext>
            </a:extLst>
          </p:cNvPr>
          <p:cNvSpPr>
            <a:spLocks noGrp="1" noChangeAspect="1"/>
          </p:cNvSpPr>
          <p:nvPr>
            <p:ph type="body" sz="quarter" idx="109" hasCustomPrompt="1"/>
          </p:nvPr>
        </p:nvSpPr>
        <p:spPr>
          <a:xfrm>
            <a:off x="5519364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65" name="Text Placeholder 10">
            <a:extLst>
              <a:ext uri="{FF2B5EF4-FFF2-40B4-BE49-F238E27FC236}">
                <a16:creationId xmlns:a16="http://schemas.microsoft.com/office/drawing/2014/main" id="{5F01192D-829F-A94D-AAA6-AE92C5F5904D}"/>
              </a:ext>
            </a:extLst>
          </p:cNvPr>
          <p:cNvSpPr>
            <a:spLocks noGrp="1" noChangeAspect="1"/>
          </p:cNvSpPr>
          <p:nvPr>
            <p:ph type="body" sz="quarter" idx="110" hasCustomPrompt="1"/>
          </p:nvPr>
        </p:nvSpPr>
        <p:spPr>
          <a:xfrm>
            <a:off x="5519364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6" name="Text Placeholder 14">
            <a:extLst>
              <a:ext uri="{FF2B5EF4-FFF2-40B4-BE49-F238E27FC236}">
                <a16:creationId xmlns:a16="http://schemas.microsoft.com/office/drawing/2014/main" id="{6530C860-E40B-7E40-96E6-21DFFF4E6CD8}"/>
              </a:ext>
            </a:extLst>
          </p:cNvPr>
          <p:cNvSpPr>
            <a:spLocks noGrp="1" noChangeAspect="1"/>
          </p:cNvSpPr>
          <p:nvPr>
            <p:ph type="body" sz="quarter" idx="111" hasCustomPrompt="1"/>
          </p:nvPr>
        </p:nvSpPr>
        <p:spPr>
          <a:xfrm>
            <a:off x="5519364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7" name="Text Placeholder 16">
            <a:extLst>
              <a:ext uri="{FF2B5EF4-FFF2-40B4-BE49-F238E27FC236}">
                <a16:creationId xmlns:a16="http://schemas.microsoft.com/office/drawing/2014/main" id="{11972ADC-C30C-AD40-8926-B29D21EE6CDC}"/>
              </a:ext>
            </a:extLst>
          </p:cNvPr>
          <p:cNvSpPr>
            <a:spLocks noGrp="1" noChangeAspect="1"/>
          </p:cNvSpPr>
          <p:nvPr>
            <p:ph type="body" sz="quarter" idx="112" hasCustomPrompt="1"/>
          </p:nvPr>
        </p:nvSpPr>
        <p:spPr>
          <a:xfrm>
            <a:off x="5519364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77" name="Text Placeholder 10">
            <a:extLst>
              <a:ext uri="{FF2B5EF4-FFF2-40B4-BE49-F238E27FC236}">
                <a16:creationId xmlns:a16="http://schemas.microsoft.com/office/drawing/2014/main" id="{66B1BC70-1EDC-A848-AC69-002510C8E60C}"/>
              </a:ext>
            </a:extLst>
          </p:cNvPr>
          <p:cNvSpPr>
            <a:spLocks noGrp="1" noChangeAspect="1"/>
          </p:cNvSpPr>
          <p:nvPr>
            <p:ph type="body" sz="quarter" idx="113" hasCustomPrompt="1"/>
          </p:nvPr>
        </p:nvSpPr>
        <p:spPr>
          <a:xfrm>
            <a:off x="9256924" y="2359910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78" name="Text Placeholder 14">
            <a:extLst>
              <a:ext uri="{FF2B5EF4-FFF2-40B4-BE49-F238E27FC236}">
                <a16:creationId xmlns:a16="http://schemas.microsoft.com/office/drawing/2014/main" id="{65FB4B36-B2A2-A745-9801-270C3AECD8AA}"/>
              </a:ext>
            </a:extLst>
          </p:cNvPr>
          <p:cNvSpPr>
            <a:spLocks noGrp="1" noChangeAspect="1"/>
          </p:cNvSpPr>
          <p:nvPr>
            <p:ph type="body" sz="quarter" idx="114" hasCustomPrompt="1"/>
          </p:nvPr>
        </p:nvSpPr>
        <p:spPr>
          <a:xfrm>
            <a:off x="9256924" y="17803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79" name="Text Placeholder 16">
            <a:extLst>
              <a:ext uri="{FF2B5EF4-FFF2-40B4-BE49-F238E27FC236}">
                <a16:creationId xmlns:a16="http://schemas.microsoft.com/office/drawing/2014/main" id="{8CCB3875-0A0F-E840-A0ED-6568BDC6B016}"/>
              </a:ext>
            </a:extLst>
          </p:cNvPr>
          <p:cNvSpPr>
            <a:spLocks noGrp="1" noChangeAspect="1"/>
          </p:cNvSpPr>
          <p:nvPr>
            <p:ph type="body" sz="quarter" idx="115" hasCustomPrompt="1"/>
          </p:nvPr>
        </p:nvSpPr>
        <p:spPr>
          <a:xfrm>
            <a:off x="9257562" y="19891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0" name="Text Placeholder 10">
            <a:extLst>
              <a:ext uri="{FF2B5EF4-FFF2-40B4-BE49-F238E27FC236}">
                <a16:creationId xmlns:a16="http://schemas.microsoft.com/office/drawing/2014/main" id="{59A68BDD-22E3-9E47-A703-5ABB474FB44D}"/>
              </a:ext>
            </a:extLst>
          </p:cNvPr>
          <p:cNvSpPr>
            <a:spLocks noGrp="1" noChangeAspect="1"/>
          </p:cNvSpPr>
          <p:nvPr>
            <p:ph type="body" sz="quarter" idx="116" hasCustomPrompt="1"/>
          </p:nvPr>
        </p:nvSpPr>
        <p:spPr>
          <a:xfrm>
            <a:off x="9256924" y="38719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81" name="Text Placeholder 14">
            <a:extLst>
              <a:ext uri="{FF2B5EF4-FFF2-40B4-BE49-F238E27FC236}">
                <a16:creationId xmlns:a16="http://schemas.microsoft.com/office/drawing/2014/main" id="{30F4A901-EA22-6D47-A340-28A7FFE75558}"/>
              </a:ext>
            </a:extLst>
          </p:cNvPr>
          <p:cNvSpPr>
            <a:spLocks noGrp="1" noChangeAspect="1"/>
          </p:cNvSpPr>
          <p:nvPr>
            <p:ph type="body" sz="quarter" idx="117" hasCustomPrompt="1"/>
          </p:nvPr>
        </p:nvSpPr>
        <p:spPr>
          <a:xfrm>
            <a:off x="9256924" y="32995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2" name="Text Placeholder 16">
            <a:extLst>
              <a:ext uri="{FF2B5EF4-FFF2-40B4-BE49-F238E27FC236}">
                <a16:creationId xmlns:a16="http://schemas.microsoft.com/office/drawing/2014/main" id="{C0C00234-E76E-A84D-B8E8-413D63FA261D}"/>
              </a:ext>
            </a:extLst>
          </p:cNvPr>
          <p:cNvSpPr>
            <a:spLocks noGrp="1" noChangeAspect="1"/>
          </p:cNvSpPr>
          <p:nvPr>
            <p:ph type="body" sz="quarter" idx="118" hasCustomPrompt="1"/>
          </p:nvPr>
        </p:nvSpPr>
        <p:spPr>
          <a:xfrm>
            <a:off x="9256924" y="35083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3" name="Text Placeholder 10">
            <a:extLst>
              <a:ext uri="{FF2B5EF4-FFF2-40B4-BE49-F238E27FC236}">
                <a16:creationId xmlns:a16="http://schemas.microsoft.com/office/drawing/2014/main" id="{D35F0340-8B74-6D4D-B7E3-8959D4D62374}"/>
              </a:ext>
            </a:extLst>
          </p:cNvPr>
          <p:cNvSpPr>
            <a:spLocks noGrp="1" noChangeAspect="1"/>
          </p:cNvSpPr>
          <p:nvPr>
            <p:ph type="body" sz="quarter" idx="119" hasCustomPrompt="1"/>
          </p:nvPr>
        </p:nvSpPr>
        <p:spPr>
          <a:xfrm>
            <a:off x="9256924" y="5401915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84" name="Text Placeholder 14">
            <a:extLst>
              <a:ext uri="{FF2B5EF4-FFF2-40B4-BE49-F238E27FC236}">
                <a16:creationId xmlns:a16="http://schemas.microsoft.com/office/drawing/2014/main" id="{D69E6FF2-AF87-A845-9D10-A697E3BEAF73}"/>
              </a:ext>
            </a:extLst>
          </p:cNvPr>
          <p:cNvSpPr>
            <a:spLocks noGrp="1" noChangeAspect="1"/>
          </p:cNvSpPr>
          <p:nvPr>
            <p:ph type="body" sz="quarter" idx="120" hasCustomPrompt="1"/>
          </p:nvPr>
        </p:nvSpPr>
        <p:spPr>
          <a:xfrm>
            <a:off x="9256924" y="4822314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5" name="Text Placeholder 16">
            <a:extLst>
              <a:ext uri="{FF2B5EF4-FFF2-40B4-BE49-F238E27FC236}">
                <a16:creationId xmlns:a16="http://schemas.microsoft.com/office/drawing/2014/main" id="{AD3ADA6F-734D-BC4B-9104-86F5F10E4C1E}"/>
              </a:ext>
            </a:extLst>
          </p:cNvPr>
          <p:cNvSpPr>
            <a:spLocks noGrp="1" noChangeAspect="1"/>
          </p:cNvSpPr>
          <p:nvPr>
            <p:ph type="body" sz="quarter" idx="121" hasCustomPrompt="1"/>
          </p:nvPr>
        </p:nvSpPr>
        <p:spPr>
          <a:xfrm>
            <a:off x="9256924" y="5031115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8" name="Picture Placeholder 2">
            <a:extLst>
              <a:ext uri="{FF2B5EF4-FFF2-40B4-BE49-F238E27FC236}">
                <a16:creationId xmlns:a16="http://schemas.microsoft.com/office/drawing/2014/main" id="{ECF68313-78C7-C241-A10D-520599054286}"/>
              </a:ext>
            </a:extLst>
          </p:cNvPr>
          <p:cNvSpPr>
            <a:spLocks noGrp="1" noChangeAspect="1"/>
          </p:cNvSpPr>
          <p:nvPr>
            <p:ph type="pic" sz="quarter" idx="122" hasCustomPrompt="1"/>
          </p:nvPr>
        </p:nvSpPr>
        <p:spPr>
          <a:xfrm>
            <a:off x="4433186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add picture</a:t>
            </a:r>
          </a:p>
        </p:txBody>
      </p:sp>
      <p:sp>
        <p:nvSpPr>
          <p:cNvPr id="41" name="Slide Number Placeholder 5">
            <a:extLst>
              <a:ext uri="{FF2B5EF4-FFF2-40B4-BE49-F238E27FC236}">
                <a16:creationId xmlns:a16="http://schemas.microsoft.com/office/drawing/2014/main" id="{D5F7D7CF-F1DF-8840-9E79-A48C2C23EC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5EDAFD-0C7E-FB5E-9A7E-4BB4F0859D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935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/>
              <a:t>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  <a:endParaRPr lang="en-GB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</a:t>
            </a:r>
            <a:br>
              <a:rPr lang="en-US"/>
            </a:br>
            <a:r>
              <a:rPr lang="en-US"/>
              <a:t>Lorem ipsum dolor sit amet, consetetur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EFC826A-8D82-4B45-92C1-FB977F37D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/>
              <a:t>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  <a:endParaRPr lang="en-GB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EEF6A0-A3B2-AD6B-93F5-249D8AD0F6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0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ntro slide – imag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BC9133-C9B4-EF9F-7EC6-6985EFF442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795303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898E9CF-2634-6E46-91D1-17A4631F7702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DF5719-C2EC-5DDC-779F-4C12854002FF}"/>
              </a:ext>
            </a:extLst>
          </p:cNvPr>
          <p:cNvSpPr txBox="1"/>
          <p:nvPr userDrawn="1"/>
        </p:nvSpPr>
        <p:spPr>
          <a:xfrm>
            <a:off x="2542478" y="6345044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24C67-28EF-F2E1-225F-3E9994FA6B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2288713-7FFB-6840-DBF5-48E74997F3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96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3C7CD64-FD7B-A84E-A965-47BEB822D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7D538C-82C6-2E00-858A-E17322F5F4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70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66B55CB8-D356-CD46-8C3A-A4FE3774B2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3B92696-2631-D449-BC47-43C46653D30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1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DCD740F0-9E10-7F4A-A982-A6C1779A9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AAE716-B571-994C-A073-91CF454002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AB004A04-7D8F-2A46-881D-B65517ABAC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471952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BB8B7EA-DDBE-0E45-92A5-4EF07945D39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471953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B985C5A8-7B3C-794A-A63F-78138BC1F9A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7638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8C92F59-6C69-2840-A3B3-678ADA9AAE9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87639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36C535D7-3AC3-694C-B64F-CB50FFFA7E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80501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D2039DA-DD54-6D42-80D2-3ECE5F6EF77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0502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9CE75F-BA5D-9169-1724-CA1A72163F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703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 sz="1800"/>
            </a:lvl2pPr>
            <a:lvl3pPr marL="352425" indent="-130175">
              <a:spcBef>
                <a:spcPts val="400"/>
              </a:spcBef>
              <a:defRPr sz="1600"/>
            </a:lvl3pPr>
            <a:lvl4pPr marL="523875" indent="-120650">
              <a:spcBef>
                <a:spcPts val="300"/>
              </a:spcBef>
              <a:defRPr/>
            </a:lvl4pPr>
            <a:lvl5pPr marL="668338" indent="-115888">
              <a:spcBef>
                <a:spcPts val="200"/>
              </a:spcBef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 lang="en-GB" dirty="0"/>
            </a:lvl1pPr>
            <a:lvl2pPr>
              <a:spcBef>
                <a:spcPts val="600"/>
              </a:spcBef>
              <a:defRPr lang="en-GB" dirty="0"/>
            </a:lvl2pPr>
            <a:lvl3pPr marL="352425" indent="-130175">
              <a:spcBef>
                <a:spcPts val="400"/>
              </a:spcBef>
              <a:defRPr lang="en-GB" dirty="0"/>
            </a:lvl3pPr>
            <a:lvl4pPr marL="523875" indent="-120650">
              <a:spcBef>
                <a:spcPts val="300"/>
              </a:spcBef>
              <a:defRPr lang="en-GB" dirty="0"/>
            </a:lvl4pPr>
            <a:lvl5pPr marL="668338" indent="-115888">
              <a:spcBef>
                <a:spcPts val="200"/>
              </a:spcBef>
              <a:defRPr lang="en-US" dirty="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691B009-7D95-5E46-8A2C-277DBFD6F7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9E62F6-309F-9203-72BA-4C4AF4911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33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3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1352098-F173-BC43-8638-790CED78A1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7" name="Title 21">
            <a:extLst>
              <a:ext uri="{FF2B5EF4-FFF2-40B4-BE49-F238E27FC236}">
                <a16:creationId xmlns:a16="http://schemas.microsoft.com/office/drawing/2014/main" id="{C64EC6AB-6BA8-044F-B8A5-F994CBBC2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7F49EC6-F759-8742-9442-74CDC955A21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85800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DA126C4-4136-6740-A83D-F38AD07B04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917E2B-AF4F-B941-B5EE-FFF8044B3C8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416552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73230E5-2B62-5A40-B5CB-183D5EB580F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416552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DFAF990A-3684-7B45-838B-58636F9CDE6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29016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0540E71-CBB9-7E47-9FF0-6D8D6C1D993A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129016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9FE706-1994-2C98-A72F-8B2F2E7F04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28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4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9461ED9-547A-8140-9E2B-8401E16BD1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E17F3F0D-77C0-0048-8E0F-FD44D2BEA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C791D9D-D0F6-614B-9EAE-DBFA2197681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580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F91AF64-B120-3A48-96D8-13F8C7A0C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F6BFF16-CF2C-6D4A-B14C-57E4FE8C47E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472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015813F-1DE0-064C-8E2C-C591549FA9F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347472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6A5A6DA-8E24-A34E-86A8-AA47C52D6837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9107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FEFD8EEE-6E77-244F-9536-2D9F9133DFBC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629107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24C60CC-33BB-9F4D-B062-276C68A293F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7999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595CC227-1404-7D4C-9FCF-50D03E82E2AA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907999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FE0B32-64CE-9F71-106E-D1A03BAEAF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99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+ imag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/>
            </a:lvl1pPr>
          </a:lstStyle>
          <a:p>
            <a:r>
              <a:rPr lang="en-US"/>
              <a:t>This is a two-line page title, </a:t>
            </a:r>
            <a:br>
              <a:rPr lang="en-US"/>
            </a:br>
            <a:r>
              <a:rPr lang="en-US"/>
              <a:t>click to add text</a:t>
            </a:r>
          </a:p>
        </p:txBody>
      </p:sp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2212848"/>
            <a:ext cx="4792661" cy="31386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mtClean="0"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Duis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autem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vel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iriure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hendrerit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vulputate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3468D98-1F5A-F047-A042-5DB36DE30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98D729-BBEB-1CC1-062A-BF79C997F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58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one-line 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799" y="1177160"/>
            <a:ext cx="10826496" cy="48006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799" y="403268"/>
            <a:ext cx="10826495" cy="4669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one-line page title, click to add text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577954-4CA1-9448-90EA-0F5402E3A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0DF7CB-50CF-FA72-37CD-26408F05E8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78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wo-line 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800" y="1554480"/>
            <a:ext cx="10826496" cy="442325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89802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E79B84-91D2-954C-AB62-2D3A913B6F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C1856B-2E30-E8EF-E097-ACC6757456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62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08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E8726E-0B7B-0C49-880A-1A9896F7B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BA8B7F1-775B-3684-D3BB-78495583A6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97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84684" y="1567756"/>
            <a:ext cx="5367103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6061" y="2304514"/>
            <a:ext cx="4724577" cy="31272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F4AAE6-868C-904D-BF96-AF7ED488EDC3}"/>
              </a:ext>
            </a:extLst>
          </p:cNvPr>
          <p:cNvSpPr/>
          <p:nvPr userDrawn="1"/>
        </p:nvSpPr>
        <p:spPr>
          <a:xfrm>
            <a:off x="6229300" y="1567756"/>
            <a:ext cx="5364362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16419ECA-075D-7141-A138-AB42B5FCFC9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69205" y="2304514"/>
            <a:ext cx="4733239" cy="31338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BF0A623-0BA6-5E41-B560-EBC0ED72AF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0631" y="1792224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46F5DEC-0132-9D4E-BE41-AACBCF796FB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558319" y="1789305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E8B20C71-C916-F842-A199-D5BDFFBF0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10" name="Slide Number Placeholder 5">
            <a:extLst>
              <a:ext uri="{FF2B5EF4-FFF2-40B4-BE49-F238E27FC236}">
                <a16:creationId xmlns:a16="http://schemas.microsoft.com/office/drawing/2014/main" id="{54165953-7048-6E43-A1C7-524F52145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63DF7E-03F6-47B1-0F5A-E219F4DD17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36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939224-DA78-179D-883C-6783A5BCD32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09052C-A499-A0E2-8FC8-884E1B13A4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1CF35E9-B642-DB9C-5165-8C6A2DDE99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74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3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21185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A9BA50-C8D6-A644-A161-AFA6D14F593B}"/>
              </a:ext>
            </a:extLst>
          </p:cNvPr>
          <p:cNvSpPr/>
          <p:nvPr userDrawn="1"/>
        </p:nvSpPr>
        <p:spPr>
          <a:xfrm>
            <a:off x="4277289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E07936-5FB1-B143-B229-FB69719E9822}"/>
              </a:ext>
            </a:extLst>
          </p:cNvPr>
          <p:cNvSpPr/>
          <p:nvPr userDrawn="1"/>
        </p:nvSpPr>
        <p:spPr>
          <a:xfrm>
            <a:off x="8045558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6529" y="2327913"/>
            <a:ext cx="3086848" cy="3140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lang="en-US" sz="1400" kern="1200" dirty="0">
                <a:solidFill>
                  <a:srgbClr val="0E141F"/>
                </a:solidFill>
                <a:effectLst/>
                <a:latin typeface="GE Inspira Sans" panose="020B0503060000000003" pitchFamily="34" charset="77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330CA67E-C7B8-954A-B603-A0B7C69610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47202" y="2327913"/>
            <a:ext cx="3086848" cy="32138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71A6698D-6234-1F48-8A0C-8D587D552FC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20844" y="2327913"/>
            <a:ext cx="3086848" cy="321607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E7E351A0-89AB-4049-9626-AE3EE5DA6C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2947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C7D2593-68CE-E044-8546-9348E1ED75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4366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08AD627-FECA-3D4D-BCA6-C81C4DD47A1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10469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3" name="Title 21">
            <a:extLst>
              <a:ext uri="{FF2B5EF4-FFF2-40B4-BE49-F238E27FC236}">
                <a16:creationId xmlns:a16="http://schemas.microsoft.com/office/drawing/2014/main" id="{6FE9E7D0-F056-EA46-BA73-39BE80A84B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13" name="Slide Number Placeholder 5">
            <a:extLst>
              <a:ext uri="{FF2B5EF4-FFF2-40B4-BE49-F238E27FC236}">
                <a16:creationId xmlns:a16="http://schemas.microsoft.com/office/drawing/2014/main" id="{57839331-7374-C044-A79C-1E9604FD0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C42755-C286-4443-9DC8-0DE6C182D1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29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4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18010" y="158675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3354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7A29F3A-77F8-D941-8C8C-031470577026}"/>
              </a:ext>
            </a:extLst>
          </p:cNvPr>
          <p:cNvSpPr/>
          <p:nvPr userDrawn="1"/>
        </p:nvSpPr>
        <p:spPr>
          <a:xfrm>
            <a:off x="334146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E3B41DF-38A2-134B-85A2-25FEB3B4F7B1}"/>
              </a:ext>
            </a:extLst>
          </p:cNvPr>
          <p:cNvSpPr/>
          <p:nvPr userDrawn="1"/>
        </p:nvSpPr>
        <p:spPr>
          <a:xfrm>
            <a:off x="616491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0FED38F-B83A-D94E-BBF3-09BF4BD2E917}"/>
              </a:ext>
            </a:extLst>
          </p:cNvPr>
          <p:cNvSpPr/>
          <p:nvPr userDrawn="1"/>
        </p:nvSpPr>
        <p:spPr>
          <a:xfrm>
            <a:off x="8988359" y="1592263"/>
            <a:ext cx="2688336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9890B971-BFD0-114A-9A91-FBF6DF9ACBB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16303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A849B5FC-653A-C04F-877B-066E9ED1458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40718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24A4193-D541-F341-B9B3-BF89F7FBE6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66599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7D8C3E-2D63-5A4B-8D52-5A7783D6DE9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87923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ECC8345-B39F-664D-90DE-803630EB400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16118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7A57D5F-0B83-6444-AD5C-15611EBB95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45779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A446962-F1FE-5E41-AD29-0F18C740380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76906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8" name="Title 21">
            <a:extLst>
              <a:ext uri="{FF2B5EF4-FFF2-40B4-BE49-F238E27FC236}">
                <a16:creationId xmlns:a16="http://schemas.microsoft.com/office/drawing/2014/main" id="{9593476A-9268-1A46-924B-0EC4EFC4ED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CF72C1D7-95BA-A548-A776-EC5439EA11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594E1D-AA39-DB19-5BD8-7D6352D7F4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5524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963DC8-56FB-84D5-CA01-3DB8AD23A2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0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gree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B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0BD725-615A-D14E-FA5F-73DC522A7D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15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oran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58EF84-4427-9326-7A40-AF3E894CD0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73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yellow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rgbClr val="002D5D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EFF62B-1979-EBCA-5808-8769A35402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10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211906"/>
            <a:ext cx="8648844" cy="23363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sz="4000" spc="0" baseline="0" smtClean="0">
                <a:solidFill>
                  <a:schemeClr val="bg2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Statement, click to add text. Ut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enim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ad minim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veniam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quis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nostrud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exercitation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ullamco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laboris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nisi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aliquip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6A6038C-44C2-0D48-B480-ECFFDA939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D80D8D-FA38-373E-E757-DE788F5F1F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09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hought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7"/>
            <a:ext cx="10268018" cy="9843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sp useBgFill="1">
        <p:nvSpPr>
          <p:cNvPr id="4" name="Slide Number Placeholder 5">
            <a:extLst>
              <a:ext uri="{FF2B5EF4-FFF2-40B4-BE49-F238E27FC236}">
                <a16:creationId xmlns:a16="http://schemas.microsoft.com/office/drawing/2014/main" id="{7A858041-AF69-B74D-8880-C2A9CF621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B45510-67B1-1C58-D612-026BC0D58F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1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thought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4CEAEF-7F64-F04A-B9C9-7D591503AC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6"/>
            <a:ext cx="7429500" cy="177328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F8DBC-EE22-0B43-BF57-C2716A7A7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7E98E2-0372-977F-67C7-BF585ABD0A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63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GE operates in 130 countries </a:t>
            </a:r>
            <a:br>
              <a:rPr lang="en-US"/>
            </a:br>
            <a:r>
              <a:rPr lang="en-US"/>
              <a:t>worldwide</a:t>
            </a:r>
          </a:p>
          <a:p>
            <a:pPr lvl="0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FA8C0A-1DC0-F6C9-597E-5639391132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065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D34D9F-1FF8-AEA7-2446-8138488B99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2EB7998-BAEF-C998-44CA-94AED8657F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91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11BE49-9A3B-0142-907B-677D12FF8B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GE operates in 130 countries </a:t>
            </a:r>
            <a:br>
              <a:rPr lang="en-US"/>
            </a:br>
            <a:r>
              <a:rPr lang="en-US"/>
              <a:t>worldwide</a:t>
            </a:r>
          </a:p>
          <a:p>
            <a:pPr lvl="0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10E652-3BE3-D37B-3963-A2B41D272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38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atistics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68788-FE0B-8D58-AE08-643D8B1D73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985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statistics slide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188D938-8BB9-DEC4-FBCF-A490D27FF9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871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Click icon to add table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10044E47-1265-1E42-ACBE-89AC16D70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8D12A8-54D3-728E-9A11-B8417E83BA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5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- text right s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text. At vero eos et accusam et justo duo dolores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et </a:t>
            </a:r>
            <a:r>
              <a:rPr lang="en-US" err="1"/>
              <a:t>justo</a:t>
            </a:r>
            <a:r>
              <a:rPr lang="en-US"/>
              <a:t> duo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At vero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Click icon to add table</a:t>
            </a: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6A647E8E-9D28-034B-9B87-2AA0748B1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48D43E-A7CA-E6C5-AD9D-DDCBE25C1E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8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31354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Click icon to add chart</a:t>
            </a:r>
            <a:endParaRPr lang="en-US"/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66EE4847-EDC0-684B-9AAE-D0F8A726D7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5181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3954A4E-0D7F-6A42-BF7A-570D31FC4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9BD4098-967D-F7A3-7A0A-EEAD29E188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8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62525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Click icon to add chart</a:t>
            </a:r>
            <a:endParaRPr lang="en-US"/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C2EC6BA5-3813-3A4C-9088-F24F3B28AF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9952482-7538-044B-9859-8E01C8E7E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9D0B2B-788F-4327-73DA-1D4A7CD5B8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53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1">
            <a:extLst>
              <a:ext uri="{FF2B5EF4-FFF2-40B4-BE49-F238E27FC236}">
                <a16:creationId xmlns:a16="http://schemas.microsoft.com/office/drawing/2014/main" id="{35E854F1-77B4-4BE1-B66C-3A7ACFF0C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32BF6D-0283-9241-A094-36593C034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B0051C-2581-BA62-4628-0777F6F7EB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647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08AC7F-FBB2-863B-244C-2DC42B0395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977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5C659-FD72-3445-8943-8DA1ABC90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D338E9-8677-EBD4-FC52-B98B915E26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7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AF8AAE-E0C1-7114-9745-C9C767C516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2C3CDD7-027B-2003-DE43-010BAFB6D4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88EFC2-0EFB-D144-A4A0-6D898CAB20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BF1B88-4BDD-6D89-611F-4D27250253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99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173DD54-2495-B44B-8373-3BC577FF26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290387-04CD-2CFC-F641-22EFD478A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567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323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736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onogram + tag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617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nogra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9120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A5C33A-1F04-E23A-6A69-BCF9DCF43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98EFB62-4201-93C5-B433-569BF64DCE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1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094107-5DD5-2059-1F76-FFA8D7F398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4D4B9C-9395-4A0C-805C-AD07F4594C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08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4273CC-D4C0-D774-5C74-2D3E72C2F3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C686C7-CA7C-9113-7CE4-91B29172A0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7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3A508-6F63-7D2E-F02F-C1F2402FCA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8A323F-4607-9682-5A65-6E6662DD365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86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ADD9F9-1BB4-D046-9F22-670879F3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403351"/>
            <a:ext cx="10436080" cy="9746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F3E5F1-D8A5-204C-9DE2-35C6F5AFD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05592"/>
            <a:ext cx="11160124" cy="41009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8598EF-0FB1-374D-BC33-2853AB3BD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46D388-9703-3C07-0D63-96974CF19D94}"/>
              </a:ext>
            </a:extLst>
          </p:cNvPr>
          <p:cNvSpPr txBox="1"/>
          <p:nvPr userDrawn="1"/>
        </p:nvSpPr>
        <p:spPr>
          <a:xfrm>
            <a:off x="1798320" y="636016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66C124-9A4C-F3B2-0991-84371BAAAE41}"/>
              </a:ext>
            </a:extLst>
          </p:cNvPr>
          <p:cNvSpPr txBox="1"/>
          <p:nvPr userDrawn="1"/>
        </p:nvSpPr>
        <p:spPr>
          <a:xfrm>
            <a:off x="825190" y="638964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24" r:id="rId2"/>
    <p:sldLayoutId id="2147483712" r:id="rId3"/>
    <p:sldLayoutId id="2147483710" r:id="rId4"/>
    <p:sldLayoutId id="2147483711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650" r:id="rId11"/>
    <p:sldLayoutId id="2147483705" r:id="rId12"/>
    <p:sldLayoutId id="2147483706" r:id="rId13"/>
    <p:sldLayoutId id="2147483707" r:id="rId14"/>
    <p:sldLayoutId id="2147483709" r:id="rId15"/>
    <p:sldLayoutId id="2147483708" r:id="rId16"/>
    <p:sldLayoutId id="2147483669" r:id="rId17"/>
    <p:sldLayoutId id="2147483697" r:id="rId18"/>
    <p:sldLayoutId id="2147483651" r:id="rId19"/>
    <p:sldLayoutId id="2147483683" r:id="rId20"/>
    <p:sldLayoutId id="2147483678" r:id="rId21"/>
    <p:sldLayoutId id="2147483691" r:id="rId22"/>
    <p:sldLayoutId id="2147483690" r:id="rId23"/>
    <p:sldLayoutId id="2147483692" r:id="rId24"/>
    <p:sldLayoutId id="2147483662" r:id="rId25"/>
    <p:sldLayoutId id="2147483675" r:id="rId26"/>
    <p:sldLayoutId id="2147483698" r:id="rId27"/>
    <p:sldLayoutId id="2147483674" r:id="rId28"/>
    <p:sldLayoutId id="2147483680" r:id="rId29"/>
    <p:sldLayoutId id="2147483677" r:id="rId30"/>
    <p:sldLayoutId id="2147483682" r:id="rId31"/>
    <p:sldLayoutId id="2147483664" r:id="rId32"/>
    <p:sldLayoutId id="2147483718" r:id="rId33"/>
    <p:sldLayoutId id="2147483720" r:id="rId34"/>
    <p:sldLayoutId id="2147483719" r:id="rId35"/>
    <p:sldLayoutId id="2147483663" r:id="rId36"/>
    <p:sldLayoutId id="2147483670" r:id="rId37"/>
    <p:sldLayoutId id="2147483721" r:id="rId38"/>
    <p:sldLayoutId id="2147483672" r:id="rId39"/>
    <p:sldLayoutId id="2147483722" r:id="rId40"/>
    <p:sldLayoutId id="2147483673" r:id="rId41"/>
    <p:sldLayoutId id="2147483723" r:id="rId42"/>
    <p:sldLayoutId id="2147483666" r:id="rId43"/>
    <p:sldLayoutId id="2147483693" r:id="rId44"/>
    <p:sldLayoutId id="2147483676" r:id="rId45"/>
    <p:sldLayoutId id="2147483687" r:id="rId46"/>
    <p:sldLayoutId id="2147483699" r:id="rId47"/>
    <p:sldLayoutId id="2147483655" r:id="rId48"/>
    <p:sldLayoutId id="2147483652" r:id="rId49"/>
    <p:sldLayoutId id="2147483696" r:id="rId50"/>
    <p:sldLayoutId id="2147483685" r:id="rId51"/>
    <p:sldLayoutId id="2147483701" r:id="rId52"/>
    <p:sldLayoutId id="2147483700" r:id="rId53"/>
    <p:sldLayoutId id="2147483702" r:id="rId54"/>
    <p:sldLayoutId id="2147483694" r:id="rId55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0" baseline="0">
          <a:solidFill>
            <a:schemeClr val="tx1"/>
          </a:solidFill>
          <a:latin typeface="GE Inspira Sans" panose="020B0503060000000003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Tx/>
        <a:buNone/>
        <a:defRPr sz="20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1pPr>
      <a:lvl2pPr marL="190500" indent="-149225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SzPct val="100000"/>
        <a:buFont typeface="GE Inspira Sans" panose="020B0604020202020204" pitchFamily="34" charset="0"/>
        <a:buChar char="•"/>
        <a:tabLst/>
        <a:defRPr sz="18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2pPr>
      <a:lvl3pPr marL="404813" indent="-16351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bg2"/>
        </a:buClr>
        <a:buSzPct val="46000"/>
        <a:buFont typeface="Wingdings 2" panose="05020102010507070707" pitchFamily="18" charset="2"/>
        <a:buChar char=""/>
        <a:tabLst/>
        <a:defRPr sz="16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3pPr>
      <a:lvl4pPr marL="617538" indent="-155575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SzPct val="100000"/>
        <a:buFont typeface="GE Inspira Sans" panose="020B0604020202020204" pitchFamily="34" charset="0"/>
        <a:buChar char="•"/>
        <a:tabLst/>
        <a:defRPr sz="1400" b="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4pPr>
      <a:lvl5pPr marL="812800" indent="-146050" algn="l" defTabSz="914400" rtl="0" eaLnBrk="1" latinLnBrk="0" hangingPunct="1">
        <a:lnSpc>
          <a:spcPct val="100000"/>
        </a:lnSpc>
        <a:spcBef>
          <a:spcPts val="200"/>
        </a:spcBef>
        <a:spcAft>
          <a:spcPts val="0"/>
        </a:spcAft>
        <a:buSzPct val="46000"/>
        <a:buFont typeface="Wingdings 2" panose="05020102010507070707" pitchFamily="18" charset="2"/>
        <a:buChar char=""/>
        <a:tabLst/>
        <a:defRPr sz="12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5pPr>
      <a:lvl6pPr marL="533400" indent="-177800" algn="l" defTabSz="914400" rtl="0" eaLnBrk="1" latinLnBrk="0" hangingPunct="1">
        <a:lnSpc>
          <a:spcPct val="90000"/>
        </a:lnSpc>
        <a:spcBef>
          <a:spcPts val="500"/>
        </a:spcBef>
        <a:buFont typeface="GE Inspira Sans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25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323">
          <p15:clr>
            <a:srgbClr val="F26B43"/>
          </p15:clr>
        </p15:guide>
        <p15:guide id="6" orient="horz" pos="3997">
          <p15:clr>
            <a:srgbClr val="F26B43"/>
          </p15:clr>
        </p15:guide>
        <p15:guide id="8" orient="horz" pos="4156">
          <p15:clr>
            <a:srgbClr val="F26B43"/>
          </p15:clr>
        </p15:guide>
        <p15:guide id="9" orient="horz" pos="1185">
          <p15:clr>
            <a:srgbClr val="F26B43"/>
          </p15:clr>
        </p15:guide>
        <p15:guide id="11" orient="horz" pos="150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DF9A6A-AF01-5C17-A6CA-5B16654DA01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4E20AF7-35CF-E8EE-F7E2-AFF900BC25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n-IN" sz="4000" dirty="0">
                <a:latin typeface="Nirmala UI" panose="020B0502040204020203" pitchFamily="34" charset="0"/>
                <a:cs typeface="Nirmala UI" panose="020B0502040204020203" pitchFamily="34" charset="0"/>
              </a:rPr>
              <a:t>ನಿಮ್ಮ ಗುಂಪು ಅಥವಾ </a:t>
            </a:r>
            <a:r>
              <a:rPr lang="kn-IN" sz="40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ವಿನ್ಯಾಸದ</a:t>
            </a:r>
            <a:r>
              <a:rPr lang="kn-IN" sz="4000" dirty="0">
                <a:latin typeface="Nirmala UI" panose="020B0502040204020203" pitchFamily="34" charset="0"/>
                <a:cs typeface="Nirmala UI" panose="020B0502040204020203" pitchFamily="34" charset="0"/>
              </a:rPr>
              <a:t> ಹೆಸರನ್ನು </a:t>
            </a:r>
            <a:r>
              <a:rPr lang="kn-IN" sz="40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ನಮೂದಿಸಿ</a:t>
            </a:r>
            <a:endParaRPr lang="kn-IN" sz="4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3AE6D84-1E7B-BB74-974F-EA9E804126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EC53C285-9616-723E-0480-2EE05D9874E2}"/>
              </a:ext>
            </a:extLst>
          </p:cNvPr>
          <p:cNvSpPr txBox="1">
            <a:spLocks/>
          </p:cNvSpPr>
          <p:nvPr/>
        </p:nvSpPr>
        <p:spPr>
          <a:xfrm>
            <a:off x="685800" y="1612740"/>
            <a:ext cx="66548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i="0" kern="1200" cap="none" spc="200" baseline="0">
                <a:solidFill>
                  <a:schemeClr val="bg1"/>
                </a:solidFill>
                <a:latin typeface="GE Inspira Sans" panose="020B0503060000000003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n-IN" sz="1800"/>
              <a:t>Engineering Academy</a:t>
            </a:r>
          </a:p>
        </p:txBody>
      </p:sp>
    </p:spTree>
    <p:extLst>
      <p:ext uri="{BB962C8B-B14F-4D97-AF65-F5344CB8AC3E}">
        <p14:creationId xmlns:p14="http://schemas.microsoft.com/office/powerpoint/2010/main" val="2607601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CBE54-3332-C94E-9627-2AF7B0AFD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ಸೂಚನೆಗಳು</a:t>
            </a:r>
            <a:endParaRPr lang="kn-IN" dirty="0">
              <a:solidFill>
                <a:schemeClr val="accent4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8D055E-92FA-6649-8BAF-5DEBAFA251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ಪ್ರತಿ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ಸ್ಲೈಡ್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ವಿನ್ಯಾಸದ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ಸಂಕ್ಷಿಪ್ತ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ವಿವರಣೆಯ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ಒಂದು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ವಿಭಾಗವನ್ನು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ಪ್ರತಿನಿಧಿಸುತ್ತದೆ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ಪ್ರತಿ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ಸ್ಲೈಡ್‌ಗೆ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ಅಗತ್ಯವಾದ ಮಾಹಿತಿಯನ್ನು ಸೇರಿಸಿ. ಪಠ್ಯ, ಚಿತ್ರಗಳು,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ವಿಡಿಯೋಗಳು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ಮತ್ತು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ಲಿಂಕ್‌ಗಳನ್ನು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ಮುಕ್ತವಾಗಿ ಸೇರಿಸಿ.</a:t>
            </a:r>
          </a:p>
          <a:p>
            <a:pPr marL="457200" indent="-457200">
              <a:buFont typeface="+mj-lt"/>
              <a:buAutoNum type="arabicPeriod"/>
            </a:pP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ಆ ವಿಭಾಗಕ್ಕೆ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ಒಂದಕ್ಕಿಂತ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ಹೆಚ್ಚು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ಸ್ಲೈಡ್‌ಗಳು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ಬೇಕಾದಲ್ಲಿ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ಸ್ಲೈಡ್‌ನ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ನಕಲುಪ್ರತಿಯನ್ನು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ಮಾಡಿ.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B9A58-8FA9-7145-ABFF-34DED53F1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" name="Graphic 5" descr="Classroom with solid fill">
            <a:extLst>
              <a:ext uri="{FF2B5EF4-FFF2-40B4-BE49-F238E27FC236}">
                <a16:creationId xmlns:a16="http://schemas.microsoft.com/office/drawing/2014/main" id="{BE258EA6-4C83-DF4D-B38A-C62258619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51E62-4CB4-3F44-9D95-DB6ACE4B0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ಗ್ರಾಹಕ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
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ನೀವು ಯಾರಿಗಾಗಿ ವಿನ್ಯಾಸ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ಮಾಡುತ್ತಿದ್ದೀರಿ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 ನಿಮ್ಮ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ವಿನ್ಯಾಸವನ್ನು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ಯಾರು ಬಳಸುತ್ತಾರೆ?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E21FFD-447F-4B4F-974C-840145626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603C4E-5717-A141-9F8B-C8A3A80276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6" name="Graphic 5" descr="User with solid fill">
            <a:extLst>
              <a:ext uri="{FF2B5EF4-FFF2-40B4-BE49-F238E27FC236}">
                <a16:creationId xmlns:a16="http://schemas.microsoft.com/office/drawing/2014/main" id="{237FE05D-E481-AF48-AA50-A576F243A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74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894A8-3E77-CD4A-A683-5B6D88CA9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404115"/>
            <a:ext cx="10077994" cy="1037502"/>
          </a:xfrm>
        </p:spPr>
        <p:txBody>
          <a:bodyPr/>
          <a:lstStyle/>
          <a:p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ಸಮಸ್ಯೆಯ ಹೇಳಿಕೆ</a:t>
            </a:r>
            <a:b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</a:b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ನೀವು ಯಾವ ಸಮಸ್ಯೆಯನ್ನು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ಪರಿಹರಿಸಲು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ಪ್ರಯತ್ನಿಸುತ್ತಿದ್ದೀರಿ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 ಅದನ್ನು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ಏಕೆ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ಪರಿಹರಿಸಲು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ಯೋಗ್ಯವಾದ ಸಮಸ್ಯೆ ಎಂದು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ಪರಿಗಣಿಸುತ್ತೀರಿ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F3FDA5-D264-124F-84B1-C8B0BA10A6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2008682"/>
            <a:ext cx="10826496" cy="3956561"/>
          </a:xfrm>
        </p:spPr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CC8354-586C-6047-851D-5A4D6E7541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6" name="Graphic 5" descr="Question mark with solid fill">
            <a:extLst>
              <a:ext uri="{FF2B5EF4-FFF2-40B4-BE49-F238E27FC236}">
                <a16:creationId xmlns:a16="http://schemas.microsoft.com/office/drawing/2014/main" id="{87342AA2-9199-6C4F-BF81-5F17D899F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66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6DAF-395B-A146-90E8-EBC4B9237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ವಿನ್ಯಾಸದ</a:t>
            </a:r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ಹೇಳಿಕೆ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
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ವಿನ್ಯಾಸ ಸಮಸ್ಯೆಯನ್ನು ನೀವು ಹೇಗೆ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ಪರಿಹರಿಸುವಿರಿ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 ನಿಮ್ಮ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ಉದ್ಧೇಶಿತ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ಪರಿಹಾರದ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ರೇಖಾಚಿತ್ರಗಳನ್ನು ಸೇರಿಸಿ.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1259BD-1E33-AD4A-AE89-E642A093E0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D4FBD-AE59-2747-86D7-52F6718161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6" name="Graphic 5" descr="Architecture with solid fill">
            <a:extLst>
              <a:ext uri="{FF2B5EF4-FFF2-40B4-BE49-F238E27FC236}">
                <a16:creationId xmlns:a16="http://schemas.microsoft.com/office/drawing/2014/main" id="{41AE9402-4679-394B-AA80-CE2141956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62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63F66-F96F-9547-9070-B81A58AA8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ಮಾನದಂಡ</a:t>
            </a:r>
            <a:br>
              <a:rPr lang="en-GB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</a:b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ನಿಮ್ಮ ವಿನ್ಯಾಸದ ಯಶಸ್ಸಿಗೆ ಇರಬೇಕಾದ ಮಾನದಂಡಗಳು ಯಾವುವು?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4CC863-D006-2C48-9089-743F2D439B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11864-9745-C540-AA55-11A4AD434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6" name="Graphic 5" descr="Badge Tick with solid fill">
            <a:extLst>
              <a:ext uri="{FF2B5EF4-FFF2-40B4-BE49-F238E27FC236}">
                <a16:creationId xmlns:a16="http://schemas.microsoft.com/office/drawing/2014/main" id="{48C4CE7E-1ADF-484F-B746-01FC0C0FD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2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796B5-75E9-E34D-ADBC-D2674B483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dirty="0" err="1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ಮಿತಿಗಳು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
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ನಿಮ್ಮ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ವಿನ್ಯಾಸದ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ಮಿತಿಗಳೇನು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2926F-827E-0644-BDE3-C6671D80D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A8F968-BA69-3242-BA4A-4514647C5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6" name="Graphic 5" descr="Checkbox Crossed with solid fill">
            <a:extLst>
              <a:ext uri="{FF2B5EF4-FFF2-40B4-BE49-F238E27FC236}">
                <a16:creationId xmlns:a16="http://schemas.microsoft.com/office/drawing/2014/main" id="{F5BFFB99-3DCD-3044-A0E2-8639FF863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59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37957-B82E-FA46-8D9F-F578E4C25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ಸಾಮಗ್ರಿಗಳು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
</a:t>
            </a:r>
            <a:r>
              <a:rPr lang="kn-IN" sz="15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ನಿಮಗೆ ಯಾವ ನಿರ್ಮಾಣ ಸಾಮಗ್ರಿಗಳು ಬೇಕಾಗಬಹುದು ಎಂದು ನೀವು </a:t>
            </a:r>
            <a:r>
              <a:rPr lang="kn-IN" sz="15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ಭಾವಿಸುತ್ತೀರಿ</a:t>
            </a:r>
            <a:r>
              <a:rPr lang="kn-IN" sz="15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 ಅವುಗಳ ಬೆಲೆ </a:t>
            </a:r>
            <a:r>
              <a:rPr lang="kn-IN" sz="15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ಎಷ್ಟಾಗಬಹುದು</a:t>
            </a:r>
            <a:r>
              <a:rPr lang="kn-IN" sz="15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D76818-34AB-8B45-86AC-6E5EB1F6BB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50AB18-5884-BA48-9202-A6F510347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6" name="Graphic 5" descr="Inventory with solid fill">
            <a:extLst>
              <a:ext uri="{FF2B5EF4-FFF2-40B4-BE49-F238E27FC236}">
                <a16:creationId xmlns:a16="http://schemas.microsoft.com/office/drawing/2014/main" id="{1D9A2DA7-91DC-C242-ADFE-2A021A23F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32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CDF03-4ABE-6942-89D6-7B8AA757F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dirty="0">
                <a:solidFill>
                  <a:schemeClr val="accent4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ಪಾತ್ರಗಳು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
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ನಿಮ್ಮ ತಂಡದ ಪ್ರತಿಯೊಬ್ಬ ಸದಸ್ಯರು ಯಾವ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ಪಾತ್ರವನ್ನು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1600" b="1" i="1" dirty="0" err="1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ನಿರ್ವಹಿಸುತ್ತಾರೆ</a:t>
            </a:r>
            <a:r>
              <a:rPr lang="kn-IN" sz="1600" b="1" i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BA098-B937-CC46-AC93-9F14921CFE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550CFB-0E97-8145-A586-7492F9132E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8" name="Graphic 7" descr="Group of men with solid fill">
            <a:extLst>
              <a:ext uri="{FF2B5EF4-FFF2-40B4-BE49-F238E27FC236}">
                <a16:creationId xmlns:a16="http://schemas.microsoft.com/office/drawing/2014/main" id="{D3084F9C-0805-1A44-9144-E21D7D4FA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9236" y="20286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442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E Next Engineers">
      <a:dk1>
        <a:srgbClr val="0C2340"/>
      </a:dk1>
      <a:lt1>
        <a:srgbClr val="FFFFFF"/>
      </a:lt1>
      <a:dk2>
        <a:srgbClr val="59CBE8"/>
      </a:dk2>
      <a:lt2>
        <a:srgbClr val="0C2340"/>
      </a:lt2>
      <a:accent1>
        <a:srgbClr val="005EB8"/>
      </a:accent1>
      <a:accent2>
        <a:srgbClr val="00BD6D"/>
      </a:accent2>
      <a:accent3>
        <a:srgbClr val="FFC72B"/>
      </a:accent3>
      <a:accent4>
        <a:srgbClr val="002E5D"/>
      </a:accent4>
      <a:accent5>
        <a:srgbClr val="FE5000"/>
      </a:accent5>
      <a:accent6>
        <a:srgbClr val="58CBE8"/>
      </a:accent6>
      <a:hlink>
        <a:srgbClr val="FFFFFF"/>
      </a:hlink>
      <a:folHlink>
        <a:srgbClr val="F0F3F7"/>
      </a:folHlink>
    </a:clrScheme>
    <a:fontScheme name="GE PPT Template">
      <a:majorFont>
        <a:latin typeface="GE Inspira Sans"/>
        <a:ea typeface=""/>
        <a:cs typeface=""/>
      </a:majorFont>
      <a:minorFont>
        <a:latin typeface="GE Insp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spcBef>
            <a:spcPts val="1200"/>
          </a:spcBef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Next Engineers_Presentation Template Full-small" id="{07ED6C6A-0C8E-FE4F-914C-9684652D2A43}" vid="{C3E48E53-6F9D-3744-8060-D798ABC056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E Colors">
      <a:dk1>
        <a:srgbClr val="63666A"/>
      </a:dk1>
      <a:lt1>
        <a:sysClr val="window" lastClr="FFFFFF"/>
      </a:lt1>
      <a:dk2>
        <a:srgbClr val="B1B3B3"/>
      </a:dk2>
      <a:lt2>
        <a:srgbClr val="F0F0F0"/>
      </a:lt2>
      <a:accent1>
        <a:srgbClr val="005EB8"/>
      </a:accent1>
      <a:accent2>
        <a:srgbClr val="63666A"/>
      </a:accent2>
      <a:accent3>
        <a:srgbClr val="00B5E2"/>
      </a:accent3>
      <a:accent4>
        <a:srgbClr val="13294B"/>
      </a:accent4>
      <a:accent5>
        <a:srgbClr val="B1B3B3"/>
      </a:accent5>
      <a:accent6>
        <a:srgbClr val="00BF6F"/>
      </a:accent6>
      <a:hlink>
        <a:srgbClr val="005CB9"/>
      </a:hlink>
      <a:folHlink>
        <a:srgbClr val="00B5E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321155CBED8E4AAF4F046413B3C05D" ma:contentTypeVersion="24" ma:contentTypeDescription="Create a new document." ma:contentTypeScope="" ma:versionID="6cf73e8cf402ed82669d2442ba201f2c">
  <xsd:schema xmlns:xsd="http://www.w3.org/2001/XMLSchema" xmlns:xs="http://www.w3.org/2001/XMLSchema" xmlns:p="http://schemas.microsoft.com/office/2006/metadata/properties" xmlns:ns1="http://schemas.microsoft.com/sharepoint/v3" xmlns:ns2="42252d84-eba6-4a30-add5-89ed5b4f24ce" xmlns:ns3="013d5bed-8dde-4dc6-a390-d932e55a79df" xmlns:ns4="http://schemas.microsoft.com/sharepoint/v4" targetNamespace="http://schemas.microsoft.com/office/2006/metadata/properties" ma:root="true" ma:fieldsID="21dd80b2d87659f3192df32841ef26b1" ns1:_="" ns2:_="" ns3:_="" ns4:_="">
    <xsd:import namespace="http://schemas.microsoft.com/sharepoint/v3"/>
    <xsd:import namespace="42252d84-eba6-4a30-add5-89ed5b4f24ce"/>
    <xsd:import namespace="013d5bed-8dde-4dc6-a390-d932e55a79df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Open_x0020_with_x0020_Seclore" minOccurs="0"/>
                <xsd:element ref="ns4:IconOverlay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252d84-eba6-4a30-add5-89ed5b4f24c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fd1693e-c15b-4460-aeef-a301a32d4f3b}" ma:internalName="TaxCatchAll" ma:showField="CatchAllData" ma:web="42252d84-eba6-4a30-add5-89ed5b4f24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3d5bed-8dde-4dc6-a390-d932e55a79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a955067c-4844-4e4f-970b-73b17f111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pen_x0020_with_x0020_Seclore" ma:index="28" nillable="true" ma:displayName="Open with Seclore" ma:hidden="true" ma:internalName="Open_x0020_with_x0020_Seclore">
      <xsd:simpleType>
        <xsd:restriction base="dms:Text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2252d84-eba6-4a30-add5-89ed5b4f24ce">
      <UserInfo>
        <DisplayName>Melanie Tingstrom</DisplayName>
        <AccountId>1583</AccountId>
        <AccountType/>
      </UserInfo>
      <UserInfo>
        <DisplayName>Jessica Baker</DisplayName>
        <AccountId>161</AccountId>
        <AccountType/>
      </UserInfo>
      <UserInfo>
        <DisplayName>Steven Ehrenberg</DisplayName>
        <AccountId>146</AccountId>
        <AccountType/>
      </UserInfo>
      <UserInfo>
        <DisplayName>Erica Spangler</DisplayName>
        <AccountId>91</AccountId>
        <AccountType/>
      </UserInfo>
      <UserInfo>
        <DisplayName>Mengee Sirleaf</DisplayName>
        <AccountId>142</AccountId>
        <AccountType/>
      </UserInfo>
      <UserInfo>
        <DisplayName>Elizabeth Adelman</DisplayName>
        <AccountId>71</AccountId>
        <AccountType/>
      </UserInfo>
      <UserInfo>
        <DisplayName>Dylan Busa</DisplayName>
        <AccountId>354</AccountId>
        <AccountType/>
      </UserInfo>
      <UserInfo>
        <DisplayName>Lisa Johnson</DisplayName>
        <AccountId>14</AccountId>
        <AccountType/>
      </UserInfo>
      <UserInfo>
        <DisplayName>Dmitri Ivashchenko</DisplayName>
        <AccountId>64</AccountId>
        <AccountType/>
      </UserInfo>
      <UserInfo>
        <DisplayName>Samantha LiPuma</DisplayName>
        <AccountId>982</AccountId>
        <AccountType/>
      </UserInfo>
      <UserInfo>
        <DisplayName>Pamela Carter</DisplayName>
        <AccountId>69</AccountId>
        <AccountType/>
      </UserInfo>
      <UserInfo>
        <DisplayName>Zabi Girowal</DisplayName>
        <AccountId>76</AccountId>
        <AccountType/>
      </UserInfo>
      <UserInfo>
        <DisplayName>Pauline McMurry</DisplayName>
        <AccountId>303</AccountId>
        <AccountType/>
      </UserInfo>
      <UserInfo>
        <DisplayName>Carina Omoeva</DisplayName>
        <AccountId>67</AccountId>
        <AccountType/>
      </UserInfo>
      <UserInfo>
        <DisplayName>Katie Rose Dailey</DisplayName>
        <AccountId>104</AccountId>
        <AccountType/>
      </UserInfo>
      <UserInfo>
        <DisplayName>Eleanor Newsome</DisplayName>
        <AccountId>761</AccountId>
        <AccountType/>
      </UserInfo>
      <UserInfo>
        <DisplayName>Wael Moussa</DisplayName>
        <AccountId>101</AccountId>
        <AccountType/>
      </UserInfo>
      <UserInfo>
        <DisplayName>Kristin Brady</DisplayName>
        <AccountId>13</AccountId>
        <AccountType/>
      </UserInfo>
      <UserInfo>
        <DisplayName>Heyab Ogbasion</DisplayName>
        <AccountId>59</AccountId>
        <AccountType/>
      </UserInfo>
      <UserInfo>
        <DisplayName>Naseem Akhtar</DisplayName>
        <AccountId>53</AccountId>
        <AccountType/>
      </UserInfo>
      <UserInfo>
        <DisplayName>Brian Dooley</DisplayName>
        <AccountId>103</AccountId>
        <AccountType/>
      </UserInfo>
      <UserInfo>
        <DisplayName>Janel Poche</DisplayName>
        <AccountId>21</AccountId>
        <AccountType/>
      </UserInfo>
      <UserInfo>
        <DisplayName>Joseph Diederich</DisplayName>
        <AccountId>257</AccountId>
        <AccountType/>
      </UserInfo>
      <UserInfo>
        <DisplayName>Amanda McMahon</DisplayName>
        <AccountId>15</AccountId>
        <AccountType/>
      </UserInfo>
      <UserInfo>
        <DisplayName>Deanna Saab</DisplayName>
        <AccountId>109</AccountId>
        <AccountType/>
      </UserInfo>
      <UserInfo>
        <DisplayName>Kendra Northington</DisplayName>
        <AccountId>105</AccountId>
        <AccountType/>
      </UserInfo>
      <UserInfo>
        <DisplayName>Saori Iwamoto</DisplayName>
        <AccountId>160</AccountId>
        <AccountType/>
      </UserInfo>
      <UserInfo>
        <DisplayName>Mohammad Basel Hafez</DisplayName>
        <AccountId>434</AccountId>
        <AccountType/>
      </UserInfo>
      <UserInfo>
        <DisplayName>Rachel Hatch</DisplayName>
        <AccountId>180</AccountId>
        <AccountType/>
      </UserInfo>
      <UserInfo>
        <DisplayName>Roberto Matus</DisplayName>
        <AccountId>75</AccountId>
        <AccountType/>
      </UserInfo>
    </SharedWithUsers>
    <MediaLengthInSeconds xmlns="013d5bed-8dde-4dc6-a390-d932e55a79df" xsi:nil="true"/>
    <_ip_UnifiedCompliancePolicyUIAction xmlns="http://schemas.microsoft.com/sharepoint/v3" xsi:nil="true"/>
    <_ip_UnifiedCompliancePolicyProperties xmlns="http://schemas.microsoft.com/sharepoint/v3" xsi:nil="true"/>
    <TaxCatchAll xmlns="42252d84-eba6-4a30-add5-89ed5b4f24ce" xsi:nil="true"/>
    <lcf76f155ced4ddcb4097134ff3c332f xmlns="013d5bed-8dde-4dc6-a390-d932e55a79df">
      <Terms xmlns="http://schemas.microsoft.com/office/infopath/2007/PartnerControls"/>
    </lcf76f155ced4ddcb4097134ff3c332f>
    <Open_x0020_with_x0020_Seclore xmlns="013d5bed-8dde-4dc6-a390-d932e55a79df" xsi:nil="true"/>
    <IconOverlay xmlns="http://schemas.microsoft.com/sharepoint/v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0A055E-39C0-4D18-95A1-EB2BA928D3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2252d84-eba6-4a30-add5-89ed5b4f24ce"/>
    <ds:schemaRef ds:uri="013d5bed-8dde-4dc6-a390-d932e55a79df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C5E55A-059E-44C7-8054-8B7CAB1DED04}">
  <ds:schemaRefs>
    <ds:schemaRef ds:uri="http://purl.org/dc/elements/1.1/"/>
    <ds:schemaRef ds:uri="http://purl.org/dc/dcmitype/"/>
    <ds:schemaRef ds:uri="42252d84-eba6-4a30-add5-89ed5b4f24ce"/>
    <ds:schemaRef ds:uri="http://www.w3.org/XML/1998/namespace"/>
    <ds:schemaRef ds:uri="http://schemas.microsoft.com/sharepoint/v3"/>
    <ds:schemaRef ds:uri="http://schemas.microsoft.com/sharepoint/v4"/>
    <ds:schemaRef ds:uri="http://schemas.microsoft.com/office/2006/documentManagement/types"/>
    <ds:schemaRef ds:uri="http://purl.org/dc/terms/"/>
    <ds:schemaRef ds:uri="013d5bed-8dde-4dc6-a390-d932e55a79df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0449B2A-3B26-45B0-8111-01E1676BE1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136</Words>
  <Application>Microsoft Macintosh PowerPoint</Application>
  <PresentationFormat>Widescreen</PresentationFormat>
  <Paragraphs>21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Wingdings 2</vt:lpstr>
      <vt:lpstr>Nirmala UI</vt:lpstr>
      <vt:lpstr>GE Inspira Sans</vt:lpstr>
      <vt:lpstr>Office Theme</vt:lpstr>
      <vt:lpstr>ನಿಮ್ಮ ಗುಂಪು ಅಥವಾ ವಿನ್ಯಾಸದ ಹೆಸರನ್ನು ನಮೂದಿಸಿ</vt:lpstr>
      <vt:lpstr>ಸೂಚನೆಗಳು</vt:lpstr>
      <vt:lpstr>ಗ್ರಾಹಕ
ನೀವು ಯಾರಿಗಾಗಿ ವಿನ್ಯಾಸ ಮಾಡುತ್ತಿದ್ದೀರಿ? ನಿಮ್ಮ ವಿನ್ಯಾಸವನ್ನು ಯಾರು ಬಳಸುತ್ತಾರೆ?</vt:lpstr>
      <vt:lpstr>ಸಮಸ್ಯೆಯ ಹೇಳಿಕೆ ನೀವು ಯಾವ ಸಮಸ್ಯೆಯನ್ನು ಪರಿಹರಿಸಲು ಪ್ರಯತ್ನಿಸುತ್ತಿದ್ದೀರಿ? ಅದನ್ನು ಏಕೆ ಪರಿಹರಿಸಲು ಯೋಗ್ಯವಾದ ಸಮಸ್ಯೆ ಎಂದು ಪರಿಗಣಿಸುತ್ತೀರಿ?</vt:lpstr>
      <vt:lpstr>ವಿನ್ಯಾಸದ ಹೇಳಿಕೆ
ವಿನ್ಯಾಸ ಸಮಸ್ಯೆಯನ್ನು ನೀವು ಹೇಗೆ ಪರಿಹರಿಸುವಿರಿ? ನಿಮ್ಮ ಉದ್ಧೇಶಿತ  ಪರಿಹಾರದ ರೇಖಾಚಿತ್ರಗಳನ್ನು ಸೇರಿಸಿ.</vt:lpstr>
      <vt:lpstr>ಮಾನದಂಡ ನಿಮ್ಮ ವಿನ್ಯಾಸದ ಯಶಸ್ಸಿಗೆ ಇರಬೇಕಾದ ಮಾನದಂಡಗಳು ಯಾವುವು?</vt:lpstr>
      <vt:lpstr>ಮಿತಿಗಳು
ನಿಮ್ಮ ವಿನ್ಯಾಸದ ಮಿತಿಗಳೇನು?</vt:lpstr>
      <vt:lpstr>ಸಾಮಗ್ರಿಗಳು
ನಿಮಗೆ ಯಾವ ನಿರ್ಮಾಣ ಸಾಮಗ್ರಿಗಳು ಬೇಕಾಗಬಹುದು ಎಂದು ನೀವು ಭಾವಿಸುತ್ತೀರಿ? ಅವುಗಳ ಬೆಲೆ ಎಷ್ಟಾಗಬಹುದು?</vt:lpstr>
      <vt:lpstr>ಪಾತ್ರಗಳು
ನಿಮ್ಮ ತಂಡದ ಪ್ರತಿಯೊಬ್ಬ ಸದಸ್ಯರು ಯಾವ ಪಾತ್ರವನ್ನು ನಿರ್ವಹಿಸುತ್ತಾರೆ?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Dylan Busa</dc:creator>
  <cp:keywords/>
  <dc:description/>
  <cp:lastModifiedBy>Macbook</cp:lastModifiedBy>
  <cp:revision>5</cp:revision>
  <dcterms:created xsi:type="dcterms:W3CDTF">2025-03-31T15:59:50Z</dcterms:created>
  <dcterms:modified xsi:type="dcterms:W3CDTF">2026-02-27T23:15:58Z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14000</vt:r8>
  </property>
  <property fmtid="{D5CDD505-2E9C-101B-9397-08002B2CF9AE}" pid="3" name="ContentTypeId">
    <vt:lpwstr>0x01010035321155CBED8E4AAF4F046413B3C05D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MediaServiceImageTags">
    <vt:lpwstr/>
  </property>
</Properties>
</file>