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  <p:sldMasterId id="2147483672" r:id="rId4"/>
  </p:sldMasterIdLst>
  <p:sldIdLst>
    <p:sldId id="4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26DB-D703-42C0-9AD9-675DB9889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86B41-735F-491F-8BB4-2EE75C10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68362-FD5F-449E-A7EA-83A27A20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CC9B1-B299-42E4-9AB2-52FF802E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CC37B-B736-48C4-88A5-712A7641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C932-C1B1-4B0C-B2D9-02F96312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5B071-C0C0-49FF-9DC9-EEE4F91D5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6E26A-40FA-4C6F-962A-AFA3A96E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3E9B0-C20A-4949-8AB1-3C44DBBA1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58247-E697-4554-B55F-96178735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603DE-8EFB-40B5-8932-B9FE8D793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B8366-E14C-4F5E-8244-3BBA99D81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E1FEE-667F-4A6E-8588-D91645C8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C22F2-521A-442C-A9AA-51B71713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27D5A-D355-44DE-81B8-4A609F69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5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26DB-D703-42C0-9AD9-675DB9889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86B41-735F-491F-8BB4-2EE75C10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68362-FD5F-449E-A7EA-83A27A20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CC9B1-B299-42E4-9AB2-52FF802E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CC37B-B736-48C4-88A5-712A7641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6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C58F-C9A6-43D2-A990-93F9708E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996FC-8FA5-406D-BD09-C2E10FFE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53963-DC2D-4F00-B80A-C4322222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2618-3E54-43F5-A09D-6F159CEB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D1281-158B-4E57-B8C3-A09943CA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56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DC67-D06E-43A3-940F-957FA9AFD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E7279-B08C-4808-8960-54F0D97F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2B5E-2C64-4CF6-A6E9-76D43ACD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789CB-914D-404C-8626-CE8348CB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E69C6-4C50-4D4F-9986-D2EA4A0A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21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8F21-DB05-478B-A732-FE17542C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61F10-A286-46C0-8663-9CA8A5BA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AA51A-48E0-461D-A162-F96AE086B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D93BF-04E5-4D5D-89EC-A8DA4E1E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6CF9E-A2BE-4C43-BEBA-2690206D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3D6B8-BC39-4279-A4B8-270EC371C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59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FB20-583D-4581-8A08-D94684D2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887B1-7702-4D3F-8577-DF182AA2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0D552-28D6-4626-8FC2-E554AFB8B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5F83D-AA3B-47F9-AAC5-8EA431092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E883B-A8CF-4ED5-A580-FA954616F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C1ECE7-8F60-4E6E-9EF9-CE1DE6D5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2ABD11-70B2-450A-AC18-10441FF6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BD8054-68A7-4AB5-80A2-C7F7A176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51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5723-E4DD-4457-ACAE-F0598379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DD8AA-279B-45E5-9AFB-61AA6FB09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536CB-09A8-4639-8D07-32E61C78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8A7F-6433-4AD8-BF06-65639A96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19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1134B-2DEC-496F-9BC7-44AA9AE1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A4A45-92E8-43A6-9656-E665B757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863BF-6801-4E74-A215-3AA750C5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61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CA84A-923A-4B2A-80F2-6D7FEE0D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B7A76-D3AC-4FA7-82B5-2F833CB73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7B45B-C2FE-4F81-AA6B-815B7B006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04AA7-9304-4EA4-9C26-29182BF5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526C4-71D9-46AB-AF4D-ECE4423CC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4A300-4CB3-4B14-AC16-FBECEA1F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2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C58F-C9A6-43D2-A990-93F9708E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996FC-8FA5-406D-BD09-C2E10FFE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53963-DC2D-4F00-B80A-C4322222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2618-3E54-43F5-A09D-6F159CEB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D1281-158B-4E57-B8C3-A09943CA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95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716F-E3D5-46B1-BFDF-220D2BBD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E6C4E-3B4B-497B-BCAA-FE82FFA90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52A29-28AF-4C47-B97B-D92FBD6C7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437BC-6822-4688-BAB0-9D5541F6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9264D-8D2A-4EC3-B538-3D791E1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07181-24C5-4DF2-A52E-BD769D3FA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52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C932-C1B1-4B0C-B2D9-02F96312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5B071-C0C0-49FF-9DC9-EEE4F91D5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6E26A-40FA-4C6F-962A-AFA3A96E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3E9B0-C20A-4949-8AB1-3C44DBBA1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58247-E697-4554-B55F-96178735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59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603DE-8EFB-40B5-8932-B9FE8D793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B8366-E14C-4F5E-8244-3BBA99D81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E1FEE-667F-4A6E-8588-D91645C8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C22F2-521A-442C-A9AA-51B71713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27D5A-D355-44DE-81B8-4A609F69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ngle thought slide">
    <p:bg>
      <p:bgPr>
        <a:solidFill>
          <a:srgbClr val="DBE2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4CEAEF-7F64-F04A-B9C9-7D591503AC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4700" y="29353"/>
            <a:ext cx="6337300" cy="6858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571C3CA-CF77-6B4B-AF76-35084E7383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76416"/>
            <a:ext cx="7429500" cy="17732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Tx/>
              <a:buNone/>
              <a:defRPr lang="en-GB" sz="5400" spc="0" baseline="0" smtClean="0">
                <a:solidFill>
                  <a:srgbClr val="005CB9"/>
                </a:solidFill>
                <a:effectLst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GB" dirty="0">
                <a:solidFill>
                  <a:srgbClr val="142338"/>
                </a:solidFill>
                <a:effectLst/>
                <a:latin typeface="GE Inspira Sans" panose="020B0503060000000003" pitchFamily="34" charset="77"/>
              </a:rPr>
              <a:t>Single thought, click to add text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940093-6577-264B-8A28-1864B47F7C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F8DBC-EE22-0B43-BF57-C2716A7A7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0513" y="6221330"/>
            <a:ext cx="73872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CB9"/>
                </a:solidFill>
                <a:latin typeface="GE Inspira Sans" panose="020B0503060000000003" pitchFamily="34" charset="77"/>
              </a:defRPr>
            </a:lvl1pPr>
          </a:lstStyle>
          <a:p>
            <a:fld id="{14719505-AD43-774F-936C-A3AE71DD4E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76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DC67-D06E-43A3-940F-957FA9AFD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E7279-B08C-4808-8960-54F0D97F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2B5E-2C64-4CF6-A6E9-76D43ACD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789CB-914D-404C-8626-CE8348CB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E69C6-4C50-4D4F-9986-D2EA4A0A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9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8F21-DB05-478B-A732-FE17542C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61F10-A286-46C0-8663-9CA8A5BA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AA51A-48E0-461D-A162-F96AE086B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D93BF-04E5-4D5D-89EC-A8DA4E1E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6CF9E-A2BE-4C43-BEBA-2690206D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3D6B8-BC39-4279-A4B8-270EC371C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FB20-583D-4581-8A08-D94684D2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887B1-7702-4D3F-8577-DF182AA2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0D552-28D6-4626-8FC2-E554AFB8B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5F83D-AA3B-47F9-AAC5-8EA431092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E883B-A8CF-4ED5-A580-FA954616F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C1ECE7-8F60-4E6E-9EF9-CE1DE6D5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2ABD11-70B2-450A-AC18-10441FF6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BD8054-68A7-4AB5-80A2-C7F7A176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5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5723-E4DD-4457-ACAE-F0598379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DD8AA-279B-45E5-9AFB-61AA6FB09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536CB-09A8-4639-8D07-32E61C78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8A7F-6433-4AD8-BF06-65639A96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1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1134B-2DEC-496F-9BC7-44AA9AE1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A4A45-92E8-43A6-9656-E665B757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863BF-6801-4E74-A215-3AA750C5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7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CA84A-923A-4B2A-80F2-6D7FEE0D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B7A76-D3AC-4FA7-82B5-2F833CB73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7B45B-C2FE-4F81-AA6B-815B7B006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04AA7-9304-4EA4-9C26-29182BF5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526C4-71D9-46AB-AF4D-ECE4423CC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4A300-4CB3-4B14-AC16-FBECEA1F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0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716F-E3D5-46B1-BFDF-220D2BBD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E6C4E-3B4B-497B-BCAA-FE82FFA90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52A29-28AF-4C47-B97B-D92FBD6C7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437BC-6822-4688-BAB0-9D5541F6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9264D-8D2A-4EC3-B538-3D791E1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07181-24C5-4DF2-A52E-BD769D3FA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0FF6F-86A8-4A38-A403-516054AD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52391-5C51-443C-A586-7A95A9D6D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B703-3A7D-4AC3-9761-D4A4B3D8E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FAF02-913E-4E5F-8C86-AD48EB839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F10D0-9ABD-4D7A-A4EC-84B5437BB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8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0FF6F-86A8-4A38-A403-516054AD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52391-5C51-443C-A586-7A95A9D6D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B703-3A7D-4AC3-9761-D4A4B3D8E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8D0F9-1582-4FAE-B564-F3C9DF41B9BD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FAF02-913E-4E5F-8C86-AD48EB839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F10D0-9ABD-4D7A-A4EC-84B5437BB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2F62C-1885-4147-8E6A-1F45A8FFB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EB628B-B3A7-C845-93C5-15C247A519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3915" y="190862"/>
            <a:ext cx="10879182" cy="1019629"/>
          </a:xfrm>
        </p:spPr>
        <p:txBody>
          <a:bodyPr/>
          <a:lstStyle/>
          <a:p>
            <a:r>
              <a:rPr lang="en-US" sz="3000" b="1" dirty="0">
                <a:latin typeface="GE Inspira Sans"/>
              </a:rPr>
              <a:t>Next Engineers Staffordshire</a:t>
            </a:r>
            <a:endParaRPr lang="en-US" dirty="0"/>
          </a:p>
          <a:p>
            <a:r>
              <a:rPr lang="en-US" sz="2400" b="1" dirty="0">
                <a:latin typeface="GE Inspira Sans"/>
              </a:rPr>
              <a:t>Engineering Academy Schedule, </a:t>
            </a:r>
            <a:r>
              <a:rPr lang="en-US" sz="2400" b="1">
                <a:latin typeface="GE Inspira Sans"/>
              </a:rPr>
              <a:t>Cohort 1</a:t>
            </a:r>
            <a:endParaRPr lang="en-US" sz="2400" b="1" dirty="0">
              <a:latin typeface="GE Inspira Sans" panose="020B05030600000000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985D6-B7D7-EF43-95DE-D992D83A9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19505-AD43-774F-936C-A3AE71DD4EEA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GE Inspira Sans" panose="020B0503060000000003" pitchFamily="34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5CB9"/>
              </a:solidFill>
              <a:effectLst/>
              <a:uLnTx/>
              <a:uFillTx/>
              <a:latin typeface="GE Inspira Sans" panose="020B0503060000000003" pitchFamily="34" charset="77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3F63FC-B80A-47B6-9320-0AD4009168F2}"/>
              </a:ext>
            </a:extLst>
          </p:cNvPr>
          <p:cNvSpPr txBox="1"/>
          <p:nvPr/>
        </p:nvSpPr>
        <p:spPr>
          <a:xfrm>
            <a:off x="293915" y="4645445"/>
            <a:ext cx="741317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+mn-cs"/>
              </a:rPr>
              <a:t>The Engineering Academy is a 3-year program. More information will be provided to students selected for the Academy prior to the start of the program. S</a:t>
            </a:r>
            <a:r>
              <a:rPr kumimoji="0" lang="en-US" sz="11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 Inspira Sans"/>
                <a:ea typeface="+mn-ea"/>
                <a:cs typeface="+mn-cs"/>
              </a:rPr>
              <a:t>tudents who do not attend at least 80% of Engineering Academy sessions per year and complete necessary work may not be able to complete the Academy. Schedules for subsequent years will be communicated to Academy participants. </a:t>
            </a:r>
            <a:endParaRPr kumimoji="0" lang="en-US" sz="11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 Inspira Sans" panose="020B0503060000000003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9B57D6-C967-418F-861C-4EB05CCC6AD2}"/>
              </a:ext>
            </a:extLst>
          </p:cNvPr>
          <p:cNvSpPr txBox="1"/>
          <p:nvPr/>
        </p:nvSpPr>
        <p:spPr>
          <a:xfrm>
            <a:off x="293915" y="1296905"/>
            <a:ext cx="1018494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+mn-cs"/>
              </a:rPr>
              <a:t>All Academy sessions will run at Staffordshire University on the dates and in the rooms below: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F945F8-1E5D-48AB-8875-0FD908B3145F}"/>
              </a:ext>
            </a:extLst>
          </p:cNvPr>
          <p:cNvSpPr txBox="1"/>
          <p:nvPr/>
        </p:nvSpPr>
        <p:spPr>
          <a:xfrm>
            <a:off x="293915" y="5728009"/>
            <a:ext cx="63071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 panose="020B0503060000000003" pitchFamily="34" charset="0"/>
                <a:ea typeface="+mn-ea"/>
                <a:cs typeface="+mn-cs"/>
              </a:rPr>
              <a:t>*Please note, this schedule is subject to change due to inclement weather or other unforeseeable circumstances. Updates will be shared with Academy students and parents or guardians</a:t>
            </a:r>
            <a:r>
              <a:rPr kumimoji="0" lang="en-US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 panose="020B0503060000000003" pitchFamily="34" charset="0"/>
                <a:ea typeface="+mn-ea"/>
                <a:cs typeface="+mn-cs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01D0E-69DA-C633-3F85-3D31D79DC47A}"/>
              </a:ext>
            </a:extLst>
          </p:cNvPr>
          <p:cNvSpPr txBox="1"/>
          <p:nvPr/>
        </p:nvSpPr>
        <p:spPr>
          <a:xfrm>
            <a:off x="628452" y="1566797"/>
            <a:ext cx="4837032" cy="3000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lt"/>
              <a:cs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February: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Wednesday 22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nd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-Friday 24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, 09.00 - 16.30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Location: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L0 T003/4 Beacon Building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22nd  -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Ashley 2 LW032 – location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23rd -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Catalyst CA206/7/8 -  location 18.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24th  - Ashley LT116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April: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Tuesday 4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&amp; Wednesday 5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, 09.00 - 16.30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Wednesday 12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 &amp; Thursday 13</a:t>
            </a:r>
            <a:r>
              <a:rPr kumimoji="0" lang="en-US" sz="13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, 09.00 - 16.30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Location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: 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L1 T101 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lt"/>
                <a:cs typeface="Calibri" panose="020F0502020204030204"/>
              </a:rPr>
              <a:t>Beacon Building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66D31-C122-E389-2125-DDCCD1ED280C}"/>
              </a:ext>
            </a:extLst>
          </p:cNvPr>
          <p:cNvSpPr txBox="1"/>
          <p:nvPr/>
        </p:nvSpPr>
        <p:spPr>
          <a:xfrm>
            <a:off x="4864039" y="1654943"/>
            <a:ext cx="3603686" cy="3000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May: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Monday 29th : Catch up Day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Tuesday 30th &amp; Wednesday 31st, 09.00 – 16.30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Location: L1 T101 Beacon Building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50" b="1" dirty="0">
              <a:solidFill>
                <a:prstClr val="black"/>
              </a:solidFill>
              <a:latin typeface="GE Inspira Sans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July: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*Wednesday 26th : Catch up day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Thursday 27</a:t>
            </a:r>
            <a:r>
              <a:rPr kumimoji="0" lang="en-US" sz="135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th</a:t>
            </a:r>
            <a:r>
              <a:rPr kumimoji="0" lang="en-US" sz="13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 &amp; Friday 28th , 09.00 - 16.30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Location: L1 T101 Beacon Building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Inspira Sans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Inspira Sans"/>
                <a:ea typeface="+mn-ea"/>
                <a:cs typeface="Calibri"/>
              </a:rPr>
              <a:t>*Please note that these dates have changed from those initially communicated to you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3177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B35ED2DE1C874E9ED0EE6B71D60E5F" ma:contentTypeVersion="17" ma:contentTypeDescription="Create a new document." ma:contentTypeScope="" ma:versionID="66c37a88a26873b0804c1a2401f49094">
  <xsd:schema xmlns:xsd="http://www.w3.org/2001/XMLSchema" xmlns:xs="http://www.w3.org/2001/XMLSchema" xmlns:p="http://schemas.microsoft.com/office/2006/metadata/properties" xmlns:ns2="877283fe-a142-4de7-bb35-f8d774508fd1" xmlns:ns3="742c372c-1067-4d5b-9d0b-dded8b91bd8b" targetNamespace="http://schemas.microsoft.com/office/2006/metadata/properties" ma:root="true" ma:fieldsID="40071ac068b2b807891964af45f3bc0b" ns2:_="" ns3:_="">
    <xsd:import namespace="877283fe-a142-4de7-bb35-f8d774508fd1"/>
    <xsd:import namespace="742c372c-1067-4d5b-9d0b-dded8b91b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Ta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283fe-a142-4de7-bb35-f8d774508f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3b21dc7-d6e4-4192-8db6-d00cf7fd1f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ag" ma:index="24" nillable="true" ma:displayName="Tag" ma:internalName="Tag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c372c-1067-4d5b-9d0b-dded8b91b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095600e-8e0b-4c5d-9769-727c2cade5de}" ma:internalName="TaxCatchAll" ma:showField="CatchAllData" ma:web="742c372c-1067-4d5b-9d0b-dded8b91b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4586AE-D0CF-4B34-9E9F-9AB89579E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7283fe-a142-4de7-bb35-f8d774508fd1"/>
    <ds:schemaRef ds:uri="742c372c-1067-4d5b-9d0b-dded8b91b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343973-27AE-4F84-A9DF-D0066DC8D7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 Inspira Sans</vt:lpstr>
      <vt:lpstr>1_Office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Thomas</dc:creator>
  <cp:lastModifiedBy>Jessica Baker</cp:lastModifiedBy>
  <cp:revision>4</cp:revision>
  <dcterms:created xsi:type="dcterms:W3CDTF">2023-02-12T09:13:30Z</dcterms:created>
  <dcterms:modified xsi:type="dcterms:W3CDTF">2023-03-17T13:20:36Z</dcterms:modified>
</cp:coreProperties>
</file>