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0.xml" ContentType="application/vnd.openxmlformats-officedocument.presentationml.tags+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11.xml" ContentType="application/vnd.openxmlformats-officedocument.presentationml.tags+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15.xml" ContentType="application/vnd.openxmlformats-officedocument.presentationml.tags+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16.xml" ContentType="application/vnd.openxmlformats-officedocument.presentationml.tags+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17.xml" ContentType="application/vnd.openxmlformats-officedocument.presentationml.tags+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18.xml" ContentType="application/vnd.openxmlformats-officedocument.presentationml.tags+xml"/>
  <Override PartName="/ppt/notesSlides/notesSlide1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2.xml" ContentType="application/vnd.openxmlformats-officedocument.drawingml.chartshapes+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23.xml" ContentType="application/vnd.openxmlformats-officedocument.presentationml.tags+xml"/>
  <Override PartName="/ppt/notesSlides/notesSlide2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24.xml" ContentType="application/vnd.openxmlformats-officedocument.presentationml.tags+xml"/>
  <Override PartName="/ppt/notesSlides/notesSlide2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25.xml" ContentType="application/vnd.openxmlformats-officedocument.presentationml.tags+xml"/>
  <Override PartName="/ppt/notesSlides/notesSlide2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26.xml" ContentType="application/vnd.openxmlformats-officedocument.presentationml.tags+xml"/>
  <Override PartName="/ppt/notesSlides/notesSlide2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35.xml" ContentType="application/vnd.openxmlformats-officedocument.presentationml.tags+xml"/>
  <Override PartName="/ppt/notesSlides/notesSlide34.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36.xml" ContentType="application/vnd.openxmlformats-officedocument.presentationml.tags+xml"/>
  <Override PartName="/ppt/notesSlides/notesSlide35.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37.xml" ContentType="application/vnd.openxmlformats-officedocument.presentationml.tags+xml"/>
  <Override PartName="/ppt/notesSlides/notesSlide3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38.xml" ContentType="application/vnd.openxmlformats-officedocument.presentationml.tags+xml"/>
  <Override PartName="/ppt/notesSlides/notesSlide37.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42.xml" ContentType="application/vnd.openxmlformats-officedocument.presentationml.tags+xml"/>
  <Override PartName="/ppt/notesSlides/notesSlide41.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comments/modernComment_14F_EB767464.xml" ContentType="application/vnd.ms-powerpoint.comments+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5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36" r:id="rId4"/>
    <p:sldMasterId id="2147483725" r:id="rId5"/>
    <p:sldMasterId id="2147483781" r:id="rId6"/>
  </p:sldMasterIdLst>
  <p:notesMasterIdLst>
    <p:notesMasterId r:id="rId69"/>
  </p:notesMasterIdLst>
  <p:handoutMasterIdLst>
    <p:handoutMasterId r:id="rId70"/>
  </p:handoutMasterIdLst>
  <p:sldIdLst>
    <p:sldId id="257" r:id="rId7"/>
    <p:sldId id="401" r:id="rId8"/>
    <p:sldId id="400" r:id="rId9"/>
    <p:sldId id="445" r:id="rId10"/>
    <p:sldId id="387" r:id="rId11"/>
    <p:sldId id="446" r:id="rId12"/>
    <p:sldId id="448" r:id="rId13"/>
    <p:sldId id="449" r:id="rId14"/>
    <p:sldId id="450" r:id="rId15"/>
    <p:sldId id="451" r:id="rId16"/>
    <p:sldId id="452" r:id="rId17"/>
    <p:sldId id="454" r:id="rId18"/>
    <p:sldId id="455" r:id="rId19"/>
    <p:sldId id="456" r:id="rId20"/>
    <p:sldId id="457" r:id="rId21"/>
    <p:sldId id="458" r:id="rId22"/>
    <p:sldId id="459" r:id="rId23"/>
    <p:sldId id="460" r:id="rId24"/>
    <p:sldId id="408" r:id="rId25"/>
    <p:sldId id="461" r:id="rId26"/>
    <p:sldId id="462" r:id="rId27"/>
    <p:sldId id="463" r:id="rId28"/>
    <p:sldId id="464" r:id="rId29"/>
    <p:sldId id="465" r:id="rId30"/>
    <p:sldId id="466" r:id="rId31"/>
    <p:sldId id="467" r:id="rId32"/>
    <p:sldId id="474" r:id="rId33"/>
    <p:sldId id="475" r:id="rId34"/>
    <p:sldId id="478" r:id="rId35"/>
    <p:sldId id="479" r:id="rId36"/>
    <p:sldId id="480" r:id="rId37"/>
    <p:sldId id="482" r:id="rId38"/>
    <p:sldId id="495" r:id="rId39"/>
    <p:sldId id="494" r:id="rId40"/>
    <p:sldId id="496" r:id="rId41"/>
    <p:sldId id="499" r:id="rId42"/>
    <p:sldId id="498" r:id="rId43"/>
    <p:sldId id="483" r:id="rId44"/>
    <p:sldId id="491" r:id="rId45"/>
    <p:sldId id="500" r:id="rId46"/>
    <p:sldId id="501" r:id="rId47"/>
    <p:sldId id="502" r:id="rId48"/>
    <p:sldId id="492" r:id="rId49"/>
    <p:sldId id="507" r:id="rId50"/>
    <p:sldId id="1266" r:id="rId51"/>
    <p:sldId id="256" r:id="rId52"/>
    <p:sldId id="2145707148" r:id="rId53"/>
    <p:sldId id="2145707175" r:id="rId54"/>
    <p:sldId id="2145707149" r:id="rId55"/>
    <p:sldId id="2145707150" r:id="rId56"/>
    <p:sldId id="2145707184" r:id="rId57"/>
    <p:sldId id="2145707185" r:id="rId58"/>
    <p:sldId id="1218" r:id="rId59"/>
    <p:sldId id="2145707157" r:id="rId60"/>
    <p:sldId id="335" r:id="rId61"/>
    <p:sldId id="1191" r:id="rId62"/>
    <p:sldId id="1193" r:id="rId63"/>
    <p:sldId id="1195" r:id="rId64"/>
    <p:sldId id="1267" r:id="rId65"/>
    <p:sldId id="1232" r:id="rId66"/>
    <p:sldId id="1268" r:id="rId67"/>
    <p:sldId id="1231" r:id="rId68"/>
  </p:sldIdLst>
  <p:sldSz cx="12192000" cy="6858000"/>
  <p:notesSz cx="7162800" cy="9448800"/>
  <p:embeddedFontLst>
    <p:embeddedFont>
      <p:font typeface="GE Inspira Sans" panose="020B0503060000000003" pitchFamily="34" charset="0"/>
      <p:regular r:id="rId71"/>
      <p:bold r:id="rId72"/>
      <p:italic r:id="rId73"/>
      <p:boldItalic r:id="rId74"/>
    </p:embeddedFont>
    <p:embeddedFont>
      <p:font typeface="Ink Free" panose="03080402000500000000" pitchFamily="66" charset="0"/>
      <p:regular r:id="rId75"/>
    </p:embeddedFont>
    <p:embeddedFont>
      <p:font typeface="Wingdings 2" panose="05020102010507070707" pitchFamily="18" charset="2"/>
      <p:regular r:id="rId76"/>
    </p:embeddedFont>
  </p:embeddedFontLst>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lected Slides from Lisbon" id="{3F22BB93-DE3D-4490-A0ED-7118E857FBA9}">
          <p14:sldIdLst>
            <p14:sldId id="257"/>
          </p14:sldIdLst>
        </p14:section>
        <p14:section name="Evolution of Next Engineers" id="{FE0E67FC-0867-4924-B94B-CE5D740D7449}">
          <p14:sldIdLst>
            <p14:sldId id="401"/>
            <p14:sldId id="400"/>
            <p14:sldId id="445"/>
            <p14:sldId id="387"/>
            <p14:sldId id="446"/>
            <p14:sldId id="448"/>
            <p14:sldId id="449"/>
            <p14:sldId id="450"/>
            <p14:sldId id="451"/>
            <p14:sldId id="452"/>
            <p14:sldId id="454"/>
            <p14:sldId id="455"/>
            <p14:sldId id="456"/>
            <p14:sldId id="457"/>
            <p14:sldId id="458"/>
            <p14:sldId id="459"/>
            <p14:sldId id="460"/>
            <p14:sldId id="408"/>
            <p14:sldId id="461"/>
            <p14:sldId id="462"/>
            <p14:sldId id="463"/>
            <p14:sldId id="464"/>
            <p14:sldId id="465"/>
            <p14:sldId id="466"/>
            <p14:sldId id="467"/>
            <p14:sldId id="474"/>
            <p14:sldId id="475"/>
            <p14:sldId id="478"/>
            <p14:sldId id="479"/>
            <p14:sldId id="480"/>
            <p14:sldId id="482"/>
            <p14:sldId id="495"/>
            <p14:sldId id="494"/>
            <p14:sldId id="496"/>
            <p14:sldId id="499"/>
            <p14:sldId id="498"/>
            <p14:sldId id="483"/>
            <p14:sldId id="491"/>
            <p14:sldId id="500"/>
            <p14:sldId id="501"/>
            <p14:sldId id="502"/>
            <p14:sldId id="492"/>
            <p14:sldId id="507"/>
          </p14:sldIdLst>
        </p14:section>
        <p14:section name="The Ideal Next Engineers Volunteer" id="{9119C97E-8C6F-1C4A-A14A-92BE2452164F}">
          <p14:sldIdLst>
            <p14:sldId id="1266"/>
          </p14:sldIdLst>
        </p14:section>
        <p14:section name="Data-Driven Impact" id="{D9E4C2F2-61FC-4EF1-937D-FE6C407B7680}">
          <p14:sldIdLst>
            <p14:sldId id="256"/>
            <p14:sldId id="2145707148"/>
            <p14:sldId id="2145707175"/>
            <p14:sldId id="2145707149"/>
            <p14:sldId id="2145707150"/>
            <p14:sldId id="2145707184"/>
            <p14:sldId id="2145707185"/>
          </p14:sldIdLst>
        </p14:section>
        <p14:section name="Engineering Academy" id="{C4795468-A295-9E4F-B66B-646AED24F347}">
          <p14:sldIdLst>
            <p14:sldId id="1218"/>
            <p14:sldId id="2145707157"/>
            <p14:sldId id="335"/>
            <p14:sldId id="1191"/>
            <p14:sldId id="1193"/>
            <p14:sldId id="1195"/>
            <p14:sldId id="1267"/>
          </p14:sldIdLst>
        </p14:section>
        <p14:section name="Career Pathways and Academy Alumni" id="{EBEE8262-0ED5-2346-B266-823C716433E1}">
          <p14:sldIdLst>
            <p14:sldId id="1232"/>
            <p14:sldId id="1268"/>
            <p14:sldId id="1231"/>
          </p14:sldIdLst>
        </p14:section>
      </p14:sectionLst>
    </p:ext>
    <p:ext uri="{EFAFB233-063F-42B5-8137-9DF3F51BA10A}">
      <p15:sldGuideLst xmlns:p15="http://schemas.microsoft.com/office/powerpoint/2012/main">
        <p15:guide id="1" pos="3840" userDrawn="1">
          <p15:clr>
            <a:srgbClr val="A4A3A4"/>
          </p15:clr>
        </p15:guide>
        <p15:guide id="2" orient="horz" pos="3456" userDrawn="1">
          <p15:clr>
            <a:srgbClr val="A4A3A4"/>
          </p15:clr>
        </p15:guide>
      </p15:sldGuideLst>
    </p:ext>
    <p:ext uri="{2D200454-40CA-4A62-9FC3-DE9A4176ACB9}">
      <p15:notesGuideLst xmlns:p15="http://schemas.microsoft.com/office/powerpoint/2012/main">
        <p15:guide id="1" orient="horz" pos="2976" userDrawn="1">
          <p15:clr>
            <a:srgbClr val="A4A3A4"/>
          </p15:clr>
        </p15:guide>
        <p15:guide id="2" pos="2256"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6DA60B-F09B-2591-94CC-632EFD5666EB}" name="Jessica Baker" initials="JB" userId="S::jebaker@fhi360.org::ec6199f2-1393-4d61-bf43-949919d0f5dc" providerId="AD"/>
  <p188:author id="{8C688112-5A04-A7F8-CCB0-BA45778345EE}" name="Steven Ehrenberg" initials="" userId="S::sehrenberg@fhi360.org::3d9f9ccc-ddc5-49cc-857f-7c6aab78e3f7" providerId="AD"/>
  <p188:author id="{EB71BC4B-064D-72BA-EB29-EC7103FD9151}" name="Dylan Busa" initials="DB" userId="S::dbusa@fhi360.org::f83bd475-b5ef-49a4-aa3c-b458bfc6d835" providerId="AD"/>
  <p188:author id="{0B877091-C159-B8DC-F54C-E6CD6914A202}" name="Erica Spangler" initials="ES" userId="S::ESpangler@fhi360.org::b5faf770-6033-4ecd-ac8b-64ed787125af" providerId="AD"/>
  <p188:author id="{857AD897-AEB8-DE6A-9DCF-D8C29489A511}" name="Mengee Sirleaf" initials="MS" userId="S::MSirleaf@fhi360.org::16918384-7ef6-4e9e-ac01-d8aa4dbcbd60" providerId="AD"/>
  <p188:author id="{509AD699-D0A5-97EF-C2E3-E2C7C3515BB9}" name="Kendra Northington" initials="KN" userId="S::KNorthington@fhi360.org::7c17964f-4533-4e1e-9ef0-3b8815c785c3" providerId="AD"/>
  <p188:author id="{FE69C79F-E782-F3BC-1AF3-C34DDC2B3126}" name="Naseem Akhtar" initials="NA" userId="S::nakhtar@fhi360.org::66596ddd-0b7b-4180-8efc-88af67b0ba84" providerId="AD"/>
  <p188:author id="{D6C38EBB-477B-DA8B-FF13-8EF6B7C162A7}" name="Lisa Johnson" initials="LJ" userId="S::ljohnson@fhi360.org::4547aa23-89e6-4de5-83b7-039ed723504d" providerId="AD"/>
  <p188:author id="{1CD58CBE-D232-AC0B-B3C8-C8FA0AC4F563}" name="Kendra Northington Stone" initials="KS" userId="S::knorthington@fhi360.org::7c17964f-4533-4e1e-9ef0-3b8815c785c3" providerId="AD"/>
  <p188:author id="{E7F101F3-03A8-4B9C-E381-66C7D5EEF83C}" name="Jessica Baker" initials="JB" userId="S::JeBaker@fhi360.org::ec6199f2-1393-4d61-bf43-949919d0f5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9"/>
    <a:srgbClr val="CC99FF"/>
    <a:srgbClr val="FF3300"/>
    <a:srgbClr val="002D5D"/>
    <a:srgbClr val="00BF6F"/>
    <a:srgbClr val="FFFFFF"/>
    <a:srgbClr val="0C2340"/>
    <a:srgbClr val="DBE2E9"/>
    <a:srgbClr val="FFC72C"/>
    <a:srgbClr val="FE5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0817EA92-75D0-4044-A80A-286907CE0DDB}" styleName="Custom Table Style">
    <a:wholeTbl>
      <a:tcTxStyle>
        <a:fontRef idx="minor">
          <a:scrgbClr r="30" g="47" b="70"/>
        </a:fontRef>
        <a:schemeClr val="tx1"/>
      </a:tcTxStyle>
      <a:tcStyle>
        <a:tcBdr>
          <a:left>
            <a:lnRef idx="2">
              <a:schemeClr val="accent1"/>
            </a:lnRef>
          </a:left>
          <a:right>
            <a:lnRef idx="2">
              <a:schemeClr val="accent1"/>
            </a:lnRef>
          </a:right>
          <a:top>
            <a:lnRef idx="2">
              <a:schemeClr val="accent1"/>
            </a:lnRef>
          </a:top>
          <a:bottom>
            <a:lnRef idx="2">
              <a:schemeClr val="accent1"/>
            </a:lnRef>
          </a:bottom>
          <a:insideH>
            <a:lnRef idx="2">
              <a:schemeClr val="accent1"/>
            </a:lnRef>
          </a:insideH>
          <a:insideV>
            <a:lnRef idx="2">
              <a:schemeClr val="accent1"/>
            </a:lnRef>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6"/>
    <p:restoredTop sz="82329"/>
  </p:normalViewPr>
  <p:slideViewPr>
    <p:cSldViewPr snapToGrid="0">
      <p:cViewPr varScale="1">
        <p:scale>
          <a:sx n="52" d="100"/>
          <a:sy n="52" d="100"/>
        </p:scale>
        <p:origin x="1128" y="48"/>
      </p:cViewPr>
      <p:guideLst>
        <p:guide pos="3840"/>
        <p:guide orient="horz" pos="3456"/>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76"/>
        <p:guide pos="225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4.fntdata"/><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77"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2.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handoutMaster" Target="handoutMasters/handoutMaster1.xml"/><Relationship Id="rId75"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3.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6.fntdata"/><Relationship Id="rId7" Type="http://schemas.openxmlformats.org/officeDocument/2006/relationships/slide" Target="slides/slide1.xml"/><Relationship Id="rId71"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rts/_rels/chart1.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31.xml"/><Relationship Id="rId1" Type="http://schemas.microsoft.com/office/2011/relationships/chartStyle" Target="style31.xml"/></Relationships>
</file>

<file path=ppt/charts/_rels/chart4.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fhi360web.sharepoint.com/sites/nextengineers/Shared%20Documents/10.%20Monitoring%20&amp;%20Evaluation/03_CLA/Lisbon/Lisbon%20impact%20char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accent1">
                    <a:lumMod val="75000"/>
                  </a:schemeClr>
                </a:solidFill>
                <a:latin typeface="+mn-lt"/>
                <a:ea typeface="+mn-ea"/>
                <a:cs typeface="+mn-cs"/>
              </a:defRPr>
            </a:pPr>
            <a:r>
              <a:rPr lang="en-US" sz="1400">
                <a:solidFill>
                  <a:schemeClr val="accent1">
                    <a:lumMod val="75000"/>
                  </a:schemeClr>
                </a:solidFill>
              </a:rPr>
              <a:t>% who learned something new about engineering</a:t>
            </a:r>
          </a:p>
        </c:rich>
      </c:tx>
      <c:layout>
        <c:manualLayout>
          <c:xMode val="edge"/>
          <c:yMode val="edge"/>
          <c:x val="7.4327763832768463E-3"/>
          <c:y val="1.831953598202089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accent1">
                  <a:lumMod val="75000"/>
                </a:schemeClr>
              </a:solidFill>
              <a:latin typeface="+mn-lt"/>
              <a:ea typeface="+mn-ea"/>
              <a:cs typeface="+mn-cs"/>
            </a:defRPr>
          </a:pPr>
          <a:endParaRPr lang="en-US"/>
        </a:p>
      </c:txPr>
    </c:title>
    <c:autoTitleDeleted val="0"/>
    <c:plotArea>
      <c:layout>
        <c:manualLayout>
          <c:layoutTarget val="inner"/>
          <c:xMode val="edge"/>
          <c:yMode val="edge"/>
          <c:x val="0.11621542653454726"/>
          <c:y val="0.23670350950910718"/>
          <c:w val="0.81554602833578416"/>
          <c:h val="0.64660723094067996"/>
        </c:manualLayout>
      </c:layout>
      <c:scatterChart>
        <c:scatterStyle val="lineMarker"/>
        <c:varyColors val="0"/>
        <c:ser>
          <c:idx val="0"/>
          <c:order val="0"/>
          <c:spPr>
            <a:ln w="38100" cap="rnd">
              <a:noFill/>
              <a:round/>
            </a:ln>
            <a:effectLst/>
          </c:spPr>
          <c:marker>
            <c:symbol val="circle"/>
            <c:size val="5"/>
            <c:spPr>
              <a:solidFill>
                <a:schemeClr val="accent1"/>
              </a:solidFill>
              <a:ln w="127000">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chemeClr val="accent1"/>
                </a:solidFill>
                <a:round/>
              </a:ln>
              <a:effectLst/>
            </c:spPr>
          </c:errBars>
          <c:xVal>
            <c:numRef>
              <c:f>Sheet1!$N$6:$N$9</c:f>
              <c:numCache>
                <c:formatCode>0%</c:formatCode>
                <c:ptCount val="4"/>
                <c:pt idx="0">
                  <c:v>0.76796605674887297</c:v>
                </c:pt>
                <c:pt idx="1">
                  <c:v>0.77052274013964894</c:v>
                </c:pt>
                <c:pt idx="2">
                  <c:v>0.88462490715523645</c:v>
                </c:pt>
                <c:pt idx="3">
                  <c:v>0.87350534927627443</c:v>
                </c:pt>
              </c:numCache>
            </c:numRef>
          </c:xVal>
          <c:yVal>
            <c:numRef>
              <c:f>Sheet1!$O$6:$O$9</c:f>
              <c:numCache>
                <c:formatCode>General</c:formatCode>
                <c:ptCount val="4"/>
                <c:pt idx="0">
                  <c:v>1</c:v>
                </c:pt>
                <c:pt idx="1">
                  <c:v>2</c:v>
                </c:pt>
                <c:pt idx="2">
                  <c:v>3</c:v>
                </c:pt>
                <c:pt idx="3">
                  <c:v>4</c:v>
                </c:pt>
              </c:numCache>
            </c:numRef>
          </c:yVal>
          <c:smooth val="0"/>
          <c:extLst>
            <c:ext xmlns:c16="http://schemas.microsoft.com/office/drawing/2014/chart" uri="{C3380CC4-5D6E-409C-BE32-E72D297353CC}">
              <c16:uniqueId val="{00000000-B83A-4BA4-8C46-17384D43F8A0}"/>
            </c:ext>
          </c:extLst>
        </c:ser>
        <c:ser>
          <c:idx val="1"/>
          <c:order val="1"/>
          <c:tx>
            <c:strRef>
              <c:f>Sheet1!$P$6</c:f>
              <c:strCache>
                <c:ptCount val="1"/>
                <c:pt idx="0">
                  <c:v>0</c:v>
                </c:pt>
              </c:strCache>
            </c:strRef>
          </c:tx>
          <c:spPr>
            <a:ln w="25400" cap="rnd">
              <a:noFill/>
              <a:round/>
            </a:ln>
            <a:effectLst/>
          </c:spPr>
          <c:marker>
            <c:symbol val="none"/>
          </c:marker>
          <c:dLbls>
            <c:dLbl>
              <c:idx val="0"/>
              <c:layout>
                <c:manualLayout>
                  <c:x val="-8.1784569023152259E-2"/>
                  <c:y val="0"/>
                </c:manualLayout>
              </c:layout>
              <c:tx>
                <c:strRef>
                  <c:f>Sheet1!$M$6</c:f>
                  <c:strCache>
                    <c:ptCount val="1"/>
                    <c:pt idx="0">
                      <c:v>2025</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{72309728-D7C7-43FF-870A-D99A8294AE08}</c15:txfldGUID>
                      <c15:f>Sheet1!$M$6</c15:f>
                      <c15:dlblFieldTableCache>
                        <c:ptCount val="1"/>
                        <c:pt idx="0">
                          <c:v>2025</c:v>
                        </c:pt>
                      </c15:dlblFieldTableCache>
                    </c15:dlblFTEntry>
                  </c15:dlblFieldTable>
                  <c15:showDataLabelsRange val="0"/>
                </c:ext>
                <c:ext xmlns:c16="http://schemas.microsoft.com/office/drawing/2014/chart" uri="{C3380CC4-5D6E-409C-BE32-E72D297353CC}">
                  <c16:uniqueId val="{00000001-B83A-4BA4-8C46-17384D43F8A0}"/>
                </c:ext>
              </c:extLst>
            </c:dLbl>
            <c:dLbl>
              <c:idx val="1"/>
              <c:layout>
                <c:manualLayout>
                  <c:x val="-8.1784569023152259E-2"/>
                  <c:y val="0"/>
                </c:manualLayout>
              </c:layout>
              <c:tx>
                <c:strRef>
                  <c:f>Sheet1!$M$7</c:f>
                  <c:strCache>
                    <c:ptCount val="1"/>
                    <c:pt idx="0">
                      <c:v>2024</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{2C399295-9B8E-46C4-9E32-3E2A2CD1A7FC}</c15:txfldGUID>
                      <c15:f>Sheet1!$M$7</c15:f>
                      <c15:dlblFieldTableCache>
                        <c:ptCount val="1"/>
                        <c:pt idx="0">
                          <c:v>2024</c:v>
                        </c:pt>
                      </c15:dlblFieldTableCache>
                    </c15:dlblFTEntry>
                  </c15:dlblFieldTable>
                  <c15:showDataLabelsRange val="0"/>
                </c:ext>
                <c:ext xmlns:c16="http://schemas.microsoft.com/office/drawing/2014/chart" uri="{C3380CC4-5D6E-409C-BE32-E72D297353CC}">
                  <c16:uniqueId val="{00000002-B83A-4BA4-8C46-17384D43F8A0}"/>
                </c:ext>
              </c:extLst>
            </c:dLbl>
            <c:dLbl>
              <c:idx val="2"/>
              <c:layout>
                <c:manualLayout>
                  <c:x val="-8.4325766816782763E-2"/>
                  <c:y val="-4.5192997032812163E-3"/>
                </c:manualLayout>
              </c:layout>
              <c:tx>
                <c:strRef>
                  <c:f>Sheet1!$M$8</c:f>
                  <c:strCache>
                    <c:ptCount val="1"/>
                    <c:pt idx="0">
                      <c:v>2023</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{E5B19CBC-C986-4BC3-A359-53FBC479E13E}</c15:txfldGUID>
                      <c15:f>Sheet1!$M$8</c15:f>
                      <c15:dlblFieldTableCache>
                        <c:ptCount val="1"/>
                        <c:pt idx="0">
                          <c:v>2023</c:v>
                        </c:pt>
                      </c15:dlblFieldTableCache>
                    </c15:dlblFTEntry>
                  </c15:dlblFieldTable>
                  <c15:showDataLabelsRange val="0"/>
                </c:ext>
                <c:ext xmlns:c16="http://schemas.microsoft.com/office/drawing/2014/chart" uri="{C3380CC4-5D6E-409C-BE32-E72D297353CC}">
                  <c16:uniqueId val="{00000003-B83A-4BA4-8C46-17384D43F8A0}"/>
                </c:ext>
              </c:extLst>
            </c:dLbl>
            <c:dLbl>
              <c:idx val="3"/>
              <c:layout>
                <c:manualLayout>
                  <c:x val="-8.4313651451854849E-2"/>
                  <c:y val="0"/>
                </c:manualLayout>
              </c:layout>
              <c:tx>
                <c:strRef>
                  <c:f>Sheet1!$M$9</c:f>
                  <c:strCache>
                    <c:ptCount val="1"/>
                    <c:pt idx="0">
                      <c:v>2022</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{14B8EE6F-F449-4DCF-A799-96830B6CEA4E}</c15:txfldGUID>
                      <c15:f>Sheet1!$M$9</c15:f>
                      <c15:dlblFieldTableCache>
                        <c:ptCount val="1"/>
                        <c:pt idx="0">
                          <c:v>2022</c:v>
                        </c:pt>
                      </c15:dlblFieldTableCache>
                    </c15:dlblFTEntry>
                  </c15:dlblFieldTable>
                  <c15:showDataLabelsRange val="0"/>
                </c:ext>
                <c:ext xmlns:c16="http://schemas.microsoft.com/office/drawing/2014/chart" uri="{C3380CC4-5D6E-409C-BE32-E72D297353CC}">
                  <c16:uniqueId val="{00000004-B83A-4BA4-8C46-17384D43F8A0}"/>
                </c:ext>
              </c:extLst>
            </c:dLbl>
            <c:spPr>
              <a:noFill/>
              <a:ln>
                <a:noFill/>
              </a:ln>
              <a:effectLst/>
            </c:spPr>
            <c:txPr>
              <a:bodyPr rot="0" spcFirstLastPara="1" vertOverflow="ellipsis" vert="horz" wrap="square" anchor="ctr" anchorCtr="1"/>
              <a:lstStyle/>
              <a:p>
                <a:pPr>
                  <a:defRPr sz="105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Sheet1!$P$6:$P$9</c:f>
              <c:numCache>
                <c:formatCode>General</c:formatCode>
                <c:ptCount val="4"/>
                <c:pt idx="0">
                  <c:v>0</c:v>
                </c:pt>
                <c:pt idx="1">
                  <c:v>0</c:v>
                </c:pt>
                <c:pt idx="2">
                  <c:v>0</c:v>
                </c:pt>
                <c:pt idx="3">
                  <c:v>0</c:v>
                </c:pt>
              </c:numCache>
            </c:numRef>
          </c:xVal>
          <c:yVal>
            <c:numRef>
              <c:f>Sheet1!$O$6:$O$9</c:f>
              <c:numCache>
                <c:formatCode>General</c:formatCode>
                <c:ptCount val="4"/>
                <c:pt idx="0">
                  <c:v>1</c:v>
                </c:pt>
                <c:pt idx="1">
                  <c:v>2</c:v>
                </c:pt>
                <c:pt idx="2">
                  <c:v>3</c:v>
                </c:pt>
                <c:pt idx="3">
                  <c:v>4</c:v>
                </c:pt>
              </c:numCache>
            </c:numRef>
          </c:yVal>
          <c:smooth val="0"/>
          <c:extLst>
            <c:ext xmlns:c16="http://schemas.microsoft.com/office/drawing/2014/chart" uri="{C3380CC4-5D6E-409C-BE32-E72D297353CC}">
              <c16:uniqueId val="{00000005-B83A-4BA4-8C46-17384D43F8A0}"/>
            </c:ext>
          </c:extLst>
        </c:ser>
        <c:dLbls>
          <c:showLegendKey val="0"/>
          <c:showVal val="0"/>
          <c:showCatName val="0"/>
          <c:showSerName val="0"/>
          <c:showPercent val="0"/>
          <c:showBubbleSize val="0"/>
        </c:dLbls>
        <c:axId val="248700623"/>
        <c:axId val="210385071"/>
      </c:scatterChart>
      <c:valAx>
        <c:axId val="24870062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210385071"/>
        <c:crosses val="autoZero"/>
        <c:crossBetween val="midCat"/>
      </c:valAx>
      <c:valAx>
        <c:axId val="210385071"/>
        <c:scaling>
          <c:orientation val="minMax"/>
          <c:max val="5"/>
        </c:scaling>
        <c:delete val="1"/>
        <c:axPos val="l"/>
        <c:numFmt formatCode="General" sourceLinked="1"/>
        <c:majorTickMark val="none"/>
        <c:minorTickMark val="none"/>
        <c:tickLblPos val="nextTo"/>
        <c:crossAx val="248700623"/>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sz="105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solidFill>
                  <a:schemeClr val="accent1">
                    <a:lumMod val="75000"/>
                  </a:schemeClr>
                </a:solidFill>
              </a:rPr>
              <a:t>% who grew</a:t>
            </a:r>
            <a:r>
              <a:rPr lang="en-US" sz="1600" baseline="0">
                <a:solidFill>
                  <a:schemeClr val="accent1">
                    <a:lumMod val="75000"/>
                  </a:schemeClr>
                </a:solidFill>
              </a:rPr>
              <a:t> their engineering interest</a:t>
            </a:r>
            <a:endParaRPr lang="en-US" sz="1600">
              <a:solidFill>
                <a:schemeClr val="accent1">
                  <a:lumMod val="75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611295026620631"/>
          <c:y val="0.17231126596980256"/>
          <c:w val="0.81478345088726301"/>
          <c:h val="0.72028679341911528"/>
        </c:manualLayout>
      </c:layout>
      <c:scatterChart>
        <c:scatterStyle val="lineMarker"/>
        <c:varyColors val="0"/>
        <c:ser>
          <c:idx val="0"/>
          <c:order val="0"/>
          <c:tx>
            <c:strRef>
              <c:f>'All Cities'!$O$148</c:f>
              <c:strCache>
                <c:ptCount val="1"/>
                <c:pt idx="0">
                  <c:v>1</c:v>
                </c:pt>
              </c:strCache>
            </c:strRef>
          </c:tx>
          <c:spPr>
            <a:ln w="38100" cap="rnd">
              <a:noFill/>
              <a:round/>
            </a:ln>
            <a:effectLst/>
          </c:spPr>
          <c:marker>
            <c:symbol val="circle"/>
            <c:size val="15"/>
            <c:spPr>
              <a:solidFill>
                <a:schemeClr val="accent1"/>
              </a:solidFill>
              <a:ln w="9525">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8575" cap="flat" cmpd="sng" algn="ctr">
                <a:solidFill>
                  <a:schemeClr val="accent1"/>
                </a:solidFill>
                <a:round/>
              </a:ln>
              <a:effectLst/>
            </c:spPr>
          </c:errBars>
          <c:xVal>
            <c:numRef>
              <c:f>'All Cities'!$N$149:$N$150</c:f>
              <c:numCache>
                <c:formatCode>0%;\-0%;0%</c:formatCode>
                <c:ptCount val="2"/>
                <c:pt idx="0">
                  <c:v>0.31</c:v>
                </c:pt>
                <c:pt idx="1">
                  <c:v>0.31</c:v>
                </c:pt>
              </c:numCache>
            </c:numRef>
          </c:xVal>
          <c:yVal>
            <c:numRef>
              <c:f>'All Cities'!$O$149:$O$150</c:f>
              <c:numCache>
                <c:formatCode>General</c:formatCode>
                <c:ptCount val="2"/>
                <c:pt idx="0">
                  <c:v>2</c:v>
                </c:pt>
                <c:pt idx="1">
                  <c:v>3</c:v>
                </c:pt>
              </c:numCache>
            </c:numRef>
          </c:yVal>
          <c:smooth val="0"/>
          <c:extLst>
            <c:ext xmlns:c16="http://schemas.microsoft.com/office/drawing/2014/chart" uri="{C3380CC4-5D6E-409C-BE32-E72D297353CC}">
              <c16:uniqueId val="{00000000-4746-426E-BDDB-CC91207FDA96}"/>
            </c:ext>
          </c:extLst>
        </c:ser>
        <c:ser>
          <c:idx val="1"/>
          <c:order val="1"/>
          <c:tx>
            <c:strRef>
              <c:f>'All Cities'!$P$147</c:f>
              <c:strCache>
                <c:ptCount val="1"/>
                <c:pt idx="0">
                  <c:v>label holder</c:v>
                </c:pt>
              </c:strCache>
            </c:strRef>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4746-426E-BDDB-CC91207FDA96}"/>
                </c:ext>
              </c:extLst>
            </c:dLbl>
            <c:dLbl>
              <c:idx val="1"/>
              <c:tx>
                <c:strRef>
                  <c:f>'All Cities'!$M$149</c:f>
                  <c:strCache>
                    <c:ptCount val="1"/>
                    <c:pt idx="0">
                      <c:v>2024</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{5A32E658-B0C8-4D7F-8880-7BC3548B7BDA}</c15:txfldGUID>
                      <c15:f>'All Cities'!$M$149</c15:f>
                      <c15:dlblFieldTableCache>
                        <c:ptCount val="1"/>
                        <c:pt idx="0">
                          <c:v>2024</c:v>
                        </c:pt>
                      </c15:dlblFieldTableCache>
                    </c15:dlblFTEntry>
                  </c15:dlblFieldTable>
                  <c15:showDataLabelsRange val="0"/>
                </c:ext>
                <c:ext xmlns:c16="http://schemas.microsoft.com/office/drawing/2014/chart" uri="{C3380CC4-5D6E-409C-BE32-E72D297353CC}">
                  <c16:uniqueId val="{00000002-4746-426E-BDDB-CC91207FDA96}"/>
                </c:ext>
              </c:extLst>
            </c:dLbl>
            <c:dLbl>
              <c:idx val="2"/>
              <c:tx>
                <c:strRef>
                  <c:f>'All Cities'!$M$150</c:f>
                  <c:strCache>
                    <c:ptCount val="1"/>
                    <c:pt idx="0">
                      <c:v>2023</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{3EBDA2A5-EAF1-485A-BAE2-EDEEA930EA82}</c15:txfldGUID>
                      <c15:f>'All Cities'!$M$150</c15:f>
                      <c15:dlblFieldTableCache>
                        <c:ptCount val="1"/>
                        <c:pt idx="0">
                          <c:v>2023</c:v>
                        </c:pt>
                      </c15:dlblFieldTableCache>
                    </c15:dlblFTEntry>
                  </c15:dlblFieldTable>
                  <c15:showDataLabelsRange val="0"/>
                </c:ext>
                <c:ext xmlns:c16="http://schemas.microsoft.com/office/drawing/2014/chart" uri="{C3380CC4-5D6E-409C-BE32-E72D297353CC}">
                  <c16:uniqueId val="{00000003-4746-426E-BDDB-CC91207FDA9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Cities'!$P$148:$P$150</c:f>
              <c:numCache>
                <c:formatCode>General</c:formatCode>
                <c:ptCount val="3"/>
                <c:pt idx="0">
                  <c:v>0</c:v>
                </c:pt>
                <c:pt idx="1">
                  <c:v>0</c:v>
                </c:pt>
                <c:pt idx="2">
                  <c:v>0</c:v>
                </c:pt>
              </c:numCache>
            </c:numRef>
          </c:xVal>
          <c:yVal>
            <c:numRef>
              <c:f>'All Cities'!$O$148:$O$150</c:f>
              <c:numCache>
                <c:formatCode>General</c:formatCode>
                <c:ptCount val="3"/>
                <c:pt idx="0">
                  <c:v>1</c:v>
                </c:pt>
                <c:pt idx="1">
                  <c:v>2</c:v>
                </c:pt>
                <c:pt idx="2">
                  <c:v>3</c:v>
                </c:pt>
              </c:numCache>
            </c:numRef>
          </c:yVal>
          <c:smooth val="0"/>
          <c:extLst>
            <c:ext xmlns:c16="http://schemas.microsoft.com/office/drawing/2014/chart" uri="{C3380CC4-5D6E-409C-BE32-E72D297353CC}">
              <c16:uniqueId val="{00000004-4746-426E-BDDB-CC91207FDA96}"/>
            </c:ext>
          </c:extLst>
        </c:ser>
        <c:dLbls>
          <c:showLegendKey val="0"/>
          <c:showVal val="0"/>
          <c:showCatName val="0"/>
          <c:showSerName val="0"/>
          <c:showPercent val="0"/>
          <c:showBubbleSize val="0"/>
        </c:dLbls>
        <c:axId val="2127937727"/>
        <c:axId val="2127947327"/>
      </c:scatterChart>
      <c:valAx>
        <c:axId val="2127937727"/>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2127947327"/>
        <c:crosses val="autoZero"/>
        <c:crossBetween val="midCat"/>
        <c:majorUnit val="0.2"/>
      </c:valAx>
      <c:valAx>
        <c:axId val="2127947327"/>
        <c:scaling>
          <c:orientation val="minMax"/>
          <c:max val="4"/>
        </c:scaling>
        <c:delete val="1"/>
        <c:axPos val="l"/>
        <c:numFmt formatCode="General" sourceLinked="1"/>
        <c:majorTickMark val="none"/>
        <c:minorTickMark val="none"/>
        <c:tickLblPos val="nextTo"/>
        <c:crossAx val="2127937727"/>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chemeClr val="accent1">
                    <a:lumMod val="75000"/>
                  </a:schemeClr>
                </a:solidFill>
              </a:rPr>
              <a:t>% who</a:t>
            </a:r>
            <a:r>
              <a:rPr lang="en-US" sz="1400" baseline="0">
                <a:solidFill>
                  <a:schemeClr val="accent1">
                    <a:lumMod val="75000"/>
                  </a:schemeClr>
                </a:solidFill>
              </a:rPr>
              <a:t> grew their engineering interest</a:t>
            </a:r>
            <a:endParaRPr lang="en-US" sz="1400">
              <a:solidFill>
                <a:schemeClr val="accent1">
                  <a:lumMod val="75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046981627296588"/>
          <c:y val="0.17251162790697674"/>
          <c:w val="0.78515604544913209"/>
          <c:h val="0.71996154550448632"/>
        </c:manualLayout>
      </c:layout>
      <c:scatterChart>
        <c:scatterStyle val="lineMarker"/>
        <c:varyColors val="0"/>
        <c:ser>
          <c:idx val="0"/>
          <c:order val="0"/>
          <c:spPr>
            <a:ln w="38100" cap="rnd">
              <a:noFill/>
              <a:round/>
            </a:ln>
            <a:effectLst/>
          </c:spPr>
          <c:marker>
            <c:symbol val="circle"/>
            <c:size val="15"/>
            <c:spPr>
              <a:solidFill>
                <a:schemeClr val="accent1"/>
              </a:solidFill>
              <a:ln w="9525">
                <a:solidFill>
                  <a:schemeClr val="accent1"/>
                </a:solidFill>
              </a:ln>
              <a:effectLst/>
            </c:spPr>
          </c:marker>
          <c:dPt>
            <c:idx val="0"/>
            <c:marker>
              <c:symbol val="circle"/>
              <c:size val="15"/>
              <c:spPr>
                <a:solidFill>
                  <a:srgbClr val="FE5000"/>
                </a:solidFill>
                <a:ln w="9525">
                  <a:noFill/>
                </a:ln>
                <a:effectLst/>
              </c:spPr>
            </c:marker>
            <c:bubble3D val="0"/>
            <c:extLst>
              <c:ext xmlns:c16="http://schemas.microsoft.com/office/drawing/2014/chart" uri="{C3380CC4-5D6E-409C-BE32-E72D297353CC}">
                <c16:uniqueId val="{00000000-4C5B-4B85-BE45-F4E8BCBF35FE}"/>
              </c:ext>
            </c:extLst>
          </c:dPt>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8575" cap="flat" cmpd="sng" algn="ctr">
                <a:solidFill>
                  <a:schemeClr val="accent1"/>
                </a:solidFill>
                <a:round/>
              </a:ln>
              <a:effectLst/>
            </c:spPr>
          </c:errBars>
          <c:xVal>
            <c:numRef>
              <c:f>'All Cities'!$N$155:$N$157</c:f>
              <c:numCache>
                <c:formatCode>0%;\-0%;0%</c:formatCode>
                <c:ptCount val="3"/>
                <c:pt idx="0">
                  <c:v>0.45</c:v>
                </c:pt>
                <c:pt idx="1">
                  <c:v>0.31</c:v>
                </c:pt>
                <c:pt idx="2">
                  <c:v>0.31</c:v>
                </c:pt>
              </c:numCache>
            </c:numRef>
          </c:xVal>
          <c:yVal>
            <c:numRef>
              <c:f>'All Cities'!$O$155:$O$157</c:f>
              <c:numCache>
                <c:formatCode>General</c:formatCode>
                <c:ptCount val="3"/>
                <c:pt idx="0">
                  <c:v>1</c:v>
                </c:pt>
                <c:pt idx="1">
                  <c:v>2</c:v>
                </c:pt>
                <c:pt idx="2">
                  <c:v>3</c:v>
                </c:pt>
              </c:numCache>
            </c:numRef>
          </c:yVal>
          <c:smooth val="0"/>
          <c:extLst>
            <c:ext xmlns:c16="http://schemas.microsoft.com/office/drawing/2014/chart" uri="{C3380CC4-5D6E-409C-BE32-E72D297353CC}">
              <c16:uniqueId val="{00000001-4C5B-4B85-BE45-F4E8BCBF35FE}"/>
            </c:ext>
          </c:extLst>
        </c:ser>
        <c:ser>
          <c:idx val="1"/>
          <c:order val="1"/>
          <c:tx>
            <c:strRef>
              <c:f>'All Cities'!$P$154</c:f>
              <c:strCache>
                <c:ptCount val="1"/>
                <c:pt idx="0">
                  <c:v>label holder</c:v>
                </c:pt>
              </c:strCache>
            </c:strRef>
          </c:tx>
          <c:spPr>
            <a:ln w="25400" cap="rnd">
              <a:noFill/>
              <a:round/>
            </a:ln>
            <a:effectLst/>
          </c:spPr>
          <c:marker>
            <c:symbol val="circle"/>
            <c:size val="5"/>
            <c:spPr>
              <a:noFill/>
              <a:ln w="9525">
                <a:noFill/>
              </a:ln>
              <a:effectLst/>
            </c:spPr>
          </c:marker>
          <c:dLbls>
            <c:dLbl>
              <c:idx val="0"/>
              <c:tx>
                <c:strRef>
                  <c:f>'All Cities'!$M$155</c:f>
                  <c:strCache>
                    <c:ptCount val="1"/>
                    <c:pt idx="0">
                      <c:v>2025</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{C88635A6-67E8-4E33-AB88-BFB0372BCBD8}</c15:txfldGUID>
                      <c15:f>'All Cities'!$M$155</c15:f>
                      <c15:dlblFieldTableCache>
                        <c:ptCount val="1"/>
                        <c:pt idx="0">
                          <c:v>2025</c:v>
                        </c:pt>
                      </c15:dlblFieldTableCache>
                    </c15:dlblFTEntry>
                  </c15:dlblFieldTable>
                  <c15:showDataLabelsRange val="0"/>
                </c:ext>
                <c:ext xmlns:c16="http://schemas.microsoft.com/office/drawing/2014/chart" uri="{C3380CC4-5D6E-409C-BE32-E72D297353CC}">
                  <c16:uniqueId val="{00000002-4C5B-4B85-BE45-F4E8BCBF35FE}"/>
                </c:ext>
              </c:extLst>
            </c:dLbl>
            <c:dLbl>
              <c:idx val="1"/>
              <c:tx>
                <c:strRef>
                  <c:f>'All Cities'!$M$156</c:f>
                  <c:strCache>
                    <c:ptCount val="1"/>
                    <c:pt idx="0">
                      <c:v>2024</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{AC6A9FA0-72EC-4199-A2AF-A524D04F9243}</c15:txfldGUID>
                      <c15:f>'All Cities'!$M$156</c15:f>
                      <c15:dlblFieldTableCache>
                        <c:ptCount val="1"/>
                        <c:pt idx="0">
                          <c:v>2024</c:v>
                        </c:pt>
                      </c15:dlblFieldTableCache>
                    </c15:dlblFTEntry>
                  </c15:dlblFieldTable>
                  <c15:showDataLabelsRange val="0"/>
                </c:ext>
                <c:ext xmlns:c16="http://schemas.microsoft.com/office/drawing/2014/chart" uri="{C3380CC4-5D6E-409C-BE32-E72D297353CC}">
                  <c16:uniqueId val="{00000003-4C5B-4B85-BE45-F4E8BCBF35FE}"/>
                </c:ext>
              </c:extLst>
            </c:dLbl>
            <c:dLbl>
              <c:idx val="2"/>
              <c:tx>
                <c:strRef>
                  <c:f>'All Cities'!$M$157</c:f>
                  <c:strCache>
                    <c:ptCount val="1"/>
                    <c:pt idx="0">
                      <c:v>2023</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{86AA7854-1FAA-486A-90B0-7D652CEED0FF}</c15:txfldGUID>
                      <c15:f>'All Cities'!$M$157</c15:f>
                      <c15:dlblFieldTableCache>
                        <c:ptCount val="1"/>
                        <c:pt idx="0">
                          <c:v>2023</c:v>
                        </c:pt>
                      </c15:dlblFieldTableCache>
                    </c15:dlblFTEntry>
                  </c15:dlblFieldTable>
                  <c15:showDataLabelsRange val="0"/>
                </c:ext>
                <c:ext xmlns:c16="http://schemas.microsoft.com/office/drawing/2014/chart" uri="{C3380CC4-5D6E-409C-BE32-E72D297353CC}">
                  <c16:uniqueId val="{00000004-4C5B-4B85-BE45-F4E8BCBF35FE}"/>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Cities'!$P$155:$P$157</c:f>
              <c:numCache>
                <c:formatCode>General</c:formatCode>
                <c:ptCount val="3"/>
                <c:pt idx="0">
                  <c:v>0</c:v>
                </c:pt>
                <c:pt idx="1">
                  <c:v>0</c:v>
                </c:pt>
                <c:pt idx="2">
                  <c:v>0</c:v>
                </c:pt>
              </c:numCache>
            </c:numRef>
          </c:xVal>
          <c:yVal>
            <c:numRef>
              <c:f>'All Cities'!$O$155:$O$157</c:f>
              <c:numCache>
                <c:formatCode>General</c:formatCode>
                <c:ptCount val="3"/>
                <c:pt idx="0">
                  <c:v>1</c:v>
                </c:pt>
                <c:pt idx="1">
                  <c:v>2</c:v>
                </c:pt>
                <c:pt idx="2">
                  <c:v>3</c:v>
                </c:pt>
              </c:numCache>
            </c:numRef>
          </c:yVal>
          <c:smooth val="0"/>
          <c:extLst>
            <c:ext xmlns:c16="http://schemas.microsoft.com/office/drawing/2014/chart" uri="{C3380CC4-5D6E-409C-BE32-E72D297353CC}">
              <c16:uniqueId val="{00000005-4C5B-4B85-BE45-F4E8BCBF35FE}"/>
            </c:ext>
          </c:extLst>
        </c:ser>
        <c:dLbls>
          <c:showLegendKey val="0"/>
          <c:showVal val="0"/>
          <c:showCatName val="0"/>
          <c:showSerName val="0"/>
          <c:showPercent val="0"/>
          <c:showBubbleSize val="0"/>
        </c:dLbls>
        <c:axId val="2127936287"/>
        <c:axId val="2127933407"/>
      </c:scatterChart>
      <c:valAx>
        <c:axId val="2127936287"/>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2127933407"/>
        <c:crosses val="autoZero"/>
        <c:crossBetween val="midCat"/>
        <c:majorUnit val="0.2"/>
      </c:valAx>
      <c:valAx>
        <c:axId val="2127933407"/>
        <c:scaling>
          <c:orientation val="minMax"/>
          <c:max val="4"/>
        </c:scaling>
        <c:delete val="1"/>
        <c:axPos val="l"/>
        <c:numFmt formatCode="General" sourceLinked="1"/>
        <c:majorTickMark val="none"/>
        <c:minorTickMark val="none"/>
        <c:tickLblPos val="nextTo"/>
        <c:crossAx val="2127936287"/>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solidFill>
                  <a:schemeClr val="accent1">
                    <a:lumMod val="75000"/>
                  </a:schemeClr>
                </a:solidFill>
              </a:rPr>
              <a:t>% who grew their engineering interest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614769661783938"/>
          <c:y val="0.17151445086705203"/>
          <c:w val="0.76474870453562993"/>
          <c:h val="0.72158026489463378"/>
        </c:manualLayout>
      </c:layout>
      <c:scatterChart>
        <c:scatterStyle val="lineMarker"/>
        <c:varyColors val="0"/>
        <c:ser>
          <c:idx val="0"/>
          <c:order val="0"/>
          <c:tx>
            <c:strRef>
              <c:f>'All Cities'!$N$167</c:f>
              <c:strCache>
                <c:ptCount val="1"/>
                <c:pt idx="0">
                  <c:v>1</c:v>
                </c:pt>
              </c:strCache>
            </c:strRef>
          </c:tx>
          <c:spPr>
            <a:ln w="38100" cap="rnd">
              <a:noFill/>
              <a:round/>
            </a:ln>
            <a:effectLst/>
          </c:spPr>
          <c:marker>
            <c:symbol val="circle"/>
            <c:size val="15"/>
            <c:spPr>
              <a:solidFill>
                <a:schemeClr val="accent1"/>
              </a:solidFill>
              <a:ln w="9525">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chemeClr val="accent1"/>
                </a:solidFill>
                <a:round/>
              </a:ln>
              <a:effectLst/>
            </c:spPr>
          </c:errBars>
          <c:xVal>
            <c:numRef>
              <c:f>'All Cities'!$M$168</c:f>
              <c:numCache>
                <c:formatCode>0%</c:formatCode>
                <c:ptCount val="1"/>
                <c:pt idx="0">
                  <c:v>0.37</c:v>
                </c:pt>
              </c:numCache>
            </c:numRef>
          </c:xVal>
          <c:yVal>
            <c:numRef>
              <c:f>'All Cities'!$N$168</c:f>
              <c:numCache>
                <c:formatCode>General</c:formatCode>
                <c:ptCount val="1"/>
                <c:pt idx="0">
                  <c:v>2</c:v>
                </c:pt>
              </c:numCache>
            </c:numRef>
          </c:yVal>
          <c:smooth val="0"/>
          <c:extLst>
            <c:ext xmlns:c16="http://schemas.microsoft.com/office/drawing/2014/chart" uri="{C3380CC4-5D6E-409C-BE32-E72D297353CC}">
              <c16:uniqueId val="{00000000-C750-448F-A0C3-BE24E5109512}"/>
            </c:ext>
          </c:extLst>
        </c:ser>
        <c:ser>
          <c:idx val="1"/>
          <c:order val="1"/>
          <c:tx>
            <c:strRef>
              <c:f>'All Cities'!$O$166</c:f>
              <c:strCache>
                <c:ptCount val="1"/>
                <c:pt idx="0">
                  <c:v>label holder</c:v>
                </c:pt>
              </c:strCache>
            </c:strRef>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C750-448F-A0C3-BE24E5109512}"/>
                </c:ext>
              </c:extLst>
            </c:dLbl>
            <c:dLbl>
              <c:idx val="1"/>
              <c:tx>
                <c:strRef>
                  <c:f>'All Cities'!$L$168</c:f>
                  <c:strCache>
                    <c:ptCount val="1"/>
                    <c:pt idx="0">
                      <c:v>Cohorts 1-2</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{4B28634B-2BEF-49AE-8FC6-0CBC9A436A0C}</c15:txfldGUID>
                      <c15:f>'All Cities'!$L$168</c15:f>
                      <c15:dlblFieldTableCache>
                        <c:ptCount val="1"/>
                        <c:pt idx="0">
                          <c:v>Cohorts 1-2</c:v>
                        </c:pt>
                      </c15:dlblFieldTableCache>
                    </c15:dlblFTEntry>
                  </c15:dlblFieldTable>
                  <c15:showDataLabelsRange val="0"/>
                </c:ext>
                <c:ext xmlns:c16="http://schemas.microsoft.com/office/drawing/2014/chart" uri="{C3380CC4-5D6E-409C-BE32-E72D297353CC}">
                  <c16:uniqueId val="{00000002-C750-448F-A0C3-BE24E510951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Cities'!$O$167:$O$169</c:f>
              <c:numCache>
                <c:formatCode>General</c:formatCode>
                <c:ptCount val="3"/>
                <c:pt idx="0">
                  <c:v>0</c:v>
                </c:pt>
                <c:pt idx="1">
                  <c:v>0</c:v>
                </c:pt>
              </c:numCache>
            </c:numRef>
          </c:xVal>
          <c:yVal>
            <c:numRef>
              <c:f>'All Cities'!$N$167:$N$169</c:f>
              <c:numCache>
                <c:formatCode>General</c:formatCode>
                <c:ptCount val="3"/>
                <c:pt idx="0">
                  <c:v>1</c:v>
                </c:pt>
                <c:pt idx="1">
                  <c:v>2</c:v>
                </c:pt>
              </c:numCache>
            </c:numRef>
          </c:yVal>
          <c:smooth val="0"/>
          <c:extLst>
            <c:ext xmlns:c16="http://schemas.microsoft.com/office/drawing/2014/chart" uri="{C3380CC4-5D6E-409C-BE32-E72D297353CC}">
              <c16:uniqueId val="{00000003-C750-448F-A0C3-BE24E5109512}"/>
            </c:ext>
          </c:extLst>
        </c:ser>
        <c:dLbls>
          <c:showLegendKey val="0"/>
          <c:showVal val="0"/>
          <c:showCatName val="0"/>
          <c:showSerName val="0"/>
          <c:showPercent val="0"/>
          <c:showBubbleSize val="0"/>
        </c:dLbls>
        <c:axId val="2127955487"/>
        <c:axId val="2127957407"/>
      </c:scatterChart>
      <c:valAx>
        <c:axId val="2127955487"/>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2127957407"/>
        <c:crosses val="autoZero"/>
        <c:crossBetween val="midCat"/>
        <c:majorUnit val="0.2"/>
      </c:valAx>
      <c:valAx>
        <c:axId val="2127957407"/>
        <c:scaling>
          <c:orientation val="minMax"/>
          <c:max val="3"/>
        </c:scaling>
        <c:delete val="1"/>
        <c:axPos val="l"/>
        <c:numFmt formatCode="General" sourceLinked="1"/>
        <c:majorTickMark val="none"/>
        <c:minorTickMark val="none"/>
        <c:tickLblPos val="nextTo"/>
        <c:crossAx val="2127955487"/>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solidFill>
                  <a:schemeClr val="accent1">
                    <a:lumMod val="75000"/>
                  </a:schemeClr>
                </a:solidFill>
              </a:rPr>
              <a:t>% who grew their engineering interest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614769661783938"/>
          <c:y val="0.17151445086705203"/>
          <c:w val="0.76474870453562993"/>
          <c:h val="0.72158026489463378"/>
        </c:manualLayout>
      </c:layout>
      <c:scatterChart>
        <c:scatterStyle val="lineMarker"/>
        <c:varyColors val="0"/>
        <c:ser>
          <c:idx val="0"/>
          <c:order val="0"/>
          <c:tx>
            <c:strRef>
              <c:f>'All Cities'!$N$167</c:f>
              <c:strCache>
                <c:ptCount val="1"/>
                <c:pt idx="0">
                  <c:v>1</c:v>
                </c:pt>
              </c:strCache>
            </c:strRef>
          </c:tx>
          <c:spPr>
            <a:ln w="38100" cap="rnd">
              <a:noFill/>
              <a:round/>
            </a:ln>
            <a:effectLst/>
          </c:spPr>
          <c:marker>
            <c:symbol val="circle"/>
            <c:size val="15"/>
            <c:spPr>
              <a:solidFill>
                <a:schemeClr val="accent1"/>
              </a:solidFill>
              <a:ln w="9525">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chemeClr val="accent1"/>
                </a:solidFill>
                <a:round/>
              </a:ln>
              <a:effectLst/>
            </c:spPr>
          </c:errBars>
          <c:xVal>
            <c:numRef>
              <c:f>'All Cities'!$M$168</c:f>
              <c:numCache>
                <c:formatCode>0%</c:formatCode>
                <c:ptCount val="1"/>
                <c:pt idx="0">
                  <c:v>0.37</c:v>
                </c:pt>
              </c:numCache>
            </c:numRef>
          </c:xVal>
          <c:yVal>
            <c:numRef>
              <c:f>'All Cities'!$N$168</c:f>
              <c:numCache>
                <c:formatCode>General</c:formatCode>
                <c:ptCount val="1"/>
                <c:pt idx="0">
                  <c:v>2</c:v>
                </c:pt>
              </c:numCache>
            </c:numRef>
          </c:yVal>
          <c:smooth val="0"/>
          <c:extLst>
            <c:ext xmlns:c16="http://schemas.microsoft.com/office/drawing/2014/chart" uri="{C3380CC4-5D6E-409C-BE32-E72D297353CC}">
              <c16:uniqueId val="{00000000-C750-448F-A0C3-BE24E5109512}"/>
            </c:ext>
          </c:extLst>
        </c:ser>
        <c:ser>
          <c:idx val="1"/>
          <c:order val="1"/>
          <c:tx>
            <c:strRef>
              <c:f>'All Cities'!$O$166</c:f>
              <c:strCache>
                <c:ptCount val="1"/>
                <c:pt idx="0">
                  <c:v>label holder</c:v>
                </c:pt>
              </c:strCache>
            </c:strRef>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C750-448F-A0C3-BE24E5109512}"/>
                </c:ext>
              </c:extLst>
            </c:dLbl>
            <c:dLbl>
              <c:idx val="1"/>
              <c:tx>
                <c:strRef>
                  <c:f>'All Cities'!$L$168</c:f>
                  <c:strCache>
                    <c:ptCount val="1"/>
                    <c:pt idx="0">
                      <c:v>Cohorts 1-2</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{9F5E41A8-7102-4D09-8C34-C2F50FA09D6E}</c15:txfldGUID>
                      <c15:f>'All Cities'!$L$168</c15:f>
                      <c15:dlblFieldTableCache>
                        <c:ptCount val="1"/>
                        <c:pt idx="0">
                          <c:v>Cohorts 1-2</c:v>
                        </c:pt>
                      </c15:dlblFieldTableCache>
                    </c15:dlblFTEntry>
                  </c15:dlblFieldTable>
                  <c15:showDataLabelsRange val="0"/>
                </c:ext>
                <c:ext xmlns:c16="http://schemas.microsoft.com/office/drawing/2014/chart" uri="{C3380CC4-5D6E-409C-BE32-E72D297353CC}">
                  <c16:uniqueId val="{00000002-C750-448F-A0C3-BE24E510951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Cities'!$O$167:$O$169</c:f>
              <c:numCache>
                <c:formatCode>General</c:formatCode>
                <c:ptCount val="3"/>
                <c:pt idx="0">
                  <c:v>0</c:v>
                </c:pt>
                <c:pt idx="1">
                  <c:v>0</c:v>
                </c:pt>
              </c:numCache>
            </c:numRef>
          </c:xVal>
          <c:yVal>
            <c:numRef>
              <c:f>'All Cities'!$N$167:$N$169</c:f>
              <c:numCache>
                <c:formatCode>General</c:formatCode>
                <c:ptCount val="3"/>
                <c:pt idx="0">
                  <c:v>1</c:v>
                </c:pt>
                <c:pt idx="1">
                  <c:v>2</c:v>
                </c:pt>
              </c:numCache>
            </c:numRef>
          </c:yVal>
          <c:smooth val="0"/>
          <c:extLst>
            <c:ext xmlns:c16="http://schemas.microsoft.com/office/drawing/2014/chart" uri="{C3380CC4-5D6E-409C-BE32-E72D297353CC}">
              <c16:uniqueId val="{00000003-C750-448F-A0C3-BE24E5109512}"/>
            </c:ext>
          </c:extLst>
        </c:ser>
        <c:dLbls>
          <c:showLegendKey val="0"/>
          <c:showVal val="0"/>
          <c:showCatName val="0"/>
          <c:showSerName val="0"/>
          <c:showPercent val="0"/>
          <c:showBubbleSize val="0"/>
        </c:dLbls>
        <c:axId val="2127955487"/>
        <c:axId val="2127957407"/>
      </c:scatterChart>
      <c:valAx>
        <c:axId val="2127955487"/>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2127957407"/>
        <c:crosses val="autoZero"/>
        <c:crossBetween val="midCat"/>
        <c:majorUnit val="0.2"/>
      </c:valAx>
      <c:valAx>
        <c:axId val="2127957407"/>
        <c:scaling>
          <c:orientation val="minMax"/>
          <c:max val="3"/>
        </c:scaling>
        <c:delete val="1"/>
        <c:axPos val="l"/>
        <c:numFmt formatCode="General" sourceLinked="1"/>
        <c:majorTickMark val="none"/>
        <c:minorTickMark val="none"/>
        <c:tickLblPos val="nextTo"/>
        <c:crossAx val="2127955487"/>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solidFill>
                  <a:schemeClr val="accent1">
                    <a:lumMod val="75000"/>
                  </a:schemeClr>
                </a:solidFill>
              </a:rPr>
              <a:t>Average baseline score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835061531137655"/>
          <c:y val="0.17251162790697674"/>
          <c:w val="0.76467335194596509"/>
          <c:h val="0.71996154550448632"/>
        </c:manualLayout>
      </c:layout>
      <c:scatterChart>
        <c:scatterStyle val="lineMarker"/>
        <c:varyColors val="0"/>
        <c:ser>
          <c:idx val="0"/>
          <c:order val="0"/>
          <c:spPr>
            <a:ln w="38100" cap="rnd">
              <a:noFill/>
              <a:round/>
            </a:ln>
            <a:effectLst/>
          </c:spPr>
          <c:marker>
            <c:symbol val="circle"/>
            <c:size val="15"/>
            <c:spPr>
              <a:solidFill>
                <a:schemeClr val="accent1"/>
              </a:solidFill>
              <a:ln w="9525">
                <a:solidFill>
                  <a:schemeClr val="accent1"/>
                </a:solidFill>
              </a:ln>
              <a:effectLst/>
            </c:spPr>
          </c:marker>
          <c:dPt>
            <c:idx val="0"/>
            <c:marker>
              <c:symbol val="circle"/>
              <c:size val="15"/>
              <c:spPr>
                <a:solidFill>
                  <a:srgbClr val="FE5000"/>
                </a:solidFill>
                <a:ln w="9525">
                  <a:solidFill>
                    <a:srgbClr val="FFC000"/>
                  </a:solidFill>
                </a:ln>
                <a:effectLst/>
              </c:spPr>
            </c:marker>
            <c:bubble3D val="0"/>
            <c:extLst>
              <c:ext xmlns:c16="http://schemas.microsoft.com/office/drawing/2014/chart" uri="{C3380CC4-5D6E-409C-BE32-E72D297353CC}">
                <c16:uniqueId val="{00000000-F520-43C6-905B-4D237291F5E8}"/>
              </c:ext>
            </c:extLst>
          </c:dPt>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chemeClr val="accent1"/>
                </a:solidFill>
                <a:round/>
              </a:ln>
              <a:effectLst/>
            </c:spPr>
          </c:errBars>
          <c:xVal>
            <c:numRef>
              <c:f>'All Cities'!$M$180:$M$182</c:f>
              <c:numCache>
                <c:formatCode>_(* #,##0_);_(* \(#,##0\);_(* "-"??_);_(@_)</c:formatCode>
                <c:ptCount val="3"/>
                <c:pt idx="0">
                  <c:v>88.067999999999998</c:v>
                </c:pt>
                <c:pt idx="1">
                  <c:v>84.772000000000006</c:v>
                </c:pt>
              </c:numCache>
            </c:numRef>
          </c:xVal>
          <c:yVal>
            <c:numRef>
              <c:f>'All Cities'!$N$180:$N$182</c:f>
              <c:numCache>
                <c:formatCode>General</c:formatCode>
                <c:ptCount val="3"/>
                <c:pt idx="0">
                  <c:v>1</c:v>
                </c:pt>
                <c:pt idx="1">
                  <c:v>2</c:v>
                </c:pt>
              </c:numCache>
            </c:numRef>
          </c:yVal>
          <c:smooth val="0"/>
          <c:extLst>
            <c:ext xmlns:c16="http://schemas.microsoft.com/office/drawing/2014/chart" uri="{C3380CC4-5D6E-409C-BE32-E72D297353CC}">
              <c16:uniqueId val="{00000001-F520-43C6-905B-4D237291F5E8}"/>
            </c:ext>
          </c:extLst>
        </c:ser>
        <c:ser>
          <c:idx val="1"/>
          <c:order val="1"/>
          <c:tx>
            <c:strRef>
              <c:f>'All Cities'!$O$179</c:f>
              <c:strCache>
                <c:ptCount val="1"/>
                <c:pt idx="0">
                  <c:v>label holder</c:v>
                </c:pt>
              </c:strCache>
            </c:strRef>
          </c:tx>
          <c:spPr>
            <a:ln w="25400" cap="rnd">
              <a:noFill/>
              <a:round/>
            </a:ln>
            <a:effectLst/>
          </c:spPr>
          <c:marker>
            <c:symbol val="circle"/>
            <c:size val="5"/>
            <c:spPr>
              <a:noFill/>
              <a:ln w="9525">
                <a:noFill/>
              </a:ln>
              <a:effectLst/>
            </c:spPr>
          </c:marker>
          <c:dLbls>
            <c:dLbl>
              <c:idx val="0"/>
              <c:tx>
                <c:strRef>
                  <c:f>'All Cities'!$L$180</c:f>
                  <c:strCache>
                    <c:ptCount val="1"/>
                    <c:pt idx="0">
                      <c:v>Cohort 4</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{5C35CC99-004F-461B-BB56-30FBBB0D6888}</c15:txfldGUID>
                      <c15:f>'All Cities'!$L$180</c15:f>
                      <c15:dlblFieldTableCache>
                        <c:ptCount val="1"/>
                        <c:pt idx="0">
                          <c:v>Cohort 4</c:v>
                        </c:pt>
                      </c15:dlblFieldTableCache>
                    </c15:dlblFTEntry>
                  </c15:dlblFieldTable>
                  <c15:showDataLabelsRange val="0"/>
                </c:ext>
                <c:ext xmlns:c16="http://schemas.microsoft.com/office/drawing/2014/chart" uri="{C3380CC4-5D6E-409C-BE32-E72D297353CC}">
                  <c16:uniqueId val="{00000002-F520-43C6-905B-4D237291F5E8}"/>
                </c:ext>
              </c:extLst>
            </c:dLbl>
            <c:dLbl>
              <c:idx val="1"/>
              <c:tx>
                <c:strRef>
                  <c:f>'All Cities'!$L$181</c:f>
                  <c:strCache>
                    <c:ptCount val="1"/>
                    <c:pt idx="0">
                      <c:v>Cohorts 1-3</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{6072AD63-3BA2-481F-B178-CCB3C92E48DA}</c15:txfldGUID>
                      <c15:f>'All Cities'!$L$181</c15:f>
                      <c15:dlblFieldTableCache>
                        <c:ptCount val="1"/>
                        <c:pt idx="0">
                          <c:v>Cohorts 1-3</c:v>
                        </c:pt>
                      </c15:dlblFieldTableCache>
                    </c15:dlblFTEntry>
                  </c15:dlblFieldTable>
                  <c15:showDataLabelsRange val="0"/>
                </c:ext>
                <c:ext xmlns:c16="http://schemas.microsoft.com/office/drawing/2014/chart" uri="{C3380CC4-5D6E-409C-BE32-E72D297353CC}">
                  <c16:uniqueId val="{00000003-F520-43C6-905B-4D237291F5E8}"/>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Cities'!$O$180:$O$182</c:f>
              <c:numCache>
                <c:formatCode>General</c:formatCode>
                <c:ptCount val="3"/>
                <c:pt idx="0">
                  <c:v>0</c:v>
                </c:pt>
                <c:pt idx="1">
                  <c:v>0</c:v>
                </c:pt>
              </c:numCache>
            </c:numRef>
          </c:xVal>
          <c:yVal>
            <c:numRef>
              <c:f>'All Cities'!$N$180:$N$182</c:f>
              <c:numCache>
                <c:formatCode>General</c:formatCode>
                <c:ptCount val="3"/>
                <c:pt idx="0">
                  <c:v>1</c:v>
                </c:pt>
                <c:pt idx="1">
                  <c:v>2</c:v>
                </c:pt>
              </c:numCache>
            </c:numRef>
          </c:yVal>
          <c:smooth val="0"/>
          <c:extLst>
            <c:ext xmlns:c16="http://schemas.microsoft.com/office/drawing/2014/chart" uri="{C3380CC4-5D6E-409C-BE32-E72D297353CC}">
              <c16:uniqueId val="{00000004-F520-43C6-905B-4D237291F5E8}"/>
            </c:ext>
          </c:extLst>
        </c:ser>
        <c:dLbls>
          <c:showLegendKey val="0"/>
          <c:showVal val="0"/>
          <c:showCatName val="0"/>
          <c:showSerName val="0"/>
          <c:showPercent val="0"/>
          <c:showBubbleSize val="0"/>
        </c:dLbls>
        <c:axId val="738305775"/>
        <c:axId val="738299535"/>
      </c:scatterChart>
      <c:valAx>
        <c:axId val="738305775"/>
        <c:scaling>
          <c:orientation val="minMax"/>
          <c:max val="100"/>
          <c:min val="0"/>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738299535"/>
        <c:crosses val="autoZero"/>
        <c:crossBetween val="midCat"/>
        <c:majorUnit val="20"/>
      </c:valAx>
      <c:valAx>
        <c:axId val="738299535"/>
        <c:scaling>
          <c:orientation val="minMax"/>
          <c:max val="3"/>
        </c:scaling>
        <c:delete val="1"/>
        <c:axPos val="l"/>
        <c:numFmt formatCode="General" sourceLinked="1"/>
        <c:majorTickMark val="none"/>
        <c:minorTickMark val="none"/>
        <c:tickLblPos val="nextTo"/>
        <c:crossAx val="738305775"/>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r>
              <a:rPr lang="en-US">
                <a:solidFill>
                  <a:schemeClr val="accent1">
                    <a:lumMod val="75000"/>
                  </a:schemeClr>
                </a:solidFill>
              </a:rPr>
              <a:t>% who grew their EHoM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endParaRPr lang="en-US"/>
        </a:p>
      </c:txPr>
    </c:title>
    <c:autoTitleDeleted val="0"/>
    <c:plotArea>
      <c:layout>
        <c:manualLayout>
          <c:layoutTarget val="inner"/>
          <c:xMode val="edge"/>
          <c:yMode val="edge"/>
          <c:x val="0.11229244466833857"/>
          <c:y val="0.20217847769028871"/>
          <c:w val="0.82856285523419448"/>
          <c:h val="0.67200021872265969"/>
        </c:manualLayout>
      </c:layout>
      <c:scatterChart>
        <c:scatterStyle val="lineMarker"/>
        <c:varyColors val="0"/>
        <c:ser>
          <c:idx val="0"/>
          <c:order val="0"/>
          <c:spPr>
            <a:ln w="38100" cap="rnd">
              <a:noFill/>
              <a:round/>
            </a:ln>
            <a:effectLst/>
          </c:spPr>
          <c:marker>
            <c:symbol val="circle"/>
            <c:size val="15"/>
            <c:spPr>
              <a:solidFill>
                <a:schemeClr val="accent5"/>
              </a:solidFill>
              <a:ln w="9525">
                <a:noFill/>
              </a:ln>
              <a:effectLst/>
            </c:spPr>
          </c:marker>
          <c:errBars>
            <c:errDir val="y"/>
            <c:errBarType val="minus"/>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rgbClr val="FE5000"/>
                </a:solidFill>
                <a:round/>
              </a:ln>
              <a:effectLst/>
            </c:spPr>
          </c:errBars>
          <c:xVal>
            <c:numRef>
              <c:f>'All Cities'!$D$223:$D$225</c:f>
              <c:numCache>
                <c:formatCode>General</c:formatCode>
                <c:ptCount val="3"/>
                <c:pt idx="0" formatCode="0%">
                  <c:v>0.88963210702341133</c:v>
                </c:pt>
              </c:numCache>
            </c:numRef>
          </c:xVal>
          <c:yVal>
            <c:numRef>
              <c:f>'All Cities'!$E$223:$E$225</c:f>
              <c:numCache>
                <c:formatCode>General</c:formatCode>
                <c:ptCount val="3"/>
                <c:pt idx="0">
                  <c:v>1</c:v>
                </c:pt>
              </c:numCache>
            </c:numRef>
          </c:yVal>
          <c:smooth val="0"/>
          <c:extLst>
            <c:ext xmlns:c16="http://schemas.microsoft.com/office/drawing/2014/chart" uri="{C3380CC4-5D6E-409C-BE32-E72D297353CC}">
              <c16:uniqueId val="{00000000-4775-4EAE-BAF1-E35A96B7CFB0}"/>
            </c:ext>
          </c:extLst>
        </c:ser>
        <c:ser>
          <c:idx val="1"/>
          <c:order val="1"/>
          <c:tx>
            <c:strRef>
              <c:f>'All Cities'!$F$222</c:f>
              <c:strCache>
                <c:ptCount val="1"/>
                <c:pt idx="0">
                  <c:v>label holder</c:v>
                </c:pt>
              </c:strCache>
            </c:strRef>
          </c:tx>
          <c:spPr>
            <a:ln w="25400" cap="rnd">
              <a:noFill/>
              <a:round/>
            </a:ln>
            <a:effectLst/>
          </c:spPr>
          <c:marker>
            <c:symbol val="circle"/>
            <c:size val="5"/>
            <c:spPr>
              <a:noFill/>
              <a:ln w="9525">
                <a:noFill/>
              </a:ln>
              <a:effectLst/>
            </c:spPr>
          </c:marker>
          <c:dLbls>
            <c:dLbl>
              <c:idx val="0"/>
              <c:tx>
                <c:rich>
                  <a:bodyPr/>
                  <a:lstStyle/>
                  <a:p>
                    <a:r>
                      <a:rPr lang="en-US"/>
                      <a:t>2025</a:t>
                    </a:r>
                  </a:p>
                </c:rich>
              </c:tx>
              <c:dLblPos val="l"/>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775-4EAE-BAF1-E35A96B7CFB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Cities'!$F$223:$F$224</c:f>
              <c:numCache>
                <c:formatCode>General</c:formatCode>
                <c:ptCount val="2"/>
                <c:pt idx="0">
                  <c:v>0</c:v>
                </c:pt>
              </c:numCache>
            </c:numRef>
          </c:xVal>
          <c:yVal>
            <c:numRef>
              <c:f>'All Cities'!$E$223:$E$224</c:f>
              <c:numCache>
                <c:formatCode>General</c:formatCode>
                <c:ptCount val="2"/>
                <c:pt idx="0">
                  <c:v>1</c:v>
                </c:pt>
              </c:numCache>
            </c:numRef>
          </c:yVal>
          <c:smooth val="0"/>
          <c:extLst>
            <c:ext xmlns:c16="http://schemas.microsoft.com/office/drawing/2014/chart" uri="{C3380CC4-5D6E-409C-BE32-E72D297353CC}">
              <c16:uniqueId val="{00000002-4775-4EAE-BAF1-E35A96B7CFB0}"/>
            </c:ext>
          </c:extLst>
        </c:ser>
        <c:dLbls>
          <c:showLegendKey val="0"/>
          <c:showVal val="0"/>
          <c:showCatName val="0"/>
          <c:showSerName val="0"/>
          <c:showPercent val="0"/>
          <c:showBubbleSize val="0"/>
        </c:dLbls>
        <c:axId val="452488079"/>
        <c:axId val="452486639"/>
      </c:scatterChart>
      <c:valAx>
        <c:axId val="45248807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452486639"/>
        <c:crosses val="autoZero"/>
        <c:crossBetween val="midCat"/>
      </c:valAx>
      <c:valAx>
        <c:axId val="452486639"/>
        <c:scaling>
          <c:orientation val="minMax"/>
          <c:max val="2"/>
        </c:scaling>
        <c:delete val="1"/>
        <c:axPos val="l"/>
        <c:numFmt formatCode="General" sourceLinked="1"/>
        <c:majorTickMark val="none"/>
        <c:minorTickMark val="none"/>
        <c:tickLblPos val="nextTo"/>
        <c:crossAx val="452488079"/>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solidFill>
                  <a:schemeClr val="accent1">
                    <a:lumMod val="75000"/>
                  </a:schemeClr>
                </a:solidFill>
              </a:rPr>
              <a:t>% who grew</a:t>
            </a:r>
            <a:r>
              <a:rPr lang="en-US" sz="1600" baseline="0">
                <a:solidFill>
                  <a:schemeClr val="accent1">
                    <a:lumMod val="75000"/>
                  </a:schemeClr>
                </a:solidFill>
              </a:rPr>
              <a:t> their EHoM</a:t>
            </a:r>
            <a:endParaRPr lang="en-US" sz="1600">
              <a:solidFill>
                <a:schemeClr val="accent1">
                  <a:lumMod val="75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991426071741031"/>
          <c:y val="0.17092165898617512"/>
          <c:w val="0.80102318460192468"/>
          <c:h val="0.72254254508509019"/>
        </c:manualLayout>
      </c:layout>
      <c:scatterChart>
        <c:scatterStyle val="lineMarker"/>
        <c:varyColors val="0"/>
        <c:ser>
          <c:idx val="0"/>
          <c:order val="0"/>
          <c:tx>
            <c:strRef>
              <c:f>'All Cities'!$N$241</c:f>
              <c:strCache>
                <c:ptCount val="1"/>
                <c:pt idx="0">
                  <c:v>1</c:v>
                </c:pt>
              </c:strCache>
            </c:strRef>
          </c:tx>
          <c:spPr>
            <a:ln w="38100" cap="rnd">
              <a:noFill/>
              <a:round/>
            </a:ln>
            <a:effectLst/>
          </c:spPr>
          <c:marker>
            <c:symbol val="circle"/>
            <c:size val="15"/>
            <c:spPr>
              <a:solidFill>
                <a:schemeClr val="accent1"/>
              </a:solidFill>
              <a:ln w="9525">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chemeClr val="accent1"/>
                </a:solidFill>
                <a:round/>
              </a:ln>
              <a:effectLst/>
            </c:spPr>
          </c:errBars>
          <c:xVal>
            <c:numRef>
              <c:f>'All Cities'!$M$242:$M$243</c:f>
              <c:numCache>
                <c:formatCode>0%;\-0%;0%</c:formatCode>
                <c:ptCount val="2"/>
                <c:pt idx="0">
                  <c:v>0.5</c:v>
                </c:pt>
                <c:pt idx="1">
                  <c:v>0.46</c:v>
                </c:pt>
              </c:numCache>
            </c:numRef>
          </c:xVal>
          <c:yVal>
            <c:numRef>
              <c:f>'All Cities'!$N$242:$N$243</c:f>
              <c:numCache>
                <c:formatCode>General</c:formatCode>
                <c:ptCount val="2"/>
                <c:pt idx="0">
                  <c:v>2</c:v>
                </c:pt>
                <c:pt idx="1">
                  <c:v>3</c:v>
                </c:pt>
              </c:numCache>
            </c:numRef>
          </c:yVal>
          <c:smooth val="0"/>
          <c:extLst>
            <c:ext xmlns:c16="http://schemas.microsoft.com/office/drawing/2014/chart" uri="{C3380CC4-5D6E-409C-BE32-E72D297353CC}">
              <c16:uniqueId val="{00000000-186E-4E5F-B438-86B20F86CEB6}"/>
            </c:ext>
          </c:extLst>
        </c:ser>
        <c:ser>
          <c:idx val="1"/>
          <c:order val="1"/>
          <c:tx>
            <c:strRef>
              <c:f>'All Cities'!$O$240</c:f>
              <c:strCache>
                <c:ptCount val="1"/>
                <c:pt idx="0">
                  <c:v>label holder</c:v>
                </c:pt>
              </c:strCache>
            </c:strRef>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186E-4E5F-B438-86B20F86CEB6}"/>
                </c:ext>
              </c:extLst>
            </c:dLbl>
            <c:dLbl>
              <c:idx val="1"/>
              <c:tx>
                <c:strRef>
                  <c:f>'All Cities'!$L$242</c:f>
                  <c:strCache>
                    <c:ptCount val="1"/>
                    <c:pt idx="0">
                      <c:v>2024</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{1FF46FE5-3B36-4B1C-8538-94785573A337}</c15:txfldGUID>
                      <c15:f>'All Cities'!$L$242</c15:f>
                      <c15:dlblFieldTableCache>
                        <c:ptCount val="1"/>
                        <c:pt idx="0">
                          <c:v>2024</c:v>
                        </c:pt>
                      </c15:dlblFieldTableCache>
                    </c15:dlblFTEntry>
                  </c15:dlblFieldTable>
                  <c15:showDataLabelsRange val="0"/>
                </c:ext>
                <c:ext xmlns:c16="http://schemas.microsoft.com/office/drawing/2014/chart" uri="{C3380CC4-5D6E-409C-BE32-E72D297353CC}">
                  <c16:uniqueId val="{00000002-186E-4E5F-B438-86B20F86CEB6}"/>
                </c:ext>
              </c:extLst>
            </c:dLbl>
            <c:dLbl>
              <c:idx val="2"/>
              <c:tx>
                <c:strRef>
                  <c:f>'All Cities'!$L$243</c:f>
                  <c:strCache>
                    <c:ptCount val="1"/>
                    <c:pt idx="0">
                      <c:v>2023</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{AA7BBA97-127E-42D0-9165-ADDA70261757}</c15:txfldGUID>
                      <c15:f>'All Cities'!$L$243</c15:f>
                      <c15:dlblFieldTableCache>
                        <c:ptCount val="1"/>
                        <c:pt idx="0">
                          <c:v>2023</c:v>
                        </c:pt>
                      </c15:dlblFieldTableCache>
                    </c15:dlblFTEntry>
                  </c15:dlblFieldTable>
                  <c15:showDataLabelsRange val="0"/>
                </c:ext>
                <c:ext xmlns:c16="http://schemas.microsoft.com/office/drawing/2014/chart" uri="{C3380CC4-5D6E-409C-BE32-E72D297353CC}">
                  <c16:uniqueId val="{00000003-186E-4E5F-B438-86B20F86CEB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Cities'!$O$241:$O$243</c:f>
              <c:numCache>
                <c:formatCode>General</c:formatCode>
                <c:ptCount val="3"/>
                <c:pt idx="0">
                  <c:v>0</c:v>
                </c:pt>
                <c:pt idx="1">
                  <c:v>0</c:v>
                </c:pt>
                <c:pt idx="2">
                  <c:v>0</c:v>
                </c:pt>
              </c:numCache>
            </c:numRef>
          </c:xVal>
          <c:yVal>
            <c:numRef>
              <c:f>'All Cities'!$N$241:$N$243</c:f>
              <c:numCache>
                <c:formatCode>General</c:formatCode>
                <c:ptCount val="3"/>
                <c:pt idx="0">
                  <c:v>1</c:v>
                </c:pt>
                <c:pt idx="1">
                  <c:v>2</c:v>
                </c:pt>
                <c:pt idx="2">
                  <c:v>3</c:v>
                </c:pt>
              </c:numCache>
            </c:numRef>
          </c:yVal>
          <c:smooth val="0"/>
          <c:extLst>
            <c:ext xmlns:c16="http://schemas.microsoft.com/office/drawing/2014/chart" uri="{C3380CC4-5D6E-409C-BE32-E72D297353CC}">
              <c16:uniqueId val="{00000004-186E-4E5F-B438-86B20F86CEB6}"/>
            </c:ext>
          </c:extLst>
        </c:ser>
        <c:dLbls>
          <c:showLegendKey val="0"/>
          <c:showVal val="0"/>
          <c:showCatName val="0"/>
          <c:showSerName val="0"/>
          <c:showPercent val="0"/>
          <c:showBubbleSize val="0"/>
        </c:dLbls>
        <c:axId val="205822063"/>
        <c:axId val="205823503"/>
      </c:scatterChart>
      <c:valAx>
        <c:axId val="205822063"/>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205823503"/>
        <c:crosses val="autoZero"/>
        <c:crossBetween val="midCat"/>
        <c:majorUnit val="0.2"/>
      </c:valAx>
      <c:valAx>
        <c:axId val="205823503"/>
        <c:scaling>
          <c:orientation val="minMax"/>
          <c:max val="4"/>
        </c:scaling>
        <c:delete val="1"/>
        <c:axPos val="l"/>
        <c:numFmt formatCode="General" sourceLinked="1"/>
        <c:majorTickMark val="none"/>
        <c:minorTickMark val="none"/>
        <c:tickLblPos val="nextTo"/>
        <c:crossAx val="205822063"/>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solidFill>
                  <a:schemeClr val="accent1">
                    <a:lumMod val="75000"/>
                  </a:schemeClr>
                </a:solidFill>
              </a:rPr>
              <a:t>% who grew their EHoM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123542102438864"/>
          <c:y val="0.17092165898617512"/>
          <c:w val="0.78961987887814444"/>
          <c:h val="0.72254254508509019"/>
        </c:manualLayout>
      </c:layout>
      <c:scatterChart>
        <c:scatterStyle val="lineMarker"/>
        <c:varyColors val="0"/>
        <c:ser>
          <c:idx val="0"/>
          <c:order val="0"/>
          <c:spPr>
            <a:ln w="38100" cap="rnd">
              <a:noFill/>
              <a:round/>
            </a:ln>
            <a:effectLst/>
          </c:spPr>
          <c:marker>
            <c:symbol val="circle"/>
            <c:size val="15"/>
            <c:spPr>
              <a:solidFill>
                <a:schemeClr val="accent1"/>
              </a:solidFill>
              <a:ln w="9525">
                <a:solidFill>
                  <a:schemeClr val="accent1"/>
                </a:solidFill>
              </a:ln>
              <a:effectLst/>
            </c:spPr>
          </c:marker>
          <c:dPt>
            <c:idx val="0"/>
            <c:marker>
              <c:symbol val="circle"/>
              <c:size val="15"/>
              <c:spPr>
                <a:solidFill>
                  <a:srgbClr val="FE5000"/>
                </a:solidFill>
                <a:ln w="9525">
                  <a:solidFill>
                    <a:srgbClr val="FE5000"/>
                  </a:solidFill>
                </a:ln>
                <a:effectLst/>
              </c:spPr>
            </c:marker>
            <c:bubble3D val="0"/>
            <c:spPr>
              <a:ln w="38100" cap="rnd">
                <a:solidFill>
                  <a:srgbClr val="FE5000"/>
                </a:solidFill>
                <a:round/>
              </a:ln>
              <a:effectLst/>
            </c:spPr>
            <c:extLst>
              <c:ext xmlns:c16="http://schemas.microsoft.com/office/drawing/2014/chart" uri="{C3380CC4-5D6E-409C-BE32-E72D297353CC}">
                <c16:uniqueId val="{00000000-3682-42BF-A138-18A0B9F18E9B}"/>
              </c:ext>
            </c:extLst>
          </c:dPt>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8575" cap="flat" cmpd="sng" algn="ctr">
                <a:solidFill>
                  <a:schemeClr val="accent1"/>
                </a:solidFill>
                <a:round/>
              </a:ln>
              <a:effectLst/>
            </c:spPr>
          </c:errBars>
          <c:xVal>
            <c:numRef>
              <c:f>'All Cities'!$M$234:$M$236</c:f>
              <c:numCache>
                <c:formatCode>0%;\-0%;0%</c:formatCode>
                <c:ptCount val="3"/>
                <c:pt idx="0">
                  <c:v>0.62</c:v>
                </c:pt>
                <c:pt idx="1">
                  <c:v>0.5</c:v>
                </c:pt>
                <c:pt idx="2">
                  <c:v>0.46</c:v>
                </c:pt>
              </c:numCache>
            </c:numRef>
          </c:xVal>
          <c:yVal>
            <c:numRef>
              <c:f>'All Cities'!$N$234:$N$236</c:f>
              <c:numCache>
                <c:formatCode>General</c:formatCode>
                <c:ptCount val="3"/>
                <c:pt idx="0">
                  <c:v>1</c:v>
                </c:pt>
                <c:pt idx="1">
                  <c:v>2</c:v>
                </c:pt>
                <c:pt idx="2">
                  <c:v>3</c:v>
                </c:pt>
              </c:numCache>
            </c:numRef>
          </c:yVal>
          <c:smooth val="0"/>
          <c:extLst>
            <c:ext xmlns:c16="http://schemas.microsoft.com/office/drawing/2014/chart" uri="{C3380CC4-5D6E-409C-BE32-E72D297353CC}">
              <c16:uniqueId val="{00000001-3682-42BF-A138-18A0B9F18E9B}"/>
            </c:ext>
          </c:extLst>
        </c:ser>
        <c:ser>
          <c:idx val="1"/>
          <c:order val="1"/>
          <c:tx>
            <c:strRef>
              <c:f>'All Cities'!$O$233</c:f>
              <c:strCache>
                <c:ptCount val="1"/>
                <c:pt idx="0">
                  <c:v>label holder</c:v>
                </c:pt>
              </c:strCache>
            </c:strRef>
          </c:tx>
          <c:spPr>
            <a:ln w="25400" cap="rnd">
              <a:noFill/>
              <a:round/>
            </a:ln>
            <a:effectLst/>
          </c:spPr>
          <c:marker>
            <c:symbol val="circle"/>
            <c:size val="5"/>
            <c:spPr>
              <a:noFill/>
              <a:ln w="9525">
                <a:noFill/>
              </a:ln>
              <a:effectLst/>
            </c:spPr>
          </c:marker>
          <c:dLbls>
            <c:dLbl>
              <c:idx val="0"/>
              <c:tx>
                <c:strRef>
                  <c:f>'All Cities'!$L$234</c:f>
                  <c:strCache>
                    <c:ptCount val="1"/>
                    <c:pt idx="0">
                      <c:v>2025</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{5C72250F-A225-437F-82BF-FE8513C8D202}</c15:txfldGUID>
                      <c15:f>'All Cities'!$L$234</c15:f>
                      <c15:dlblFieldTableCache>
                        <c:ptCount val="1"/>
                        <c:pt idx="0">
                          <c:v>2025</c:v>
                        </c:pt>
                      </c15:dlblFieldTableCache>
                    </c15:dlblFTEntry>
                  </c15:dlblFieldTable>
                  <c15:showDataLabelsRange val="0"/>
                </c:ext>
                <c:ext xmlns:c16="http://schemas.microsoft.com/office/drawing/2014/chart" uri="{C3380CC4-5D6E-409C-BE32-E72D297353CC}">
                  <c16:uniqueId val="{00000002-3682-42BF-A138-18A0B9F18E9B}"/>
                </c:ext>
              </c:extLst>
            </c:dLbl>
            <c:dLbl>
              <c:idx val="1"/>
              <c:tx>
                <c:strRef>
                  <c:f>'All Cities'!$L$235</c:f>
                  <c:strCache>
                    <c:ptCount val="1"/>
                    <c:pt idx="0">
                      <c:v>2024</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{96995FFF-7DE1-4263-8262-6AB9BECC7338}</c15:txfldGUID>
                      <c15:f>'All Cities'!$L$235</c15:f>
                      <c15:dlblFieldTableCache>
                        <c:ptCount val="1"/>
                        <c:pt idx="0">
                          <c:v>2024</c:v>
                        </c:pt>
                      </c15:dlblFieldTableCache>
                    </c15:dlblFTEntry>
                  </c15:dlblFieldTable>
                  <c15:showDataLabelsRange val="0"/>
                </c:ext>
                <c:ext xmlns:c16="http://schemas.microsoft.com/office/drawing/2014/chart" uri="{C3380CC4-5D6E-409C-BE32-E72D297353CC}">
                  <c16:uniqueId val="{00000003-3682-42BF-A138-18A0B9F18E9B}"/>
                </c:ext>
              </c:extLst>
            </c:dLbl>
            <c:dLbl>
              <c:idx val="2"/>
              <c:tx>
                <c:strRef>
                  <c:f>'All Cities'!$L$236</c:f>
                  <c:strCache>
                    <c:ptCount val="1"/>
                    <c:pt idx="0">
                      <c:v>2023</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{7324C37C-340B-4BA6-9116-303776CEB3C2}</c15:txfldGUID>
                      <c15:f>'All Cities'!$L$236</c15:f>
                      <c15:dlblFieldTableCache>
                        <c:ptCount val="1"/>
                        <c:pt idx="0">
                          <c:v>2023</c:v>
                        </c:pt>
                      </c15:dlblFieldTableCache>
                    </c15:dlblFTEntry>
                  </c15:dlblFieldTable>
                  <c15:showDataLabelsRange val="0"/>
                </c:ext>
                <c:ext xmlns:c16="http://schemas.microsoft.com/office/drawing/2014/chart" uri="{C3380CC4-5D6E-409C-BE32-E72D297353CC}">
                  <c16:uniqueId val="{00000004-3682-42BF-A138-18A0B9F18E9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Cities'!$O$234:$O$236</c:f>
              <c:numCache>
                <c:formatCode>General</c:formatCode>
                <c:ptCount val="3"/>
                <c:pt idx="0">
                  <c:v>0</c:v>
                </c:pt>
                <c:pt idx="1">
                  <c:v>0</c:v>
                </c:pt>
                <c:pt idx="2">
                  <c:v>0</c:v>
                </c:pt>
              </c:numCache>
            </c:numRef>
          </c:xVal>
          <c:yVal>
            <c:numRef>
              <c:f>'All Cities'!$N$234:$N$236</c:f>
              <c:numCache>
                <c:formatCode>General</c:formatCode>
                <c:ptCount val="3"/>
                <c:pt idx="0">
                  <c:v>1</c:v>
                </c:pt>
                <c:pt idx="1">
                  <c:v>2</c:v>
                </c:pt>
                <c:pt idx="2">
                  <c:v>3</c:v>
                </c:pt>
              </c:numCache>
            </c:numRef>
          </c:yVal>
          <c:smooth val="0"/>
          <c:extLst>
            <c:ext xmlns:c16="http://schemas.microsoft.com/office/drawing/2014/chart" uri="{C3380CC4-5D6E-409C-BE32-E72D297353CC}">
              <c16:uniqueId val="{00000005-3682-42BF-A138-18A0B9F18E9B}"/>
            </c:ext>
          </c:extLst>
        </c:ser>
        <c:dLbls>
          <c:showLegendKey val="0"/>
          <c:showVal val="0"/>
          <c:showCatName val="0"/>
          <c:showSerName val="0"/>
          <c:showPercent val="0"/>
          <c:showBubbleSize val="0"/>
        </c:dLbls>
        <c:axId val="205794703"/>
        <c:axId val="205800463"/>
      </c:scatterChart>
      <c:valAx>
        <c:axId val="205794703"/>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205800463"/>
        <c:crosses val="autoZero"/>
        <c:crossBetween val="midCat"/>
        <c:majorUnit val="0.2"/>
      </c:valAx>
      <c:valAx>
        <c:axId val="205800463"/>
        <c:scaling>
          <c:orientation val="minMax"/>
          <c:max val="4"/>
        </c:scaling>
        <c:delete val="1"/>
        <c:axPos val="l"/>
        <c:numFmt formatCode="General" sourceLinked="1"/>
        <c:majorTickMark val="none"/>
        <c:minorTickMark val="none"/>
        <c:tickLblPos val="nextTo"/>
        <c:crossAx val="205794703"/>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r>
              <a:rPr lang="en-US">
                <a:solidFill>
                  <a:schemeClr val="accent1">
                    <a:lumMod val="75000"/>
                  </a:schemeClr>
                </a:solidFill>
              </a:rPr>
              <a:t>% who grew their EHoM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endParaRPr lang="en-US"/>
        </a:p>
      </c:txPr>
    </c:title>
    <c:autoTitleDeleted val="0"/>
    <c:plotArea>
      <c:layout>
        <c:manualLayout>
          <c:layoutTarget val="inner"/>
          <c:xMode val="edge"/>
          <c:yMode val="edge"/>
          <c:x val="0.1566897397033154"/>
          <c:y val="0.17171296296296296"/>
          <c:w val="0.78420666145015405"/>
          <c:h val="0.72125801983085447"/>
        </c:manualLayout>
      </c:layout>
      <c:scatterChart>
        <c:scatterStyle val="lineMarker"/>
        <c:varyColors val="0"/>
        <c:ser>
          <c:idx val="0"/>
          <c:order val="0"/>
          <c:tx>
            <c:strRef>
              <c:f>'All Cities'!$M$255</c:f>
              <c:strCache>
                <c:ptCount val="1"/>
                <c:pt idx="0">
                  <c:v>1</c:v>
                </c:pt>
              </c:strCache>
            </c:strRef>
          </c:tx>
          <c:spPr>
            <a:ln w="38100" cap="rnd">
              <a:noFill/>
              <a:round/>
            </a:ln>
            <a:effectLst/>
          </c:spPr>
          <c:marker>
            <c:symbol val="circle"/>
            <c:size val="15"/>
            <c:spPr>
              <a:solidFill>
                <a:schemeClr val="accent1"/>
              </a:solidFill>
              <a:ln w="9525">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8575" cap="flat" cmpd="sng" algn="ctr">
                <a:solidFill>
                  <a:schemeClr val="accent1"/>
                </a:solidFill>
                <a:round/>
              </a:ln>
              <a:effectLst/>
            </c:spPr>
          </c:errBars>
          <c:xVal>
            <c:numRef>
              <c:f>'All Cities'!$L$256</c:f>
              <c:numCache>
                <c:formatCode>0%;\-0%;0%</c:formatCode>
                <c:ptCount val="1"/>
                <c:pt idx="0">
                  <c:v>0.53</c:v>
                </c:pt>
              </c:numCache>
            </c:numRef>
          </c:xVal>
          <c:yVal>
            <c:numRef>
              <c:f>'All Cities'!$M$256</c:f>
              <c:numCache>
                <c:formatCode>General</c:formatCode>
                <c:ptCount val="1"/>
                <c:pt idx="0">
                  <c:v>2</c:v>
                </c:pt>
              </c:numCache>
            </c:numRef>
          </c:yVal>
          <c:smooth val="0"/>
          <c:extLst>
            <c:ext xmlns:c16="http://schemas.microsoft.com/office/drawing/2014/chart" uri="{C3380CC4-5D6E-409C-BE32-E72D297353CC}">
              <c16:uniqueId val="{00000000-4554-4F8C-8CF0-090A5551C8F3}"/>
            </c:ext>
          </c:extLst>
        </c:ser>
        <c:ser>
          <c:idx val="1"/>
          <c:order val="1"/>
          <c:tx>
            <c:strRef>
              <c:f>'All Cities'!$N$254</c:f>
              <c:strCache>
                <c:ptCount val="1"/>
                <c:pt idx="0">
                  <c:v>label holder</c:v>
                </c:pt>
              </c:strCache>
            </c:strRef>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4554-4F8C-8CF0-090A5551C8F3}"/>
                </c:ext>
              </c:extLst>
            </c:dLbl>
            <c:dLbl>
              <c:idx val="1"/>
              <c:tx>
                <c:strRef>
                  <c:f>'All Cities'!$K$256</c:f>
                  <c:strCache>
                    <c:ptCount val="1"/>
                    <c:pt idx="0">
                      <c:v>Cohorts 1-2</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{2379F041-255E-4CBE-A429-FE159634E8A1}</c15:txfldGUID>
                      <c15:f>'All Cities'!$K$256</c15:f>
                      <c15:dlblFieldTableCache>
                        <c:ptCount val="1"/>
                        <c:pt idx="0">
                          <c:v>Cohorts 1-2</c:v>
                        </c:pt>
                      </c15:dlblFieldTableCache>
                    </c15:dlblFTEntry>
                  </c15:dlblFieldTable>
                  <c15:showDataLabelsRange val="0"/>
                </c:ext>
                <c:ext xmlns:c16="http://schemas.microsoft.com/office/drawing/2014/chart" uri="{C3380CC4-5D6E-409C-BE32-E72D297353CC}">
                  <c16:uniqueId val="{00000002-4554-4F8C-8CF0-090A5551C8F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Cities'!$N$255:$N$257</c:f>
              <c:numCache>
                <c:formatCode>General</c:formatCode>
                <c:ptCount val="3"/>
                <c:pt idx="0">
                  <c:v>0</c:v>
                </c:pt>
                <c:pt idx="1">
                  <c:v>0</c:v>
                </c:pt>
              </c:numCache>
            </c:numRef>
          </c:xVal>
          <c:yVal>
            <c:numRef>
              <c:f>'All Cities'!$M$255:$M$257</c:f>
              <c:numCache>
                <c:formatCode>General</c:formatCode>
                <c:ptCount val="3"/>
                <c:pt idx="0">
                  <c:v>1</c:v>
                </c:pt>
                <c:pt idx="1">
                  <c:v>2</c:v>
                </c:pt>
              </c:numCache>
            </c:numRef>
          </c:yVal>
          <c:smooth val="0"/>
          <c:extLst>
            <c:ext xmlns:c16="http://schemas.microsoft.com/office/drawing/2014/chart" uri="{C3380CC4-5D6E-409C-BE32-E72D297353CC}">
              <c16:uniqueId val="{00000003-4554-4F8C-8CF0-090A5551C8F3}"/>
            </c:ext>
          </c:extLst>
        </c:ser>
        <c:dLbls>
          <c:showLegendKey val="0"/>
          <c:showVal val="0"/>
          <c:showCatName val="0"/>
          <c:showSerName val="0"/>
          <c:showPercent val="0"/>
          <c:showBubbleSize val="0"/>
        </c:dLbls>
        <c:axId val="352768095"/>
        <c:axId val="352767135"/>
      </c:scatterChart>
      <c:valAx>
        <c:axId val="352768095"/>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352767135"/>
        <c:crosses val="autoZero"/>
        <c:crossBetween val="midCat"/>
        <c:majorUnit val="0.2"/>
      </c:valAx>
      <c:valAx>
        <c:axId val="352767135"/>
        <c:scaling>
          <c:orientation val="minMax"/>
          <c:max val="3"/>
        </c:scaling>
        <c:delete val="1"/>
        <c:axPos val="l"/>
        <c:numFmt formatCode="General" sourceLinked="1"/>
        <c:majorTickMark val="none"/>
        <c:minorTickMark val="none"/>
        <c:tickLblPos val="nextTo"/>
        <c:crossAx val="352768095"/>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r>
              <a:rPr lang="en-US">
                <a:solidFill>
                  <a:schemeClr val="accent1">
                    <a:lumMod val="75000"/>
                  </a:schemeClr>
                </a:solidFill>
              </a:rPr>
              <a:t>% who grew their EHoM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endParaRPr lang="en-US"/>
        </a:p>
      </c:txPr>
    </c:title>
    <c:autoTitleDeleted val="0"/>
    <c:plotArea>
      <c:layout>
        <c:manualLayout>
          <c:layoutTarget val="inner"/>
          <c:xMode val="edge"/>
          <c:yMode val="edge"/>
          <c:x val="0.1566897397033154"/>
          <c:y val="0.17171296296296296"/>
          <c:w val="0.78420666145015405"/>
          <c:h val="0.72125801983085447"/>
        </c:manualLayout>
      </c:layout>
      <c:scatterChart>
        <c:scatterStyle val="lineMarker"/>
        <c:varyColors val="0"/>
        <c:ser>
          <c:idx val="0"/>
          <c:order val="0"/>
          <c:tx>
            <c:strRef>
              <c:f>'All Cities'!$M$255</c:f>
              <c:strCache>
                <c:ptCount val="1"/>
                <c:pt idx="0">
                  <c:v>1</c:v>
                </c:pt>
              </c:strCache>
            </c:strRef>
          </c:tx>
          <c:spPr>
            <a:ln w="38100" cap="rnd">
              <a:noFill/>
              <a:round/>
            </a:ln>
            <a:effectLst/>
          </c:spPr>
          <c:marker>
            <c:symbol val="circle"/>
            <c:size val="15"/>
            <c:spPr>
              <a:solidFill>
                <a:schemeClr val="accent1"/>
              </a:solidFill>
              <a:ln w="9525">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8575" cap="flat" cmpd="sng" algn="ctr">
                <a:solidFill>
                  <a:schemeClr val="accent1"/>
                </a:solidFill>
                <a:round/>
              </a:ln>
              <a:effectLst/>
            </c:spPr>
          </c:errBars>
          <c:xVal>
            <c:numRef>
              <c:f>'All Cities'!$L$256</c:f>
              <c:numCache>
                <c:formatCode>0%;\-0%;0%</c:formatCode>
                <c:ptCount val="1"/>
                <c:pt idx="0">
                  <c:v>0.53</c:v>
                </c:pt>
              </c:numCache>
            </c:numRef>
          </c:xVal>
          <c:yVal>
            <c:numRef>
              <c:f>'All Cities'!$M$256</c:f>
              <c:numCache>
                <c:formatCode>General</c:formatCode>
                <c:ptCount val="1"/>
                <c:pt idx="0">
                  <c:v>2</c:v>
                </c:pt>
              </c:numCache>
            </c:numRef>
          </c:yVal>
          <c:smooth val="0"/>
          <c:extLst>
            <c:ext xmlns:c16="http://schemas.microsoft.com/office/drawing/2014/chart" uri="{C3380CC4-5D6E-409C-BE32-E72D297353CC}">
              <c16:uniqueId val="{00000000-4554-4F8C-8CF0-090A5551C8F3}"/>
            </c:ext>
          </c:extLst>
        </c:ser>
        <c:ser>
          <c:idx val="1"/>
          <c:order val="1"/>
          <c:tx>
            <c:strRef>
              <c:f>'All Cities'!$N$254</c:f>
              <c:strCache>
                <c:ptCount val="1"/>
                <c:pt idx="0">
                  <c:v>label holder</c:v>
                </c:pt>
              </c:strCache>
            </c:strRef>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4554-4F8C-8CF0-090A5551C8F3}"/>
                </c:ext>
              </c:extLst>
            </c:dLbl>
            <c:dLbl>
              <c:idx val="1"/>
              <c:tx>
                <c:strRef>
                  <c:f>'All Cities'!$K$256</c:f>
                  <c:strCache>
                    <c:ptCount val="1"/>
                    <c:pt idx="0">
                      <c:v>Cohorts 1-2</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{75C49FD7-5121-4555-911C-76C133FBA90B}</c15:txfldGUID>
                      <c15:f>'All Cities'!$K$256</c15:f>
                      <c15:dlblFieldTableCache>
                        <c:ptCount val="1"/>
                        <c:pt idx="0">
                          <c:v>Cohorts 1-2</c:v>
                        </c:pt>
                      </c15:dlblFieldTableCache>
                    </c15:dlblFTEntry>
                  </c15:dlblFieldTable>
                  <c15:showDataLabelsRange val="0"/>
                </c:ext>
                <c:ext xmlns:c16="http://schemas.microsoft.com/office/drawing/2014/chart" uri="{C3380CC4-5D6E-409C-BE32-E72D297353CC}">
                  <c16:uniqueId val="{00000002-4554-4F8C-8CF0-090A5551C8F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Cities'!$N$255:$N$257</c:f>
              <c:numCache>
                <c:formatCode>General</c:formatCode>
                <c:ptCount val="3"/>
                <c:pt idx="0">
                  <c:v>0</c:v>
                </c:pt>
                <c:pt idx="1">
                  <c:v>0</c:v>
                </c:pt>
              </c:numCache>
            </c:numRef>
          </c:xVal>
          <c:yVal>
            <c:numRef>
              <c:f>'All Cities'!$M$255:$M$257</c:f>
              <c:numCache>
                <c:formatCode>General</c:formatCode>
                <c:ptCount val="3"/>
                <c:pt idx="0">
                  <c:v>1</c:v>
                </c:pt>
                <c:pt idx="1">
                  <c:v>2</c:v>
                </c:pt>
              </c:numCache>
            </c:numRef>
          </c:yVal>
          <c:smooth val="0"/>
          <c:extLst>
            <c:ext xmlns:c16="http://schemas.microsoft.com/office/drawing/2014/chart" uri="{C3380CC4-5D6E-409C-BE32-E72D297353CC}">
              <c16:uniqueId val="{00000003-4554-4F8C-8CF0-090A5551C8F3}"/>
            </c:ext>
          </c:extLst>
        </c:ser>
        <c:dLbls>
          <c:showLegendKey val="0"/>
          <c:showVal val="0"/>
          <c:showCatName val="0"/>
          <c:showSerName val="0"/>
          <c:showPercent val="0"/>
          <c:showBubbleSize val="0"/>
        </c:dLbls>
        <c:axId val="352768095"/>
        <c:axId val="352767135"/>
      </c:scatterChart>
      <c:valAx>
        <c:axId val="352768095"/>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352767135"/>
        <c:crosses val="autoZero"/>
        <c:crossBetween val="midCat"/>
        <c:majorUnit val="0.2"/>
      </c:valAx>
      <c:valAx>
        <c:axId val="352767135"/>
        <c:scaling>
          <c:orientation val="minMax"/>
          <c:max val="3"/>
        </c:scaling>
        <c:delete val="1"/>
        <c:axPos val="l"/>
        <c:numFmt formatCode="General" sourceLinked="1"/>
        <c:majorTickMark val="none"/>
        <c:minorTickMark val="none"/>
        <c:tickLblPos val="nextTo"/>
        <c:crossAx val="352768095"/>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accent1">
                    <a:lumMod val="75000"/>
                  </a:schemeClr>
                </a:solidFill>
                <a:latin typeface="+mn-lt"/>
                <a:ea typeface="+mn-ea"/>
                <a:cs typeface="+mn-cs"/>
              </a:defRPr>
            </a:pPr>
            <a:r>
              <a:rPr lang="en-US" sz="1400">
                <a:solidFill>
                  <a:schemeClr val="accent1">
                    <a:lumMod val="75000"/>
                  </a:schemeClr>
                </a:solidFill>
              </a:rPr>
              <a:t>% who learned something new about engineering</a:t>
            </a:r>
          </a:p>
        </c:rich>
      </c:tx>
      <c:layout>
        <c:manualLayout>
          <c:xMode val="edge"/>
          <c:yMode val="edge"/>
          <c:x val="7.4327763832768463E-3"/>
          <c:y val="1.831953598202089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accent1">
                  <a:lumMod val="75000"/>
                </a:schemeClr>
              </a:solidFill>
              <a:latin typeface="+mn-lt"/>
              <a:ea typeface="+mn-ea"/>
              <a:cs typeface="+mn-cs"/>
            </a:defRPr>
          </a:pPr>
          <a:endParaRPr lang="en-US"/>
        </a:p>
      </c:txPr>
    </c:title>
    <c:autoTitleDeleted val="0"/>
    <c:plotArea>
      <c:layout>
        <c:manualLayout>
          <c:layoutTarget val="inner"/>
          <c:xMode val="edge"/>
          <c:yMode val="edge"/>
          <c:x val="0.11621542653454726"/>
          <c:y val="0.23670350950910718"/>
          <c:w val="0.81554602833578416"/>
          <c:h val="0.64660723094067996"/>
        </c:manualLayout>
      </c:layout>
      <c:scatterChart>
        <c:scatterStyle val="lineMarker"/>
        <c:varyColors val="0"/>
        <c:ser>
          <c:idx val="0"/>
          <c:order val="0"/>
          <c:spPr>
            <a:ln w="38100" cap="rnd">
              <a:noFill/>
              <a:round/>
            </a:ln>
            <a:effectLst/>
          </c:spPr>
          <c:marker>
            <c:symbol val="circle"/>
            <c:size val="5"/>
            <c:spPr>
              <a:solidFill>
                <a:schemeClr val="accent1"/>
              </a:solidFill>
              <a:ln w="127000">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chemeClr val="accent1"/>
                </a:solidFill>
                <a:round/>
              </a:ln>
              <a:effectLst/>
            </c:spPr>
          </c:errBars>
          <c:xVal>
            <c:numRef>
              <c:f>Sheet1!$N$6:$N$9</c:f>
              <c:numCache>
                <c:formatCode>0%</c:formatCode>
                <c:ptCount val="4"/>
                <c:pt idx="0">
                  <c:v>0.76796605674887297</c:v>
                </c:pt>
                <c:pt idx="1">
                  <c:v>0.77052274013964894</c:v>
                </c:pt>
                <c:pt idx="2">
                  <c:v>0.88462490715523645</c:v>
                </c:pt>
                <c:pt idx="3">
                  <c:v>0.87350534927627443</c:v>
                </c:pt>
              </c:numCache>
            </c:numRef>
          </c:xVal>
          <c:yVal>
            <c:numRef>
              <c:f>Sheet1!$O$6:$O$9</c:f>
              <c:numCache>
                <c:formatCode>General</c:formatCode>
                <c:ptCount val="4"/>
                <c:pt idx="0">
                  <c:v>1</c:v>
                </c:pt>
                <c:pt idx="1">
                  <c:v>2</c:v>
                </c:pt>
                <c:pt idx="2">
                  <c:v>3</c:v>
                </c:pt>
                <c:pt idx="3">
                  <c:v>4</c:v>
                </c:pt>
              </c:numCache>
            </c:numRef>
          </c:yVal>
          <c:smooth val="0"/>
          <c:extLst>
            <c:ext xmlns:c16="http://schemas.microsoft.com/office/drawing/2014/chart" uri="{C3380CC4-5D6E-409C-BE32-E72D297353CC}">
              <c16:uniqueId val="{00000000-25E4-449E-9EC8-179B901A0E3B}"/>
            </c:ext>
          </c:extLst>
        </c:ser>
        <c:ser>
          <c:idx val="1"/>
          <c:order val="1"/>
          <c:tx>
            <c:strRef>
              <c:f>Sheet1!$P$6</c:f>
              <c:strCache>
                <c:ptCount val="1"/>
                <c:pt idx="0">
                  <c:v>0</c:v>
                </c:pt>
              </c:strCache>
            </c:strRef>
          </c:tx>
          <c:spPr>
            <a:ln w="25400" cap="rnd">
              <a:noFill/>
              <a:round/>
            </a:ln>
            <a:effectLst/>
          </c:spPr>
          <c:marker>
            <c:symbol val="none"/>
          </c:marker>
          <c:dLbls>
            <c:dLbl>
              <c:idx val="0"/>
              <c:layout>
                <c:manualLayout>
                  <c:x val="-8.1784569023152259E-2"/>
                  <c:y val="0"/>
                </c:manualLayout>
              </c:layout>
              <c:tx>
                <c:strRef>
                  <c:f>Sheet1!$M$6</c:f>
                  <c:strCache>
                    <c:ptCount val="1"/>
                    <c:pt idx="0">
                      <c:v>2025</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{D00B2BD7-07CF-4FC0-A453-12C868D5914F}</c15:txfldGUID>
                      <c15:f>Sheet1!$M$6</c15:f>
                      <c15:dlblFieldTableCache>
                        <c:ptCount val="1"/>
                        <c:pt idx="0">
                          <c:v>2025</c:v>
                        </c:pt>
                      </c15:dlblFieldTableCache>
                    </c15:dlblFTEntry>
                  </c15:dlblFieldTable>
                  <c15:showDataLabelsRange val="0"/>
                </c:ext>
                <c:ext xmlns:c16="http://schemas.microsoft.com/office/drawing/2014/chart" uri="{C3380CC4-5D6E-409C-BE32-E72D297353CC}">
                  <c16:uniqueId val="{00000001-25E4-449E-9EC8-179B901A0E3B}"/>
                </c:ext>
              </c:extLst>
            </c:dLbl>
            <c:dLbl>
              <c:idx val="1"/>
              <c:layout>
                <c:manualLayout>
                  <c:x val="-8.1784569023152259E-2"/>
                  <c:y val="0"/>
                </c:manualLayout>
              </c:layout>
              <c:tx>
                <c:strRef>
                  <c:f>Sheet1!$M$7</c:f>
                  <c:strCache>
                    <c:ptCount val="1"/>
                    <c:pt idx="0">
                      <c:v>2024</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{024BF670-42C1-4EC3-98FE-BB9713AC72DC}</c15:txfldGUID>
                      <c15:f>Sheet1!$M$7</c15:f>
                      <c15:dlblFieldTableCache>
                        <c:ptCount val="1"/>
                        <c:pt idx="0">
                          <c:v>2024</c:v>
                        </c:pt>
                      </c15:dlblFieldTableCache>
                    </c15:dlblFTEntry>
                  </c15:dlblFieldTable>
                  <c15:showDataLabelsRange val="0"/>
                </c:ext>
                <c:ext xmlns:c16="http://schemas.microsoft.com/office/drawing/2014/chart" uri="{C3380CC4-5D6E-409C-BE32-E72D297353CC}">
                  <c16:uniqueId val="{00000002-25E4-449E-9EC8-179B901A0E3B}"/>
                </c:ext>
              </c:extLst>
            </c:dLbl>
            <c:dLbl>
              <c:idx val="2"/>
              <c:layout>
                <c:manualLayout>
                  <c:x val="-8.4325766816782763E-2"/>
                  <c:y val="-4.5192997032812163E-3"/>
                </c:manualLayout>
              </c:layout>
              <c:tx>
                <c:strRef>
                  <c:f>Sheet1!$M$8</c:f>
                  <c:strCache>
                    <c:ptCount val="1"/>
                    <c:pt idx="0">
                      <c:v>2023</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{77EE5D60-CBEF-4614-91EC-7D081ACA0ECC}</c15:txfldGUID>
                      <c15:f>Sheet1!$M$8</c15:f>
                      <c15:dlblFieldTableCache>
                        <c:ptCount val="1"/>
                        <c:pt idx="0">
                          <c:v>2023</c:v>
                        </c:pt>
                      </c15:dlblFieldTableCache>
                    </c15:dlblFTEntry>
                  </c15:dlblFieldTable>
                  <c15:showDataLabelsRange val="0"/>
                </c:ext>
                <c:ext xmlns:c16="http://schemas.microsoft.com/office/drawing/2014/chart" uri="{C3380CC4-5D6E-409C-BE32-E72D297353CC}">
                  <c16:uniqueId val="{00000003-25E4-449E-9EC8-179B901A0E3B}"/>
                </c:ext>
              </c:extLst>
            </c:dLbl>
            <c:dLbl>
              <c:idx val="3"/>
              <c:layout>
                <c:manualLayout>
                  <c:x val="-8.4313651451854849E-2"/>
                  <c:y val="0"/>
                </c:manualLayout>
              </c:layout>
              <c:tx>
                <c:strRef>
                  <c:f>Sheet1!$M$9</c:f>
                  <c:strCache>
                    <c:ptCount val="1"/>
                    <c:pt idx="0">
                      <c:v>2022</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{6F373052-FB25-4435-85BE-F7C25F1D2FA3}</c15:txfldGUID>
                      <c15:f>Sheet1!$M$9</c15:f>
                      <c15:dlblFieldTableCache>
                        <c:ptCount val="1"/>
                        <c:pt idx="0">
                          <c:v>2022</c:v>
                        </c:pt>
                      </c15:dlblFieldTableCache>
                    </c15:dlblFTEntry>
                  </c15:dlblFieldTable>
                  <c15:showDataLabelsRange val="0"/>
                </c:ext>
                <c:ext xmlns:c16="http://schemas.microsoft.com/office/drawing/2014/chart" uri="{C3380CC4-5D6E-409C-BE32-E72D297353CC}">
                  <c16:uniqueId val="{00000004-25E4-449E-9EC8-179B901A0E3B}"/>
                </c:ext>
              </c:extLst>
            </c:dLbl>
            <c:spPr>
              <a:noFill/>
              <a:ln>
                <a:noFill/>
              </a:ln>
              <a:effectLst/>
            </c:spPr>
            <c:txPr>
              <a:bodyPr rot="0" spcFirstLastPara="1" vertOverflow="ellipsis" vert="horz" wrap="square" anchor="ctr" anchorCtr="1"/>
              <a:lstStyle/>
              <a:p>
                <a:pPr>
                  <a:defRPr sz="105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Sheet1!$P$6:$P$9</c:f>
              <c:numCache>
                <c:formatCode>General</c:formatCode>
                <c:ptCount val="4"/>
                <c:pt idx="0">
                  <c:v>0</c:v>
                </c:pt>
                <c:pt idx="1">
                  <c:v>0</c:v>
                </c:pt>
                <c:pt idx="2">
                  <c:v>0</c:v>
                </c:pt>
                <c:pt idx="3">
                  <c:v>0</c:v>
                </c:pt>
              </c:numCache>
            </c:numRef>
          </c:xVal>
          <c:yVal>
            <c:numRef>
              <c:f>Sheet1!$O$6:$O$9</c:f>
              <c:numCache>
                <c:formatCode>General</c:formatCode>
                <c:ptCount val="4"/>
                <c:pt idx="0">
                  <c:v>1</c:v>
                </c:pt>
                <c:pt idx="1">
                  <c:v>2</c:v>
                </c:pt>
                <c:pt idx="2">
                  <c:v>3</c:v>
                </c:pt>
                <c:pt idx="3">
                  <c:v>4</c:v>
                </c:pt>
              </c:numCache>
            </c:numRef>
          </c:yVal>
          <c:smooth val="0"/>
          <c:extLst>
            <c:ext xmlns:c16="http://schemas.microsoft.com/office/drawing/2014/chart" uri="{C3380CC4-5D6E-409C-BE32-E72D297353CC}">
              <c16:uniqueId val="{00000005-25E4-449E-9EC8-179B901A0E3B}"/>
            </c:ext>
          </c:extLst>
        </c:ser>
        <c:dLbls>
          <c:showLegendKey val="0"/>
          <c:showVal val="0"/>
          <c:showCatName val="0"/>
          <c:showSerName val="0"/>
          <c:showPercent val="0"/>
          <c:showBubbleSize val="0"/>
        </c:dLbls>
        <c:axId val="248700623"/>
        <c:axId val="210385071"/>
      </c:scatterChart>
      <c:valAx>
        <c:axId val="24870062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210385071"/>
        <c:crosses val="autoZero"/>
        <c:crossBetween val="midCat"/>
      </c:valAx>
      <c:valAx>
        <c:axId val="210385071"/>
        <c:scaling>
          <c:orientation val="minMax"/>
          <c:max val="5"/>
        </c:scaling>
        <c:delete val="1"/>
        <c:axPos val="l"/>
        <c:numFmt formatCode="General" sourceLinked="1"/>
        <c:majorTickMark val="none"/>
        <c:minorTickMark val="none"/>
        <c:tickLblPos val="nextTo"/>
        <c:crossAx val="248700623"/>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sz="105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chemeClr val="accent1">
                    <a:lumMod val="75000"/>
                  </a:schemeClr>
                </a:solidFill>
              </a:rPr>
              <a:t>Average EHoM baseline score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144605531550895"/>
          <c:y val="0.1719119351100811"/>
          <c:w val="0.78857645938911725"/>
          <c:h val="0.72093502796507336"/>
        </c:manualLayout>
      </c:layout>
      <c:scatterChart>
        <c:scatterStyle val="lineMarker"/>
        <c:varyColors val="0"/>
        <c:ser>
          <c:idx val="0"/>
          <c:order val="0"/>
          <c:spPr>
            <a:ln w="38100" cap="rnd">
              <a:noFill/>
              <a:round/>
            </a:ln>
            <a:effectLst/>
          </c:spPr>
          <c:marker>
            <c:symbol val="circle"/>
            <c:size val="15"/>
            <c:spPr>
              <a:solidFill>
                <a:schemeClr val="accent1"/>
              </a:solidFill>
              <a:ln w="9525">
                <a:solidFill>
                  <a:schemeClr val="accent1"/>
                </a:solidFill>
              </a:ln>
              <a:effectLst/>
            </c:spPr>
          </c:marker>
          <c:dPt>
            <c:idx val="0"/>
            <c:marker>
              <c:symbol val="circle"/>
              <c:size val="15"/>
              <c:spPr>
                <a:solidFill>
                  <a:schemeClr val="accent5"/>
                </a:solidFill>
                <a:ln w="25400">
                  <a:noFill/>
                </a:ln>
                <a:effectLst/>
              </c:spPr>
            </c:marker>
            <c:bubble3D val="0"/>
            <c:spPr>
              <a:ln w="38100" cap="rnd">
                <a:solidFill>
                  <a:srgbClr val="FE5000"/>
                </a:solidFill>
                <a:round/>
              </a:ln>
              <a:effectLst/>
            </c:spPr>
            <c:extLst>
              <c:ext xmlns:c16="http://schemas.microsoft.com/office/drawing/2014/chart" uri="{C3380CC4-5D6E-409C-BE32-E72D297353CC}">
                <c16:uniqueId val="{00000000-36D7-40A5-90FB-A98411CD1B7A}"/>
              </c:ext>
            </c:extLst>
          </c:dPt>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chemeClr val="accent1"/>
                </a:solidFill>
                <a:round/>
              </a:ln>
              <a:effectLst/>
            </c:spPr>
          </c:errBars>
          <c:xVal>
            <c:numRef>
              <c:f>'All Cities'!$L$261:$L$263</c:f>
              <c:numCache>
                <c:formatCode>_(* #,##0_);_(* \(#,##0\);_(* "-"??_);_(@_)</c:formatCode>
                <c:ptCount val="3"/>
                <c:pt idx="0">
                  <c:v>77.680000000000007</c:v>
                </c:pt>
                <c:pt idx="1">
                  <c:v>74.998999999999995</c:v>
                </c:pt>
              </c:numCache>
            </c:numRef>
          </c:xVal>
          <c:yVal>
            <c:numRef>
              <c:f>'All Cities'!$M$261:$M$263</c:f>
              <c:numCache>
                <c:formatCode>General</c:formatCode>
                <c:ptCount val="3"/>
                <c:pt idx="0">
                  <c:v>1</c:v>
                </c:pt>
                <c:pt idx="1">
                  <c:v>2</c:v>
                </c:pt>
                <c:pt idx="2">
                  <c:v>3</c:v>
                </c:pt>
              </c:numCache>
            </c:numRef>
          </c:yVal>
          <c:smooth val="0"/>
          <c:extLst>
            <c:ext xmlns:c16="http://schemas.microsoft.com/office/drawing/2014/chart" uri="{C3380CC4-5D6E-409C-BE32-E72D297353CC}">
              <c16:uniqueId val="{00000001-36D7-40A5-90FB-A98411CD1B7A}"/>
            </c:ext>
          </c:extLst>
        </c:ser>
        <c:ser>
          <c:idx val="1"/>
          <c:order val="1"/>
          <c:tx>
            <c:strRef>
              <c:f>'All Cities'!$N$260</c:f>
              <c:strCache>
                <c:ptCount val="1"/>
                <c:pt idx="0">
                  <c:v>label holder</c:v>
                </c:pt>
              </c:strCache>
            </c:strRef>
          </c:tx>
          <c:spPr>
            <a:ln w="25400" cap="rnd">
              <a:noFill/>
              <a:round/>
            </a:ln>
            <a:effectLst/>
          </c:spPr>
          <c:marker>
            <c:symbol val="circle"/>
            <c:size val="5"/>
            <c:spPr>
              <a:noFill/>
              <a:ln w="9525">
                <a:noFill/>
              </a:ln>
              <a:effectLst/>
            </c:spPr>
          </c:marker>
          <c:dLbls>
            <c:dLbl>
              <c:idx val="0"/>
              <c:tx>
                <c:strRef>
                  <c:f>'All Cities'!$K$261</c:f>
                  <c:strCache>
                    <c:ptCount val="1"/>
                    <c:pt idx="0">
                      <c:v>Cohort 4</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{0B754F23-CB1F-47F9-8829-26F2F7DB51A6}</c15:txfldGUID>
                      <c15:f>'All Cities'!$K$261</c15:f>
                      <c15:dlblFieldTableCache>
                        <c:ptCount val="1"/>
                        <c:pt idx="0">
                          <c:v>Cohort 4</c:v>
                        </c:pt>
                      </c15:dlblFieldTableCache>
                    </c15:dlblFTEntry>
                  </c15:dlblFieldTable>
                  <c15:showDataLabelsRange val="0"/>
                </c:ext>
                <c:ext xmlns:c16="http://schemas.microsoft.com/office/drawing/2014/chart" uri="{C3380CC4-5D6E-409C-BE32-E72D297353CC}">
                  <c16:uniqueId val="{00000002-36D7-40A5-90FB-A98411CD1B7A}"/>
                </c:ext>
              </c:extLst>
            </c:dLbl>
            <c:dLbl>
              <c:idx val="1"/>
              <c:tx>
                <c:strRef>
                  <c:f>'All Cities'!$K$262</c:f>
                  <c:strCache>
                    <c:ptCount val="1"/>
                    <c:pt idx="0">
                      <c:v>Cohorts 1-3</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{024B9A2C-D3A4-4AF9-B24D-CFC673BD32AA}</c15:txfldGUID>
                      <c15:f>'All Cities'!$K$262</c15:f>
                      <c15:dlblFieldTableCache>
                        <c:ptCount val="1"/>
                        <c:pt idx="0">
                          <c:v>Cohorts 1-3</c:v>
                        </c:pt>
                      </c15:dlblFieldTableCache>
                    </c15:dlblFTEntry>
                  </c15:dlblFieldTable>
                  <c15:showDataLabelsRange val="0"/>
                </c:ext>
                <c:ext xmlns:c16="http://schemas.microsoft.com/office/drawing/2014/chart" uri="{C3380CC4-5D6E-409C-BE32-E72D297353CC}">
                  <c16:uniqueId val="{00000003-36D7-40A5-90FB-A98411CD1B7A}"/>
                </c:ext>
              </c:extLst>
            </c:dLbl>
            <c:dLbl>
              <c:idx val="2"/>
              <c:delete val="1"/>
              <c:extLst>
                <c:ext xmlns:c15="http://schemas.microsoft.com/office/drawing/2012/chart" uri="{CE6537A1-D6FC-4f65-9D91-7224C49458BB}"/>
                <c:ext xmlns:c16="http://schemas.microsoft.com/office/drawing/2014/chart" uri="{C3380CC4-5D6E-409C-BE32-E72D297353CC}">
                  <c16:uniqueId val="{00000004-36D7-40A5-90FB-A98411CD1B7A}"/>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Cities'!$N$261:$N$263</c:f>
              <c:numCache>
                <c:formatCode>General</c:formatCode>
                <c:ptCount val="3"/>
                <c:pt idx="0">
                  <c:v>0</c:v>
                </c:pt>
                <c:pt idx="1">
                  <c:v>0</c:v>
                </c:pt>
                <c:pt idx="2">
                  <c:v>0</c:v>
                </c:pt>
              </c:numCache>
            </c:numRef>
          </c:xVal>
          <c:yVal>
            <c:numRef>
              <c:f>'All Cities'!$M$261:$M$263</c:f>
              <c:numCache>
                <c:formatCode>General</c:formatCode>
                <c:ptCount val="3"/>
                <c:pt idx="0">
                  <c:v>1</c:v>
                </c:pt>
                <c:pt idx="1">
                  <c:v>2</c:v>
                </c:pt>
                <c:pt idx="2">
                  <c:v>3</c:v>
                </c:pt>
              </c:numCache>
            </c:numRef>
          </c:yVal>
          <c:smooth val="0"/>
          <c:extLst>
            <c:ext xmlns:c16="http://schemas.microsoft.com/office/drawing/2014/chart" uri="{C3380CC4-5D6E-409C-BE32-E72D297353CC}">
              <c16:uniqueId val="{00000005-36D7-40A5-90FB-A98411CD1B7A}"/>
            </c:ext>
          </c:extLst>
        </c:ser>
        <c:dLbls>
          <c:showLegendKey val="0"/>
          <c:showVal val="0"/>
          <c:showCatName val="0"/>
          <c:showSerName val="0"/>
          <c:showPercent val="0"/>
          <c:showBubbleSize val="0"/>
        </c:dLbls>
        <c:axId val="1865214207"/>
        <c:axId val="1865218527"/>
      </c:scatterChart>
      <c:valAx>
        <c:axId val="1865214207"/>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75000"/>
                  </a:schemeClr>
                </a:solidFill>
                <a:latin typeface="+mn-lt"/>
                <a:ea typeface="+mn-ea"/>
                <a:cs typeface="+mn-cs"/>
              </a:defRPr>
            </a:pPr>
            <a:endParaRPr lang="en-US"/>
          </a:p>
        </c:txPr>
        <c:crossAx val="1865218527"/>
        <c:crosses val="autoZero"/>
        <c:crossBetween val="midCat"/>
        <c:majorUnit val="20"/>
      </c:valAx>
      <c:valAx>
        <c:axId val="1865218527"/>
        <c:scaling>
          <c:orientation val="minMax"/>
          <c:max val="3"/>
        </c:scaling>
        <c:delete val="1"/>
        <c:axPos val="l"/>
        <c:numFmt formatCode="General" sourceLinked="1"/>
        <c:majorTickMark val="none"/>
        <c:minorTickMark val="none"/>
        <c:tickLblPos val="nextTo"/>
        <c:crossAx val="1865214207"/>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accent1">
                    <a:lumMod val="75000"/>
                  </a:schemeClr>
                </a:solidFill>
                <a:latin typeface="+mn-lt"/>
                <a:ea typeface="+mn-ea"/>
                <a:cs typeface="+mn-cs"/>
              </a:defRPr>
            </a:pPr>
            <a:r>
              <a:rPr lang="en-US" sz="1600">
                <a:solidFill>
                  <a:schemeClr val="accent1">
                    <a:lumMod val="75000"/>
                  </a:schemeClr>
                </a:solidFill>
              </a:rPr>
              <a:t>% who grew in their</a:t>
            </a:r>
            <a:r>
              <a:rPr lang="en-US" sz="1600" baseline="0">
                <a:solidFill>
                  <a:schemeClr val="accent1">
                    <a:lumMod val="75000"/>
                  </a:schemeClr>
                </a:solidFill>
              </a:rPr>
              <a:t> </a:t>
            </a:r>
            <a:r>
              <a:rPr lang="en-US" sz="1600">
                <a:solidFill>
                  <a:schemeClr val="accent1">
                    <a:lumMod val="75000"/>
                  </a:schemeClr>
                </a:solidFill>
              </a:rPr>
              <a:t>employability skills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accent1">
                  <a:lumMod val="75000"/>
                </a:schemeClr>
              </a:solidFill>
              <a:latin typeface="+mn-lt"/>
              <a:ea typeface="+mn-ea"/>
              <a:cs typeface="+mn-cs"/>
            </a:defRPr>
          </a:pPr>
          <a:endParaRPr lang="en-US"/>
        </a:p>
      </c:txPr>
    </c:title>
    <c:autoTitleDeleted val="0"/>
    <c:plotArea>
      <c:layout>
        <c:manualLayout>
          <c:layoutTarget val="inner"/>
          <c:xMode val="edge"/>
          <c:yMode val="edge"/>
          <c:x val="0.13713648293963254"/>
          <c:y val="0.20979275375927242"/>
          <c:w val="0.80380096237970255"/>
          <c:h val="0.66674375243128681"/>
        </c:manualLayout>
      </c:layout>
      <c:scatterChart>
        <c:scatterStyle val="lineMarker"/>
        <c:varyColors val="0"/>
        <c:ser>
          <c:idx val="0"/>
          <c:order val="0"/>
          <c:spPr>
            <a:ln w="38100" cap="rnd">
              <a:noFill/>
              <a:round/>
            </a:ln>
            <a:effectLst/>
          </c:spPr>
          <c:marker>
            <c:symbol val="circle"/>
            <c:size val="15"/>
            <c:spPr>
              <a:solidFill>
                <a:srgbClr val="FE5000"/>
              </a:solidFill>
              <a:ln w="9525">
                <a:solidFill>
                  <a:srgbClr val="FE5000"/>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8575" cap="flat" cmpd="sng" algn="ctr">
                <a:solidFill>
                  <a:srgbClr val="FE5000"/>
                </a:solidFill>
                <a:round/>
              </a:ln>
              <a:effectLst/>
            </c:spPr>
          </c:errBars>
          <c:xVal>
            <c:numRef>
              <c:f>'All Cities'!$D$300:$D$301</c:f>
              <c:numCache>
                <c:formatCode>General</c:formatCode>
                <c:ptCount val="2"/>
                <c:pt idx="0" formatCode="0%">
                  <c:v>0.9264214046822743</c:v>
                </c:pt>
              </c:numCache>
            </c:numRef>
          </c:xVal>
          <c:yVal>
            <c:numRef>
              <c:f>'All Cities'!$E$300:$E$301</c:f>
              <c:numCache>
                <c:formatCode>General</c:formatCode>
                <c:ptCount val="2"/>
                <c:pt idx="0">
                  <c:v>1</c:v>
                </c:pt>
                <c:pt idx="1">
                  <c:v>2</c:v>
                </c:pt>
              </c:numCache>
            </c:numRef>
          </c:yVal>
          <c:smooth val="0"/>
          <c:extLst>
            <c:ext xmlns:c16="http://schemas.microsoft.com/office/drawing/2014/chart" uri="{C3380CC4-5D6E-409C-BE32-E72D297353CC}">
              <c16:uniqueId val="{00000000-BF06-400B-810F-C03AD876F73B}"/>
            </c:ext>
          </c:extLst>
        </c:ser>
        <c:ser>
          <c:idx val="1"/>
          <c:order val="1"/>
          <c:tx>
            <c:strRef>
              <c:f>'All Cities'!$F$299</c:f>
              <c:strCache>
                <c:ptCount val="1"/>
                <c:pt idx="0">
                  <c:v>label holder</c:v>
                </c:pt>
              </c:strCache>
            </c:strRef>
          </c:tx>
          <c:spPr>
            <a:ln w="25400" cap="rnd">
              <a:noFill/>
              <a:round/>
            </a:ln>
            <a:effectLst/>
          </c:spPr>
          <c:marker>
            <c:symbol val="none"/>
          </c:marker>
          <c:dLbls>
            <c:dLbl>
              <c:idx val="0"/>
              <c:tx>
                <c:rich>
                  <a:bodyPr/>
                  <a:lstStyle/>
                  <a:p>
                    <a:r>
                      <a:rPr lang="en-US"/>
                      <a:t>2025</a:t>
                    </a:r>
                  </a:p>
                </c:rich>
              </c:tx>
              <c:dLblPos val="l"/>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F06-400B-810F-C03AD876F73B}"/>
                </c:ext>
              </c:extLst>
            </c:dLbl>
            <c:dLbl>
              <c:idx val="1"/>
              <c:delete val="1"/>
              <c:extLst>
                <c:ext xmlns:c15="http://schemas.microsoft.com/office/drawing/2012/chart" uri="{CE6537A1-D6FC-4f65-9D91-7224C49458BB}"/>
                <c:ext xmlns:c16="http://schemas.microsoft.com/office/drawing/2014/chart" uri="{C3380CC4-5D6E-409C-BE32-E72D297353CC}">
                  <c16:uniqueId val="{00000002-BF06-400B-810F-C03AD876F73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Cities'!$F$300:$F$301</c:f>
              <c:numCache>
                <c:formatCode>General</c:formatCode>
                <c:ptCount val="2"/>
                <c:pt idx="0">
                  <c:v>0</c:v>
                </c:pt>
                <c:pt idx="1">
                  <c:v>0</c:v>
                </c:pt>
              </c:numCache>
            </c:numRef>
          </c:xVal>
          <c:yVal>
            <c:numRef>
              <c:f>'All Cities'!$E$300:$E$301</c:f>
              <c:numCache>
                <c:formatCode>General</c:formatCode>
                <c:ptCount val="2"/>
                <c:pt idx="0">
                  <c:v>1</c:v>
                </c:pt>
                <c:pt idx="1">
                  <c:v>2</c:v>
                </c:pt>
              </c:numCache>
            </c:numRef>
          </c:yVal>
          <c:smooth val="0"/>
          <c:extLst>
            <c:ext xmlns:c16="http://schemas.microsoft.com/office/drawing/2014/chart" uri="{C3380CC4-5D6E-409C-BE32-E72D297353CC}">
              <c16:uniqueId val="{00000003-BF06-400B-810F-C03AD876F73B}"/>
            </c:ext>
          </c:extLst>
        </c:ser>
        <c:dLbls>
          <c:showLegendKey val="0"/>
          <c:showVal val="0"/>
          <c:showCatName val="0"/>
          <c:showSerName val="0"/>
          <c:showPercent val="0"/>
          <c:showBubbleSize val="0"/>
        </c:dLbls>
        <c:axId val="1850544255"/>
        <c:axId val="1850537535"/>
      </c:scatterChart>
      <c:valAx>
        <c:axId val="1850544255"/>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1850537535"/>
        <c:crosses val="autoZero"/>
        <c:crossBetween val="midCat"/>
      </c:valAx>
      <c:valAx>
        <c:axId val="1850537535"/>
        <c:scaling>
          <c:orientation val="minMax"/>
          <c:max val="2"/>
        </c:scaling>
        <c:delete val="1"/>
        <c:axPos val="l"/>
        <c:numFmt formatCode="General" sourceLinked="1"/>
        <c:majorTickMark val="none"/>
        <c:minorTickMark val="none"/>
        <c:tickLblPos val="nextTo"/>
        <c:crossAx val="1850544255"/>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accent1">
                    <a:lumMod val="75000"/>
                  </a:schemeClr>
                </a:solidFill>
                <a:latin typeface="+mn-lt"/>
                <a:ea typeface="+mn-ea"/>
                <a:cs typeface="+mn-cs"/>
              </a:defRPr>
            </a:pPr>
            <a:r>
              <a:rPr lang="en-US" sz="1600">
                <a:solidFill>
                  <a:schemeClr val="accent1">
                    <a:lumMod val="75000"/>
                  </a:schemeClr>
                </a:solidFill>
              </a:rPr>
              <a:t>Average baseline score</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accent1">
                  <a:lumMod val="75000"/>
                </a:schemeClr>
              </a:solidFill>
              <a:latin typeface="+mn-lt"/>
              <a:ea typeface="+mn-ea"/>
              <a:cs typeface="+mn-cs"/>
            </a:defRPr>
          </a:pPr>
          <a:endParaRPr lang="en-US"/>
        </a:p>
      </c:txPr>
    </c:title>
    <c:autoTitleDeleted val="0"/>
    <c:plotArea>
      <c:layout>
        <c:manualLayout>
          <c:layoutTarget val="inner"/>
          <c:xMode val="edge"/>
          <c:yMode val="edge"/>
          <c:x val="0.16479981640046557"/>
          <c:y val="0.17151445086705203"/>
          <c:w val="0.7810018196025289"/>
          <c:h val="0.72158026489463378"/>
        </c:manualLayout>
      </c:layout>
      <c:scatterChart>
        <c:scatterStyle val="lineMarker"/>
        <c:varyColors val="0"/>
        <c:ser>
          <c:idx val="0"/>
          <c:order val="0"/>
          <c:spPr>
            <a:ln w="25400" cap="rnd">
              <a:solidFill>
                <a:srgbClr val="FE5000"/>
              </a:solidFill>
              <a:round/>
            </a:ln>
            <a:effectLst/>
          </c:spPr>
          <c:marker>
            <c:symbol val="circle"/>
            <c:size val="15"/>
            <c:spPr>
              <a:solidFill>
                <a:srgbClr val="E64700"/>
              </a:solidFill>
              <a:ln w="9525">
                <a:solidFill>
                  <a:srgbClr val="FE5000"/>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8575" cap="flat" cmpd="sng" algn="ctr">
                <a:solidFill>
                  <a:srgbClr val="E64700"/>
                </a:solidFill>
                <a:round/>
              </a:ln>
              <a:effectLst/>
            </c:spPr>
          </c:errBars>
          <c:xVal>
            <c:numRef>
              <c:f>'All Cities'!$I$315:$I$316</c:f>
              <c:numCache>
                <c:formatCode>General</c:formatCode>
                <c:ptCount val="2"/>
                <c:pt idx="0" formatCode="_(* #,##0_);_(* \(#,##0\);_(* &quot;-&quot;??_);_(@_)">
                  <c:v>77.680000000000007</c:v>
                </c:pt>
              </c:numCache>
            </c:numRef>
          </c:xVal>
          <c:yVal>
            <c:numRef>
              <c:f>'All Cities'!$J$315:$J$316</c:f>
              <c:numCache>
                <c:formatCode>General</c:formatCode>
                <c:ptCount val="2"/>
                <c:pt idx="0">
                  <c:v>1</c:v>
                </c:pt>
                <c:pt idx="1">
                  <c:v>2</c:v>
                </c:pt>
              </c:numCache>
            </c:numRef>
          </c:yVal>
          <c:smooth val="0"/>
          <c:extLst>
            <c:ext xmlns:c16="http://schemas.microsoft.com/office/drawing/2014/chart" uri="{C3380CC4-5D6E-409C-BE32-E72D297353CC}">
              <c16:uniqueId val="{00000000-61C2-4C8A-B7D7-6577F949E11F}"/>
            </c:ext>
          </c:extLst>
        </c:ser>
        <c:ser>
          <c:idx val="1"/>
          <c:order val="1"/>
          <c:tx>
            <c:strRef>
              <c:f>'All Cities'!$K$314</c:f>
              <c:strCache>
                <c:ptCount val="1"/>
                <c:pt idx="0">
                  <c:v>label holder</c:v>
                </c:pt>
              </c:strCache>
            </c:strRef>
          </c:tx>
          <c:spPr>
            <a:ln w="25400" cap="rnd">
              <a:noFill/>
              <a:round/>
            </a:ln>
            <a:effectLst/>
          </c:spPr>
          <c:marker>
            <c:symbol val="none"/>
          </c:marker>
          <c:dLbls>
            <c:dLbl>
              <c:idx val="0"/>
              <c:tx>
                <c:strRef>
                  <c:f>'All Cities'!$H$315</c:f>
                  <c:strCache>
                    <c:ptCount val="1"/>
                    <c:pt idx="0">
                      <c:v>Cohort 4</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{3DDF6172-C5E9-42BB-870C-4F6212E5DDA5}</c15:txfldGUID>
                      <c15:f>'All Cities'!$H$315</c15:f>
                      <c15:dlblFieldTableCache>
                        <c:ptCount val="1"/>
                        <c:pt idx="0">
                          <c:v>Cohort 4</c:v>
                        </c:pt>
                      </c15:dlblFieldTableCache>
                    </c15:dlblFTEntry>
                  </c15:dlblFieldTable>
                  <c15:showDataLabelsRange val="0"/>
                </c:ext>
                <c:ext xmlns:c16="http://schemas.microsoft.com/office/drawing/2014/chart" uri="{C3380CC4-5D6E-409C-BE32-E72D297353CC}">
                  <c16:uniqueId val="{00000001-61C2-4C8A-B7D7-6577F949E11F}"/>
                </c:ext>
              </c:extLst>
            </c:dLbl>
            <c:dLbl>
              <c:idx val="1"/>
              <c:delete val="1"/>
              <c:extLst>
                <c:ext xmlns:c15="http://schemas.microsoft.com/office/drawing/2012/chart" uri="{CE6537A1-D6FC-4f65-9D91-7224C49458BB}"/>
                <c:ext xmlns:c16="http://schemas.microsoft.com/office/drawing/2014/chart" uri="{C3380CC4-5D6E-409C-BE32-E72D297353CC}">
                  <c16:uniqueId val="{00000002-61C2-4C8A-B7D7-6577F949E11F}"/>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Cities'!$K$315:$K$316</c:f>
              <c:numCache>
                <c:formatCode>General</c:formatCode>
                <c:ptCount val="2"/>
                <c:pt idx="0">
                  <c:v>0</c:v>
                </c:pt>
                <c:pt idx="1">
                  <c:v>0</c:v>
                </c:pt>
              </c:numCache>
            </c:numRef>
          </c:xVal>
          <c:yVal>
            <c:numRef>
              <c:f>'All Cities'!$J$315:$J$316</c:f>
              <c:numCache>
                <c:formatCode>General</c:formatCode>
                <c:ptCount val="2"/>
                <c:pt idx="0">
                  <c:v>1</c:v>
                </c:pt>
                <c:pt idx="1">
                  <c:v>2</c:v>
                </c:pt>
              </c:numCache>
            </c:numRef>
          </c:yVal>
          <c:smooth val="0"/>
          <c:extLst>
            <c:ext xmlns:c16="http://schemas.microsoft.com/office/drawing/2014/chart" uri="{C3380CC4-5D6E-409C-BE32-E72D297353CC}">
              <c16:uniqueId val="{00000003-61C2-4C8A-B7D7-6577F949E11F}"/>
            </c:ext>
          </c:extLst>
        </c:ser>
        <c:dLbls>
          <c:showLegendKey val="0"/>
          <c:showVal val="0"/>
          <c:showCatName val="0"/>
          <c:showSerName val="0"/>
          <c:showPercent val="0"/>
          <c:showBubbleSize val="0"/>
        </c:dLbls>
        <c:axId val="135416288"/>
        <c:axId val="135414848"/>
      </c:scatterChart>
      <c:valAx>
        <c:axId val="135416288"/>
        <c:scaling>
          <c:orientation val="minMax"/>
          <c:max val="100"/>
          <c:min val="0"/>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135414848"/>
        <c:crosses val="autoZero"/>
        <c:crossBetween val="midCat"/>
      </c:valAx>
      <c:valAx>
        <c:axId val="135414848"/>
        <c:scaling>
          <c:orientation val="minMax"/>
          <c:max val="2"/>
        </c:scaling>
        <c:delete val="1"/>
        <c:axPos val="l"/>
        <c:numFmt formatCode="General" sourceLinked="1"/>
        <c:majorTickMark val="none"/>
        <c:minorTickMark val="none"/>
        <c:tickLblPos val="nextTo"/>
        <c:crossAx val="135416288"/>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r>
              <a:rPr lang="en-US">
                <a:solidFill>
                  <a:schemeClr val="accent1">
                    <a:lumMod val="75000"/>
                  </a:schemeClr>
                </a:solidFill>
              </a:rPr>
              <a:t>% who would</a:t>
            </a:r>
            <a:r>
              <a:rPr lang="en-US" baseline="0">
                <a:solidFill>
                  <a:schemeClr val="accent1">
                    <a:lumMod val="75000"/>
                  </a:schemeClr>
                </a:solidFill>
              </a:rPr>
              <a:t> consider becoming an </a:t>
            </a:r>
            <a:r>
              <a:rPr lang="en-US">
                <a:solidFill>
                  <a:schemeClr val="accent1">
                    <a:lumMod val="75000"/>
                  </a:schemeClr>
                </a:solidFill>
              </a:rPr>
              <a:t>engineer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endParaRPr lang="en-US"/>
        </a:p>
      </c:txPr>
    </c:title>
    <c:autoTitleDeleted val="0"/>
    <c:plotArea>
      <c:layout>
        <c:manualLayout>
          <c:layoutTarget val="inner"/>
          <c:xMode val="edge"/>
          <c:yMode val="edge"/>
          <c:x val="0.13723178278879142"/>
          <c:y val="0.17151445086705203"/>
          <c:w val="0.80366461836467806"/>
          <c:h val="0.72158026489463378"/>
        </c:manualLayout>
      </c:layout>
      <c:scatterChart>
        <c:scatterStyle val="lineMarker"/>
        <c:varyColors val="0"/>
        <c:ser>
          <c:idx val="0"/>
          <c:order val="0"/>
          <c:spPr>
            <a:ln w="38100" cap="rnd">
              <a:noFill/>
              <a:round/>
            </a:ln>
            <a:effectLst/>
          </c:spPr>
          <c:marker>
            <c:symbol val="circle"/>
            <c:size val="15"/>
            <c:spPr>
              <a:solidFill>
                <a:schemeClr val="accent1"/>
              </a:solidFill>
              <a:ln w="9525">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8575" cap="flat" cmpd="sng" algn="ctr">
                <a:solidFill>
                  <a:schemeClr val="accent1"/>
                </a:solidFill>
                <a:round/>
              </a:ln>
              <a:effectLst/>
            </c:spPr>
          </c:errBars>
          <c:xVal>
            <c:numRef>
              <c:f>'All Cities'!$N$332:$N$335</c:f>
              <c:numCache>
                <c:formatCode>0%</c:formatCode>
                <c:ptCount val="4"/>
                <c:pt idx="0">
                  <c:v>0.28438414471934026</c:v>
                </c:pt>
                <c:pt idx="1">
                  <c:v>0.27288167578788453</c:v>
                </c:pt>
                <c:pt idx="2">
                  <c:v>0.45753899480069327</c:v>
                </c:pt>
                <c:pt idx="3">
                  <c:v>0.52141057934508817</c:v>
                </c:pt>
              </c:numCache>
            </c:numRef>
          </c:xVal>
          <c:yVal>
            <c:numRef>
              <c:f>'All Cities'!$O$332:$O$335</c:f>
              <c:numCache>
                <c:formatCode>General</c:formatCode>
                <c:ptCount val="4"/>
                <c:pt idx="0">
                  <c:v>1</c:v>
                </c:pt>
                <c:pt idx="1">
                  <c:v>2</c:v>
                </c:pt>
                <c:pt idx="2">
                  <c:v>3</c:v>
                </c:pt>
                <c:pt idx="3">
                  <c:v>4</c:v>
                </c:pt>
              </c:numCache>
            </c:numRef>
          </c:yVal>
          <c:smooth val="0"/>
          <c:extLst>
            <c:ext xmlns:c16="http://schemas.microsoft.com/office/drawing/2014/chart" uri="{C3380CC4-5D6E-409C-BE32-E72D297353CC}">
              <c16:uniqueId val="{00000000-31A7-444D-A1FE-95164E28BC35}"/>
            </c:ext>
          </c:extLst>
        </c:ser>
        <c:ser>
          <c:idx val="1"/>
          <c:order val="1"/>
          <c:tx>
            <c:strRef>
              <c:f>'All Cities'!$P$331</c:f>
              <c:strCache>
                <c:ptCount val="1"/>
                <c:pt idx="0">
                  <c:v>label holder</c:v>
                </c:pt>
              </c:strCache>
            </c:strRef>
          </c:tx>
          <c:spPr>
            <a:ln w="25400" cap="rnd">
              <a:noFill/>
              <a:round/>
            </a:ln>
            <a:effectLst/>
          </c:spPr>
          <c:marker>
            <c:symbol val="none"/>
          </c:marker>
          <c:dLbls>
            <c:dLbl>
              <c:idx val="0"/>
              <c:tx>
                <c:strRef>
                  <c:f>'All Cities'!$M$332</c:f>
                  <c:strCache>
                    <c:ptCount val="1"/>
                    <c:pt idx="0">
                      <c:v>2025</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{8D941D79-369C-4F74-9F2C-95811260C84B}</c15:txfldGUID>
                      <c15:f>'All Cities'!$M$332</c15:f>
                      <c15:dlblFieldTableCache>
                        <c:ptCount val="1"/>
                        <c:pt idx="0">
                          <c:v>2025</c:v>
                        </c:pt>
                      </c15:dlblFieldTableCache>
                    </c15:dlblFTEntry>
                  </c15:dlblFieldTable>
                  <c15:showDataLabelsRange val="0"/>
                </c:ext>
                <c:ext xmlns:c16="http://schemas.microsoft.com/office/drawing/2014/chart" uri="{C3380CC4-5D6E-409C-BE32-E72D297353CC}">
                  <c16:uniqueId val="{00000001-31A7-444D-A1FE-95164E28BC35}"/>
                </c:ext>
              </c:extLst>
            </c:dLbl>
            <c:dLbl>
              <c:idx val="1"/>
              <c:tx>
                <c:strRef>
                  <c:f>'All Cities'!$M$333</c:f>
                  <c:strCache>
                    <c:ptCount val="1"/>
                    <c:pt idx="0">
                      <c:v>2024</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{2760514A-99EF-4E96-BD4B-AA05E19FE38E}</c15:txfldGUID>
                      <c15:f>'All Cities'!$M$333</c15:f>
                      <c15:dlblFieldTableCache>
                        <c:ptCount val="1"/>
                        <c:pt idx="0">
                          <c:v>2024</c:v>
                        </c:pt>
                      </c15:dlblFieldTableCache>
                    </c15:dlblFTEntry>
                  </c15:dlblFieldTable>
                  <c15:showDataLabelsRange val="0"/>
                </c:ext>
                <c:ext xmlns:c16="http://schemas.microsoft.com/office/drawing/2014/chart" uri="{C3380CC4-5D6E-409C-BE32-E72D297353CC}">
                  <c16:uniqueId val="{00000002-31A7-444D-A1FE-95164E28BC35}"/>
                </c:ext>
              </c:extLst>
            </c:dLbl>
            <c:dLbl>
              <c:idx val="2"/>
              <c:tx>
                <c:strRef>
                  <c:f>'All Cities'!$M$334</c:f>
                  <c:strCache>
                    <c:ptCount val="1"/>
                    <c:pt idx="0">
                      <c:v>2023</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{73B29BC8-D844-44B8-B99D-EFFEBD09268B}</c15:txfldGUID>
                      <c15:f>'All Cities'!$M$334</c15:f>
                      <c15:dlblFieldTableCache>
                        <c:ptCount val="1"/>
                        <c:pt idx="0">
                          <c:v>2023</c:v>
                        </c:pt>
                      </c15:dlblFieldTableCache>
                    </c15:dlblFTEntry>
                  </c15:dlblFieldTable>
                  <c15:showDataLabelsRange val="0"/>
                </c:ext>
                <c:ext xmlns:c16="http://schemas.microsoft.com/office/drawing/2014/chart" uri="{C3380CC4-5D6E-409C-BE32-E72D297353CC}">
                  <c16:uniqueId val="{00000003-31A7-444D-A1FE-95164E28BC35}"/>
                </c:ext>
              </c:extLst>
            </c:dLbl>
            <c:dLbl>
              <c:idx val="3"/>
              <c:tx>
                <c:strRef>
                  <c:f>'All Cities'!$M$335</c:f>
                  <c:strCache>
                    <c:ptCount val="1"/>
                    <c:pt idx="0">
                      <c:v>2022</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{0FFAD1AB-3079-4126-90EF-42A231B6C79A}</c15:txfldGUID>
                      <c15:f>'All Cities'!$M$335</c15:f>
                      <c15:dlblFieldTableCache>
                        <c:ptCount val="1"/>
                        <c:pt idx="0">
                          <c:v>2022</c:v>
                        </c:pt>
                      </c15:dlblFieldTableCache>
                    </c15:dlblFTEntry>
                  </c15:dlblFieldTable>
                  <c15:showDataLabelsRange val="0"/>
                </c:ext>
                <c:ext xmlns:c16="http://schemas.microsoft.com/office/drawing/2014/chart" uri="{C3380CC4-5D6E-409C-BE32-E72D297353CC}">
                  <c16:uniqueId val="{00000004-31A7-444D-A1FE-95164E28BC35}"/>
                </c:ext>
              </c:extLst>
            </c:dLbl>
            <c:dLbl>
              <c:idx val="4"/>
              <c:delete val="1"/>
              <c:extLst>
                <c:ext xmlns:c15="http://schemas.microsoft.com/office/drawing/2012/chart" uri="{CE6537A1-D6FC-4f65-9D91-7224C49458BB}"/>
                <c:ext xmlns:c16="http://schemas.microsoft.com/office/drawing/2014/chart" uri="{C3380CC4-5D6E-409C-BE32-E72D297353CC}">
                  <c16:uniqueId val="{00000005-31A7-444D-A1FE-95164E28BC35}"/>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Cities'!$P$332:$P$336</c:f>
              <c:numCache>
                <c:formatCode>General</c:formatCode>
                <c:ptCount val="5"/>
                <c:pt idx="0">
                  <c:v>0</c:v>
                </c:pt>
                <c:pt idx="1">
                  <c:v>0</c:v>
                </c:pt>
                <c:pt idx="2">
                  <c:v>0</c:v>
                </c:pt>
                <c:pt idx="3">
                  <c:v>0</c:v>
                </c:pt>
                <c:pt idx="4">
                  <c:v>0</c:v>
                </c:pt>
              </c:numCache>
            </c:numRef>
          </c:xVal>
          <c:yVal>
            <c:numRef>
              <c:f>'All Cities'!$O$332:$O$336</c:f>
              <c:numCache>
                <c:formatCode>General</c:formatCode>
                <c:ptCount val="5"/>
                <c:pt idx="0">
                  <c:v>1</c:v>
                </c:pt>
                <c:pt idx="1">
                  <c:v>2</c:v>
                </c:pt>
                <c:pt idx="2">
                  <c:v>3</c:v>
                </c:pt>
                <c:pt idx="3">
                  <c:v>4</c:v>
                </c:pt>
                <c:pt idx="4">
                  <c:v>5</c:v>
                </c:pt>
              </c:numCache>
            </c:numRef>
          </c:yVal>
          <c:smooth val="0"/>
          <c:extLst>
            <c:ext xmlns:c16="http://schemas.microsoft.com/office/drawing/2014/chart" uri="{C3380CC4-5D6E-409C-BE32-E72D297353CC}">
              <c16:uniqueId val="{00000006-31A7-444D-A1FE-95164E28BC35}"/>
            </c:ext>
          </c:extLst>
        </c:ser>
        <c:dLbls>
          <c:showLegendKey val="0"/>
          <c:showVal val="0"/>
          <c:showCatName val="0"/>
          <c:showSerName val="0"/>
          <c:showPercent val="0"/>
          <c:showBubbleSize val="0"/>
        </c:dLbls>
        <c:axId val="2144922079"/>
        <c:axId val="2144934079"/>
      </c:scatterChart>
      <c:valAx>
        <c:axId val="2144922079"/>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2144934079"/>
        <c:crosses val="autoZero"/>
        <c:crossBetween val="midCat"/>
        <c:majorUnit val="0.2"/>
      </c:valAx>
      <c:valAx>
        <c:axId val="2144934079"/>
        <c:scaling>
          <c:orientation val="minMax"/>
          <c:max val="5"/>
        </c:scaling>
        <c:delete val="1"/>
        <c:axPos val="l"/>
        <c:numFmt formatCode="General" sourceLinked="1"/>
        <c:majorTickMark val="none"/>
        <c:minorTickMark val="none"/>
        <c:tickLblPos val="nextTo"/>
        <c:crossAx val="2144922079"/>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r>
              <a:rPr lang="en-US">
                <a:solidFill>
                  <a:schemeClr val="accent1">
                    <a:lumMod val="75000"/>
                  </a:schemeClr>
                </a:solidFill>
              </a:rPr>
              <a:t>% who would consider becoming</a:t>
            </a:r>
            <a:r>
              <a:rPr lang="en-US" baseline="0">
                <a:solidFill>
                  <a:schemeClr val="accent1">
                    <a:lumMod val="75000"/>
                  </a:schemeClr>
                </a:solidFill>
              </a:rPr>
              <a:t> an </a:t>
            </a:r>
            <a:r>
              <a:rPr lang="en-US">
                <a:solidFill>
                  <a:schemeClr val="accent1">
                    <a:lumMod val="75000"/>
                  </a:schemeClr>
                </a:solidFill>
              </a:rPr>
              <a:t>engineer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endParaRPr lang="en-US"/>
        </a:p>
      </c:txPr>
    </c:title>
    <c:autoTitleDeleted val="0"/>
    <c:plotArea>
      <c:layout>
        <c:manualLayout>
          <c:layoutTarget val="inner"/>
          <c:xMode val="edge"/>
          <c:yMode val="edge"/>
          <c:x val="0.13723178278879142"/>
          <c:y val="0.17151445086705203"/>
          <c:w val="0.80366461836467806"/>
          <c:h val="0.72158026489463378"/>
        </c:manualLayout>
      </c:layout>
      <c:scatterChart>
        <c:scatterStyle val="lineMarker"/>
        <c:varyColors val="0"/>
        <c:ser>
          <c:idx val="0"/>
          <c:order val="0"/>
          <c:spPr>
            <a:ln w="38100" cap="rnd">
              <a:noFill/>
              <a:round/>
            </a:ln>
            <a:effectLst/>
          </c:spPr>
          <c:marker>
            <c:symbol val="circle"/>
            <c:size val="15"/>
            <c:spPr>
              <a:solidFill>
                <a:schemeClr val="accent1"/>
              </a:solidFill>
              <a:ln w="9525">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8575" cap="flat" cmpd="sng" algn="ctr">
                <a:solidFill>
                  <a:schemeClr val="accent1"/>
                </a:solidFill>
                <a:round/>
              </a:ln>
              <a:effectLst/>
            </c:spPr>
          </c:errBars>
          <c:xVal>
            <c:numRef>
              <c:f>'All Cities'!$N$332:$N$335</c:f>
              <c:numCache>
                <c:formatCode>0%</c:formatCode>
                <c:ptCount val="4"/>
                <c:pt idx="0">
                  <c:v>0.28438414471934026</c:v>
                </c:pt>
                <c:pt idx="1">
                  <c:v>0.27288167578788453</c:v>
                </c:pt>
                <c:pt idx="2">
                  <c:v>0.45753899480069327</c:v>
                </c:pt>
                <c:pt idx="3">
                  <c:v>0.52141057934508817</c:v>
                </c:pt>
              </c:numCache>
            </c:numRef>
          </c:xVal>
          <c:yVal>
            <c:numRef>
              <c:f>'All Cities'!$O$332:$O$335</c:f>
              <c:numCache>
                <c:formatCode>General</c:formatCode>
                <c:ptCount val="4"/>
                <c:pt idx="0">
                  <c:v>1</c:v>
                </c:pt>
                <c:pt idx="1">
                  <c:v>2</c:v>
                </c:pt>
                <c:pt idx="2">
                  <c:v>3</c:v>
                </c:pt>
                <c:pt idx="3">
                  <c:v>4</c:v>
                </c:pt>
              </c:numCache>
            </c:numRef>
          </c:yVal>
          <c:smooth val="0"/>
          <c:extLst>
            <c:ext xmlns:c16="http://schemas.microsoft.com/office/drawing/2014/chart" uri="{C3380CC4-5D6E-409C-BE32-E72D297353CC}">
              <c16:uniqueId val="{00000000-320C-4BE4-8BD1-27624D4AD3A6}"/>
            </c:ext>
          </c:extLst>
        </c:ser>
        <c:ser>
          <c:idx val="1"/>
          <c:order val="1"/>
          <c:tx>
            <c:strRef>
              <c:f>'All Cities'!$P$331</c:f>
              <c:strCache>
                <c:ptCount val="1"/>
                <c:pt idx="0">
                  <c:v>label holder</c:v>
                </c:pt>
              </c:strCache>
            </c:strRef>
          </c:tx>
          <c:spPr>
            <a:ln w="25400" cap="rnd">
              <a:noFill/>
              <a:round/>
            </a:ln>
            <a:effectLst/>
          </c:spPr>
          <c:marker>
            <c:symbol val="none"/>
          </c:marker>
          <c:dLbls>
            <c:dLbl>
              <c:idx val="0"/>
              <c:tx>
                <c:strRef>
                  <c:f>'All Cities'!$M$332</c:f>
                  <c:strCache>
                    <c:ptCount val="1"/>
                    <c:pt idx="0">
                      <c:v>2025</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{7022185E-FADA-44B0-90A9-BDE0C4CBB187}</c15:txfldGUID>
                      <c15:f>'All Cities'!$M$332</c15:f>
                      <c15:dlblFieldTableCache>
                        <c:ptCount val="1"/>
                        <c:pt idx="0">
                          <c:v>2025</c:v>
                        </c:pt>
                      </c15:dlblFieldTableCache>
                    </c15:dlblFTEntry>
                  </c15:dlblFieldTable>
                  <c15:showDataLabelsRange val="0"/>
                </c:ext>
                <c:ext xmlns:c16="http://schemas.microsoft.com/office/drawing/2014/chart" uri="{C3380CC4-5D6E-409C-BE32-E72D297353CC}">
                  <c16:uniqueId val="{00000001-320C-4BE4-8BD1-27624D4AD3A6}"/>
                </c:ext>
              </c:extLst>
            </c:dLbl>
            <c:dLbl>
              <c:idx val="1"/>
              <c:tx>
                <c:strRef>
                  <c:f>'All Cities'!$M$333</c:f>
                  <c:strCache>
                    <c:ptCount val="1"/>
                    <c:pt idx="0">
                      <c:v>2024</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{F95A6A65-125E-4A25-B722-268816E845B7}</c15:txfldGUID>
                      <c15:f>'All Cities'!$M$333</c15:f>
                      <c15:dlblFieldTableCache>
                        <c:ptCount val="1"/>
                        <c:pt idx="0">
                          <c:v>2024</c:v>
                        </c:pt>
                      </c15:dlblFieldTableCache>
                    </c15:dlblFTEntry>
                  </c15:dlblFieldTable>
                  <c15:showDataLabelsRange val="0"/>
                </c:ext>
                <c:ext xmlns:c16="http://schemas.microsoft.com/office/drawing/2014/chart" uri="{C3380CC4-5D6E-409C-BE32-E72D297353CC}">
                  <c16:uniqueId val="{00000002-320C-4BE4-8BD1-27624D4AD3A6}"/>
                </c:ext>
              </c:extLst>
            </c:dLbl>
            <c:dLbl>
              <c:idx val="2"/>
              <c:tx>
                <c:strRef>
                  <c:f>'All Cities'!$M$334</c:f>
                  <c:strCache>
                    <c:ptCount val="1"/>
                    <c:pt idx="0">
                      <c:v>2023</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{4CF9F543-679F-43BB-9100-D3AD1A63F7D8}</c15:txfldGUID>
                      <c15:f>'All Cities'!$M$334</c15:f>
                      <c15:dlblFieldTableCache>
                        <c:ptCount val="1"/>
                        <c:pt idx="0">
                          <c:v>2023</c:v>
                        </c:pt>
                      </c15:dlblFieldTableCache>
                    </c15:dlblFTEntry>
                  </c15:dlblFieldTable>
                  <c15:showDataLabelsRange val="0"/>
                </c:ext>
                <c:ext xmlns:c16="http://schemas.microsoft.com/office/drawing/2014/chart" uri="{C3380CC4-5D6E-409C-BE32-E72D297353CC}">
                  <c16:uniqueId val="{00000003-320C-4BE4-8BD1-27624D4AD3A6}"/>
                </c:ext>
              </c:extLst>
            </c:dLbl>
            <c:dLbl>
              <c:idx val="3"/>
              <c:tx>
                <c:strRef>
                  <c:f>'All Cities'!$M$335</c:f>
                  <c:strCache>
                    <c:ptCount val="1"/>
                    <c:pt idx="0">
                      <c:v>2022</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{82C1D310-9C7D-4731-8354-5E0AAF057243}</c15:txfldGUID>
                      <c15:f>'All Cities'!$M$335</c15:f>
                      <c15:dlblFieldTableCache>
                        <c:ptCount val="1"/>
                        <c:pt idx="0">
                          <c:v>2022</c:v>
                        </c:pt>
                      </c15:dlblFieldTableCache>
                    </c15:dlblFTEntry>
                  </c15:dlblFieldTable>
                  <c15:showDataLabelsRange val="0"/>
                </c:ext>
                <c:ext xmlns:c16="http://schemas.microsoft.com/office/drawing/2014/chart" uri="{C3380CC4-5D6E-409C-BE32-E72D297353CC}">
                  <c16:uniqueId val="{00000004-320C-4BE4-8BD1-27624D4AD3A6}"/>
                </c:ext>
              </c:extLst>
            </c:dLbl>
            <c:dLbl>
              <c:idx val="4"/>
              <c:delete val="1"/>
              <c:extLst>
                <c:ext xmlns:c15="http://schemas.microsoft.com/office/drawing/2012/chart" uri="{CE6537A1-D6FC-4f65-9D91-7224C49458BB}"/>
                <c:ext xmlns:c16="http://schemas.microsoft.com/office/drawing/2014/chart" uri="{C3380CC4-5D6E-409C-BE32-E72D297353CC}">
                  <c16:uniqueId val="{00000005-320C-4BE4-8BD1-27624D4AD3A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Cities'!$P$332:$P$336</c:f>
              <c:numCache>
                <c:formatCode>General</c:formatCode>
                <c:ptCount val="5"/>
                <c:pt idx="0">
                  <c:v>0</c:v>
                </c:pt>
                <c:pt idx="1">
                  <c:v>0</c:v>
                </c:pt>
                <c:pt idx="2">
                  <c:v>0</c:v>
                </c:pt>
                <c:pt idx="3">
                  <c:v>0</c:v>
                </c:pt>
                <c:pt idx="4">
                  <c:v>0</c:v>
                </c:pt>
              </c:numCache>
            </c:numRef>
          </c:xVal>
          <c:yVal>
            <c:numRef>
              <c:f>'All Cities'!$O$332:$O$336</c:f>
              <c:numCache>
                <c:formatCode>General</c:formatCode>
                <c:ptCount val="5"/>
                <c:pt idx="0">
                  <c:v>1</c:v>
                </c:pt>
                <c:pt idx="1">
                  <c:v>2</c:v>
                </c:pt>
                <c:pt idx="2">
                  <c:v>3</c:v>
                </c:pt>
                <c:pt idx="3">
                  <c:v>4</c:v>
                </c:pt>
                <c:pt idx="4">
                  <c:v>5</c:v>
                </c:pt>
              </c:numCache>
            </c:numRef>
          </c:yVal>
          <c:smooth val="0"/>
          <c:extLst>
            <c:ext xmlns:c16="http://schemas.microsoft.com/office/drawing/2014/chart" uri="{C3380CC4-5D6E-409C-BE32-E72D297353CC}">
              <c16:uniqueId val="{00000006-320C-4BE4-8BD1-27624D4AD3A6}"/>
            </c:ext>
          </c:extLst>
        </c:ser>
        <c:dLbls>
          <c:showLegendKey val="0"/>
          <c:showVal val="0"/>
          <c:showCatName val="0"/>
          <c:showSerName val="0"/>
          <c:showPercent val="0"/>
          <c:showBubbleSize val="0"/>
        </c:dLbls>
        <c:axId val="2144922079"/>
        <c:axId val="2144934079"/>
      </c:scatterChart>
      <c:valAx>
        <c:axId val="2144922079"/>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2144934079"/>
        <c:crosses val="autoZero"/>
        <c:crossBetween val="midCat"/>
        <c:majorUnit val="0.2"/>
      </c:valAx>
      <c:valAx>
        <c:axId val="2144934079"/>
        <c:scaling>
          <c:orientation val="minMax"/>
          <c:max val="5"/>
        </c:scaling>
        <c:delete val="1"/>
        <c:axPos val="l"/>
        <c:numFmt formatCode="General" sourceLinked="1"/>
        <c:majorTickMark val="none"/>
        <c:minorTickMark val="none"/>
        <c:tickLblPos val="nextTo"/>
        <c:crossAx val="2144922079"/>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r>
              <a:rPr lang="en-US">
                <a:solidFill>
                  <a:schemeClr val="accent1">
                    <a:lumMod val="75000"/>
                  </a:schemeClr>
                </a:solidFill>
              </a:rPr>
              <a:t>% who grew in their engineering identity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endParaRPr lang="en-US"/>
        </a:p>
      </c:txPr>
    </c:title>
    <c:autoTitleDeleted val="0"/>
    <c:plotArea>
      <c:layout>
        <c:manualLayout>
          <c:layoutTarget val="inner"/>
          <c:xMode val="edge"/>
          <c:yMode val="edge"/>
          <c:x val="0.13435870516185477"/>
          <c:y val="0.26467847769028874"/>
          <c:w val="0.80453802660571128"/>
          <c:h val="0.60950021872265969"/>
        </c:manualLayout>
      </c:layout>
      <c:scatterChart>
        <c:scatterStyle val="lineMarker"/>
        <c:varyColors val="0"/>
        <c:ser>
          <c:idx val="0"/>
          <c:order val="0"/>
          <c:spPr>
            <a:ln w="38100" cap="rnd">
              <a:solidFill>
                <a:schemeClr val="accent5"/>
              </a:solidFill>
              <a:round/>
            </a:ln>
            <a:effectLst/>
          </c:spPr>
          <c:marker>
            <c:symbol val="circle"/>
            <c:size val="15"/>
            <c:spPr>
              <a:solidFill>
                <a:schemeClr val="accent5"/>
              </a:solidFill>
              <a:ln w="9525">
                <a:solidFill>
                  <a:schemeClr val="accent5"/>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chemeClr val="accent5"/>
                </a:solidFill>
                <a:round/>
              </a:ln>
              <a:effectLst/>
            </c:spPr>
          </c:errBars>
          <c:xVal>
            <c:numRef>
              <c:f>'All Cities'!$Q$350:$Q$351</c:f>
              <c:numCache>
                <c:formatCode>General</c:formatCode>
                <c:ptCount val="2"/>
                <c:pt idx="0" formatCode="0%">
                  <c:v>0.37102473498233218</c:v>
                </c:pt>
              </c:numCache>
            </c:numRef>
          </c:xVal>
          <c:yVal>
            <c:numRef>
              <c:f>'All Cities'!$R$350:$R$351</c:f>
              <c:numCache>
                <c:formatCode>General</c:formatCode>
                <c:ptCount val="2"/>
                <c:pt idx="0">
                  <c:v>1</c:v>
                </c:pt>
                <c:pt idx="1">
                  <c:v>2</c:v>
                </c:pt>
              </c:numCache>
            </c:numRef>
          </c:yVal>
          <c:smooth val="0"/>
          <c:extLst>
            <c:ext xmlns:c16="http://schemas.microsoft.com/office/drawing/2014/chart" uri="{C3380CC4-5D6E-409C-BE32-E72D297353CC}">
              <c16:uniqueId val="{00000000-E61C-4AFC-BAD3-F8B62747F262}"/>
            </c:ext>
          </c:extLst>
        </c:ser>
        <c:ser>
          <c:idx val="1"/>
          <c:order val="1"/>
          <c:tx>
            <c:strRef>
              <c:f>'All Cities'!$S$349</c:f>
              <c:strCache>
                <c:ptCount val="1"/>
                <c:pt idx="0">
                  <c:v>label holder</c:v>
                </c:pt>
              </c:strCache>
            </c:strRef>
          </c:tx>
          <c:spPr>
            <a:ln w="25400" cap="rnd">
              <a:noFill/>
              <a:round/>
            </a:ln>
            <a:effectLst/>
          </c:spPr>
          <c:marker>
            <c:symbol val="none"/>
          </c:marker>
          <c:dLbls>
            <c:dLbl>
              <c:idx val="0"/>
              <c:tx>
                <c:rich>
                  <a:bodyPr/>
                  <a:lstStyle/>
                  <a:p>
                    <a:r>
                      <a:rPr lang="en-US"/>
                      <a:t>2025</a:t>
                    </a:r>
                  </a:p>
                </c:rich>
              </c:tx>
              <c:dLblPos val="l"/>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61C-4AFC-BAD3-F8B62747F262}"/>
                </c:ext>
              </c:extLst>
            </c:dLbl>
            <c:dLbl>
              <c:idx val="1"/>
              <c:delete val="1"/>
              <c:extLst>
                <c:ext xmlns:c15="http://schemas.microsoft.com/office/drawing/2012/chart" uri="{CE6537A1-D6FC-4f65-9D91-7224C49458BB}"/>
                <c:ext xmlns:c16="http://schemas.microsoft.com/office/drawing/2014/chart" uri="{C3380CC4-5D6E-409C-BE32-E72D297353CC}">
                  <c16:uniqueId val="{00000002-E61C-4AFC-BAD3-F8B62747F26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Cities'!$S$350:$S$351</c:f>
              <c:numCache>
                <c:formatCode>General</c:formatCode>
                <c:ptCount val="2"/>
                <c:pt idx="0">
                  <c:v>0</c:v>
                </c:pt>
                <c:pt idx="1">
                  <c:v>0</c:v>
                </c:pt>
              </c:numCache>
            </c:numRef>
          </c:xVal>
          <c:yVal>
            <c:numRef>
              <c:f>'All Cities'!$R$350:$R$351</c:f>
              <c:numCache>
                <c:formatCode>General</c:formatCode>
                <c:ptCount val="2"/>
                <c:pt idx="0">
                  <c:v>1</c:v>
                </c:pt>
                <c:pt idx="1">
                  <c:v>2</c:v>
                </c:pt>
              </c:numCache>
            </c:numRef>
          </c:yVal>
          <c:smooth val="0"/>
          <c:extLst>
            <c:ext xmlns:c16="http://schemas.microsoft.com/office/drawing/2014/chart" uri="{C3380CC4-5D6E-409C-BE32-E72D297353CC}">
              <c16:uniqueId val="{00000003-E61C-4AFC-BAD3-F8B62747F262}"/>
            </c:ext>
          </c:extLst>
        </c:ser>
        <c:dLbls>
          <c:showLegendKey val="0"/>
          <c:showVal val="0"/>
          <c:showCatName val="0"/>
          <c:showSerName val="0"/>
          <c:showPercent val="0"/>
          <c:showBubbleSize val="0"/>
        </c:dLbls>
        <c:axId val="92819312"/>
        <c:axId val="92820272"/>
      </c:scatterChart>
      <c:valAx>
        <c:axId val="9281931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92820272"/>
        <c:crosses val="autoZero"/>
        <c:crossBetween val="midCat"/>
      </c:valAx>
      <c:valAx>
        <c:axId val="92820272"/>
        <c:scaling>
          <c:orientation val="minMax"/>
          <c:max val="2"/>
        </c:scaling>
        <c:delete val="1"/>
        <c:axPos val="l"/>
        <c:numFmt formatCode="General" sourceLinked="1"/>
        <c:majorTickMark val="none"/>
        <c:minorTickMark val="none"/>
        <c:tickLblPos val="nextTo"/>
        <c:crossAx val="92819312"/>
        <c:crosses val="autoZero"/>
        <c:crossBetween val="midCat"/>
        <c:majorUnit val="1"/>
      </c:valAx>
      <c:spPr>
        <a:noFill/>
        <a:ln w="1905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r>
              <a:rPr lang="en-US">
                <a:solidFill>
                  <a:schemeClr val="accent1">
                    <a:lumMod val="75000"/>
                  </a:schemeClr>
                </a:solidFill>
              </a:rPr>
              <a:t>% who grew in their engineering identity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endParaRPr lang="en-US"/>
        </a:p>
      </c:txPr>
    </c:title>
    <c:autoTitleDeleted val="0"/>
    <c:plotArea>
      <c:layout>
        <c:manualLayout>
          <c:layoutTarget val="inner"/>
          <c:xMode val="edge"/>
          <c:yMode val="edge"/>
          <c:x val="0.12695144356955382"/>
          <c:y val="0.17171296296296296"/>
          <c:w val="0.82031933508311461"/>
          <c:h val="0.72125801983085447"/>
        </c:manualLayout>
      </c:layout>
      <c:scatterChart>
        <c:scatterStyle val="lineMarker"/>
        <c:varyColors val="0"/>
        <c:ser>
          <c:idx val="0"/>
          <c:order val="0"/>
          <c:spPr>
            <a:ln w="38100" cap="rnd">
              <a:noFill/>
              <a:round/>
            </a:ln>
            <a:effectLst/>
          </c:spPr>
          <c:marker>
            <c:symbol val="circle"/>
            <c:size val="15"/>
            <c:spPr>
              <a:solidFill>
                <a:schemeClr val="accent1"/>
              </a:solidFill>
              <a:ln w="9525">
                <a:solidFill>
                  <a:schemeClr val="accent1"/>
                </a:solidFill>
              </a:ln>
              <a:effectLst/>
            </c:spPr>
          </c:marker>
          <c:dPt>
            <c:idx val="0"/>
            <c:marker>
              <c:symbol val="circle"/>
              <c:size val="15"/>
              <c:spPr>
                <a:solidFill>
                  <a:schemeClr val="accent1"/>
                </a:solidFill>
                <a:ln w="9525">
                  <a:solidFill>
                    <a:schemeClr val="accent1"/>
                  </a:solidFill>
                </a:ln>
                <a:effectLst/>
              </c:spPr>
            </c:marker>
            <c:bubble3D val="0"/>
            <c:spPr>
              <a:ln w="38100" cap="rnd">
                <a:solidFill>
                  <a:schemeClr val="accent1"/>
                </a:solidFill>
                <a:round/>
              </a:ln>
              <a:effectLst/>
            </c:spPr>
            <c:extLst>
              <c:ext xmlns:c16="http://schemas.microsoft.com/office/drawing/2014/chart" uri="{C3380CC4-5D6E-409C-BE32-E72D297353CC}">
                <c16:uniqueId val="{00000000-61E3-431B-AB5B-34B597E780E6}"/>
              </c:ext>
            </c:extLst>
          </c:dPt>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8575" cap="flat" cmpd="sng" algn="ctr">
                <a:solidFill>
                  <a:schemeClr val="accent1"/>
                </a:solidFill>
                <a:round/>
              </a:ln>
              <a:effectLst/>
            </c:spPr>
          </c:errBars>
          <c:xVal>
            <c:numRef>
              <c:f>'All Cities'!$M$362:$M$365</c:f>
              <c:numCache>
                <c:formatCode>0%;\-0%;0%</c:formatCode>
                <c:ptCount val="4"/>
                <c:pt idx="0">
                  <c:v>0.56999999999999995</c:v>
                </c:pt>
                <c:pt idx="1">
                  <c:v>0.44</c:v>
                </c:pt>
                <c:pt idx="2">
                  <c:v>0.36</c:v>
                </c:pt>
              </c:numCache>
            </c:numRef>
          </c:xVal>
          <c:yVal>
            <c:numRef>
              <c:f>'All Cities'!$N$362:$N$365</c:f>
              <c:numCache>
                <c:formatCode>General</c:formatCode>
                <c:ptCount val="4"/>
                <c:pt idx="0">
                  <c:v>1</c:v>
                </c:pt>
                <c:pt idx="1">
                  <c:v>2</c:v>
                </c:pt>
                <c:pt idx="2">
                  <c:v>3</c:v>
                </c:pt>
                <c:pt idx="3">
                  <c:v>4</c:v>
                </c:pt>
              </c:numCache>
            </c:numRef>
          </c:yVal>
          <c:smooth val="0"/>
          <c:extLst>
            <c:ext xmlns:c16="http://schemas.microsoft.com/office/drawing/2014/chart" uri="{C3380CC4-5D6E-409C-BE32-E72D297353CC}">
              <c16:uniqueId val="{00000001-61E3-431B-AB5B-34B597E780E6}"/>
            </c:ext>
          </c:extLst>
        </c:ser>
        <c:ser>
          <c:idx val="1"/>
          <c:order val="1"/>
          <c:tx>
            <c:strRef>
              <c:f>'All Cities'!$O$361</c:f>
              <c:strCache>
                <c:ptCount val="1"/>
                <c:pt idx="0">
                  <c:v>label holder</c:v>
                </c:pt>
              </c:strCache>
            </c:strRef>
          </c:tx>
          <c:spPr>
            <a:ln w="25400" cap="rnd">
              <a:noFill/>
              <a:round/>
            </a:ln>
            <a:effectLst/>
          </c:spPr>
          <c:marker>
            <c:symbol val="none"/>
          </c:marker>
          <c:dLbls>
            <c:dLbl>
              <c:idx val="0"/>
              <c:tx>
                <c:strRef>
                  <c:f>'All Cities'!$L$362</c:f>
                  <c:strCache>
                    <c:ptCount val="1"/>
                    <c:pt idx="0">
                      <c:v>2025</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{21F0E4DC-35D4-4640-9BC2-72B253369C8D}</c15:txfldGUID>
                      <c15:f>'All Cities'!$L$362</c15:f>
                      <c15:dlblFieldTableCache>
                        <c:ptCount val="1"/>
                        <c:pt idx="0">
                          <c:v>2025</c:v>
                        </c:pt>
                      </c15:dlblFieldTableCache>
                    </c15:dlblFTEntry>
                  </c15:dlblFieldTable>
                  <c15:showDataLabelsRange val="0"/>
                </c:ext>
                <c:ext xmlns:c16="http://schemas.microsoft.com/office/drawing/2014/chart" uri="{C3380CC4-5D6E-409C-BE32-E72D297353CC}">
                  <c16:uniqueId val="{00000002-61E3-431B-AB5B-34B597E780E6}"/>
                </c:ext>
              </c:extLst>
            </c:dLbl>
            <c:dLbl>
              <c:idx val="1"/>
              <c:tx>
                <c:strRef>
                  <c:f>'All Cities'!$L$363</c:f>
                  <c:strCache>
                    <c:ptCount val="1"/>
                    <c:pt idx="0">
                      <c:v>2024</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{736E6E72-CDB1-40EE-98B6-F8EDDE2C8B80}</c15:txfldGUID>
                      <c15:f>'All Cities'!$L$363</c15:f>
                      <c15:dlblFieldTableCache>
                        <c:ptCount val="1"/>
                        <c:pt idx="0">
                          <c:v>2024</c:v>
                        </c:pt>
                      </c15:dlblFieldTableCache>
                    </c15:dlblFTEntry>
                  </c15:dlblFieldTable>
                  <c15:showDataLabelsRange val="0"/>
                </c:ext>
                <c:ext xmlns:c16="http://schemas.microsoft.com/office/drawing/2014/chart" uri="{C3380CC4-5D6E-409C-BE32-E72D297353CC}">
                  <c16:uniqueId val="{00000003-61E3-431B-AB5B-34B597E780E6}"/>
                </c:ext>
              </c:extLst>
            </c:dLbl>
            <c:dLbl>
              <c:idx val="2"/>
              <c:tx>
                <c:strRef>
                  <c:f>'All Cities'!$L$364</c:f>
                  <c:strCache>
                    <c:ptCount val="1"/>
                    <c:pt idx="0">
                      <c:v>2023</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{DE9155DD-7BA0-48EF-AFA0-EC43C8164519}</c15:txfldGUID>
                      <c15:f>'All Cities'!$L$364</c15:f>
                      <c15:dlblFieldTableCache>
                        <c:ptCount val="1"/>
                        <c:pt idx="0">
                          <c:v>2023</c:v>
                        </c:pt>
                      </c15:dlblFieldTableCache>
                    </c15:dlblFTEntry>
                  </c15:dlblFieldTable>
                  <c15:showDataLabelsRange val="0"/>
                </c:ext>
                <c:ext xmlns:c16="http://schemas.microsoft.com/office/drawing/2014/chart" uri="{C3380CC4-5D6E-409C-BE32-E72D297353CC}">
                  <c16:uniqueId val="{00000004-61E3-431B-AB5B-34B597E780E6}"/>
                </c:ext>
              </c:extLst>
            </c:dLbl>
            <c:dLbl>
              <c:idx val="3"/>
              <c:delete val="1"/>
              <c:extLst>
                <c:ext xmlns:c15="http://schemas.microsoft.com/office/drawing/2012/chart" uri="{CE6537A1-D6FC-4f65-9D91-7224C49458BB}"/>
                <c:ext xmlns:c16="http://schemas.microsoft.com/office/drawing/2014/chart" uri="{C3380CC4-5D6E-409C-BE32-E72D297353CC}">
                  <c16:uniqueId val="{00000005-61E3-431B-AB5B-34B597E780E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Cities'!$O$362:$O$365</c:f>
              <c:numCache>
                <c:formatCode>General</c:formatCode>
                <c:ptCount val="4"/>
                <c:pt idx="0">
                  <c:v>0</c:v>
                </c:pt>
                <c:pt idx="1">
                  <c:v>0</c:v>
                </c:pt>
                <c:pt idx="2">
                  <c:v>0</c:v>
                </c:pt>
                <c:pt idx="3">
                  <c:v>0</c:v>
                </c:pt>
              </c:numCache>
            </c:numRef>
          </c:xVal>
          <c:yVal>
            <c:numRef>
              <c:f>'All Cities'!$N$362:$N$365</c:f>
              <c:numCache>
                <c:formatCode>General</c:formatCode>
                <c:ptCount val="4"/>
                <c:pt idx="0">
                  <c:v>1</c:v>
                </c:pt>
                <c:pt idx="1">
                  <c:v>2</c:v>
                </c:pt>
                <c:pt idx="2">
                  <c:v>3</c:v>
                </c:pt>
                <c:pt idx="3">
                  <c:v>4</c:v>
                </c:pt>
              </c:numCache>
            </c:numRef>
          </c:yVal>
          <c:smooth val="0"/>
          <c:extLst>
            <c:ext xmlns:c16="http://schemas.microsoft.com/office/drawing/2014/chart" uri="{C3380CC4-5D6E-409C-BE32-E72D297353CC}">
              <c16:uniqueId val="{00000006-61E3-431B-AB5B-34B597E780E6}"/>
            </c:ext>
          </c:extLst>
        </c:ser>
        <c:dLbls>
          <c:showLegendKey val="0"/>
          <c:showVal val="0"/>
          <c:showCatName val="0"/>
          <c:showSerName val="0"/>
          <c:showPercent val="0"/>
          <c:showBubbleSize val="0"/>
        </c:dLbls>
        <c:axId val="1875496655"/>
        <c:axId val="1875497615"/>
      </c:scatterChart>
      <c:valAx>
        <c:axId val="1875496655"/>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1875497615"/>
        <c:crosses val="autoZero"/>
        <c:crossBetween val="midCat"/>
      </c:valAx>
      <c:valAx>
        <c:axId val="1875497615"/>
        <c:scaling>
          <c:orientation val="minMax"/>
          <c:max val="4"/>
        </c:scaling>
        <c:delete val="1"/>
        <c:axPos val="l"/>
        <c:numFmt formatCode="General" sourceLinked="1"/>
        <c:majorTickMark val="none"/>
        <c:minorTickMark val="none"/>
        <c:tickLblPos val="nextTo"/>
        <c:crossAx val="1875496655"/>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r>
              <a:rPr lang="en-US">
                <a:solidFill>
                  <a:schemeClr val="accent1">
                    <a:lumMod val="75000"/>
                  </a:schemeClr>
                </a:solidFill>
              </a:rPr>
              <a:t>% who grew in their engineering</a:t>
            </a:r>
            <a:r>
              <a:rPr lang="en-US" baseline="0">
                <a:solidFill>
                  <a:schemeClr val="accent1">
                    <a:lumMod val="75000"/>
                  </a:schemeClr>
                </a:solidFill>
              </a:rPr>
              <a:t> identity</a:t>
            </a:r>
            <a:endParaRPr lang="en-US">
              <a:solidFill>
                <a:schemeClr val="accent1">
                  <a:lumMod val="75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endParaRPr lang="en-US"/>
        </a:p>
      </c:txPr>
    </c:title>
    <c:autoTitleDeleted val="0"/>
    <c:plotArea>
      <c:layout>
        <c:manualLayout>
          <c:layoutTarget val="inner"/>
          <c:xMode val="edge"/>
          <c:yMode val="edge"/>
          <c:x val="0.15102537182852144"/>
          <c:y val="0.17171296296296296"/>
          <c:w val="0.7899120734908136"/>
          <c:h val="0.72125801983085447"/>
        </c:manualLayout>
      </c:layout>
      <c:scatterChart>
        <c:scatterStyle val="lineMarker"/>
        <c:varyColors val="0"/>
        <c:ser>
          <c:idx val="0"/>
          <c:order val="0"/>
          <c:tx>
            <c:strRef>
              <c:f>'All Cities'!$M$383</c:f>
              <c:strCache>
                <c:ptCount val="1"/>
                <c:pt idx="0">
                  <c:v>1</c:v>
                </c:pt>
              </c:strCache>
            </c:strRef>
          </c:tx>
          <c:spPr>
            <a:ln w="38100" cap="rnd">
              <a:noFill/>
              <a:round/>
            </a:ln>
            <a:effectLst/>
          </c:spPr>
          <c:marker>
            <c:symbol val="circle"/>
            <c:size val="15"/>
            <c:spPr>
              <a:solidFill>
                <a:schemeClr val="accent1"/>
              </a:solidFill>
              <a:ln w="9525">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chemeClr val="accent1"/>
                </a:solidFill>
                <a:round/>
              </a:ln>
              <a:effectLst/>
            </c:spPr>
          </c:errBars>
          <c:xVal>
            <c:numRef>
              <c:f>'All Cities'!$L$384:$L$385</c:f>
              <c:numCache>
                <c:formatCode>General</c:formatCode>
                <c:ptCount val="2"/>
                <c:pt idx="0" formatCode="0%;\-0%;0%">
                  <c:v>0.4</c:v>
                </c:pt>
              </c:numCache>
            </c:numRef>
          </c:xVal>
          <c:yVal>
            <c:numRef>
              <c:f>'All Cities'!$M$384:$M$385</c:f>
              <c:numCache>
                <c:formatCode>General</c:formatCode>
                <c:ptCount val="2"/>
                <c:pt idx="0">
                  <c:v>2</c:v>
                </c:pt>
                <c:pt idx="1">
                  <c:v>3</c:v>
                </c:pt>
              </c:numCache>
            </c:numRef>
          </c:yVal>
          <c:smooth val="0"/>
          <c:extLst>
            <c:ext xmlns:c16="http://schemas.microsoft.com/office/drawing/2014/chart" uri="{C3380CC4-5D6E-409C-BE32-E72D297353CC}">
              <c16:uniqueId val="{00000000-C21A-496A-8A53-3C0CA80A72F8}"/>
            </c:ext>
          </c:extLst>
        </c:ser>
        <c:ser>
          <c:idx val="1"/>
          <c:order val="1"/>
          <c:tx>
            <c:strRef>
              <c:f>'All Cities'!$N$382</c:f>
              <c:strCache>
                <c:ptCount val="1"/>
                <c:pt idx="0">
                  <c:v>label holder</c:v>
                </c:pt>
              </c:strCache>
            </c:strRef>
          </c:tx>
          <c:spPr>
            <a:ln w="25400" cap="rnd">
              <a:no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C21A-496A-8A53-3C0CA80A72F8}"/>
                </c:ext>
              </c:extLst>
            </c:dLbl>
            <c:dLbl>
              <c:idx val="1"/>
              <c:tx>
                <c:strRef>
                  <c:f>'All Cities'!$K$384</c:f>
                  <c:strCache>
                    <c:ptCount val="1"/>
                    <c:pt idx="0">
                      <c:v>Cohorts 1-2</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{2E8033AB-B31B-4D4D-A304-868AF68BC477}</c15:txfldGUID>
                      <c15:f>'All Cities'!$K$384</c15:f>
                      <c15:dlblFieldTableCache>
                        <c:ptCount val="1"/>
                        <c:pt idx="0">
                          <c:v>Cohorts 1-2</c:v>
                        </c:pt>
                      </c15:dlblFieldTableCache>
                    </c15:dlblFTEntry>
                  </c15:dlblFieldTable>
                  <c15:showDataLabelsRange val="0"/>
                </c:ext>
                <c:ext xmlns:c16="http://schemas.microsoft.com/office/drawing/2014/chart" uri="{C3380CC4-5D6E-409C-BE32-E72D297353CC}">
                  <c16:uniqueId val="{00000002-C21A-496A-8A53-3C0CA80A72F8}"/>
                </c:ext>
              </c:extLst>
            </c:dLbl>
            <c:dLbl>
              <c:idx val="2"/>
              <c:delete val="1"/>
              <c:extLst>
                <c:ext xmlns:c15="http://schemas.microsoft.com/office/drawing/2012/chart" uri="{CE6537A1-D6FC-4f65-9D91-7224C49458BB}"/>
                <c:ext xmlns:c16="http://schemas.microsoft.com/office/drawing/2014/chart" uri="{C3380CC4-5D6E-409C-BE32-E72D297353CC}">
                  <c16:uniqueId val="{00000003-C21A-496A-8A53-3C0CA80A72F8}"/>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Cities'!$N$383:$N$385</c:f>
              <c:numCache>
                <c:formatCode>General</c:formatCode>
                <c:ptCount val="3"/>
                <c:pt idx="0">
                  <c:v>0</c:v>
                </c:pt>
                <c:pt idx="1">
                  <c:v>0</c:v>
                </c:pt>
                <c:pt idx="2">
                  <c:v>0</c:v>
                </c:pt>
              </c:numCache>
            </c:numRef>
          </c:xVal>
          <c:yVal>
            <c:numRef>
              <c:f>'All Cities'!$M$383:$M$385</c:f>
              <c:numCache>
                <c:formatCode>General</c:formatCode>
                <c:ptCount val="3"/>
                <c:pt idx="0">
                  <c:v>1</c:v>
                </c:pt>
                <c:pt idx="1">
                  <c:v>2</c:v>
                </c:pt>
                <c:pt idx="2">
                  <c:v>3</c:v>
                </c:pt>
              </c:numCache>
            </c:numRef>
          </c:yVal>
          <c:smooth val="0"/>
          <c:extLst>
            <c:ext xmlns:c16="http://schemas.microsoft.com/office/drawing/2014/chart" uri="{C3380CC4-5D6E-409C-BE32-E72D297353CC}">
              <c16:uniqueId val="{00000004-C21A-496A-8A53-3C0CA80A72F8}"/>
            </c:ext>
          </c:extLst>
        </c:ser>
        <c:dLbls>
          <c:showLegendKey val="0"/>
          <c:showVal val="0"/>
          <c:showCatName val="0"/>
          <c:showSerName val="0"/>
          <c:showPercent val="0"/>
          <c:showBubbleSize val="0"/>
        </c:dLbls>
        <c:axId val="390323599"/>
        <c:axId val="390322159"/>
      </c:scatterChart>
      <c:valAx>
        <c:axId val="390323599"/>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390322159"/>
        <c:crosses val="autoZero"/>
        <c:crossBetween val="midCat"/>
        <c:majorUnit val="0.2"/>
      </c:valAx>
      <c:valAx>
        <c:axId val="390322159"/>
        <c:scaling>
          <c:orientation val="minMax"/>
          <c:max val="3"/>
        </c:scaling>
        <c:delete val="1"/>
        <c:axPos val="l"/>
        <c:numFmt formatCode="General" sourceLinked="1"/>
        <c:majorTickMark val="none"/>
        <c:minorTickMark val="none"/>
        <c:tickLblPos val="nextTo"/>
        <c:crossAx val="390323599"/>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r>
              <a:rPr lang="en-US">
                <a:solidFill>
                  <a:schemeClr val="accent1">
                    <a:lumMod val="75000"/>
                  </a:schemeClr>
                </a:solidFill>
              </a:rPr>
              <a:t>% who grew in their engineering</a:t>
            </a:r>
            <a:r>
              <a:rPr lang="en-US" baseline="0">
                <a:solidFill>
                  <a:schemeClr val="accent1">
                    <a:lumMod val="75000"/>
                  </a:schemeClr>
                </a:solidFill>
              </a:rPr>
              <a:t> identity</a:t>
            </a:r>
            <a:endParaRPr lang="en-US">
              <a:solidFill>
                <a:schemeClr val="accent1">
                  <a:lumMod val="75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endParaRPr lang="en-US"/>
        </a:p>
      </c:txPr>
    </c:title>
    <c:autoTitleDeleted val="0"/>
    <c:plotArea>
      <c:layout>
        <c:manualLayout>
          <c:layoutTarget val="inner"/>
          <c:xMode val="edge"/>
          <c:yMode val="edge"/>
          <c:x val="0.15102537182852144"/>
          <c:y val="0.17171296296296296"/>
          <c:w val="0.7899120734908136"/>
          <c:h val="0.72125801983085447"/>
        </c:manualLayout>
      </c:layout>
      <c:scatterChart>
        <c:scatterStyle val="lineMarker"/>
        <c:varyColors val="0"/>
        <c:ser>
          <c:idx val="0"/>
          <c:order val="0"/>
          <c:tx>
            <c:strRef>
              <c:f>'All Cities'!$M$383</c:f>
              <c:strCache>
                <c:ptCount val="1"/>
                <c:pt idx="0">
                  <c:v>1</c:v>
                </c:pt>
              </c:strCache>
            </c:strRef>
          </c:tx>
          <c:spPr>
            <a:ln w="38100" cap="rnd">
              <a:noFill/>
              <a:round/>
            </a:ln>
            <a:effectLst/>
          </c:spPr>
          <c:marker>
            <c:symbol val="circle"/>
            <c:size val="15"/>
            <c:spPr>
              <a:solidFill>
                <a:schemeClr val="accent1"/>
              </a:solidFill>
              <a:ln w="9525">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chemeClr val="accent1"/>
                </a:solidFill>
                <a:round/>
              </a:ln>
              <a:effectLst/>
            </c:spPr>
          </c:errBars>
          <c:xVal>
            <c:numRef>
              <c:f>'All Cities'!$L$384:$L$385</c:f>
              <c:numCache>
                <c:formatCode>General</c:formatCode>
                <c:ptCount val="2"/>
                <c:pt idx="0" formatCode="0%;\-0%;0%">
                  <c:v>0.4</c:v>
                </c:pt>
              </c:numCache>
            </c:numRef>
          </c:xVal>
          <c:yVal>
            <c:numRef>
              <c:f>'All Cities'!$M$384:$M$385</c:f>
              <c:numCache>
                <c:formatCode>General</c:formatCode>
                <c:ptCount val="2"/>
                <c:pt idx="0">
                  <c:v>2</c:v>
                </c:pt>
                <c:pt idx="1">
                  <c:v>3</c:v>
                </c:pt>
              </c:numCache>
            </c:numRef>
          </c:yVal>
          <c:smooth val="0"/>
          <c:extLst>
            <c:ext xmlns:c16="http://schemas.microsoft.com/office/drawing/2014/chart" uri="{C3380CC4-5D6E-409C-BE32-E72D297353CC}">
              <c16:uniqueId val="{00000000-C21A-496A-8A53-3C0CA80A72F8}"/>
            </c:ext>
          </c:extLst>
        </c:ser>
        <c:ser>
          <c:idx val="1"/>
          <c:order val="1"/>
          <c:tx>
            <c:strRef>
              <c:f>'All Cities'!$N$382</c:f>
              <c:strCache>
                <c:ptCount val="1"/>
                <c:pt idx="0">
                  <c:v>label holder</c:v>
                </c:pt>
              </c:strCache>
            </c:strRef>
          </c:tx>
          <c:spPr>
            <a:ln w="25400" cap="rnd">
              <a:no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C21A-496A-8A53-3C0CA80A72F8}"/>
                </c:ext>
              </c:extLst>
            </c:dLbl>
            <c:dLbl>
              <c:idx val="1"/>
              <c:tx>
                <c:strRef>
                  <c:f>'All Cities'!$K$384</c:f>
                  <c:strCache>
                    <c:ptCount val="1"/>
                    <c:pt idx="0">
                      <c:v>Cohorts 1-2</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{AA7C76CB-B8F1-415E-ABA1-45167E90C150}</c15:txfldGUID>
                      <c15:f>'All Cities'!$K$384</c15:f>
                      <c15:dlblFieldTableCache>
                        <c:ptCount val="1"/>
                        <c:pt idx="0">
                          <c:v>Cohorts 1-2</c:v>
                        </c:pt>
                      </c15:dlblFieldTableCache>
                    </c15:dlblFTEntry>
                  </c15:dlblFieldTable>
                  <c15:showDataLabelsRange val="0"/>
                </c:ext>
                <c:ext xmlns:c16="http://schemas.microsoft.com/office/drawing/2014/chart" uri="{C3380CC4-5D6E-409C-BE32-E72D297353CC}">
                  <c16:uniqueId val="{00000002-C21A-496A-8A53-3C0CA80A72F8}"/>
                </c:ext>
              </c:extLst>
            </c:dLbl>
            <c:dLbl>
              <c:idx val="2"/>
              <c:delete val="1"/>
              <c:extLst>
                <c:ext xmlns:c15="http://schemas.microsoft.com/office/drawing/2012/chart" uri="{CE6537A1-D6FC-4f65-9D91-7224C49458BB}"/>
                <c:ext xmlns:c16="http://schemas.microsoft.com/office/drawing/2014/chart" uri="{C3380CC4-5D6E-409C-BE32-E72D297353CC}">
                  <c16:uniqueId val="{00000003-C21A-496A-8A53-3C0CA80A72F8}"/>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Cities'!$N$383:$N$385</c:f>
              <c:numCache>
                <c:formatCode>General</c:formatCode>
                <c:ptCount val="3"/>
                <c:pt idx="0">
                  <c:v>0</c:v>
                </c:pt>
                <c:pt idx="1">
                  <c:v>0</c:v>
                </c:pt>
                <c:pt idx="2">
                  <c:v>0</c:v>
                </c:pt>
              </c:numCache>
            </c:numRef>
          </c:xVal>
          <c:yVal>
            <c:numRef>
              <c:f>'All Cities'!$M$383:$M$385</c:f>
              <c:numCache>
                <c:formatCode>General</c:formatCode>
                <c:ptCount val="3"/>
                <c:pt idx="0">
                  <c:v>1</c:v>
                </c:pt>
                <c:pt idx="1">
                  <c:v>2</c:v>
                </c:pt>
                <c:pt idx="2">
                  <c:v>3</c:v>
                </c:pt>
              </c:numCache>
            </c:numRef>
          </c:yVal>
          <c:smooth val="0"/>
          <c:extLst>
            <c:ext xmlns:c16="http://schemas.microsoft.com/office/drawing/2014/chart" uri="{C3380CC4-5D6E-409C-BE32-E72D297353CC}">
              <c16:uniqueId val="{00000004-C21A-496A-8A53-3C0CA80A72F8}"/>
            </c:ext>
          </c:extLst>
        </c:ser>
        <c:dLbls>
          <c:showLegendKey val="0"/>
          <c:showVal val="0"/>
          <c:showCatName val="0"/>
          <c:showSerName val="0"/>
          <c:showPercent val="0"/>
          <c:showBubbleSize val="0"/>
        </c:dLbls>
        <c:axId val="390323599"/>
        <c:axId val="390322159"/>
      </c:scatterChart>
      <c:valAx>
        <c:axId val="390323599"/>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390322159"/>
        <c:crosses val="autoZero"/>
        <c:crossBetween val="midCat"/>
        <c:majorUnit val="0.2"/>
      </c:valAx>
      <c:valAx>
        <c:axId val="390322159"/>
        <c:scaling>
          <c:orientation val="minMax"/>
          <c:max val="3"/>
        </c:scaling>
        <c:delete val="1"/>
        <c:axPos val="l"/>
        <c:numFmt formatCode="General" sourceLinked="1"/>
        <c:majorTickMark val="none"/>
        <c:minorTickMark val="none"/>
        <c:tickLblPos val="nextTo"/>
        <c:crossAx val="390323599"/>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solidFill>
                <a:latin typeface="+mn-lt"/>
                <a:ea typeface="+mn-ea"/>
                <a:cs typeface="+mn-cs"/>
              </a:defRPr>
            </a:pPr>
            <a:r>
              <a:rPr lang="en-US"/>
              <a:t>Average baseline score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solidFill>
              <a:latin typeface="+mn-lt"/>
              <a:ea typeface="+mn-ea"/>
              <a:cs typeface="+mn-cs"/>
            </a:defRPr>
          </a:pPr>
          <a:endParaRPr lang="en-US"/>
        </a:p>
      </c:txPr>
    </c:title>
    <c:autoTitleDeleted val="0"/>
    <c:plotArea>
      <c:layout>
        <c:manualLayout>
          <c:layoutTarget val="inner"/>
          <c:xMode val="edge"/>
          <c:yMode val="edge"/>
          <c:x val="0.156580927384077"/>
          <c:y val="0.17171296296296298"/>
          <c:w val="0.78362751531058628"/>
          <c:h val="0.72125801983085447"/>
        </c:manualLayout>
      </c:layout>
      <c:scatterChart>
        <c:scatterStyle val="lineMarker"/>
        <c:varyColors val="0"/>
        <c:ser>
          <c:idx val="0"/>
          <c:order val="0"/>
          <c:spPr>
            <a:ln w="38100" cap="rnd">
              <a:noFill/>
              <a:round/>
            </a:ln>
            <a:effectLst/>
          </c:spPr>
          <c:marker>
            <c:symbol val="circle"/>
            <c:size val="15"/>
            <c:spPr>
              <a:solidFill>
                <a:schemeClr val="accent1"/>
              </a:solidFill>
              <a:ln w="9525">
                <a:noFill/>
              </a:ln>
              <a:effectLst/>
            </c:spPr>
          </c:marker>
          <c:dPt>
            <c:idx val="0"/>
            <c:marker>
              <c:symbol val="circle"/>
              <c:size val="15"/>
              <c:spPr>
                <a:solidFill>
                  <a:srgbClr val="FE5000"/>
                </a:solidFill>
                <a:ln w="9525">
                  <a:noFill/>
                </a:ln>
                <a:effectLst/>
              </c:spPr>
            </c:marker>
            <c:bubble3D val="0"/>
            <c:spPr>
              <a:ln w="38100" cap="rnd">
                <a:noFill/>
                <a:round/>
              </a:ln>
              <a:effectLst/>
            </c:spPr>
            <c:extLst>
              <c:ext xmlns:c16="http://schemas.microsoft.com/office/drawing/2014/chart" uri="{C3380CC4-5D6E-409C-BE32-E72D297353CC}">
                <c16:uniqueId val="{00000000-B7D8-4645-9B1E-85342F6F95A3}"/>
              </c:ext>
            </c:extLst>
          </c:dPt>
          <c:dPt>
            <c:idx val="1"/>
            <c:marker>
              <c:symbol val="circle"/>
              <c:size val="15"/>
              <c:spPr>
                <a:solidFill>
                  <a:schemeClr val="accent1"/>
                </a:solidFill>
                <a:ln w="9525">
                  <a:noFill/>
                </a:ln>
                <a:effectLst/>
              </c:spPr>
            </c:marker>
            <c:bubble3D val="0"/>
            <c:extLst>
              <c:ext xmlns:c16="http://schemas.microsoft.com/office/drawing/2014/chart" uri="{C3380CC4-5D6E-409C-BE32-E72D297353CC}">
                <c16:uniqueId val="{00000002-784A-0B4B-A7C1-372846C60367}"/>
              </c:ext>
            </c:extLst>
          </c:dPt>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8575" cap="flat" cmpd="sng" algn="ctr">
                <a:solidFill>
                  <a:schemeClr val="accent1"/>
                </a:solidFill>
                <a:round/>
              </a:ln>
              <a:effectLst/>
            </c:spPr>
          </c:errBars>
          <c:xVal>
            <c:numRef>
              <c:f>'All Cities'!$L$397:$L$399</c:f>
              <c:numCache>
                <c:formatCode>_(* #,##0_);_(* \(#,##0\);_(* "-"??_);_(@_)</c:formatCode>
                <c:ptCount val="3"/>
                <c:pt idx="0">
                  <c:v>78.635999999999996</c:v>
                </c:pt>
                <c:pt idx="1">
                  <c:v>80.981999999999999</c:v>
                </c:pt>
              </c:numCache>
            </c:numRef>
          </c:xVal>
          <c:yVal>
            <c:numRef>
              <c:f>'All Cities'!$M$397:$M$399</c:f>
              <c:numCache>
                <c:formatCode>General</c:formatCode>
                <c:ptCount val="3"/>
                <c:pt idx="0">
                  <c:v>1</c:v>
                </c:pt>
                <c:pt idx="1">
                  <c:v>2</c:v>
                </c:pt>
                <c:pt idx="2">
                  <c:v>3</c:v>
                </c:pt>
              </c:numCache>
            </c:numRef>
          </c:yVal>
          <c:smooth val="0"/>
          <c:extLst>
            <c:ext xmlns:c16="http://schemas.microsoft.com/office/drawing/2014/chart" uri="{C3380CC4-5D6E-409C-BE32-E72D297353CC}">
              <c16:uniqueId val="{00000001-B7D8-4645-9B1E-85342F6F95A3}"/>
            </c:ext>
          </c:extLst>
        </c:ser>
        <c:ser>
          <c:idx val="1"/>
          <c:order val="1"/>
          <c:tx>
            <c:strRef>
              <c:f>'All Cities'!$N$396</c:f>
              <c:strCache>
                <c:ptCount val="1"/>
                <c:pt idx="0">
                  <c:v>label holder</c:v>
                </c:pt>
              </c:strCache>
            </c:strRef>
          </c:tx>
          <c:spPr>
            <a:ln w="25400" cap="rnd">
              <a:noFill/>
              <a:round/>
            </a:ln>
            <a:effectLst/>
          </c:spPr>
          <c:marker>
            <c:symbol val="none"/>
          </c:marker>
          <c:dLbls>
            <c:dLbl>
              <c:idx val="0"/>
              <c:tx>
                <c:strRef>
                  <c:f>'All Cities'!$K$397</c:f>
                  <c:strCache>
                    <c:ptCount val="1"/>
                    <c:pt idx="0">
                      <c:v>Cohort 4</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{8467455C-58C0-4393-878D-A5A65A437271}</c15:txfldGUID>
                      <c15:f>'All Cities'!$K$397</c15:f>
                      <c15:dlblFieldTableCache>
                        <c:ptCount val="1"/>
                        <c:pt idx="0">
                          <c:v>Cohort 4</c:v>
                        </c:pt>
                      </c15:dlblFieldTableCache>
                    </c15:dlblFTEntry>
                  </c15:dlblFieldTable>
                  <c15:showDataLabelsRange val="0"/>
                </c:ext>
                <c:ext xmlns:c16="http://schemas.microsoft.com/office/drawing/2014/chart" uri="{C3380CC4-5D6E-409C-BE32-E72D297353CC}">
                  <c16:uniqueId val="{00000002-B7D8-4645-9B1E-85342F6F95A3}"/>
                </c:ext>
              </c:extLst>
            </c:dLbl>
            <c:dLbl>
              <c:idx val="1"/>
              <c:tx>
                <c:strRef>
                  <c:f>'All Cities'!$K$398</c:f>
                  <c:strCache>
                    <c:ptCount val="1"/>
                    <c:pt idx="0">
                      <c:v>Cohorts 1-3</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{668D6BFF-91ED-4A7A-AF4F-BBADAE8A9B08}</c15:txfldGUID>
                      <c15:f>'All Cities'!$K$398</c15:f>
                      <c15:dlblFieldTableCache>
                        <c:ptCount val="1"/>
                        <c:pt idx="0">
                          <c:v>Cohorts 1-3</c:v>
                        </c:pt>
                      </c15:dlblFieldTableCache>
                    </c15:dlblFTEntry>
                  </c15:dlblFieldTable>
                  <c15:showDataLabelsRange val="0"/>
                </c:ext>
                <c:ext xmlns:c16="http://schemas.microsoft.com/office/drawing/2014/chart" uri="{C3380CC4-5D6E-409C-BE32-E72D297353CC}">
                  <c16:uniqueId val="{00000003-B7D8-4645-9B1E-85342F6F95A3}"/>
                </c:ext>
              </c:extLst>
            </c:dLbl>
            <c:dLbl>
              <c:idx val="2"/>
              <c:delete val="1"/>
              <c:extLst>
                <c:ext xmlns:c15="http://schemas.microsoft.com/office/drawing/2012/chart" uri="{CE6537A1-D6FC-4f65-9D91-7224C49458BB}"/>
                <c:ext xmlns:c16="http://schemas.microsoft.com/office/drawing/2014/chart" uri="{C3380CC4-5D6E-409C-BE32-E72D297353CC}">
                  <c16:uniqueId val="{00000004-B7D8-4645-9B1E-85342F6F95A3}"/>
                </c:ext>
              </c:extLst>
            </c:dLbl>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Cities'!$N$397:$N$399</c:f>
              <c:numCache>
                <c:formatCode>General</c:formatCode>
                <c:ptCount val="3"/>
                <c:pt idx="0">
                  <c:v>0</c:v>
                </c:pt>
                <c:pt idx="1">
                  <c:v>0</c:v>
                </c:pt>
                <c:pt idx="2">
                  <c:v>0</c:v>
                </c:pt>
              </c:numCache>
            </c:numRef>
          </c:xVal>
          <c:yVal>
            <c:numRef>
              <c:f>'All Cities'!$M$397:$M$399</c:f>
              <c:numCache>
                <c:formatCode>General</c:formatCode>
                <c:ptCount val="3"/>
                <c:pt idx="0">
                  <c:v>1</c:v>
                </c:pt>
                <c:pt idx="1">
                  <c:v>2</c:v>
                </c:pt>
                <c:pt idx="2">
                  <c:v>3</c:v>
                </c:pt>
              </c:numCache>
            </c:numRef>
          </c:yVal>
          <c:smooth val="0"/>
          <c:extLst>
            <c:ext xmlns:c16="http://schemas.microsoft.com/office/drawing/2014/chart" uri="{C3380CC4-5D6E-409C-BE32-E72D297353CC}">
              <c16:uniqueId val="{00000005-B7D8-4645-9B1E-85342F6F95A3}"/>
            </c:ext>
          </c:extLst>
        </c:ser>
        <c:dLbls>
          <c:showLegendKey val="0"/>
          <c:showVal val="0"/>
          <c:showCatName val="0"/>
          <c:showSerName val="0"/>
          <c:showPercent val="0"/>
          <c:showBubbleSize val="0"/>
        </c:dLbls>
        <c:axId val="42788544"/>
        <c:axId val="42785664"/>
      </c:scatterChart>
      <c:valAx>
        <c:axId val="42788544"/>
        <c:scaling>
          <c:orientation val="minMax"/>
          <c:max val="100"/>
          <c:min val="0"/>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crossAx val="42785664"/>
        <c:crosses val="autoZero"/>
        <c:crossBetween val="midCat"/>
      </c:valAx>
      <c:valAx>
        <c:axId val="42785664"/>
        <c:scaling>
          <c:orientation val="minMax"/>
          <c:max val="3"/>
        </c:scaling>
        <c:delete val="1"/>
        <c:axPos val="l"/>
        <c:numFmt formatCode="General" sourceLinked="1"/>
        <c:majorTickMark val="none"/>
        <c:minorTickMark val="none"/>
        <c:tickLblPos val="nextTo"/>
        <c:crossAx val="42788544"/>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solidFill>
            <a:schemeClr val="accent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chemeClr val="accent1">
                    <a:lumMod val="75000"/>
                  </a:schemeClr>
                </a:solidFill>
              </a:rPr>
              <a:t>% who grew their engineering awareness</a:t>
            </a:r>
          </a:p>
        </c:rich>
      </c:tx>
      <c:layout>
        <c:manualLayout>
          <c:xMode val="edge"/>
          <c:yMode val="edge"/>
          <c:x val="3.812564118683795E-2"/>
          <c:y val="3.626472219223957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53766167625898"/>
          <c:y val="0.21325427052797438"/>
          <c:w val="0.81189420052764483"/>
          <c:h val="0.6553349404030695"/>
        </c:manualLayout>
      </c:layout>
      <c:scatterChart>
        <c:scatterStyle val="lineMarker"/>
        <c:varyColors val="0"/>
        <c:ser>
          <c:idx val="0"/>
          <c:order val="0"/>
          <c:spPr>
            <a:ln w="127000" cap="rnd">
              <a:solidFill>
                <a:srgbClr val="FFC000"/>
              </a:solidFill>
              <a:round/>
            </a:ln>
            <a:effectLst/>
          </c:spPr>
          <c:marker>
            <c:symbol val="circle"/>
            <c:size val="14"/>
            <c:spPr>
              <a:solidFill>
                <a:schemeClr val="accent5"/>
              </a:solidFill>
              <a:ln w="9525">
                <a:no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8575" cap="flat" cmpd="sng" algn="ctr">
                <a:solidFill>
                  <a:schemeClr val="accent5"/>
                </a:solidFill>
                <a:round/>
              </a:ln>
              <a:effectLst/>
            </c:spPr>
          </c:errBars>
          <c:xVal>
            <c:numRef>
              <c:f>Sheet1!$D$33</c:f>
              <c:numCache>
                <c:formatCode>0%</c:formatCode>
                <c:ptCount val="1"/>
                <c:pt idx="0">
                  <c:v>0.82170818995182382</c:v>
                </c:pt>
              </c:numCache>
            </c:numRef>
          </c:xVal>
          <c:yVal>
            <c:numRef>
              <c:f>Sheet1!$E$33</c:f>
              <c:numCache>
                <c:formatCode>General</c:formatCode>
                <c:ptCount val="1"/>
                <c:pt idx="0">
                  <c:v>1</c:v>
                </c:pt>
              </c:numCache>
            </c:numRef>
          </c:yVal>
          <c:smooth val="0"/>
          <c:extLst>
            <c:ext xmlns:c16="http://schemas.microsoft.com/office/drawing/2014/chart" uri="{C3380CC4-5D6E-409C-BE32-E72D297353CC}">
              <c16:uniqueId val="{00000000-BB4E-4721-A640-533578D05342}"/>
            </c:ext>
          </c:extLst>
        </c:ser>
        <c:ser>
          <c:idx val="1"/>
          <c:order val="1"/>
          <c:tx>
            <c:strRef>
              <c:f>Sheet1!$F$32</c:f>
              <c:strCache>
                <c:ptCount val="1"/>
                <c:pt idx="0">
                  <c:v>label holder</c:v>
                </c:pt>
              </c:strCache>
            </c:strRef>
          </c:tx>
          <c:spPr>
            <a:ln w="25400" cap="rnd">
              <a:noFill/>
              <a:round/>
            </a:ln>
            <a:effectLst/>
          </c:spPr>
          <c:marker>
            <c:symbol val="none"/>
          </c:marker>
          <c:dLbls>
            <c:dLbl>
              <c:idx val="0"/>
              <c:layout>
                <c:manualLayout>
                  <c:x val="-8.2369590554669622E-2"/>
                  <c:y val="-6.6484555983841822E-17"/>
                </c:manualLayout>
              </c:layout>
              <c:tx>
                <c:rich>
                  <a:bodyPr/>
                  <a:lstStyle/>
                  <a:p>
                    <a:r>
                      <a:rPr lang="en-US"/>
                      <a:t>2025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B4E-4721-A640-533578D0534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Sheet1!$F$33</c:f>
              <c:numCache>
                <c:formatCode>General</c:formatCode>
                <c:ptCount val="1"/>
                <c:pt idx="0">
                  <c:v>0</c:v>
                </c:pt>
              </c:numCache>
            </c:numRef>
          </c:xVal>
          <c:yVal>
            <c:numRef>
              <c:f>Sheet1!$E$33</c:f>
              <c:numCache>
                <c:formatCode>General</c:formatCode>
                <c:ptCount val="1"/>
                <c:pt idx="0">
                  <c:v>1</c:v>
                </c:pt>
              </c:numCache>
            </c:numRef>
          </c:yVal>
          <c:smooth val="0"/>
          <c:extLst>
            <c:ext xmlns:c16="http://schemas.microsoft.com/office/drawing/2014/chart" uri="{C3380CC4-5D6E-409C-BE32-E72D297353CC}">
              <c16:uniqueId val="{00000002-BB4E-4721-A640-533578D05342}"/>
            </c:ext>
          </c:extLst>
        </c:ser>
        <c:dLbls>
          <c:showLegendKey val="0"/>
          <c:showVal val="0"/>
          <c:showCatName val="0"/>
          <c:showSerName val="0"/>
          <c:showPercent val="0"/>
          <c:showBubbleSize val="0"/>
        </c:dLbls>
        <c:axId val="247427311"/>
        <c:axId val="247423951"/>
      </c:scatterChart>
      <c:valAx>
        <c:axId val="247427311"/>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247423951"/>
        <c:crosses val="autoZero"/>
        <c:crossBetween val="midCat"/>
        <c:majorUnit val="0.2"/>
      </c:valAx>
      <c:valAx>
        <c:axId val="247423951"/>
        <c:scaling>
          <c:orientation val="minMax"/>
          <c:max val="2"/>
        </c:scaling>
        <c:delete val="1"/>
        <c:axPos val="l"/>
        <c:numFmt formatCode="General" sourceLinked="1"/>
        <c:majorTickMark val="none"/>
        <c:minorTickMark val="none"/>
        <c:tickLblPos val="nextTo"/>
        <c:crossAx val="247427311"/>
        <c:crosses val="autoZero"/>
        <c:crossBetween val="midCat"/>
        <c:majorUnit val="0.5"/>
        <c:minorUnit val="5.000000000000001E-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chemeClr val="accent1">
                    <a:lumMod val="75000"/>
                  </a:schemeClr>
                </a:solidFill>
              </a:rPr>
              <a:t>% who intend to pursue other engineering activities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546981627296587"/>
          <c:y val="0.29875382764654418"/>
          <c:w val="0.79546762904636914"/>
          <c:h val="0.5754248687664042"/>
        </c:manualLayout>
      </c:layout>
      <c:scatterChart>
        <c:scatterStyle val="lineMarker"/>
        <c:varyColors val="0"/>
        <c:ser>
          <c:idx val="0"/>
          <c:order val="0"/>
          <c:spPr>
            <a:ln w="38100" cap="rnd">
              <a:solidFill>
                <a:srgbClr val="FE5000"/>
              </a:solidFill>
              <a:round/>
            </a:ln>
            <a:effectLst/>
          </c:spPr>
          <c:marker>
            <c:symbol val="circle"/>
            <c:size val="15"/>
            <c:spPr>
              <a:solidFill>
                <a:srgbClr val="FE5000"/>
              </a:solidFill>
              <a:ln w="9525">
                <a:solidFill>
                  <a:srgbClr val="FE5000"/>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rgbClr val="FE5000"/>
                </a:solidFill>
                <a:round/>
              </a:ln>
              <a:effectLst/>
            </c:spPr>
          </c:errBars>
          <c:xVal>
            <c:numRef>
              <c:f>'All Cities'!$K$421:$K$423</c:f>
              <c:numCache>
                <c:formatCode>General</c:formatCode>
                <c:ptCount val="3"/>
                <c:pt idx="0" formatCode="0%">
                  <c:v>0.43386243386243384</c:v>
                </c:pt>
              </c:numCache>
            </c:numRef>
          </c:xVal>
          <c:yVal>
            <c:numRef>
              <c:f>'All Cities'!$L$421:$L$423</c:f>
              <c:numCache>
                <c:formatCode>General</c:formatCode>
                <c:ptCount val="3"/>
                <c:pt idx="0">
                  <c:v>1</c:v>
                </c:pt>
                <c:pt idx="1">
                  <c:v>2</c:v>
                </c:pt>
              </c:numCache>
            </c:numRef>
          </c:yVal>
          <c:smooth val="0"/>
          <c:extLst>
            <c:ext xmlns:c16="http://schemas.microsoft.com/office/drawing/2014/chart" uri="{C3380CC4-5D6E-409C-BE32-E72D297353CC}">
              <c16:uniqueId val="{00000000-44D5-4420-9FBD-D7B41F21D973}"/>
            </c:ext>
          </c:extLst>
        </c:ser>
        <c:ser>
          <c:idx val="1"/>
          <c:order val="1"/>
          <c:tx>
            <c:strRef>
              <c:f>'All Cities'!$M$420</c:f>
              <c:strCache>
                <c:ptCount val="1"/>
                <c:pt idx="0">
                  <c:v>label holder</c:v>
                </c:pt>
              </c:strCache>
            </c:strRef>
          </c:tx>
          <c:spPr>
            <a:ln w="25400" cap="rnd">
              <a:noFill/>
              <a:round/>
            </a:ln>
            <a:effectLst/>
          </c:spPr>
          <c:marker>
            <c:symbol val="none"/>
          </c:marker>
          <c:dLbls>
            <c:dLbl>
              <c:idx val="0"/>
              <c:tx>
                <c:strRef>
                  <c:f>'All Cities'!$J$421</c:f>
                  <c:strCache>
                    <c:ptCount val="1"/>
                    <c:pt idx="0">
                      <c:v>Cohort 4</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{2CCC5E12-ACB1-4EAF-91AC-234972633B29}</c15:txfldGUID>
                      <c15:f>'All Cities'!$J$421</c15:f>
                      <c15:dlblFieldTableCache>
                        <c:ptCount val="1"/>
                        <c:pt idx="0">
                          <c:v>Cohort 4</c:v>
                        </c:pt>
                      </c15:dlblFieldTableCache>
                    </c15:dlblFTEntry>
                  </c15:dlblFieldTable>
                  <c15:showDataLabelsRange val="0"/>
                </c:ext>
                <c:ext xmlns:c16="http://schemas.microsoft.com/office/drawing/2014/chart" uri="{C3380CC4-5D6E-409C-BE32-E72D297353CC}">
                  <c16:uniqueId val="{00000001-44D5-4420-9FBD-D7B41F21D973}"/>
                </c:ext>
              </c:extLst>
            </c:dLbl>
            <c:dLbl>
              <c:idx val="1"/>
              <c:delete val="1"/>
              <c:extLst>
                <c:ext xmlns:c15="http://schemas.microsoft.com/office/drawing/2012/chart" uri="{CE6537A1-D6FC-4f65-9D91-7224C49458BB}"/>
                <c:ext xmlns:c16="http://schemas.microsoft.com/office/drawing/2014/chart" uri="{C3380CC4-5D6E-409C-BE32-E72D297353CC}">
                  <c16:uniqueId val="{00000002-44D5-4420-9FBD-D7B41F21D97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Cities'!$M$421:$M$422</c:f>
              <c:numCache>
                <c:formatCode>General</c:formatCode>
                <c:ptCount val="2"/>
                <c:pt idx="0">
                  <c:v>0</c:v>
                </c:pt>
                <c:pt idx="1">
                  <c:v>0</c:v>
                </c:pt>
              </c:numCache>
            </c:numRef>
          </c:xVal>
          <c:yVal>
            <c:numRef>
              <c:f>'All Cities'!$L$421:$L$422</c:f>
              <c:numCache>
                <c:formatCode>General</c:formatCode>
                <c:ptCount val="2"/>
                <c:pt idx="0">
                  <c:v>1</c:v>
                </c:pt>
                <c:pt idx="1">
                  <c:v>2</c:v>
                </c:pt>
              </c:numCache>
            </c:numRef>
          </c:yVal>
          <c:smooth val="0"/>
          <c:extLst>
            <c:ext xmlns:c16="http://schemas.microsoft.com/office/drawing/2014/chart" uri="{C3380CC4-5D6E-409C-BE32-E72D297353CC}">
              <c16:uniqueId val="{00000003-44D5-4420-9FBD-D7B41F21D973}"/>
            </c:ext>
          </c:extLst>
        </c:ser>
        <c:dLbls>
          <c:showLegendKey val="0"/>
          <c:showVal val="0"/>
          <c:showCatName val="0"/>
          <c:showSerName val="0"/>
          <c:showPercent val="0"/>
          <c:showBubbleSize val="0"/>
        </c:dLbls>
        <c:axId val="196201856"/>
        <c:axId val="196206656"/>
      </c:scatterChart>
      <c:valAx>
        <c:axId val="1962018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196206656"/>
        <c:crosses val="autoZero"/>
        <c:crossBetween val="midCat"/>
        <c:majorUnit val="0.2"/>
      </c:valAx>
      <c:valAx>
        <c:axId val="196206656"/>
        <c:scaling>
          <c:orientation val="minMax"/>
          <c:max val="2"/>
        </c:scaling>
        <c:delete val="1"/>
        <c:axPos val="l"/>
        <c:numFmt formatCode="General" sourceLinked="1"/>
        <c:majorTickMark val="none"/>
        <c:minorTickMark val="none"/>
        <c:tickLblPos val="nextTo"/>
        <c:crossAx val="196201856"/>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r>
              <a:rPr lang="en-US">
                <a:solidFill>
                  <a:schemeClr val="accent1">
                    <a:lumMod val="75000"/>
                  </a:schemeClr>
                </a:solidFill>
              </a:rPr>
              <a:t>% who applied to Academy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lumMod val="75000"/>
                </a:schemeClr>
              </a:solidFill>
              <a:latin typeface="+mn-lt"/>
              <a:ea typeface="+mn-ea"/>
              <a:cs typeface="+mn-cs"/>
            </a:defRPr>
          </a:pPr>
          <a:endParaRPr lang="en-US"/>
        </a:p>
      </c:txPr>
    </c:title>
    <c:autoTitleDeleted val="0"/>
    <c:plotArea>
      <c:layout>
        <c:manualLayout>
          <c:layoutTarget val="inner"/>
          <c:xMode val="edge"/>
          <c:yMode val="edge"/>
          <c:x val="0.15113032344202285"/>
          <c:y val="0.2496774193548387"/>
          <c:w val="0.78976607771144647"/>
          <c:h val="0.64378678471642659"/>
        </c:manualLayout>
      </c:layout>
      <c:scatterChart>
        <c:scatterStyle val="lineMarker"/>
        <c:varyColors val="0"/>
        <c:ser>
          <c:idx val="0"/>
          <c:order val="0"/>
          <c:spPr>
            <a:ln w="38100" cap="rnd">
              <a:solidFill>
                <a:srgbClr val="FE5000"/>
              </a:solidFill>
              <a:round/>
            </a:ln>
            <a:effectLst/>
          </c:spPr>
          <c:marker>
            <c:symbol val="circle"/>
            <c:size val="15"/>
            <c:spPr>
              <a:solidFill>
                <a:srgbClr val="FE5000"/>
              </a:solidFill>
              <a:ln w="9525">
                <a:solidFill>
                  <a:srgbClr val="FE5000"/>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8575" cap="flat" cmpd="sng" algn="ctr">
                <a:solidFill>
                  <a:srgbClr val="FE5000"/>
                </a:solidFill>
                <a:round/>
              </a:ln>
              <a:effectLst/>
            </c:spPr>
          </c:errBars>
          <c:xVal>
            <c:numRef>
              <c:f>'All Cities'!$K$444:$K$445</c:f>
              <c:numCache>
                <c:formatCode>General</c:formatCode>
                <c:ptCount val="2"/>
                <c:pt idx="0" formatCode="0%">
                  <c:v>0.19735327963176064</c:v>
                </c:pt>
              </c:numCache>
            </c:numRef>
          </c:xVal>
          <c:yVal>
            <c:numRef>
              <c:f>'All Cities'!$L$444:$L$445</c:f>
              <c:numCache>
                <c:formatCode>General</c:formatCode>
                <c:ptCount val="2"/>
                <c:pt idx="0">
                  <c:v>1</c:v>
                </c:pt>
                <c:pt idx="1">
                  <c:v>2</c:v>
                </c:pt>
              </c:numCache>
            </c:numRef>
          </c:yVal>
          <c:smooth val="0"/>
          <c:extLst>
            <c:ext xmlns:c16="http://schemas.microsoft.com/office/drawing/2014/chart" uri="{C3380CC4-5D6E-409C-BE32-E72D297353CC}">
              <c16:uniqueId val="{00000000-11D2-446D-8FB2-F0B2B2BA93E7}"/>
            </c:ext>
          </c:extLst>
        </c:ser>
        <c:ser>
          <c:idx val="1"/>
          <c:order val="1"/>
          <c:tx>
            <c:strRef>
              <c:f>'All Cities'!$M$443</c:f>
              <c:strCache>
                <c:ptCount val="1"/>
                <c:pt idx="0">
                  <c:v>label holder</c:v>
                </c:pt>
              </c:strCache>
            </c:strRef>
          </c:tx>
          <c:spPr>
            <a:ln w="25400" cap="rnd">
              <a:noFill/>
              <a:round/>
            </a:ln>
            <a:effectLst/>
          </c:spPr>
          <c:marker>
            <c:symbol val="none"/>
          </c:marker>
          <c:dLbls>
            <c:dLbl>
              <c:idx val="0"/>
              <c:tx>
                <c:strRef>
                  <c:f>'All Cities'!$J$444</c:f>
                  <c:strCache>
                    <c:ptCount val="1"/>
                    <c:pt idx="0">
                      <c:v>2022-2024</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{282B97C8-A07D-4644-925D-046D5AA18E67}</c15:txfldGUID>
                      <c15:f>'All Cities'!$J$444</c15:f>
                      <c15:dlblFieldTableCache>
                        <c:ptCount val="1"/>
                        <c:pt idx="0">
                          <c:v>2022-2024</c:v>
                        </c:pt>
                      </c15:dlblFieldTableCache>
                    </c15:dlblFTEntry>
                  </c15:dlblFieldTable>
                  <c15:showDataLabelsRange val="0"/>
                </c:ext>
                <c:ext xmlns:c16="http://schemas.microsoft.com/office/drawing/2014/chart" uri="{C3380CC4-5D6E-409C-BE32-E72D297353CC}">
                  <c16:uniqueId val="{00000001-11D2-446D-8FB2-F0B2B2BA93E7}"/>
                </c:ext>
              </c:extLst>
            </c:dLbl>
            <c:dLbl>
              <c:idx val="1"/>
              <c:delete val="1"/>
              <c:extLst>
                <c:ext xmlns:c15="http://schemas.microsoft.com/office/drawing/2012/chart" uri="{CE6537A1-D6FC-4f65-9D91-7224C49458BB}"/>
                <c:ext xmlns:c16="http://schemas.microsoft.com/office/drawing/2014/chart" uri="{C3380CC4-5D6E-409C-BE32-E72D297353CC}">
                  <c16:uniqueId val="{00000002-11D2-446D-8FB2-F0B2B2BA93E7}"/>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Cities'!$M$444:$M$445</c:f>
              <c:numCache>
                <c:formatCode>General</c:formatCode>
                <c:ptCount val="2"/>
                <c:pt idx="0">
                  <c:v>0</c:v>
                </c:pt>
                <c:pt idx="1">
                  <c:v>0</c:v>
                </c:pt>
              </c:numCache>
            </c:numRef>
          </c:xVal>
          <c:yVal>
            <c:numRef>
              <c:f>'All Cities'!$L$444:$L$445</c:f>
              <c:numCache>
                <c:formatCode>General</c:formatCode>
                <c:ptCount val="2"/>
                <c:pt idx="0">
                  <c:v>1</c:v>
                </c:pt>
                <c:pt idx="1">
                  <c:v>2</c:v>
                </c:pt>
              </c:numCache>
            </c:numRef>
          </c:yVal>
          <c:smooth val="0"/>
          <c:extLst>
            <c:ext xmlns:c16="http://schemas.microsoft.com/office/drawing/2014/chart" uri="{C3380CC4-5D6E-409C-BE32-E72D297353CC}">
              <c16:uniqueId val="{00000003-11D2-446D-8FB2-F0B2B2BA93E7}"/>
            </c:ext>
          </c:extLst>
        </c:ser>
        <c:dLbls>
          <c:showLegendKey val="0"/>
          <c:showVal val="0"/>
          <c:showCatName val="0"/>
          <c:showSerName val="0"/>
          <c:showPercent val="0"/>
          <c:showBubbleSize val="0"/>
        </c:dLbls>
        <c:axId val="415980671"/>
        <c:axId val="415973951"/>
      </c:scatterChart>
      <c:valAx>
        <c:axId val="415980671"/>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415973951"/>
        <c:crosses val="autoZero"/>
        <c:crossBetween val="midCat"/>
        <c:majorUnit val="0.2"/>
      </c:valAx>
      <c:valAx>
        <c:axId val="415973951"/>
        <c:scaling>
          <c:orientation val="minMax"/>
          <c:max val="2"/>
        </c:scaling>
        <c:delete val="1"/>
        <c:axPos val="l"/>
        <c:numFmt formatCode="General" sourceLinked="1"/>
        <c:majorTickMark val="none"/>
        <c:minorTickMark val="none"/>
        <c:tickLblPos val="nextTo"/>
        <c:crossAx val="415980671"/>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chemeClr val="accent1">
                    <a:lumMod val="75000"/>
                  </a:schemeClr>
                </a:solidFill>
              </a:rPr>
              <a:t>% who grew their engineering awareness</a:t>
            </a:r>
          </a:p>
        </c:rich>
      </c:tx>
      <c:layout>
        <c:manualLayout>
          <c:xMode val="edge"/>
          <c:yMode val="edge"/>
          <c:x val="2.2634146341463428E-2"/>
          <c:y val="2.736602052451539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2791199050084"/>
          <c:y val="0.17211136890951276"/>
          <c:w val="0.79810520210338542"/>
          <c:h val="0.7206112866982114"/>
        </c:manualLayout>
      </c:layout>
      <c:scatterChart>
        <c:scatterStyle val="lineMarker"/>
        <c:varyColors val="0"/>
        <c:ser>
          <c:idx val="0"/>
          <c:order val="0"/>
          <c:tx>
            <c:strRef>
              <c:f>'All Cities'!$M$49</c:f>
              <c:strCache>
                <c:ptCount val="1"/>
                <c:pt idx="0">
                  <c:v>1</c:v>
                </c:pt>
              </c:strCache>
            </c:strRef>
          </c:tx>
          <c:spPr>
            <a:ln w="38100" cap="rnd">
              <a:noFill/>
              <a:round/>
            </a:ln>
            <a:effectLst/>
          </c:spPr>
          <c:marker>
            <c:symbol val="circle"/>
            <c:size val="15"/>
            <c:spPr>
              <a:solidFill>
                <a:schemeClr val="accent1"/>
              </a:solidFill>
              <a:ln w="9525">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8575" cap="flat" cmpd="sng" algn="ctr">
                <a:solidFill>
                  <a:schemeClr val="accent1"/>
                </a:solidFill>
                <a:round/>
              </a:ln>
              <a:effectLst/>
            </c:spPr>
          </c:errBars>
          <c:xVal>
            <c:numRef>
              <c:f>'All Cities'!$L$50:$L$51</c:f>
              <c:numCache>
                <c:formatCode>0%</c:formatCode>
                <c:ptCount val="2"/>
                <c:pt idx="0">
                  <c:v>0.48550724637681159</c:v>
                </c:pt>
                <c:pt idx="1">
                  <c:v>0.48447204968944102</c:v>
                </c:pt>
              </c:numCache>
            </c:numRef>
          </c:xVal>
          <c:yVal>
            <c:numRef>
              <c:f>'All Cities'!$M$50:$M$51</c:f>
              <c:numCache>
                <c:formatCode>General</c:formatCode>
                <c:ptCount val="2"/>
                <c:pt idx="0">
                  <c:v>2</c:v>
                </c:pt>
                <c:pt idx="1">
                  <c:v>3</c:v>
                </c:pt>
              </c:numCache>
            </c:numRef>
          </c:yVal>
          <c:smooth val="0"/>
          <c:extLst>
            <c:ext xmlns:c16="http://schemas.microsoft.com/office/drawing/2014/chart" uri="{C3380CC4-5D6E-409C-BE32-E72D297353CC}">
              <c16:uniqueId val="{00000000-8B55-43CD-B297-81E015F7DB00}"/>
            </c:ext>
          </c:extLst>
        </c:ser>
        <c:ser>
          <c:idx val="1"/>
          <c:order val="1"/>
          <c:tx>
            <c:strRef>
              <c:f>'All Cities'!$N$48</c:f>
              <c:strCache>
                <c:ptCount val="1"/>
                <c:pt idx="0">
                  <c:v>label holder</c:v>
                </c:pt>
              </c:strCache>
            </c:strRef>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8B55-43CD-B297-81E015F7DB00}"/>
                </c:ext>
              </c:extLst>
            </c:dLbl>
            <c:dLbl>
              <c:idx val="1"/>
              <c:layout>
                <c:manualLayout>
                  <c:x val="-9.4510076441973595E-2"/>
                  <c:y val="0"/>
                </c:manualLayout>
              </c:layout>
              <c:tx>
                <c:strRef>
                  <c:f>'All Cities'!$K$50</c:f>
                  <c:strCache>
                    <c:ptCount val="1"/>
                    <c:pt idx="0">
                      <c:v>2024</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{83C4E10D-AC56-4960-825D-E115446D697D}</c15:txfldGUID>
                      <c15:f>'All Cities'!$K$50</c15:f>
                      <c15:dlblFieldTableCache>
                        <c:ptCount val="1"/>
                        <c:pt idx="0">
                          <c:v>2024</c:v>
                        </c:pt>
                      </c15:dlblFieldTableCache>
                    </c15:dlblFTEntry>
                  </c15:dlblFieldTable>
                  <c15:showDataLabelsRange val="0"/>
                </c:ext>
                <c:ext xmlns:c16="http://schemas.microsoft.com/office/drawing/2014/chart" uri="{C3380CC4-5D6E-409C-BE32-E72D297353CC}">
                  <c16:uniqueId val="{00000002-8B55-43CD-B297-81E015F7DB00}"/>
                </c:ext>
              </c:extLst>
            </c:dLbl>
            <c:dLbl>
              <c:idx val="2"/>
              <c:layout>
                <c:manualLayout>
                  <c:x val="-9.4510076441973595E-2"/>
                  <c:y val="0"/>
                </c:manualLayout>
              </c:layout>
              <c:tx>
                <c:strRef>
                  <c:f>'All Cities'!$K$51</c:f>
                  <c:strCache>
                    <c:ptCount val="1"/>
                    <c:pt idx="0">
                      <c:v>2023</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{9C508C56-FD29-4585-81DC-2B543F2B758E}</c15:txfldGUID>
                      <c15:f>'All Cities'!$K$51</c15:f>
                      <c15:dlblFieldTableCache>
                        <c:ptCount val="1"/>
                        <c:pt idx="0">
                          <c:v>2023</c:v>
                        </c:pt>
                      </c15:dlblFieldTableCache>
                    </c15:dlblFTEntry>
                  </c15:dlblFieldTable>
                  <c15:showDataLabelsRange val="0"/>
                </c:ext>
                <c:ext xmlns:c16="http://schemas.microsoft.com/office/drawing/2014/chart" uri="{C3380CC4-5D6E-409C-BE32-E72D297353CC}">
                  <c16:uniqueId val="{00000003-8B55-43CD-B297-81E015F7DB0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Cities'!$N$49:$N$51</c:f>
              <c:numCache>
                <c:formatCode>General</c:formatCode>
                <c:ptCount val="3"/>
                <c:pt idx="0">
                  <c:v>0</c:v>
                </c:pt>
                <c:pt idx="1">
                  <c:v>0</c:v>
                </c:pt>
                <c:pt idx="2">
                  <c:v>0</c:v>
                </c:pt>
              </c:numCache>
            </c:numRef>
          </c:xVal>
          <c:yVal>
            <c:numRef>
              <c:f>'All Cities'!$M$49:$M$51</c:f>
              <c:numCache>
                <c:formatCode>General</c:formatCode>
                <c:ptCount val="3"/>
                <c:pt idx="0">
                  <c:v>1</c:v>
                </c:pt>
                <c:pt idx="1">
                  <c:v>2</c:v>
                </c:pt>
                <c:pt idx="2">
                  <c:v>3</c:v>
                </c:pt>
              </c:numCache>
            </c:numRef>
          </c:yVal>
          <c:smooth val="0"/>
          <c:extLst>
            <c:ext xmlns:c16="http://schemas.microsoft.com/office/drawing/2014/chart" uri="{C3380CC4-5D6E-409C-BE32-E72D297353CC}">
              <c16:uniqueId val="{00000004-8B55-43CD-B297-81E015F7DB00}"/>
            </c:ext>
          </c:extLst>
        </c:ser>
        <c:dLbls>
          <c:showLegendKey val="0"/>
          <c:showVal val="0"/>
          <c:showCatName val="0"/>
          <c:showSerName val="0"/>
          <c:showPercent val="0"/>
          <c:showBubbleSize val="0"/>
        </c:dLbls>
        <c:axId val="491708991"/>
        <c:axId val="491697471"/>
      </c:scatterChart>
      <c:valAx>
        <c:axId val="491708991"/>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crossAx val="491697471"/>
        <c:crosses val="autoZero"/>
        <c:crossBetween val="midCat"/>
      </c:valAx>
      <c:valAx>
        <c:axId val="491697471"/>
        <c:scaling>
          <c:orientation val="minMax"/>
          <c:max val="4"/>
        </c:scaling>
        <c:delete val="1"/>
        <c:axPos val="l"/>
        <c:numFmt formatCode="General" sourceLinked="1"/>
        <c:majorTickMark val="none"/>
        <c:minorTickMark val="none"/>
        <c:tickLblPos val="nextTo"/>
        <c:crossAx val="491708991"/>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0" i="0" u="none" strike="noStrike" kern="1200" spc="0" baseline="0">
                <a:solidFill>
                  <a:schemeClr val="accent1"/>
                </a:solidFill>
                <a:latin typeface="+mn-lt"/>
                <a:ea typeface="+mn-ea"/>
                <a:cs typeface="+mn-cs"/>
              </a:defRPr>
            </a:pPr>
            <a:r>
              <a:rPr lang="en-US" sz="1200">
                <a:solidFill>
                  <a:schemeClr val="accent1"/>
                </a:solidFill>
              </a:rPr>
              <a:t>Growth in engineering awareness</a:t>
            </a:r>
          </a:p>
        </c:rich>
      </c:tx>
      <c:layout>
        <c:manualLayout>
          <c:xMode val="edge"/>
          <c:yMode val="edge"/>
          <c:x val="1.915849878987657E-2"/>
          <c:y val="2.771362586605081E-2"/>
        </c:manualLayout>
      </c:layout>
      <c:overlay val="0"/>
      <c:spPr>
        <a:noFill/>
        <a:ln>
          <a:noFill/>
        </a:ln>
        <a:effectLst/>
      </c:spPr>
      <c:txPr>
        <a:bodyPr rot="0" spcFirstLastPara="1" vertOverflow="ellipsis" vert="horz" wrap="square" anchor="ctr" anchorCtr="1"/>
        <a:lstStyle/>
        <a:p>
          <a:pPr algn="l">
            <a:defRPr sz="1200" b="0" i="0" u="none" strike="noStrike" kern="1200" spc="0" baseline="0">
              <a:solidFill>
                <a:schemeClr val="accent1"/>
              </a:solidFill>
              <a:latin typeface="+mn-lt"/>
              <a:ea typeface="+mn-ea"/>
              <a:cs typeface="+mn-cs"/>
            </a:defRPr>
          </a:pPr>
          <a:endParaRPr lang="en-US"/>
        </a:p>
      </c:txPr>
    </c:title>
    <c:autoTitleDeleted val="0"/>
    <c:plotArea>
      <c:layout>
        <c:manualLayout>
          <c:layoutTarget val="inner"/>
          <c:xMode val="edge"/>
          <c:yMode val="edge"/>
          <c:x val="0.11229244466833857"/>
          <c:y val="0.17131639722863742"/>
          <c:w val="0.82856285523419448"/>
          <c:h val="0.7219017657434853"/>
        </c:manualLayout>
      </c:layout>
      <c:scatterChart>
        <c:scatterStyle val="lineMarker"/>
        <c:varyColors val="0"/>
        <c:ser>
          <c:idx val="0"/>
          <c:order val="0"/>
          <c:spPr>
            <a:ln w="38100" cap="rnd">
              <a:noFill/>
              <a:round/>
            </a:ln>
            <a:effectLst/>
          </c:spPr>
          <c:marker>
            <c:symbol val="circle"/>
            <c:size val="5"/>
            <c:spPr>
              <a:solidFill>
                <a:srgbClr val="FE5000"/>
              </a:solidFill>
              <a:ln w="127000">
                <a:solidFill>
                  <a:schemeClr val="accent1"/>
                </a:solidFill>
              </a:ln>
              <a:effectLst/>
            </c:spPr>
          </c:marker>
          <c:dPt>
            <c:idx val="0"/>
            <c:marker>
              <c:symbol val="circle"/>
              <c:size val="5"/>
              <c:spPr>
                <a:solidFill>
                  <a:srgbClr val="FE5000"/>
                </a:solidFill>
                <a:ln w="127000">
                  <a:solidFill>
                    <a:srgbClr val="FE5000"/>
                  </a:solidFill>
                </a:ln>
                <a:effectLst/>
              </c:spPr>
            </c:marker>
            <c:bubble3D val="0"/>
            <c:spPr>
              <a:ln w="38100" cap="rnd">
                <a:solidFill>
                  <a:srgbClr val="FE5000"/>
                </a:solidFill>
                <a:round/>
              </a:ln>
              <a:effectLst/>
            </c:spPr>
            <c:extLst>
              <c:ext xmlns:c16="http://schemas.microsoft.com/office/drawing/2014/chart" uri="{C3380CC4-5D6E-409C-BE32-E72D297353CC}">
                <c16:uniqueId val="{00000001-71E9-4C16-ABEF-51275CD104C4}"/>
              </c:ext>
            </c:extLst>
          </c:dPt>
          <c:dPt>
            <c:idx val="1"/>
            <c:marker>
              <c:symbol val="circle"/>
              <c:size val="5"/>
              <c:spPr>
                <a:solidFill>
                  <a:srgbClr val="FE5000"/>
                </a:solidFill>
                <a:ln w="127000">
                  <a:solidFill>
                    <a:schemeClr val="accent1"/>
                  </a:solidFill>
                </a:ln>
                <a:effectLst/>
              </c:spPr>
            </c:marker>
            <c:bubble3D val="0"/>
            <c:extLst>
              <c:ext xmlns:c16="http://schemas.microsoft.com/office/drawing/2014/chart" uri="{C3380CC4-5D6E-409C-BE32-E72D297353CC}">
                <c16:uniqueId val="{00000002-71E9-4C16-ABEF-51275CD104C4}"/>
              </c:ext>
            </c:extLst>
          </c:dPt>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chemeClr val="accent1"/>
                </a:solidFill>
                <a:round/>
              </a:ln>
              <a:effectLst/>
            </c:spPr>
          </c:errBars>
          <c:xVal>
            <c:numRef>
              <c:f>'All Cities'!$L$57:$L$59</c:f>
              <c:numCache>
                <c:formatCode>0%</c:formatCode>
                <c:ptCount val="3"/>
                <c:pt idx="0">
                  <c:v>0.82</c:v>
                </c:pt>
                <c:pt idx="1">
                  <c:v>0.48550724637681159</c:v>
                </c:pt>
                <c:pt idx="2">
                  <c:v>0.48447204968944102</c:v>
                </c:pt>
              </c:numCache>
            </c:numRef>
          </c:xVal>
          <c:yVal>
            <c:numRef>
              <c:f>'All Cities'!$M$57:$M$59</c:f>
              <c:numCache>
                <c:formatCode>General</c:formatCode>
                <c:ptCount val="3"/>
                <c:pt idx="0">
                  <c:v>1</c:v>
                </c:pt>
                <c:pt idx="1">
                  <c:v>2</c:v>
                </c:pt>
                <c:pt idx="2">
                  <c:v>3</c:v>
                </c:pt>
              </c:numCache>
            </c:numRef>
          </c:yVal>
          <c:smooth val="0"/>
          <c:extLst>
            <c:ext xmlns:c16="http://schemas.microsoft.com/office/drawing/2014/chart" uri="{C3380CC4-5D6E-409C-BE32-E72D297353CC}">
              <c16:uniqueId val="{00000003-71E9-4C16-ABEF-51275CD104C4}"/>
            </c:ext>
          </c:extLst>
        </c:ser>
        <c:ser>
          <c:idx val="1"/>
          <c:order val="1"/>
          <c:tx>
            <c:strRef>
              <c:f>'All Cities'!$N$57</c:f>
              <c:strCache>
                <c:ptCount val="1"/>
                <c:pt idx="0">
                  <c:v>0</c:v>
                </c:pt>
              </c:strCache>
            </c:strRef>
          </c:tx>
          <c:spPr>
            <a:ln w="25400" cap="rnd">
              <a:noFill/>
              <a:round/>
            </a:ln>
            <a:effectLst/>
          </c:spPr>
          <c:marker>
            <c:symbol val="circle"/>
            <c:size val="5"/>
            <c:spPr>
              <a:noFill/>
              <a:ln w="9525">
                <a:noFill/>
              </a:ln>
              <a:effectLst/>
            </c:spPr>
          </c:marker>
          <c:dLbls>
            <c:dLbl>
              <c:idx val="0"/>
              <c:layout>
                <c:manualLayout>
                  <c:x val="-8.9012517385257298E-2"/>
                  <c:y val="4.6189376443418013E-3"/>
                </c:manualLayout>
              </c:layout>
              <c:tx>
                <c:strRef>
                  <c:f>'All Cities'!$K$57</c:f>
                  <c:strCache>
                    <c:ptCount val="1"/>
                    <c:pt idx="0">
                      <c:v>2025</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{E7C77F1C-C219-4628-B624-9CF05E72C5E3}</c15:txfldGUID>
                      <c15:f>'All Cities'!$K$57</c15:f>
                      <c15:dlblFieldTableCache>
                        <c:ptCount val="1"/>
                        <c:pt idx="0">
                          <c:v>2025</c:v>
                        </c:pt>
                      </c15:dlblFieldTableCache>
                    </c15:dlblFTEntry>
                  </c15:dlblFieldTable>
                  <c15:showDataLabelsRange val="0"/>
                </c:ext>
                <c:ext xmlns:c16="http://schemas.microsoft.com/office/drawing/2014/chart" uri="{C3380CC4-5D6E-409C-BE32-E72D297353CC}">
                  <c16:uniqueId val="{00000004-71E9-4C16-ABEF-51275CD104C4}"/>
                </c:ext>
              </c:extLst>
            </c:dLbl>
            <c:dLbl>
              <c:idx val="1"/>
              <c:layout>
                <c:manualLayout>
                  <c:x val="-9.1794158553546598E-2"/>
                  <c:y val="-8.4679545254266927E-17"/>
                </c:manualLayout>
              </c:layout>
              <c:tx>
                <c:strRef>
                  <c:f>'All Cities'!$K$58</c:f>
                  <c:strCache>
                    <c:ptCount val="1"/>
                    <c:pt idx="0">
                      <c:v>2024</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{A1F25378-900D-48CE-9AB9-1D4F9A9636FF}</c15:txfldGUID>
                      <c15:f>'All Cities'!$K$58</c15:f>
                      <c15:dlblFieldTableCache>
                        <c:ptCount val="1"/>
                        <c:pt idx="0">
                          <c:v>2024</c:v>
                        </c:pt>
                      </c15:dlblFieldTableCache>
                    </c15:dlblFTEntry>
                  </c15:dlblFieldTable>
                  <c15:showDataLabelsRange val="0"/>
                </c:ext>
                <c:ext xmlns:c16="http://schemas.microsoft.com/office/drawing/2014/chart" uri="{C3380CC4-5D6E-409C-BE32-E72D297353CC}">
                  <c16:uniqueId val="{00000005-71E9-4C16-ABEF-51275CD104C4}"/>
                </c:ext>
              </c:extLst>
            </c:dLbl>
            <c:dLbl>
              <c:idx val="2"/>
              <c:layout>
                <c:manualLayout>
                  <c:x val="-8.9012517385257298E-2"/>
                  <c:y val="-4.6189376443418013E-3"/>
                </c:manualLayout>
              </c:layout>
              <c:tx>
                <c:strRef>
                  <c:f>'All Cities'!$K$59</c:f>
                  <c:strCache>
                    <c:ptCount val="1"/>
                    <c:pt idx="0">
                      <c:v>2023</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{BD66F11B-5CEA-4D67-A0EE-7367B17A5A03}</c15:txfldGUID>
                      <c15:f>'All Cities'!$K$59</c15:f>
                      <c15:dlblFieldTableCache>
                        <c:ptCount val="1"/>
                        <c:pt idx="0">
                          <c:v>2023</c:v>
                        </c:pt>
                      </c15:dlblFieldTableCache>
                    </c15:dlblFTEntry>
                  </c15:dlblFieldTable>
                  <c15:showDataLabelsRange val="0"/>
                </c:ext>
                <c:ext xmlns:c16="http://schemas.microsoft.com/office/drawing/2014/chart" uri="{C3380CC4-5D6E-409C-BE32-E72D297353CC}">
                  <c16:uniqueId val="{00000006-71E9-4C16-ABEF-51275CD104C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Cities'!$N$57:$N$59</c:f>
              <c:numCache>
                <c:formatCode>General</c:formatCode>
                <c:ptCount val="3"/>
                <c:pt idx="0">
                  <c:v>0</c:v>
                </c:pt>
                <c:pt idx="1">
                  <c:v>0</c:v>
                </c:pt>
                <c:pt idx="2">
                  <c:v>0</c:v>
                </c:pt>
              </c:numCache>
            </c:numRef>
          </c:xVal>
          <c:yVal>
            <c:numRef>
              <c:f>'All Cities'!$M$57:$M$59</c:f>
              <c:numCache>
                <c:formatCode>General</c:formatCode>
                <c:ptCount val="3"/>
                <c:pt idx="0">
                  <c:v>1</c:v>
                </c:pt>
                <c:pt idx="1">
                  <c:v>2</c:v>
                </c:pt>
                <c:pt idx="2">
                  <c:v>3</c:v>
                </c:pt>
              </c:numCache>
            </c:numRef>
          </c:yVal>
          <c:smooth val="0"/>
          <c:extLst>
            <c:ext xmlns:c16="http://schemas.microsoft.com/office/drawing/2014/chart" uri="{C3380CC4-5D6E-409C-BE32-E72D297353CC}">
              <c16:uniqueId val="{00000007-71E9-4C16-ABEF-51275CD104C4}"/>
            </c:ext>
          </c:extLst>
        </c:ser>
        <c:dLbls>
          <c:showLegendKey val="0"/>
          <c:showVal val="0"/>
          <c:showCatName val="0"/>
          <c:showSerName val="0"/>
          <c:showPercent val="0"/>
          <c:showBubbleSize val="0"/>
        </c:dLbls>
        <c:axId val="374186671"/>
        <c:axId val="374190031"/>
      </c:scatterChart>
      <c:valAx>
        <c:axId val="37418667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4190031"/>
        <c:crosses val="autoZero"/>
        <c:crossBetween val="midCat"/>
      </c:valAx>
      <c:valAx>
        <c:axId val="374190031"/>
        <c:scaling>
          <c:orientation val="minMax"/>
          <c:max val="4"/>
        </c:scaling>
        <c:delete val="1"/>
        <c:axPos val="l"/>
        <c:numFmt formatCode="General" sourceLinked="1"/>
        <c:majorTickMark val="none"/>
        <c:minorTickMark val="none"/>
        <c:tickLblPos val="nextTo"/>
        <c:crossAx val="374186671"/>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solidFill>
        <a:schemeClr val="accent1"/>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accent1"/>
                </a:solidFill>
                <a:latin typeface="+mn-lt"/>
                <a:ea typeface="+mn-ea"/>
                <a:cs typeface="+mn-cs"/>
              </a:defRPr>
            </a:pPr>
            <a:r>
              <a:rPr lang="en-US">
                <a:solidFill>
                  <a:schemeClr val="accent1">
                    <a:lumMod val="75000"/>
                  </a:schemeClr>
                </a:solidFill>
              </a:rPr>
              <a:t>% who grew in their engineering</a:t>
            </a:r>
            <a:r>
              <a:rPr lang="en-US" baseline="0">
                <a:solidFill>
                  <a:schemeClr val="accent1">
                    <a:lumMod val="75000"/>
                  </a:schemeClr>
                </a:solidFill>
              </a:rPr>
              <a:t> awareness</a:t>
            </a:r>
            <a:endParaRPr lang="en-US">
              <a:solidFill>
                <a:schemeClr val="accent1">
                  <a:lumMod val="75000"/>
                </a:schemeClr>
              </a:solidFill>
            </a:endParaRPr>
          </a:p>
        </c:rich>
      </c:tx>
      <c:layout>
        <c:manualLayout>
          <c:xMode val="edge"/>
          <c:yMode val="edge"/>
          <c:x val="2.0340113735783028E-2"/>
          <c:y val="2.777777777777777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accent1"/>
              </a:solidFill>
              <a:latin typeface="+mn-lt"/>
              <a:ea typeface="+mn-ea"/>
              <a:cs typeface="+mn-cs"/>
            </a:defRPr>
          </a:pPr>
          <a:endParaRPr lang="en-US"/>
        </a:p>
      </c:txPr>
    </c:title>
    <c:autoTitleDeleted val="0"/>
    <c:plotArea>
      <c:layout>
        <c:manualLayout>
          <c:layoutTarget val="inner"/>
          <c:xMode val="edge"/>
          <c:yMode val="edge"/>
          <c:x val="0.17503501335333935"/>
          <c:y val="0.21420717362580702"/>
          <c:w val="0.76590249776033081"/>
          <c:h val="0.67959135316418784"/>
        </c:manualLayout>
      </c:layout>
      <c:scatterChart>
        <c:scatterStyle val="lineMarker"/>
        <c:varyColors val="0"/>
        <c:ser>
          <c:idx val="0"/>
          <c:order val="0"/>
          <c:spPr>
            <a:ln w="25400" cap="rnd">
              <a:noFill/>
              <a:round/>
            </a:ln>
            <a:effectLst/>
          </c:spPr>
          <c:marker>
            <c:symbol val="circle"/>
            <c:size val="5"/>
            <c:spPr>
              <a:solidFill>
                <a:schemeClr val="accent1"/>
              </a:solidFill>
              <a:ln w="127000">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chemeClr val="accent1"/>
                </a:solidFill>
                <a:round/>
              </a:ln>
              <a:effectLst/>
            </c:spPr>
          </c:errBars>
          <c:xVal>
            <c:numRef>
              <c:f>'All Cities'!$L$76:$L$77</c:f>
              <c:numCache>
                <c:formatCode>0%</c:formatCode>
                <c:ptCount val="2"/>
                <c:pt idx="1">
                  <c:v>0.52</c:v>
                </c:pt>
              </c:numCache>
            </c:numRef>
          </c:xVal>
          <c:yVal>
            <c:numRef>
              <c:f>'All Cities'!$M$76:$M$77</c:f>
              <c:numCache>
                <c:formatCode>General</c:formatCode>
                <c:ptCount val="2"/>
                <c:pt idx="0">
                  <c:v>1</c:v>
                </c:pt>
                <c:pt idx="1">
                  <c:v>2</c:v>
                </c:pt>
              </c:numCache>
            </c:numRef>
          </c:yVal>
          <c:smooth val="0"/>
          <c:extLst>
            <c:ext xmlns:c16="http://schemas.microsoft.com/office/drawing/2014/chart" uri="{C3380CC4-5D6E-409C-BE32-E72D297353CC}">
              <c16:uniqueId val="{00000000-6167-420D-B152-60C5DDA928C3}"/>
            </c:ext>
          </c:extLst>
        </c:ser>
        <c:ser>
          <c:idx val="1"/>
          <c:order val="1"/>
          <c:tx>
            <c:strRef>
              <c:f>'All Cities'!$N$76</c:f>
              <c:strCache>
                <c:ptCount val="1"/>
                <c:pt idx="0">
                  <c:v>0</c:v>
                </c:pt>
              </c:strCache>
            </c:strRef>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6167-420D-B152-60C5DDA928C3}"/>
                </c:ext>
              </c:extLst>
            </c:dLbl>
            <c:dLbl>
              <c:idx val="1"/>
              <c:layout>
                <c:manualLayout>
                  <c:x val="-0.17100699589662127"/>
                  <c:y val="-4.6298782911344816E-3"/>
                </c:manualLayout>
              </c:layout>
              <c:tx>
                <c:strRef>
                  <c:f>'All Cities'!$K$77</c:f>
                  <c:strCache>
                    <c:ptCount val="1"/>
                    <c:pt idx="0">
                      <c:v>Cohorts 1-2</c:v>
                    </c:pt>
                  </c:strCache>
                </c:strRef>
              </c:tx>
              <c:spPr>
                <a:noFill/>
                <a:ln>
                  <a:noFill/>
                </a:ln>
                <a:effectLst/>
              </c:spPr>
              <c:txPr>
                <a:bodyPr rot="0" spcFirstLastPara="1" vertOverflow="ellipsis" vert="horz" wrap="square" anchor="ctr" anchorCtr="1"/>
                <a:lstStyle/>
                <a:p>
                  <a:pPr>
                    <a:defRPr sz="105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{E9487F79-DF5E-4721-A59B-D23C692C251D}</c15:txfldGUID>
                      <c15:f>'All Cities'!$K$77</c15:f>
                      <c15:dlblFieldTableCache>
                        <c:ptCount val="1"/>
                        <c:pt idx="0">
                          <c:v>Cohorts 1-2</c:v>
                        </c:pt>
                      </c15:dlblFieldTableCache>
                    </c15:dlblFTEntry>
                  </c15:dlblFieldTable>
                  <c15:showDataLabelsRange val="0"/>
                </c:ext>
                <c:ext xmlns:c16="http://schemas.microsoft.com/office/drawing/2014/chart" uri="{C3380CC4-5D6E-409C-BE32-E72D297353CC}">
                  <c16:uniqueId val="{00000002-6167-420D-B152-60C5DDA928C3}"/>
                </c:ext>
              </c:extLst>
            </c:dLbl>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'All Cities'!$N$76:$N$77</c:f>
              <c:numCache>
                <c:formatCode>General</c:formatCode>
                <c:ptCount val="2"/>
                <c:pt idx="0">
                  <c:v>0</c:v>
                </c:pt>
                <c:pt idx="1">
                  <c:v>0</c:v>
                </c:pt>
              </c:numCache>
            </c:numRef>
          </c:xVal>
          <c:yVal>
            <c:numRef>
              <c:f>'All Cities'!$M$76:$M$77</c:f>
              <c:numCache>
                <c:formatCode>General</c:formatCode>
                <c:ptCount val="2"/>
                <c:pt idx="0">
                  <c:v>1</c:v>
                </c:pt>
                <c:pt idx="1">
                  <c:v>2</c:v>
                </c:pt>
              </c:numCache>
            </c:numRef>
          </c:yVal>
          <c:smooth val="0"/>
          <c:extLst>
            <c:ext xmlns:c16="http://schemas.microsoft.com/office/drawing/2014/chart" uri="{C3380CC4-5D6E-409C-BE32-E72D297353CC}">
              <c16:uniqueId val="{00000003-6167-420D-B152-60C5DDA928C3}"/>
            </c:ext>
          </c:extLst>
        </c:ser>
        <c:dLbls>
          <c:showLegendKey val="0"/>
          <c:showVal val="0"/>
          <c:showCatName val="0"/>
          <c:showSerName val="0"/>
          <c:showPercent val="0"/>
          <c:showBubbleSize val="0"/>
        </c:dLbls>
        <c:axId val="214921423"/>
        <c:axId val="214920943"/>
      </c:scatterChart>
      <c:valAx>
        <c:axId val="214921423"/>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75000"/>
                  </a:schemeClr>
                </a:solidFill>
                <a:latin typeface="+mn-lt"/>
                <a:ea typeface="+mn-ea"/>
                <a:cs typeface="+mn-cs"/>
              </a:defRPr>
            </a:pPr>
            <a:endParaRPr lang="en-US"/>
          </a:p>
        </c:txPr>
        <c:crossAx val="214920943"/>
        <c:crosses val="autoZero"/>
        <c:crossBetween val="midCat"/>
      </c:valAx>
      <c:valAx>
        <c:axId val="214920943"/>
        <c:scaling>
          <c:orientation val="minMax"/>
          <c:max val="3"/>
        </c:scaling>
        <c:delete val="1"/>
        <c:axPos val="l"/>
        <c:numFmt formatCode="General" sourceLinked="1"/>
        <c:majorTickMark val="none"/>
        <c:minorTickMark val="none"/>
        <c:tickLblPos val="nextTo"/>
        <c:crossAx val="214921423"/>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accent1"/>
                </a:solidFill>
                <a:latin typeface="+mn-lt"/>
                <a:ea typeface="+mn-ea"/>
                <a:cs typeface="+mn-cs"/>
              </a:defRPr>
            </a:pPr>
            <a:r>
              <a:rPr lang="en-US">
                <a:solidFill>
                  <a:schemeClr val="accent1">
                    <a:lumMod val="75000"/>
                  </a:schemeClr>
                </a:solidFill>
              </a:rPr>
              <a:t>Average baseline score</a:t>
            </a:r>
          </a:p>
        </c:rich>
      </c:tx>
      <c:layout>
        <c:manualLayout>
          <c:xMode val="edge"/>
          <c:yMode val="edge"/>
          <c:x val="3.5666666666666673E-2"/>
          <c:y val="2.7745664739884393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accent1"/>
              </a:solidFill>
              <a:latin typeface="+mn-lt"/>
              <a:ea typeface="+mn-ea"/>
              <a:cs typeface="+mn-cs"/>
            </a:defRPr>
          </a:pPr>
          <a:endParaRPr lang="en-US"/>
        </a:p>
      </c:txPr>
    </c:title>
    <c:autoTitleDeleted val="0"/>
    <c:plotArea>
      <c:layout>
        <c:manualLayout>
          <c:layoutTarget val="inner"/>
          <c:xMode val="edge"/>
          <c:yMode val="edge"/>
          <c:x val="0.17324759405074366"/>
          <c:y val="0.2038843930635838"/>
          <c:w val="0.766472947583965"/>
          <c:h val="0.68921032269810201"/>
        </c:manualLayout>
      </c:layout>
      <c:scatterChart>
        <c:scatterStyle val="lineMarker"/>
        <c:varyColors val="0"/>
        <c:ser>
          <c:idx val="0"/>
          <c:order val="0"/>
          <c:spPr>
            <a:ln w="38100" cap="rnd">
              <a:noFill/>
              <a:round/>
            </a:ln>
            <a:effectLst/>
          </c:spPr>
          <c:marker>
            <c:symbol val="circle"/>
            <c:size val="5"/>
            <c:spPr>
              <a:solidFill>
                <a:schemeClr val="accent1"/>
              </a:solidFill>
              <a:ln w="127000">
                <a:solidFill>
                  <a:schemeClr val="accent1"/>
                </a:solidFill>
              </a:ln>
              <a:effectLst/>
            </c:spPr>
          </c:marker>
          <c:dPt>
            <c:idx val="0"/>
            <c:marker>
              <c:symbol val="circle"/>
              <c:size val="5"/>
              <c:spPr>
                <a:solidFill>
                  <a:srgbClr val="FE5000"/>
                </a:solidFill>
                <a:ln w="127000">
                  <a:solidFill>
                    <a:srgbClr val="FE5000"/>
                  </a:solidFill>
                </a:ln>
                <a:effectLst/>
              </c:spPr>
            </c:marker>
            <c:bubble3D val="0"/>
            <c:extLst>
              <c:ext xmlns:c16="http://schemas.microsoft.com/office/drawing/2014/chart" uri="{C3380CC4-5D6E-409C-BE32-E72D297353CC}">
                <c16:uniqueId val="{00000000-DB0A-4ECF-A3DD-DF3895A17846}"/>
              </c:ext>
            </c:extLst>
          </c:dPt>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chemeClr val="accent1"/>
                </a:solidFill>
                <a:round/>
              </a:ln>
              <a:effectLst/>
            </c:spPr>
          </c:errBars>
          <c:xVal>
            <c:numRef>
              <c:f>'All Cities'!$L$88:$L$90</c:f>
              <c:numCache>
                <c:formatCode>_(* #,##0_);_(* \(#,##0\);_(* "-"??_);_(@_)</c:formatCode>
                <c:ptCount val="3"/>
                <c:pt idx="0" formatCode="_(* #,##0.0_);_(* \(#,##0.0\);_(* &quot;-&quot;??_);_(@_)">
                  <c:v>75</c:v>
                </c:pt>
                <c:pt idx="1">
                  <c:v>89.561000000000007</c:v>
                </c:pt>
              </c:numCache>
            </c:numRef>
          </c:xVal>
          <c:yVal>
            <c:numRef>
              <c:f>'All Cities'!$M$88:$M$90</c:f>
              <c:numCache>
                <c:formatCode>General</c:formatCode>
                <c:ptCount val="3"/>
                <c:pt idx="0">
                  <c:v>1</c:v>
                </c:pt>
                <c:pt idx="1">
                  <c:v>2</c:v>
                </c:pt>
              </c:numCache>
            </c:numRef>
          </c:yVal>
          <c:smooth val="0"/>
          <c:extLst>
            <c:ext xmlns:c16="http://schemas.microsoft.com/office/drawing/2014/chart" uri="{C3380CC4-5D6E-409C-BE32-E72D297353CC}">
              <c16:uniqueId val="{00000001-DB0A-4ECF-A3DD-DF3895A17846}"/>
            </c:ext>
          </c:extLst>
        </c:ser>
        <c:ser>
          <c:idx val="1"/>
          <c:order val="1"/>
          <c:tx>
            <c:strRef>
              <c:f>'All Cities'!$N$88</c:f>
              <c:strCache>
                <c:ptCount val="1"/>
                <c:pt idx="0">
                  <c:v>0</c:v>
                </c:pt>
              </c:strCache>
            </c:strRef>
          </c:tx>
          <c:spPr>
            <a:ln w="25400" cap="rnd">
              <a:noFill/>
              <a:round/>
            </a:ln>
            <a:effectLst/>
          </c:spPr>
          <c:marker>
            <c:symbol val="none"/>
          </c:marker>
          <c:dLbls>
            <c:dLbl>
              <c:idx val="0"/>
              <c:layout>
                <c:manualLayout>
                  <c:x val="-0.12380877240044394"/>
                  <c:y val="0"/>
                </c:manualLayout>
              </c:layout>
              <c:tx>
                <c:strRef>
                  <c:f>'All Cities'!$K$88</c:f>
                  <c:strCache>
                    <c:ptCount val="1"/>
                    <c:pt idx="0">
                      <c:v>Cohort 4</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{3F4852FD-D6C5-4081-9C68-D6C83C2B82D0}</c15:txfldGUID>
                      <c15:f>'All Cities'!$K$88</c15:f>
                      <c15:dlblFieldTableCache>
                        <c:ptCount val="1"/>
                        <c:pt idx="0">
                          <c:v>Cohort 4</c:v>
                        </c:pt>
                      </c15:dlblFieldTableCache>
                    </c15:dlblFTEntry>
                  </c15:dlblFieldTable>
                  <c15:showDataLabelsRange val="0"/>
                </c:ext>
                <c:ext xmlns:c16="http://schemas.microsoft.com/office/drawing/2014/chart" uri="{C3380CC4-5D6E-409C-BE32-E72D297353CC}">
                  <c16:uniqueId val="{00000002-DB0A-4ECF-A3DD-DF3895A17846}"/>
                </c:ext>
              </c:extLst>
            </c:dLbl>
            <c:dLbl>
              <c:idx val="1"/>
              <c:layout>
                <c:manualLayout>
                  <c:x val="-0.15235468311951988"/>
                  <c:y val="-9.2486378465164738E-3"/>
                </c:manualLayout>
              </c:layout>
              <c:tx>
                <c:strRef>
                  <c:f>'All Cities'!$K$89</c:f>
                  <c:strCache>
                    <c:ptCount val="1"/>
                    <c:pt idx="0">
                      <c:v>Cohorts 1-3</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{3F7C2F0B-1B89-4D0C-A826-B4C3B7641FDD}</c15:txfldGUID>
                      <c15:f>'All Cities'!$K$89</c15:f>
                      <c15:dlblFieldTableCache>
                        <c:ptCount val="1"/>
                        <c:pt idx="0">
                          <c:v>Cohorts 1-3</c:v>
                        </c:pt>
                      </c15:dlblFieldTableCache>
                    </c15:dlblFTEntry>
                  </c15:dlblFieldTable>
                  <c15:showDataLabelsRange val="0"/>
                </c:ext>
                <c:ext xmlns:c16="http://schemas.microsoft.com/office/drawing/2014/chart" uri="{C3380CC4-5D6E-409C-BE32-E72D297353CC}">
                  <c16:uniqueId val="{00000003-DB0A-4ECF-A3DD-DF3895A178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'All Cities'!$N$88:$N$89</c:f>
              <c:numCache>
                <c:formatCode>General</c:formatCode>
                <c:ptCount val="2"/>
                <c:pt idx="0">
                  <c:v>0</c:v>
                </c:pt>
                <c:pt idx="1">
                  <c:v>0</c:v>
                </c:pt>
              </c:numCache>
            </c:numRef>
          </c:xVal>
          <c:yVal>
            <c:numRef>
              <c:f>'All Cities'!$M$88:$M$89</c:f>
              <c:numCache>
                <c:formatCode>General</c:formatCode>
                <c:ptCount val="2"/>
                <c:pt idx="0">
                  <c:v>1</c:v>
                </c:pt>
                <c:pt idx="1">
                  <c:v>2</c:v>
                </c:pt>
              </c:numCache>
            </c:numRef>
          </c:yVal>
          <c:smooth val="0"/>
          <c:extLst>
            <c:ext xmlns:c16="http://schemas.microsoft.com/office/drawing/2014/chart" uri="{C3380CC4-5D6E-409C-BE32-E72D297353CC}">
              <c16:uniqueId val="{00000004-DB0A-4ECF-A3DD-DF3895A17846}"/>
            </c:ext>
          </c:extLst>
        </c:ser>
        <c:dLbls>
          <c:showLegendKey val="0"/>
          <c:showVal val="0"/>
          <c:showCatName val="0"/>
          <c:showSerName val="0"/>
          <c:showPercent val="0"/>
          <c:showBubbleSize val="0"/>
        </c:dLbls>
        <c:axId val="2042092704"/>
        <c:axId val="2042093664"/>
      </c:scatterChart>
      <c:valAx>
        <c:axId val="2042092704"/>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2093664"/>
        <c:crosses val="autoZero"/>
        <c:crossBetween val="midCat"/>
      </c:valAx>
      <c:valAx>
        <c:axId val="2042093664"/>
        <c:scaling>
          <c:orientation val="minMax"/>
          <c:max val="3"/>
        </c:scaling>
        <c:delete val="1"/>
        <c:axPos val="l"/>
        <c:numFmt formatCode="General" sourceLinked="1"/>
        <c:majorTickMark val="none"/>
        <c:minorTickMark val="none"/>
        <c:tickLblPos val="nextTo"/>
        <c:crossAx val="2042092704"/>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accent1"/>
                </a:solidFill>
                <a:latin typeface="+mn-lt"/>
                <a:ea typeface="+mn-ea"/>
                <a:cs typeface="+mn-cs"/>
              </a:defRPr>
            </a:pPr>
            <a:r>
              <a:rPr lang="en-US">
                <a:solidFill>
                  <a:schemeClr val="accent1">
                    <a:lumMod val="75000"/>
                  </a:schemeClr>
                </a:solidFill>
              </a:rPr>
              <a:t>% who grew in their engineering</a:t>
            </a:r>
            <a:r>
              <a:rPr lang="en-US" baseline="0">
                <a:solidFill>
                  <a:schemeClr val="accent1">
                    <a:lumMod val="75000"/>
                  </a:schemeClr>
                </a:solidFill>
              </a:rPr>
              <a:t> awareness</a:t>
            </a:r>
            <a:endParaRPr lang="en-US">
              <a:solidFill>
                <a:schemeClr val="accent1">
                  <a:lumMod val="75000"/>
                </a:schemeClr>
              </a:solidFill>
            </a:endParaRPr>
          </a:p>
        </c:rich>
      </c:tx>
      <c:layout>
        <c:manualLayout>
          <c:xMode val="edge"/>
          <c:yMode val="edge"/>
          <c:x val="2.0340113735783028E-2"/>
          <c:y val="2.777777777777777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accent1"/>
              </a:solidFill>
              <a:latin typeface="+mn-lt"/>
              <a:ea typeface="+mn-ea"/>
              <a:cs typeface="+mn-cs"/>
            </a:defRPr>
          </a:pPr>
          <a:endParaRPr lang="en-US"/>
        </a:p>
      </c:txPr>
    </c:title>
    <c:autoTitleDeleted val="0"/>
    <c:plotArea>
      <c:layout>
        <c:manualLayout>
          <c:layoutTarget val="inner"/>
          <c:xMode val="edge"/>
          <c:yMode val="edge"/>
          <c:x val="0.17503501335333935"/>
          <c:y val="0.21420717362580702"/>
          <c:w val="0.76590249776033081"/>
          <c:h val="0.67959135316418784"/>
        </c:manualLayout>
      </c:layout>
      <c:scatterChart>
        <c:scatterStyle val="lineMarker"/>
        <c:varyColors val="0"/>
        <c:ser>
          <c:idx val="0"/>
          <c:order val="0"/>
          <c:spPr>
            <a:ln w="25400" cap="rnd">
              <a:noFill/>
              <a:round/>
            </a:ln>
            <a:effectLst/>
          </c:spPr>
          <c:marker>
            <c:symbol val="circle"/>
            <c:size val="5"/>
            <c:spPr>
              <a:solidFill>
                <a:schemeClr val="accent1"/>
              </a:solidFill>
              <a:ln w="127000">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5400" cap="flat" cmpd="sng" algn="ctr">
                <a:solidFill>
                  <a:schemeClr val="accent1"/>
                </a:solidFill>
                <a:round/>
              </a:ln>
              <a:effectLst/>
            </c:spPr>
          </c:errBars>
          <c:xVal>
            <c:numRef>
              <c:f>'All Cities'!$L$76:$L$77</c:f>
              <c:numCache>
                <c:formatCode>0%</c:formatCode>
                <c:ptCount val="2"/>
                <c:pt idx="1">
                  <c:v>0.52</c:v>
                </c:pt>
              </c:numCache>
            </c:numRef>
          </c:xVal>
          <c:yVal>
            <c:numRef>
              <c:f>'All Cities'!$M$76:$M$77</c:f>
              <c:numCache>
                <c:formatCode>General</c:formatCode>
                <c:ptCount val="2"/>
                <c:pt idx="0">
                  <c:v>1</c:v>
                </c:pt>
                <c:pt idx="1">
                  <c:v>2</c:v>
                </c:pt>
              </c:numCache>
            </c:numRef>
          </c:yVal>
          <c:smooth val="0"/>
          <c:extLst>
            <c:ext xmlns:c16="http://schemas.microsoft.com/office/drawing/2014/chart" uri="{C3380CC4-5D6E-409C-BE32-E72D297353CC}">
              <c16:uniqueId val="{00000000-BCE1-4019-AB20-39D5218DCDD4}"/>
            </c:ext>
          </c:extLst>
        </c:ser>
        <c:ser>
          <c:idx val="1"/>
          <c:order val="1"/>
          <c:tx>
            <c:strRef>
              <c:f>'All Cities'!$N$76</c:f>
              <c:strCache>
                <c:ptCount val="1"/>
                <c:pt idx="0">
                  <c:v>0</c:v>
                </c:pt>
              </c:strCache>
            </c:strRef>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BCE1-4019-AB20-39D5218DCDD4}"/>
                </c:ext>
              </c:extLst>
            </c:dLbl>
            <c:dLbl>
              <c:idx val="1"/>
              <c:layout>
                <c:manualLayout>
                  <c:x val="-0.17100699589662127"/>
                  <c:y val="-4.6298782911344816E-3"/>
                </c:manualLayout>
              </c:layout>
              <c:tx>
                <c:strRef>
                  <c:f>'All Cities'!$K$77</c:f>
                  <c:strCache>
                    <c:ptCount val="1"/>
                    <c:pt idx="0">
                      <c:v>Cohorts 1-2</c:v>
                    </c:pt>
                  </c:strCache>
                </c:strRef>
              </c:tx>
              <c:spPr>
                <a:noFill/>
                <a:ln>
                  <a:noFill/>
                </a:ln>
                <a:effectLst/>
              </c:spPr>
              <c:txPr>
                <a:bodyPr rot="0" spcFirstLastPara="1" vertOverflow="ellipsis" vert="horz" wrap="square" anchor="ctr" anchorCtr="1"/>
                <a:lstStyle/>
                <a:p>
                  <a:pPr>
                    <a:defRPr sz="105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{C2E79D56-6DA0-4264-BB7C-F0DFF66B8D3C}</c15:txfldGUID>
                      <c15:f>'All Cities'!$K$77</c15:f>
                      <c15:dlblFieldTableCache>
                        <c:ptCount val="1"/>
                        <c:pt idx="0">
                          <c:v>Cohorts 1-2</c:v>
                        </c:pt>
                      </c15:dlblFieldTableCache>
                    </c15:dlblFTEntry>
                  </c15:dlblFieldTable>
                  <c15:showDataLabelsRange val="0"/>
                </c:ext>
                <c:ext xmlns:c16="http://schemas.microsoft.com/office/drawing/2014/chart" uri="{C3380CC4-5D6E-409C-BE32-E72D297353CC}">
                  <c16:uniqueId val="{00000002-BCE1-4019-AB20-39D5218DCDD4}"/>
                </c:ext>
              </c:extLst>
            </c:dLbl>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'All Cities'!$N$76:$N$77</c:f>
              <c:numCache>
                <c:formatCode>General</c:formatCode>
                <c:ptCount val="2"/>
                <c:pt idx="0">
                  <c:v>0</c:v>
                </c:pt>
                <c:pt idx="1">
                  <c:v>0</c:v>
                </c:pt>
              </c:numCache>
            </c:numRef>
          </c:xVal>
          <c:yVal>
            <c:numRef>
              <c:f>'All Cities'!$M$76:$M$77</c:f>
              <c:numCache>
                <c:formatCode>General</c:formatCode>
                <c:ptCount val="2"/>
                <c:pt idx="0">
                  <c:v>1</c:v>
                </c:pt>
                <c:pt idx="1">
                  <c:v>2</c:v>
                </c:pt>
              </c:numCache>
            </c:numRef>
          </c:yVal>
          <c:smooth val="0"/>
          <c:extLst>
            <c:ext xmlns:c16="http://schemas.microsoft.com/office/drawing/2014/chart" uri="{C3380CC4-5D6E-409C-BE32-E72D297353CC}">
              <c16:uniqueId val="{00000003-BCE1-4019-AB20-39D5218DCDD4}"/>
            </c:ext>
          </c:extLst>
        </c:ser>
        <c:dLbls>
          <c:showLegendKey val="0"/>
          <c:showVal val="0"/>
          <c:showCatName val="0"/>
          <c:showSerName val="0"/>
          <c:showPercent val="0"/>
          <c:showBubbleSize val="0"/>
        </c:dLbls>
        <c:axId val="214921423"/>
        <c:axId val="214920943"/>
      </c:scatterChart>
      <c:valAx>
        <c:axId val="214921423"/>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75000"/>
                  </a:schemeClr>
                </a:solidFill>
                <a:latin typeface="+mn-lt"/>
                <a:ea typeface="+mn-ea"/>
                <a:cs typeface="+mn-cs"/>
              </a:defRPr>
            </a:pPr>
            <a:endParaRPr lang="en-US"/>
          </a:p>
        </c:txPr>
        <c:crossAx val="214920943"/>
        <c:crosses val="autoZero"/>
        <c:crossBetween val="midCat"/>
      </c:valAx>
      <c:valAx>
        <c:axId val="214920943"/>
        <c:scaling>
          <c:orientation val="minMax"/>
          <c:max val="3"/>
        </c:scaling>
        <c:delete val="1"/>
        <c:axPos val="l"/>
        <c:numFmt formatCode="General" sourceLinked="1"/>
        <c:majorTickMark val="none"/>
        <c:minorTickMark val="none"/>
        <c:tickLblPos val="nextTo"/>
        <c:crossAx val="214921423"/>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accent1">
                    <a:lumMod val="75000"/>
                  </a:schemeClr>
                </a:solidFill>
                <a:latin typeface="+mn-lt"/>
                <a:ea typeface="+mn-ea"/>
                <a:cs typeface="+mn-cs"/>
              </a:defRPr>
            </a:pPr>
            <a:r>
              <a:rPr lang="en-US" sz="1800">
                <a:solidFill>
                  <a:schemeClr val="accent1">
                    <a:lumMod val="75000"/>
                  </a:schemeClr>
                </a:solidFill>
              </a:rPr>
              <a:t>% who grew</a:t>
            </a:r>
            <a:r>
              <a:rPr lang="en-US" sz="1800" baseline="0">
                <a:solidFill>
                  <a:schemeClr val="accent1">
                    <a:lumMod val="75000"/>
                  </a:schemeClr>
                </a:solidFill>
              </a:rPr>
              <a:t> their engineering interest</a:t>
            </a:r>
            <a:endParaRPr lang="en-US" sz="1800">
              <a:solidFill>
                <a:schemeClr val="accent1">
                  <a:lumMod val="75000"/>
                </a:schemeClr>
              </a:solidFill>
            </a:endParaRPr>
          </a:p>
        </c:rich>
      </c:tx>
      <c:layout>
        <c:manualLayout>
          <c:xMode val="edge"/>
          <c:yMode val="edge"/>
          <c:x val="1.6351817127688968E-2"/>
          <c:y val="3.244397666077395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accent1">
                  <a:lumMod val="75000"/>
                </a:schemeClr>
              </a:solidFill>
              <a:latin typeface="+mn-lt"/>
              <a:ea typeface="+mn-ea"/>
              <a:cs typeface="+mn-cs"/>
            </a:defRPr>
          </a:pPr>
          <a:endParaRPr lang="en-US"/>
        </a:p>
      </c:txPr>
    </c:title>
    <c:autoTitleDeleted val="0"/>
    <c:plotArea>
      <c:layout>
        <c:manualLayout>
          <c:layoutTarget val="inner"/>
          <c:xMode val="edge"/>
          <c:yMode val="edge"/>
          <c:x val="7.5976872920322236E-2"/>
          <c:y val="0.17171293978193561"/>
          <c:w val="0.78435651793525807"/>
          <c:h val="0.72125801983085447"/>
        </c:manualLayout>
      </c:layout>
      <c:scatterChart>
        <c:scatterStyle val="lineMarker"/>
        <c:varyColors val="0"/>
        <c:ser>
          <c:idx val="0"/>
          <c:order val="0"/>
          <c:spPr>
            <a:ln w="38100" cap="rnd">
              <a:noFill/>
              <a:round/>
            </a:ln>
            <a:effectLst/>
          </c:spPr>
          <c:marker>
            <c:symbol val="circle"/>
            <c:size val="15"/>
            <c:spPr>
              <a:solidFill>
                <a:schemeClr val="accent1"/>
              </a:solidFill>
              <a:ln w="9525">
                <a:solidFill>
                  <a:schemeClr val="accent1"/>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minus"/>
            <c:errValType val="percentage"/>
            <c:noEndCap val="1"/>
            <c:val val="100"/>
            <c:spPr>
              <a:noFill/>
              <a:ln w="28575" cap="flat" cmpd="sng" algn="ctr">
                <a:solidFill>
                  <a:schemeClr val="accent1"/>
                </a:solidFill>
                <a:round/>
              </a:ln>
              <a:effectLst/>
            </c:spPr>
          </c:errBars>
          <c:xVal>
            <c:numRef>
              <c:f>'All Cities'!$P$130:$P$133</c:f>
              <c:numCache>
                <c:formatCode>0%</c:formatCode>
                <c:ptCount val="4"/>
                <c:pt idx="0">
                  <c:v>0.83579999999999999</c:v>
                </c:pt>
                <c:pt idx="1">
                  <c:v>0.85809999999999997</c:v>
                </c:pt>
                <c:pt idx="2">
                  <c:v>0.91279999999999994</c:v>
                </c:pt>
              </c:numCache>
            </c:numRef>
          </c:xVal>
          <c:yVal>
            <c:numRef>
              <c:f>'All Cities'!$Q$130:$Q$133</c:f>
              <c:numCache>
                <c:formatCode>General</c:formatCode>
                <c:ptCount val="4"/>
                <c:pt idx="0">
                  <c:v>1</c:v>
                </c:pt>
                <c:pt idx="1">
                  <c:v>2</c:v>
                </c:pt>
                <c:pt idx="2">
                  <c:v>3</c:v>
                </c:pt>
                <c:pt idx="3">
                  <c:v>4</c:v>
                </c:pt>
              </c:numCache>
            </c:numRef>
          </c:yVal>
          <c:smooth val="0"/>
          <c:extLst>
            <c:ext xmlns:c16="http://schemas.microsoft.com/office/drawing/2014/chart" uri="{C3380CC4-5D6E-409C-BE32-E72D297353CC}">
              <c16:uniqueId val="{00000000-041C-46BD-8CB8-E55B2285128D}"/>
            </c:ext>
          </c:extLst>
        </c:ser>
        <c:ser>
          <c:idx val="1"/>
          <c:order val="1"/>
          <c:tx>
            <c:strRef>
              <c:f>'All Cities'!$R$129</c:f>
              <c:strCache>
                <c:ptCount val="1"/>
                <c:pt idx="0">
                  <c:v>label holder</c:v>
                </c:pt>
              </c:strCache>
            </c:strRef>
          </c:tx>
          <c:spPr>
            <a:ln w="25400" cap="rnd">
              <a:noFill/>
              <a:round/>
            </a:ln>
            <a:effectLst/>
          </c:spPr>
          <c:marker>
            <c:symbol val="none"/>
          </c:marker>
          <c:dLbls>
            <c:dLbl>
              <c:idx val="0"/>
              <c:tx>
                <c:strRef>
                  <c:f>'All Cities'!$O$130</c:f>
                  <c:strCache>
                    <c:ptCount val="1"/>
                    <c:pt idx="0">
                      <c:v>2025</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{348C7148-57B7-456E-A9BC-94E019F6A0BC}</c15:txfldGUID>
                      <c15:f>'All Cities'!$O$130</c15:f>
                      <c15:dlblFieldTableCache>
                        <c:ptCount val="1"/>
                        <c:pt idx="0">
                          <c:v>2025</c:v>
                        </c:pt>
                      </c15:dlblFieldTableCache>
                    </c15:dlblFTEntry>
                  </c15:dlblFieldTable>
                  <c15:showDataLabelsRange val="0"/>
                </c:ext>
                <c:ext xmlns:c16="http://schemas.microsoft.com/office/drawing/2014/chart" uri="{C3380CC4-5D6E-409C-BE32-E72D297353CC}">
                  <c16:uniqueId val="{00000001-041C-46BD-8CB8-E55B2285128D}"/>
                </c:ext>
              </c:extLst>
            </c:dLbl>
            <c:dLbl>
              <c:idx val="1"/>
              <c:tx>
                <c:strRef>
                  <c:f>'All Cities'!$O$131</c:f>
                  <c:strCache>
                    <c:ptCount val="1"/>
                    <c:pt idx="0">
                      <c:v>2024</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{C70643C1-2EE1-42DE-B7FB-A0DF16249327}</c15:txfldGUID>
                      <c15:f>'All Cities'!$O$131</c15:f>
                      <c15:dlblFieldTableCache>
                        <c:ptCount val="1"/>
                        <c:pt idx="0">
                          <c:v>2024</c:v>
                        </c:pt>
                      </c15:dlblFieldTableCache>
                    </c15:dlblFTEntry>
                  </c15:dlblFieldTable>
                  <c15:showDataLabelsRange val="0"/>
                </c:ext>
                <c:ext xmlns:c16="http://schemas.microsoft.com/office/drawing/2014/chart" uri="{C3380CC4-5D6E-409C-BE32-E72D297353CC}">
                  <c16:uniqueId val="{00000002-041C-46BD-8CB8-E55B2285128D}"/>
                </c:ext>
              </c:extLst>
            </c:dLbl>
            <c:dLbl>
              <c:idx val="2"/>
              <c:tx>
                <c:strRef>
                  <c:f>'All Cities'!$O$132</c:f>
                  <c:strCache>
                    <c:ptCount val="1"/>
                    <c:pt idx="0">
                      <c:v>2023</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{AD8C0F8E-ED77-47EA-A244-BB0F56250F1E}</c15:txfldGUID>
                      <c15:f>'All Cities'!$O$132</c15:f>
                      <c15:dlblFieldTableCache>
                        <c:ptCount val="1"/>
                        <c:pt idx="0">
                          <c:v>2023</c:v>
                        </c:pt>
                      </c15:dlblFieldTableCache>
                    </c15:dlblFTEntry>
                  </c15:dlblFieldTable>
                  <c15:showDataLabelsRange val="0"/>
                </c:ext>
                <c:ext xmlns:c16="http://schemas.microsoft.com/office/drawing/2014/chart" uri="{C3380CC4-5D6E-409C-BE32-E72D297353CC}">
                  <c16:uniqueId val="{00000003-041C-46BD-8CB8-E55B2285128D}"/>
                </c:ext>
              </c:extLst>
            </c:dLbl>
            <c:dLbl>
              <c:idx val="3"/>
              <c:delete val="1"/>
              <c:extLst>
                <c:ext xmlns:c15="http://schemas.microsoft.com/office/drawing/2012/chart" uri="{CE6537A1-D6FC-4f65-9D91-7224C49458BB}"/>
                <c:ext xmlns:c16="http://schemas.microsoft.com/office/drawing/2014/chart" uri="{C3380CC4-5D6E-409C-BE32-E72D297353CC}">
                  <c16:uniqueId val="{00000004-041C-46BD-8CB8-E55B2285128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'All Cities'!$R$130:$R$133</c:f>
              <c:numCache>
                <c:formatCode>General</c:formatCode>
                <c:ptCount val="4"/>
                <c:pt idx="0">
                  <c:v>0</c:v>
                </c:pt>
                <c:pt idx="1">
                  <c:v>0</c:v>
                </c:pt>
                <c:pt idx="2">
                  <c:v>0</c:v>
                </c:pt>
                <c:pt idx="3">
                  <c:v>0</c:v>
                </c:pt>
              </c:numCache>
            </c:numRef>
          </c:xVal>
          <c:yVal>
            <c:numRef>
              <c:f>'All Cities'!$Q$130:$Q$133</c:f>
              <c:numCache>
                <c:formatCode>General</c:formatCode>
                <c:ptCount val="4"/>
                <c:pt idx="0">
                  <c:v>1</c:v>
                </c:pt>
                <c:pt idx="1">
                  <c:v>2</c:v>
                </c:pt>
                <c:pt idx="2">
                  <c:v>3</c:v>
                </c:pt>
                <c:pt idx="3">
                  <c:v>4</c:v>
                </c:pt>
              </c:numCache>
            </c:numRef>
          </c:yVal>
          <c:smooth val="0"/>
          <c:extLst>
            <c:ext xmlns:c16="http://schemas.microsoft.com/office/drawing/2014/chart" uri="{C3380CC4-5D6E-409C-BE32-E72D297353CC}">
              <c16:uniqueId val="{00000005-041C-46BD-8CB8-E55B2285128D}"/>
            </c:ext>
          </c:extLst>
        </c:ser>
        <c:dLbls>
          <c:showLegendKey val="0"/>
          <c:showVal val="0"/>
          <c:showCatName val="0"/>
          <c:showSerName val="0"/>
          <c:showPercent val="0"/>
          <c:showBubbleSize val="0"/>
        </c:dLbls>
        <c:axId val="205816783"/>
        <c:axId val="205815823"/>
      </c:scatterChart>
      <c:valAx>
        <c:axId val="205816783"/>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accent1">
                    <a:lumMod val="75000"/>
                  </a:schemeClr>
                </a:solidFill>
                <a:latin typeface="+mn-lt"/>
                <a:ea typeface="+mn-ea"/>
                <a:cs typeface="+mn-cs"/>
              </a:defRPr>
            </a:pPr>
            <a:endParaRPr lang="en-US"/>
          </a:p>
        </c:txPr>
        <c:crossAx val="205815823"/>
        <c:crosses val="autoZero"/>
        <c:crossBetween val="midCat"/>
        <c:majorUnit val="0.2"/>
      </c:valAx>
      <c:valAx>
        <c:axId val="205815823"/>
        <c:scaling>
          <c:orientation val="minMax"/>
          <c:max val="4"/>
        </c:scaling>
        <c:delete val="1"/>
        <c:axPos val="l"/>
        <c:numFmt formatCode="General" sourceLinked="1"/>
        <c:majorTickMark val="none"/>
        <c:minorTickMark val="none"/>
        <c:tickLblPos val="nextTo"/>
        <c:crossAx val="205816783"/>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4F_EB767464.xml><?xml version="1.0" encoding="utf-8"?>
<p188:cmLst xmlns:a="http://schemas.openxmlformats.org/drawingml/2006/main" xmlns:r="http://schemas.openxmlformats.org/officeDocument/2006/relationships" xmlns:p188="http://schemas.microsoft.com/office/powerpoint/2018/8/main">
  <p188:cm id="{0FBF95D1-08C6-4959-82DE-A24E8091AF10}" authorId="{509AD699-D0A5-97EF-C2E3-E2C7C3515BB9}" status="resolved" created="2025-09-04T21:10:56.332" complete="100000">
    <pc:sldMkLst xmlns:pc="http://schemas.microsoft.com/office/powerpoint/2013/main/command">
      <pc:docMk/>
      <pc:sldMk cId="3950408804" sldId="335"/>
    </pc:sldMkLst>
    <p188:replyLst>
      <p188:reply id="{6271DA1B-53E7-4C8A-855E-966C1FB9394C}" authorId="{EB71BC4B-064D-72BA-EB29-EC7103FD9151}" created="2025-09-05T11:31:05.650">
        <p188:txBody>
          <a:bodyPr/>
          <a:lstStyle/>
          <a:p>
            <a:r>
              <a:rPr lang="en-GB"/>
              <a:t>Slides look great. Added a few details to the slide notes.</a:t>
            </a:r>
          </a:p>
        </p188:txBody>
      </p188:reply>
    </p188:replyLst>
    <p188:txBody>
      <a:bodyPr/>
      <a:lstStyle/>
      <a:p>
        <a:r>
          <a:rPr lang="en-US"/>
          <a:t>[@Dylan Busa] feel free to edit these 25-30</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FB4377-DAE6-4316-963D-E66B659C1395}"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D1952C31-7359-42F5-864B-38BAC4C57422}">
      <dgm:prSet phldrT="[Text]" custT="1"/>
      <dgm:spPr/>
      <dgm:t>
        <a:bodyPr/>
        <a:lstStyle/>
        <a:p>
          <a:r>
            <a:rPr lang="en-US" sz="2400"/>
            <a:t>Less time</a:t>
          </a:r>
        </a:p>
      </dgm:t>
    </dgm:pt>
    <dgm:pt modelId="{5765FC30-2620-4328-B907-B9F68A1055DA}" type="parTrans" cxnId="{88B72477-7F53-4FD2-BE7A-E4CEC6B7B681}">
      <dgm:prSet/>
      <dgm:spPr/>
      <dgm:t>
        <a:bodyPr/>
        <a:lstStyle/>
        <a:p>
          <a:endParaRPr lang="en-US"/>
        </a:p>
      </dgm:t>
    </dgm:pt>
    <dgm:pt modelId="{EEB329FC-3AB2-4FEC-AB24-491E9F470AA0}" type="sibTrans" cxnId="{88B72477-7F53-4FD2-BE7A-E4CEC6B7B681}">
      <dgm:prSet/>
      <dgm:spPr/>
      <dgm:t>
        <a:bodyPr/>
        <a:lstStyle/>
        <a:p>
          <a:endParaRPr lang="en-US"/>
        </a:p>
      </dgm:t>
    </dgm:pt>
    <dgm:pt modelId="{55392072-DF41-4680-A87F-24ACE1125735}">
      <dgm:prSet phldrT="[Text]" custT="1"/>
      <dgm:spPr/>
      <dgm:t>
        <a:bodyPr/>
        <a:lstStyle/>
        <a:p>
          <a:r>
            <a:rPr lang="en-US" sz="2400"/>
            <a:t>Updated Theory of Change</a:t>
          </a:r>
        </a:p>
      </dgm:t>
    </dgm:pt>
    <dgm:pt modelId="{72D0A0B0-8340-45B3-9378-F15DE5497EBE}" type="parTrans" cxnId="{6ADCF5FD-9420-4890-BB69-3CF3AB4FB98D}">
      <dgm:prSet/>
      <dgm:spPr/>
      <dgm:t>
        <a:bodyPr/>
        <a:lstStyle/>
        <a:p>
          <a:endParaRPr lang="en-US"/>
        </a:p>
      </dgm:t>
    </dgm:pt>
    <dgm:pt modelId="{EEB415A6-7B4D-443E-827E-F226CBACB9D1}" type="sibTrans" cxnId="{6ADCF5FD-9420-4890-BB69-3CF3AB4FB98D}">
      <dgm:prSet/>
      <dgm:spPr/>
      <dgm:t>
        <a:bodyPr/>
        <a:lstStyle/>
        <a:p>
          <a:endParaRPr lang="en-US"/>
        </a:p>
      </dgm:t>
    </dgm:pt>
    <dgm:pt modelId="{B504792A-6E8D-4B2C-A800-9ADEB2CB53C7}">
      <dgm:prSet phldrT="[Text]" custT="1"/>
      <dgm:spPr/>
      <dgm:t>
        <a:bodyPr/>
        <a:lstStyle/>
        <a:p>
          <a:r>
            <a:rPr lang="en-US" sz="2400"/>
            <a:t>Data-Driven Changes</a:t>
          </a:r>
        </a:p>
      </dgm:t>
    </dgm:pt>
    <dgm:pt modelId="{9F3A3C33-9CD4-4B92-880A-2D7D7137FD6D}" type="parTrans" cxnId="{63272908-64AE-4A37-96FA-51CF93A99AA5}">
      <dgm:prSet/>
      <dgm:spPr/>
      <dgm:t>
        <a:bodyPr/>
        <a:lstStyle/>
        <a:p>
          <a:endParaRPr lang="en-US"/>
        </a:p>
      </dgm:t>
    </dgm:pt>
    <dgm:pt modelId="{E7E6A6C4-A9AF-4CC5-92D8-F7527A102C53}" type="sibTrans" cxnId="{63272908-64AE-4A37-96FA-51CF93A99AA5}">
      <dgm:prSet/>
      <dgm:spPr/>
      <dgm:t>
        <a:bodyPr/>
        <a:lstStyle/>
        <a:p>
          <a:endParaRPr lang="en-US"/>
        </a:p>
      </dgm:t>
    </dgm:pt>
    <dgm:pt modelId="{30909946-3E12-45FE-8712-05A694139FA3}" type="pres">
      <dgm:prSet presAssocID="{8AFB4377-DAE6-4316-963D-E66B659C1395}" presName="Name0" presStyleCnt="0">
        <dgm:presLayoutVars>
          <dgm:dir/>
          <dgm:resizeHandles val="exact"/>
        </dgm:presLayoutVars>
      </dgm:prSet>
      <dgm:spPr/>
    </dgm:pt>
    <dgm:pt modelId="{76F4308F-4BE5-48D7-BDA5-C9BFB0506822}" type="pres">
      <dgm:prSet presAssocID="{D1952C31-7359-42F5-864B-38BAC4C57422}" presName="compNode" presStyleCnt="0"/>
      <dgm:spPr/>
    </dgm:pt>
    <dgm:pt modelId="{174540C7-F962-4F57-9B8A-31CA7B543A36}" type="pres">
      <dgm:prSet presAssocID="{D1952C31-7359-42F5-864B-38BAC4C57422}" presName="pictRect" presStyleLbl="node1" presStyleIdx="0" presStyleCnt="3"/>
      <dgm:spPr>
        <a:solidFill>
          <a:srgbClr val="DBE2E9"/>
        </a:solidFill>
      </dgm:spPr>
    </dgm:pt>
    <dgm:pt modelId="{FFA3E637-6C6B-40CC-AB2D-CD5EA9607710}" type="pres">
      <dgm:prSet presAssocID="{D1952C31-7359-42F5-864B-38BAC4C57422}" presName="textRect" presStyleLbl="revTx" presStyleIdx="0" presStyleCnt="3">
        <dgm:presLayoutVars>
          <dgm:bulletEnabled val="1"/>
        </dgm:presLayoutVars>
      </dgm:prSet>
      <dgm:spPr/>
    </dgm:pt>
    <dgm:pt modelId="{BFF5191A-F688-4724-B930-E39494F0F4CA}" type="pres">
      <dgm:prSet presAssocID="{EEB329FC-3AB2-4FEC-AB24-491E9F470AA0}" presName="sibTrans" presStyleLbl="sibTrans2D1" presStyleIdx="0" presStyleCnt="0"/>
      <dgm:spPr/>
    </dgm:pt>
    <dgm:pt modelId="{B5676028-4F26-4BD7-98BB-1E8F11A1DEB8}" type="pres">
      <dgm:prSet presAssocID="{55392072-DF41-4680-A87F-24ACE1125735}" presName="compNode" presStyleCnt="0"/>
      <dgm:spPr/>
    </dgm:pt>
    <dgm:pt modelId="{6E684EC0-C746-4218-8E97-D2A74742237F}" type="pres">
      <dgm:prSet presAssocID="{55392072-DF41-4680-A87F-24ACE1125735}" presName="pictRect" presStyleLbl="node1" presStyleIdx="1" presStyleCnt="3"/>
      <dgm:spPr>
        <a:solidFill>
          <a:srgbClr val="DBE2E9"/>
        </a:solidFill>
      </dgm:spPr>
    </dgm:pt>
    <dgm:pt modelId="{9DFAD044-517C-4820-A460-F8EDF1C28BE7}" type="pres">
      <dgm:prSet presAssocID="{55392072-DF41-4680-A87F-24ACE1125735}" presName="textRect" presStyleLbl="revTx" presStyleIdx="1" presStyleCnt="3">
        <dgm:presLayoutVars>
          <dgm:bulletEnabled val="1"/>
        </dgm:presLayoutVars>
      </dgm:prSet>
      <dgm:spPr/>
    </dgm:pt>
    <dgm:pt modelId="{DED59E8E-6C27-43A1-AA23-150DA695D45E}" type="pres">
      <dgm:prSet presAssocID="{EEB415A6-7B4D-443E-827E-F226CBACB9D1}" presName="sibTrans" presStyleLbl="sibTrans2D1" presStyleIdx="0" presStyleCnt="0"/>
      <dgm:spPr/>
    </dgm:pt>
    <dgm:pt modelId="{E29B44AF-1122-440A-B53C-1777BB596976}" type="pres">
      <dgm:prSet presAssocID="{B504792A-6E8D-4B2C-A800-9ADEB2CB53C7}" presName="compNode" presStyleCnt="0"/>
      <dgm:spPr/>
    </dgm:pt>
    <dgm:pt modelId="{26147403-CB57-4C9E-A463-619DDCA82E29}" type="pres">
      <dgm:prSet presAssocID="{B504792A-6E8D-4B2C-A800-9ADEB2CB53C7}" presName="pictRect" presStyleLbl="node1" presStyleIdx="2" presStyleCnt="3"/>
      <dgm:spPr>
        <a:solidFill>
          <a:srgbClr val="DBE2E9"/>
        </a:solidFill>
      </dgm:spPr>
    </dgm:pt>
    <dgm:pt modelId="{A93C088F-0738-429C-A40A-DE5203B35D07}" type="pres">
      <dgm:prSet presAssocID="{B504792A-6E8D-4B2C-A800-9ADEB2CB53C7}" presName="textRect" presStyleLbl="revTx" presStyleIdx="2" presStyleCnt="3">
        <dgm:presLayoutVars>
          <dgm:bulletEnabled val="1"/>
        </dgm:presLayoutVars>
      </dgm:prSet>
      <dgm:spPr/>
    </dgm:pt>
  </dgm:ptLst>
  <dgm:cxnLst>
    <dgm:cxn modelId="{08E5CA00-F7F2-40CA-BB26-665A1E572BF1}" type="presOf" srcId="{B504792A-6E8D-4B2C-A800-9ADEB2CB53C7}" destId="{A93C088F-0738-429C-A40A-DE5203B35D07}" srcOrd="0" destOrd="0" presId="urn:microsoft.com/office/officeart/2005/8/layout/pList1"/>
    <dgm:cxn modelId="{63272908-64AE-4A37-96FA-51CF93A99AA5}" srcId="{8AFB4377-DAE6-4316-963D-E66B659C1395}" destId="{B504792A-6E8D-4B2C-A800-9ADEB2CB53C7}" srcOrd="2" destOrd="0" parTransId="{9F3A3C33-9CD4-4B92-880A-2D7D7137FD6D}" sibTransId="{E7E6A6C4-A9AF-4CC5-92D8-F7527A102C53}"/>
    <dgm:cxn modelId="{AD07D51D-2A8A-49E3-AAD5-C78F5077C422}" type="presOf" srcId="{D1952C31-7359-42F5-864B-38BAC4C57422}" destId="{FFA3E637-6C6B-40CC-AB2D-CD5EA9607710}" srcOrd="0" destOrd="0" presId="urn:microsoft.com/office/officeart/2005/8/layout/pList1"/>
    <dgm:cxn modelId="{BB8C8B68-17AB-445E-933A-D8278CB82FCD}" type="presOf" srcId="{EEB329FC-3AB2-4FEC-AB24-491E9F470AA0}" destId="{BFF5191A-F688-4724-B930-E39494F0F4CA}" srcOrd="0" destOrd="0" presId="urn:microsoft.com/office/officeart/2005/8/layout/pList1"/>
    <dgm:cxn modelId="{88B72477-7F53-4FD2-BE7A-E4CEC6B7B681}" srcId="{8AFB4377-DAE6-4316-963D-E66B659C1395}" destId="{D1952C31-7359-42F5-864B-38BAC4C57422}" srcOrd="0" destOrd="0" parTransId="{5765FC30-2620-4328-B907-B9F68A1055DA}" sibTransId="{EEB329FC-3AB2-4FEC-AB24-491E9F470AA0}"/>
    <dgm:cxn modelId="{8C02B5C6-FF6C-457C-AA86-DD0B253223AF}" type="presOf" srcId="{EEB415A6-7B4D-443E-827E-F226CBACB9D1}" destId="{DED59E8E-6C27-43A1-AA23-150DA695D45E}" srcOrd="0" destOrd="0" presId="urn:microsoft.com/office/officeart/2005/8/layout/pList1"/>
    <dgm:cxn modelId="{1E5400CB-188C-4119-ADE1-3CC39598DEF4}" type="presOf" srcId="{55392072-DF41-4680-A87F-24ACE1125735}" destId="{9DFAD044-517C-4820-A460-F8EDF1C28BE7}" srcOrd="0" destOrd="0" presId="urn:microsoft.com/office/officeart/2005/8/layout/pList1"/>
    <dgm:cxn modelId="{65C39BFC-85A6-4185-80F8-844F3626DD49}" type="presOf" srcId="{8AFB4377-DAE6-4316-963D-E66B659C1395}" destId="{30909946-3E12-45FE-8712-05A694139FA3}" srcOrd="0" destOrd="0" presId="urn:microsoft.com/office/officeart/2005/8/layout/pList1"/>
    <dgm:cxn modelId="{6ADCF5FD-9420-4890-BB69-3CF3AB4FB98D}" srcId="{8AFB4377-DAE6-4316-963D-E66B659C1395}" destId="{55392072-DF41-4680-A87F-24ACE1125735}" srcOrd="1" destOrd="0" parTransId="{72D0A0B0-8340-45B3-9378-F15DE5497EBE}" sibTransId="{EEB415A6-7B4D-443E-827E-F226CBACB9D1}"/>
    <dgm:cxn modelId="{AEFFFC93-C1B7-4F86-A839-6FE1E6BFF6BA}" type="presParOf" srcId="{30909946-3E12-45FE-8712-05A694139FA3}" destId="{76F4308F-4BE5-48D7-BDA5-C9BFB0506822}" srcOrd="0" destOrd="0" presId="urn:microsoft.com/office/officeart/2005/8/layout/pList1"/>
    <dgm:cxn modelId="{190E3156-B734-4F97-B96D-6A1B04F376ED}" type="presParOf" srcId="{76F4308F-4BE5-48D7-BDA5-C9BFB0506822}" destId="{174540C7-F962-4F57-9B8A-31CA7B543A36}" srcOrd="0" destOrd="0" presId="urn:microsoft.com/office/officeart/2005/8/layout/pList1"/>
    <dgm:cxn modelId="{035900BB-128A-44E6-B3DC-F7BFFD68D6CE}" type="presParOf" srcId="{76F4308F-4BE5-48D7-BDA5-C9BFB0506822}" destId="{FFA3E637-6C6B-40CC-AB2D-CD5EA9607710}" srcOrd="1" destOrd="0" presId="urn:microsoft.com/office/officeart/2005/8/layout/pList1"/>
    <dgm:cxn modelId="{4ABAA132-CE3A-4469-845D-29D7B39502D3}" type="presParOf" srcId="{30909946-3E12-45FE-8712-05A694139FA3}" destId="{BFF5191A-F688-4724-B930-E39494F0F4CA}" srcOrd="1" destOrd="0" presId="urn:microsoft.com/office/officeart/2005/8/layout/pList1"/>
    <dgm:cxn modelId="{1D57D363-8FBD-4051-A13F-39F871594F86}" type="presParOf" srcId="{30909946-3E12-45FE-8712-05A694139FA3}" destId="{B5676028-4F26-4BD7-98BB-1E8F11A1DEB8}" srcOrd="2" destOrd="0" presId="urn:microsoft.com/office/officeart/2005/8/layout/pList1"/>
    <dgm:cxn modelId="{2D026A22-8198-4C4B-BCE7-A40B541EE984}" type="presParOf" srcId="{B5676028-4F26-4BD7-98BB-1E8F11A1DEB8}" destId="{6E684EC0-C746-4218-8E97-D2A74742237F}" srcOrd="0" destOrd="0" presId="urn:microsoft.com/office/officeart/2005/8/layout/pList1"/>
    <dgm:cxn modelId="{40FAA299-4D64-4750-B93B-DE228E4D53AD}" type="presParOf" srcId="{B5676028-4F26-4BD7-98BB-1E8F11A1DEB8}" destId="{9DFAD044-517C-4820-A460-F8EDF1C28BE7}" srcOrd="1" destOrd="0" presId="urn:microsoft.com/office/officeart/2005/8/layout/pList1"/>
    <dgm:cxn modelId="{5291D874-5F9C-4DC2-8ECB-EEA0AAB17649}" type="presParOf" srcId="{30909946-3E12-45FE-8712-05A694139FA3}" destId="{DED59E8E-6C27-43A1-AA23-150DA695D45E}" srcOrd="3" destOrd="0" presId="urn:microsoft.com/office/officeart/2005/8/layout/pList1"/>
    <dgm:cxn modelId="{84EFE391-1C72-4203-BC86-0E2ECFE97D99}" type="presParOf" srcId="{30909946-3E12-45FE-8712-05A694139FA3}" destId="{E29B44AF-1122-440A-B53C-1777BB596976}" srcOrd="4" destOrd="0" presId="urn:microsoft.com/office/officeart/2005/8/layout/pList1"/>
    <dgm:cxn modelId="{DC95017D-7135-4A81-A082-E5D73E51F91F}" type="presParOf" srcId="{E29B44AF-1122-440A-B53C-1777BB596976}" destId="{26147403-CB57-4C9E-A463-619DDCA82E29}" srcOrd="0" destOrd="0" presId="urn:microsoft.com/office/officeart/2005/8/layout/pList1"/>
    <dgm:cxn modelId="{2026C25E-5CD3-4CB3-B81D-D47343FC92FD}" type="presParOf" srcId="{E29B44AF-1122-440A-B53C-1777BB596976}" destId="{A93C088F-0738-429C-A40A-DE5203B35D07}"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B1C945-2CB3-4248-A0AA-025024AAAFD6}"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EEE11FFA-EBB5-494A-AD2A-439575BCB548}">
      <dgm:prSet phldrT="[Text]"/>
      <dgm:spPr/>
      <dgm:t>
        <a:bodyPr/>
        <a:lstStyle/>
        <a:p>
          <a:r>
            <a:rPr lang="en-US" b="1"/>
            <a:t>Internal Alumni List</a:t>
          </a:r>
        </a:p>
      </dgm:t>
    </dgm:pt>
    <dgm:pt modelId="{1DC33CBA-8EE5-4C27-BE7C-B526C1CBB27F}" type="parTrans" cxnId="{CF74F375-F802-445F-818C-DD3ECBE8486D}">
      <dgm:prSet/>
      <dgm:spPr/>
      <dgm:t>
        <a:bodyPr/>
        <a:lstStyle/>
        <a:p>
          <a:endParaRPr lang="en-US"/>
        </a:p>
      </dgm:t>
    </dgm:pt>
    <dgm:pt modelId="{109DF5E9-7A5F-4178-9559-F31AA00D5B65}" type="sibTrans" cxnId="{CF74F375-F802-445F-818C-DD3ECBE8486D}">
      <dgm:prSet/>
      <dgm:spPr/>
      <dgm:t>
        <a:bodyPr/>
        <a:lstStyle/>
        <a:p>
          <a:endParaRPr lang="en-US"/>
        </a:p>
      </dgm:t>
    </dgm:pt>
    <dgm:pt modelId="{FAA6C222-C92C-48BC-B7F8-C1FDFEF72A7A}">
      <dgm:prSet phldrT="[Text]"/>
      <dgm:spPr/>
      <dgm:t>
        <a:bodyPr/>
        <a:lstStyle/>
        <a:p>
          <a:r>
            <a:rPr lang="en-US" b="1"/>
            <a:t>External Alumni List</a:t>
          </a:r>
        </a:p>
      </dgm:t>
    </dgm:pt>
    <dgm:pt modelId="{86ECDD4D-FF74-4F6D-83A5-67E9689F5C97}" type="parTrans" cxnId="{6F1CA636-492C-4203-AFB3-DB20748E801A}">
      <dgm:prSet/>
      <dgm:spPr/>
      <dgm:t>
        <a:bodyPr/>
        <a:lstStyle/>
        <a:p>
          <a:endParaRPr lang="en-US"/>
        </a:p>
      </dgm:t>
    </dgm:pt>
    <dgm:pt modelId="{FAC7C682-41B7-4C4B-92C4-47370EDE0169}" type="sibTrans" cxnId="{6F1CA636-492C-4203-AFB3-DB20748E801A}">
      <dgm:prSet/>
      <dgm:spPr/>
      <dgm:t>
        <a:bodyPr/>
        <a:lstStyle/>
        <a:p>
          <a:endParaRPr lang="en-US"/>
        </a:p>
      </dgm:t>
    </dgm:pt>
    <dgm:pt modelId="{C2983FE3-B393-4FE0-8578-E5E1D79A7F3B}">
      <dgm:prSet phldrT="[Text]"/>
      <dgm:spPr/>
      <dgm:t>
        <a:bodyPr/>
        <a:lstStyle/>
        <a:p>
          <a:r>
            <a:rPr lang="en-US" b="1"/>
            <a:t>LinkedIn Group</a:t>
          </a:r>
        </a:p>
      </dgm:t>
    </dgm:pt>
    <dgm:pt modelId="{63ABE205-1D4C-4952-BAD5-DD336748688D}" type="parTrans" cxnId="{7C0B5CCF-04DA-49C0-9C63-207B63228FB3}">
      <dgm:prSet/>
      <dgm:spPr/>
      <dgm:t>
        <a:bodyPr/>
        <a:lstStyle/>
        <a:p>
          <a:endParaRPr lang="en-US"/>
        </a:p>
      </dgm:t>
    </dgm:pt>
    <dgm:pt modelId="{4B19AFE8-C665-4B60-A099-4A5E40F6C38F}" type="sibTrans" cxnId="{7C0B5CCF-04DA-49C0-9C63-207B63228FB3}">
      <dgm:prSet/>
      <dgm:spPr/>
      <dgm:t>
        <a:bodyPr/>
        <a:lstStyle/>
        <a:p>
          <a:endParaRPr lang="en-US"/>
        </a:p>
      </dgm:t>
    </dgm:pt>
    <dgm:pt modelId="{546BE95C-F911-41CC-A0E8-31657A46F741}">
      <dgm:prSet phldrT="[Text]" custT="1"/>
      <dgm:spPr/>
      <dgm:t>
        <a:bodyPr/>
        <a:lstStyle/>
        <a:p>
          <a:r>
            <a:rPr lang="en-US" sz="1800"/>
            <a:t>Administrated by FHI 360.</a:t>
          </a:r>
        </a:p>
      </dgm:t>
    </dgm:pt>
    <dgm:pt modelId="{3FA49DC5-0BA6-4C1D-8AEF-BE840EE922F1}" type="parTrans" cxnId="{EAD60C5C-FCE9-42F2-BA01-4B08777D110D}">
      <dgm:prSet/>
      <dgm:spPr/>
      <dgm:t>
        <a:bodyPr/>
        <a:lstStyle/>
        <a:p>
          <a:endParaRPr lang="en-US"/>
        </a:p>
      </dgm:t>
    </dgm:pt>
    <dgm:pt modelId="{A29817E7-7913-4349-8A50-BE41B0540CA5}" type="sibTrans" cxnId="{EAD60C5C-FCE9-42F2-BA01-4B08777D110D}">
      <dgm:prSet/>
      <dgm:spPr/>
      <dgm:t>
        <a:bodyPr/>
        <a:lstStyle/>
        <a:p>
          <a:endParaRPr lang="en-US"/>
        </a:p>
      </dgm:t>
    </dgm:pt>
    <dgm:pt modelId="{4AE716C8-9C06-4DA0-B914-1D033D43FE7B}">
      <dgm:prSet phldrT="[Text]" custT="1"/>
      <dgm:spPr/>
      <dgm:t>
        <a:bodyPr/>
        <a:lstStyle/>
        <a:p>
          <a:r>
            <a:rPr lang="en-US" sz="2000"/>
            <a:t>Shared with Community Partners and City Teams.</a:t>
          </a:r>
        </a:p>
      </dgm:t>
    </dgm:pt>
    <dgm:pt modelId="{F6E79D58-A2B0-4448-B83D-CDAB47B836FA}" type="parTrans" cxnId="{F3B27287-194D-4D26-8593-DB0B805CC6DC}">
      <dgm:prSet/>
      <dgm:spPr/>
      <dgm:t>
        <a:bodyPr/>
        <a:lstStyle/>
        <a:p>
          <a:endParaRPr lang="en-US"/>
        </a:p>
      </dgm:t>
    </dgm:pt>
    <dgm:pt modelId="{997DD0EA-2E5F-4FA1-879B-D9D45C921914}" type="sibTrans" cxnId="{F3B27287-194D-4D26-8593-DB0B805CC6DC}">
      <dgm:prSet/>
      <dgm:spPr/>
      <dgm:t>
        <a:bodyPr/>
        <a:lstStyle/>
        <a:p>
          <a:endParaRPr lang="en-US"/>
        </a:p>
      </dgm:t>
    </dgm:pt>
    <dgm:pt modelId="{C904921C-DD37-4C13-8914-F23A29C5BDB5}">
      <dgm:prSet phldrT="[Text]" custT="1"/>
      <dgm:spPr/>
      <dgm:t>
        <a:bodyPr/>
        <a:lstStyle/>
        <a:p>
          <a:endParaRPr lang="en-US" sz="2000"/>
        </a:p>
      </dgm:t>
    </dgm:pt>
    <dgm:pt modelId="{8018FC5A-279F-4D7D-BDB6-D12894822D57}" type="parTrans" cxnId="{1BFE61BF-B17B-4F82-958D-37FE5D8658BB}">
      <dgm:prSet/>
      <dgm:spPr/>
      <dgm:t>
        <a:bodyPr/>
        <a:lstStyle/>
        <a:p>
          <a:endParaRPr lang="en-US"/>
        </a:p>
      </dgm:t>
    </dgm:pt>
    <dgm:pt modelId="{EEB649BA-C7B1-4E34-A24E-5E8ABB576A0F}" type="sibTrans" cxnId="{1BFE61BF-B17B-4F82-958D-37FE5D8658BB}">
      <dgm:prSet/>
      <dgm:spPr/>
      <dgm:t>
        <a:bodyPr/>
        <a:lstStyle/>
        <a:p>
          <a:endParaRPr lang="en-US"/>
        </a:p>
      </dgm:t>
    </dgm:pt>
    <dgm:pt modelId="{BE96FF7A-895D-443C-9859-7D18706810E2}">
      <dgm:prSet phldrT="[Text]" custT="1"/>
      <dgm:spPr/>
      <dgm:t>
        <a:bodyPr/>
        <a:lstStyle/>
        <a:p>
          <a:r>
            <a:rPr lang="en-US" sz="2000"/>
            <a:t>Maintained by FHI 360.</a:t>
          </a:r>
        </a:p>
      </dgm:t>
    </dgm:pt>
    <dgm:pt modelId="{229AB2E8-DC46-470C-B6CE-0756609A7BA3}" type="parTrans" cxnId="{02EBE2D4-1DB8-4409-BCDC-F7368265A9C2}">
      <dgm:prSet/>
      <dgm:spPr/>
      <dgm:t>
        <a:bodyPr/>
        <a:lstStyle/>
        <a:p>
          <a:endParaRPr lang="en-US"/>
        </a:p>
      </dgm:t>
    </dgm:pt>
    <dgm:pt modelId="{5959993A-61DC-4D9D-B7F7-7132E7CBA7D1}" type="sibTrans" cxnId="{02EBE2D4-1DB8-4409-BCDC-F7368265A9C2}">
      <dgm:prSet/>
      <dgm:spPr/>
      <dgm:t>
        <a:bodyPr/>
        <a:lstStyle/>
        <a:p>
          <a:endParaRPr lang="en-US"/>
        </a:p>
      </dgm:t>
    </dgm:pt>
    <dgm:pt modelId="{78D2066F-E6CE-45DE-BA46-7884E7FB6C3C}">
      <dgm:prSet phldrT="[Text]" custT="1"/>
      <dgm:spPr/>
      <dgm:t>
        <a:bodyPr/>
        <a:lstStyle/>
        <a:p>
          <a:r>
            <a:rPr lang="en-US" sz="2000"/>
            <a:t>Used by FHI 360 only for ongoing data collection.</a:t>
          </a:r>
        </a:p>
      </dgm:t>
    </dgm:pt>
    <dgm:pt modelId="{CDE682B3-AE6D-45D4-8CA0-C712C6351ED0}" type="parTrans" cxnId="{891790EB-611C-428B-93A3-71693C805F6B}">
      <dgm:prSet/>
      <dgm:spPr/>
      <dgm:t>
        <a:bodyPr/>
        <a:lstStyle/>
        <a:p>
          <a:endParaRPr lang="en-US"/>
        </a:p>
      </dgm:t>
    </dgm:pt>
    <dgm:pt modelId="{5EC424C0-8448-40C5-95A2-EFB4216C001B}" type="sibTrans" cxnId="{891790EB-611C-428B-93A3-71693C805F6B}">
      <dgm:prSet/>
      <dgm:spPr/>
      <dgm:t>
        <a:bodyPr/>
        <a:lstStyle/>
        <a:p>
          <a:endParaRPr lang="en-US"/>
        </a:p>
      </dgm:t>
    </dgm:pt>
    <dgm:pt modelId="{FE9AB541-46B8-4807-A129-861E77F03025}">
      <dgm:prSet phldrT="[Text]" custT="1"/>
      <dgm:spPr/>
      <dgm:t>
        <a:bodyPr/>
        <a:lstStyle/>
        <a:p>
          <a:endParaRPr lang="en-US" sz="2000"/>
        </a:p>
      </dgm:t>
    </dgm:pt>
    <dgm:pt modelId="{C9F6F05B-F264-4A37-904D-0908287CBA17}" type="parTrans" cxnId="{6CD5DA18-012F-46C0-85A2-4CE5613C552E}">
      <dgm:prSet/>
      <dgm:spPr/>
      <dgm:t>
        <a:bodyPr/>
        <a:lstStyle/>
        <a:p>
          <a:endParaRPr lang="en-US"/>
        </a:p>
      </dgm:t>
    </dgm:pt>
    <dgm:pt modelId="{9F4E7ABD-A18F-479E-AA88-41B190A57899}" type="sibTrans" cxnId="{6CD5DA18-012F-46C0-85A2-4CE5613C552E}">
      <dgm:prSet/>
      <dgm:spPr/>
      <dgm:t>
        <a:bodyPr/>
        <a:lstStyle/>
        <a:p>
          <a:endParaRPr lang="en-US"/>
        </a:p>
      </dgm:t>
    </dgm:pt>
    <dgm:pt modelId="{A482BD02-C5A8-41E3-B754-055E37873C48}">
      <dgm:prSet phldrT="[Text]" custT="1"/>
      <dgm:spPr/>
      <dgm:t>
        <a:bodyPr/>
        <a:lstStyle/>
        <a:p>
          <a:endParaRPr lang="en-US" sz="1800"/>
        </a:p>
      </dgm:t>
    </dgm:pt>
    <dgm:pt modelId="{77F2BD78-511B-48BE-AC3E-6EC2177318C2}" type="parTrans" cxnId="{DBA78208-F8D3-4919-AF2F-8B74A3BE8975}">
      <dgm:prSet/>
      <dgm:spPr/>
      <dgm:t>
        <a:bodyPr/>
        <a:lstStyle/>
        <a:p>
          <a:endParaRPr lang="en-US"/>
        </a:p>
      </dgm:t>
    </dgm:pt>
    <dgm:pt modelId="{A5B3030C-5614-4C89-8C0C-E38DB81752DF}" type="sibTrans" cxnId="{DBA78208-F8D3-4919-AF2F-8B74A3BE8975}">
      <dgm:prSet/>
      <dgm:spPr/>
      <dgm:t>
        <a:bodyPr/>
        <a:lstStyle/>
        <a:p>
          <a:endParaRPr lang="en-US"/>
        </a:p>
      </dgm:t>
    </dgm:pt>
    <dgm:pt modelId="{A99AC482-AF5B-4605-BBBD-95895F17BEBC}">
      <dgm:prSet phldrT="[Text]" custT="1"/>
      <dgm:spPr/>
      <dgm:t>
        <a:bodyPr/>
        <a:lstStyle/>
        <a:p>
          <a:r>
            <a:rPr lang="en-US" sz="1800"/>
            <a:t>Community Partners, and Volunteers can join. All posts are reviewed by the administrators.</a:t>
          </a:r>
        </a:p>
      </dgm:t>
    </dgm:pt>
    <dgm:pt modelId="{A3E70857-6A5D-40B2-9B9D-E6B8AAC4B2EC}" type="parTrans" cxnId="{00AC5F51-5B88-4DDA-9EFE-891EB916F7D1}">
      <dgm:prSet/>
      <dgm:spPr/>
      <dgm:t>
        <a:bodyPr/>
        <a:lstStyle/>
        <a:p>
          <a:endParaRPr lang="en-US"/>
        </a:p>
      </dgm:t>
    </dgm:pt>
    <dgm:pt modelId="{53B4AC47-8C58-446D-ACAD-BBDBE662754B}" type="sibTrans" cxnId="{00AC5F51-5B88-4DDA-9EFE-891EB916F7D1}">
      <dgm:prSet/>
      <dgm:spPr/>
      <dgm:t>
        <a:bodyPr/>
        <a:lstStyle/>
        <a:p>
          <a:endParaRPr lang="en-US"/>
        </a:p>
      </dgm:t>
    </dgm:pt>
    <dgm:pt modelId="{8D0BCA2B-400B-4D1A-A70E-71C74BFFD086}">
      <dgm:prSet phldrT="[Text]" custT="1"/>
      <dgm:spPr/>
      <dgm:t>
        <a:bodyPr/>
        <a:lstStyle/>
        <a:p>
          <a:r>
            <a:rPr lang="en-US" sz="2000"/>
            <a:t>Students will opt-in and can opt-out anytime. Updated by FHI 360 as needed.</a:t>
          </a:r>
        </a:p>
      </dgm:t>
    </dgm:pt>
    <dgm:pt modelId="{E389BA17-DADE-4761-B41B-510AA1130D31}" type="parTrans" cxnId="{ADFCA409-6EEE-43F1-BEDE-A1324C07D23F}">
      <dgm:prSet/>
      <dgm:spPr/>
      <dgm:t>
        <a:bodyPr/>
        <a:lstStyle/>
        <a:p>
          <a:endParaRPr lang="en-US"/>
        </a:p>
      </dgm:t>
    </dgm:pt>
    <dgm:pt modelId="{D7AB40EC-643F-4BCD-B86B-03C4D3E9BF15}" type="sibTrans" cxnId="{ADFCA409-6EEE-43F1-BEDE-A1324C07D23F}">
      <dgm:prSet/>
      <dgm:spPr/>
      <dgm:t>
        <a:bodyPr/>
        <a:lstStyle/>
        <a:p>
          <a:endParaRPr lang="en-US"/>
        </a:p>
      </dgm:t>
    </dgm:pt>
    <dgm:pt modelId="{7928ABE7-9A0B-420B-86AC-A4F9088B4591}">
      <dgm:prSet phldrT="[Text]" custT="1"/>
      <dgm:spPr/>
      <dgm:t>
        <a:bodyPr/>
        <a:lstStyle/>
        <a:p>
          <a:r>
            <a:rPr lang="en-US" sz="2000"/>
            <a:t>Used to announce alumni events, webinars, etc.</a:t>
          </a:r>
        </a:p>
      </dgm:t>
    </dgm:pt>
    <dgm:pt modelId="{DC8F90A4-5CBB-4D7F-A981-BC540DDD7564}" type="parTrans" cxnId="{749D8957-2070-4D46-ACE1-5C63215ED613}">
      <dgm:prSet/>
      <dgm:spPr/>
      <dgm:t>
        <a:bodyPr/>
        <a:lstStyle/>
        <a:p>
          <a:endParaRPr lang="en-US"/>
        </a:p>
      </dgm:t>
    </dgm:pt>
    <dgm:pt modelId="{BCFC67D1-F169-4367-851D-D7E12E0E848C}" type="sibTrans" cxnId="{749D8957-2070-4D46-ACE1-5C63215ED613}">
      <dgm:prSet/>
      <dgm:spPr/>
      <dgm:t>
        <a:bodyPr/>
        <a:lstStyle/>
        <a:p>
          <a:endParaRPr lang="en-US"/>
        </a:p>
      </dgm:t>
    </dgm:pt>
    <dgm:pt modelId="{1F0B57B3-2DDB-4226-A2A9-7CFEC6C1F39D}">
      <dgm:prSet phldrT="[Text]" custT="1"/>
      <dgm:spPr/>
      <dgm:t>
        <a:bodyPr/>
        <a:lstStyle/>
        <a:p>
          <a:endParaRPr lang="en-US" sz="2000"/>
        </a:p>
      </dgm:t>
    </dgm:pt>
    <dgm:pt modelId="{19B45850-918F-4818-9B38-3305C68877A4}" type="parTrans" cxnId="{70CB4C6A-EBA8-414E-96F7-79FAF7A0E7F2}">
      <dgm:prSet/>
      <dgm:spPr/>
      <dgm:t>
        <a:bodyPr/>
        <a:lstStyle/>
        <a:p>
          <a:endParaRPr lang="en-US"/>
        </a:p>
      </dgm:t>
    </dgm:pt>
    <dgm:pt modelId="{A2911FE6-A3B7-4CE2-BE8A-010E03711E37}" type="sibTrans" cxnId="{70CB4C6A-EBA8-414E-96F7-79FAF7A0E7F2}">
      <dgm:prSet/>
      <dgm:spPr/>
      <dgm:t>
        <a:bodyPr/>
        <a:lstStyle/>
        <a:p>
          <a:endParaRPr lang="en-US"/>
        </a:p>
      </dgm:t>
    </dgm:pt>
    <dgm:pt modelId="{9CACEF19-7EB9-4462-AFF3-E133B9DCF886}">
      <dgm:prSet phldrT="[Text]" custT="1"/>
      <dgm:spPr/>
      <dgm:t>
        <a:bodyPr/>
        <a:lstStyle/>
        <a:p>
          <a:r>
            <a:rPr lang="en-US" sz="1800"/>
            <a:t>Network of alumni to connect with each other and Next Engineers staff and volunteers.</a:t>
          </a:r>
        </a:p>
      </dgm:t>
    </dgm:pt>
    <dgm:pt modelId="{FBACE161-4F05-4378-9032-A24DC05C83BE}" type="parTrans" cxnId="{ECFE0FE5-BE7E-44E6-B831-6260ABBF0A74}">
      <dgm:prSet/>
      <dgm:spPr/>
      <dgm:t>
        <a:bodyPr/>
        <a:lstStyle/>
        <a:p>
          <a:endParaRPr lang="en-US"/>
        </a:p>
      </dgm:t>
    </dgm:pt>
    <dgm:pt modelId="{420C7EE4-D403-4F1D-AB95-51D1D4DE1BE5}" type="sibTrans" cxnId="{ECFE0FE5-BE7E-44E6-B831-6260ABBF0A74}">
      <dgm:prSet/>
      <dgm:spPr/>
      <dgm:t>
        <a:bodyPr/>
        <a:lstStyle/>
        <a:p>
          <a:endParaRPr lang="en-US"/>
        </a:p>
      </dgm:t>
    </dgm:pt>
    <dgm:pt modelId="{D8162A48-B062-4021-89E0-3FF4AF3E0AEF}">
      <dgm:prSet phldrT="[Text]" custT="1"/>
      <dgm:spPr/>
      <dgm:t>
        <a:bodyPr/>
        <a:lstStyle/>
        <a:p>
          <a:endParaRPr lang="en-US" sz="1800"/>
        </a:p>
      </dgm:t>
    </dgm:pt>
    <dgm:pt modelId="{E948A9C8-6CBF-4595-BC8B-47A50CEA06CC}" type="parTrans" cxnId="{7393CA95-4228-459B-A607-F775ECB1FEFE}">
      <dgm:prSet/>
      <dgm:spPr/>
      <dgm:t>
        <a:bodyPr/>
        <a:lstStyle/>
        <a:p>
          <a:endParaRPr lang="en-US"/>
        </a:p>
      </dgm:t>
    </dgm:pt>
    <dgm:pt modelId="{C70CE7EB-76BB-424E-8E61-C96DF9DDE3FD}" type="sibTrans" cxnId="{7393CA95-4228-459B-A607-F775ECB1FEFE}">
      <dgm:prSet/>
      <dgm:spPr/>
      <dgm:t>
        <a:bodyPr/>
        <a:lstStyle/>
        <a:p>
          <a:endParaRPr lang="en-US"/>
        </a:p>
      </dgm:t>
    </dgm:pt>
    <dgm:pt modelId="{A54CA2C2-63F4-408E-9E11-A32070D6F59F}" type="pres">
      <dgm:prSet presAssocID="{15B1C945-2CB3-4248-A0AA-025024AAAFD6}" presName="Name0" presStyleCnt="0">
        <dgm:presLayoutVars>
          <dgm:dir/>
          <dgm:animLvl val="lvl"/>
          <dgm:resizeHandles val="exact"/>
        </dgm:presLayoutVars>
      </dgm:prSet>
      <dgm:spPr/>
    </dgm:pt>
    <dgm:pt modelId="{92E12D7F-D44F-4AB3-8A2E-8CE563804E0E}" type="pres">
      <dgm:prSet presAssocID="{EEE11FFA-EBB5-494A-AD2A-439575BCB548}" presName="composite" presStyleCnt="0"/>
      <dgm:spPr/>
    </dgm:pt>
    <dgm:pt modelId="{300CCD2B-35C5-4787-92D1-4C0EDDF5E6F6}" type="pres">
      <dgm:prSet presAssocID="{EEE11FFA-EBB5-494A-AD2A-439575BCB548}" presName="parTx" presStyleLbl="alignNode1" presStyleIdx="0" presStyleCnt="3">
        <dgm:presLayoutVars>
          <dgm:chMax val="0"/>
          <dgm:chPref val="0"/>
          <dgm:bulletEnabled val="1"/>
        </dgm:presLayoutVars>
      </dgm:prSet>
      <dgm:spPr/>
    </dgm:pt>
    <dgm:pt modelId="{5114B7E6-FC2A-486C-870F-F2E605963816}" type="pres">
      <dgm:prSet presAssocID="{EEE11FFA-EBB5-494A-AD2A-439575BCB548}" presName="desTx" presStyleLbl="alignAccFollowNode1" presStyleIdx="0" presStyleCnt="3">
        <dgm:presLayoutVars>
          <dgm:bulletEnabled val="1"/>
        </dgm:presLayoutVars>
      </dgm:prSet>
      <dgm:spPr/>
    </dgm:pt>
    <dgm:pt modelId="{3A56A0D2-231A-42C2-949C-A68C9A193633}" type="pres">
      <dgm:prSet presAssocID="{109DF5E9-7A5F-4178-9559-F31AA00D5B65}" presName="space" presStyleCnt="0"/>
      <dgm:spPr/>
    </dgm:pt>
    <dgm:pt modelId="{72DD7B2D-EDA6-4F47-8D0A-4FC1C81C4CA9}" type="pres">
      <dgm:prSet presAssocID="{FAA6C222-C92C-48BC-B7F8-C1FDFEF72A7A}" presName="composite" presStyleCnt="0"/>
      <dgm:spPr/>
    </dgm:pt>
    <dgm:pt modelId="{274E72BC-36FA-4859-B357-D479DC54325F}" type="pres">
      <dgm:prSet presAssocID="{FAA6C222-C92C-48BC-B7F8-C1FDFEF72A7A}" presName="parTx" presStyleLbl="alignNode1" presStyleIdx="1" presStyleCnt="3">
        <dgm:presLayoutVars>
          <dgm:chMax val="0"/>
          <dgm:chPref val="0"/>
          <dgm:bulletEnabled val="1"/>
        </dgm:presLayoutVars>
      </dgm:prSet>
      <dgm:spPr/>
    </dgm:pt>
    <dgm:pt modelId="{0738B838-9D82-4CFD-86D2-5A4079082F57}" type="pres">
      <dgm:prSet presAssocID="{FAA6C222-C92C-48BC-B7F8-C1FDFEF72A7A}" presName="desTx" presStyleLbl="alignAccFollowNode1" presStyleIdx="1" presStyleCnt="3">
        <dgm:presLayoutVars>
          <dgm:bulletEnabled val="1"/>
        </dgm:presLayoutVars>
      </dgm:prSet>
      <dgm:spPr/>
    </dgm:pt>
    <dgm:pt modelId="{994172D9-E4FA-41C8-97EF-F91396E807D1}" type="pres">
      <dgm:prSet presAssocID="{FAC7C682-41B7-4C4B-92C4-47370EDE0169}" presName="space" presStyleCnt="0"/>
      <dgm:spPr/>
    </dgm:pt>
    <dgm:pt modelId="{D540E765-83FF-4A35-8ACE-2DBAECABEDAA}" type="pres">
      <dgm:prSet presAssocID="{C2983FE3-B393-4FE0-8578-E5E1D79A7F3B}" presName="composite" presStyleCnt="0"/>
      <dgm:spPr/>
    </dgm:pt>
    <dgm:pt modelId="{9E630716-8D8C-42C9-8321-425CCA25190B}" type="pres">
      <dgm:prSet presAssocID="{C2983FE3-B393-4FE0-8578-E5E1D79A7F3B}" presName="parTx" presStyleLbl="alignNode1" presStyleIdx="2" presStyleCnt="3">
        <dgm:presLayoutVars>
          <dgm:chMax val="0"/>
          <dgm:chPref val="0"/>
          <dgm:bulletEnabled val="1"/>
        </dgm:presLayoutVars>
      </dgm:prSet>
      <dgm:spPr/>
    </dgm:pt>
    <dgm:pt modelId="{6D271992-B7F7-48CE-A4DE-77AF92A7C208}" type="pres">
      <dgm:prSet presAssocID="{C2983FE3-B393-4FE0-8578-E5E1D79A7F3B}" presName="desTx" presStyleLbl="alignAccFollowNode1" presStyleIdx="2" presStyleCnt="3">
        <dgm:presLayoutVars>
          <dgm:bulletEnabled val="1"/>
        </dgm:presLayoutVars>
      </dgm:prSet>
      <dgm:spPr/>
    </dgm:pt>
  </dgm:ptLst>
  <dgm:cxnLst>
    <dgm:cxn modelId="{C93EB802-DD9E-44AC-A2DB-627EF8CB4FFB}" type="presOf" srcId="{A99AC482-AF5B-4605-BBBD-95895F17BEBC}" destId="{6D271992-B7F7-48CE-A4DE-77AF92A7C208}" srcOrd="0" destOrd="2" presId="urn:microsoft.com/office/officeart/2005/8/layout/hList1"/>
    <dgm:cxn modelId="{DBA78208-F8D3-4919-AF2F-8B74A3BE8975}" srcId="{C2983FE3-B393-4FE0-8578-E5E1D79A7F3B}" destId="{A482BD02-C5A8-41E3-B754-055E37873C48}" srcOrd="1" destOrd="0" parTransId="{77F2BD78-511B-48BE-AC3E-6EC2177318C2}" sibTransId="{A5B3030C-5614-4C89-8C0C-E38DB81752DF}"/>
    <dgm:cxn modelId="{79790E09-B7C7-4D2A-845D-86BE7B5F0C14}" type="presOf" srcId="{7928ABE7-9A0B-420B-86AC-A4F9088B4591}" destId="{0738B838-9D82-4CFD-86D2-5A4079082F57}" srcOrd="0" destOrd="4" presId="urn:microsoft.com/office/officeart/2005/8/layout/hList1"/>
    <dgm:cxn modelId="{ADFCA409-6EEE-43F1-BEDE-A1324C07D23F}" srcId="{FAA6C222-C92C-48BC-B7F8-C1FDFEF72A7A}" destId="{8D0BCA2B-400B-4D1A-A70E-71C74BFFD086}" srcOrd="0" destOrd="0" parTransId="{E389BA17-DADE-4761-B41B-510AA1130D31}" sibTransId="{D7AB40EC-643F-4BCD-B86B-03C4D3E9BF15}"/>
    <dgm:cxn modelId="{1774DA11-3294-446E-AAE8-2C52CB3B16BB}" type="presOf" srcId="{9CACEF19-7EB9-4462-AFF3-E133B9DCF886}" destId="{6D271992-B7F7-48CE-A4DE-77AF92A7C208}" srcOrd="0" destOrd="4" presId="urn:microsoft.com/office/officeart/2005/8/layout/hList1"/>
    <dgm:cxn modelId="{6CD5DA18-012F-46C0-85A2-4CE5613C552E}" srcId="{EEE11FFA-EBB5-494A-AD2A-439575BCB548}" destId="{FE9AB541-46B8-4807-A129-861E77F03025}" srcOrd="1" destOrd="0" parTransId="{C9F6F05B-F264-4A37-904D-0908287CBA17}" sibTransId="{9F4E7ABD-A18F-479E-AA88-41B190A57899}"/>
    <dgm:cxn modelId="{7072D723-79E4-49B4-93A4-777F806B9B9D}" type="presOf" srcId="{C904921C-DD37-4C13-8914-F23A29C5BDB5}" destId="{0738B838-9D82-4CFD-86D2-5A4079082F57}" srcOrd="0" destOrd="1" presId="urn:microsoft.com/office/officeart/2005/8/layout/hList1"/>
    <dgm:cxn modelId="{5E8E8025-E32B-4FBD-A7BB-54BC68CFEADE}" type="presOf" srcId="{8D0BCA2B-400B-4D1A-A70E-71C74BFFD086}" destId="{0738B838-9D82-4CFD-86D2-5A4079082F57}" srcOrd="0" destOrd="0" presId="urn:microsoft.com/office/officeart/2005/8/layout/hList1"/>
    <dgm:cxn modelId="{B846BF2D-174D-43AE-B5FF-D982AF66792E}" type="presOf" srcId="{EEE11FFA-EBB5-494A-AD2A-439575BCB548}" destId="{300CCD2B-35C5-4787-92D1-4C0EDDF5E6F6}" srcOrd="0" destOrd="0" presId="urn:microsoft.com/office/officeart/2005/8/layout/hList1"/>
    <dgm:cxn modelId="{6F1CA636-492C-4203-AFB3-DB20748E801A}" srcId="{15B1C945-2CB3-4248-A0AA-025024AAAFD6}" destId="{FAA6C222-C92C-48BC-B7F8-C1FDFEF72A7A}" srcOrd="1" destOrd="0" parTransId="{86ECDD4D-FF74-4F6D-83A5-67E9689F5C97}" sibTransId="{FAC7C682-41B7-4C4B-92C4-47370EDE0169}"/>
    <dgm:cxn modelId="{6777305B-571B-4C26-9A50-C82521D0A7D9}" type="presOf" srcId="{FAA6C222-C92C-48BC-B7F8-C1FDFEF72A7A}" destId="{274E72BC-36FA-4859-B357-D479DC54325F}" srcOrd="0" destOrd="0" presId="urn:microsoft.com/office/officeart/2005/8/layout/hList1"/>
    <dgm:cxn modelId="{EAD60C5C-FCE9-42F2-BA01-4B08777D110D}" srcId="{C2983FE3-B393-4FE0-8578-E5E1D79A7F3B}" destId="{546BE95C-F911-41CC-A0E8-31657A46F741}" srcOrd="0" destOrd="0" parTransId="{3FA49DC5-0BA6-4C1D-8AEF-BE840EE922F1}" sibTransId="{A29817E7-7913-4349-8A50-BE41B0540CA5}"/>
    <dgm:cxn modelId="{1747A95F-8D38-487A-A717-2A6DD01A4CE0}" type="presOf" srcId="{1F0B57B3-2DDB-4226-A2A9-7CFEC6C1F39D}" destId="{0738B838-9D82-4CFD-86D2-5A4079082F57}" srcOrd="0" destOrd="3" presId="urn:microsoft.com/office/officeart/2005/8/layout/hList1"/>
    <dgm:cxn modelId="{70CB4C6A-EBA8-414E-96F7-79FAF7A0E7F2}" srcId="{FAA6C222-C92C-48BC-B7F8-C1FDFEF72A7A}" destId="{1F0B57B3-2DDB-4226-A2A9-7CFEC6C1F39D}" srcOrd="3" destOrd="0" parTransId="{19B45850-918F-4818-9B38-3305C68877A4}" sibTransId="{A2911FE6-A3B7-4CE2-BE8A-010E03711E37}"/>
    <dgm:cxn modelId="{7EA4784A-10DF-4FEA-AA0F-AA08753FCB68}" type="presOf" srcId="{4AE716C8-9C06-4DA0-B914-1D033D43FE7B}" destId="{0738B838-9D82-4CFD-86D2-5A4079082F57}" srcOrd="0" destOrd="2" presId="urn:microsoft.com/office/officeart/2005/8/layout/hList1"/>
    <dgm:cxn modelId="{6800554D-17B0-4B55-975C-F34849921B1D}" type="presOf" srcId="{A482BD02-C5A8-41E3-B754-055E37873C48}" destId="{6D271992-B7F7-48CE-A4DE-77AF92A7C208}" srcOrd="0" destOrd="1" presId="urn:microsoft.com/office/officeart/2005/8/layout/hList1"/>
    <dgm:cxn modelId="{00AC5F51-5B88-4DDA-9EFE-891EB916F7D1}" srcId="{C2983FE3-B393-4FE0-8578-E5E1D79A7F3B}" destId="{A99AC482-AF5B-4605-BBBD-95895F17BEBC}" srcOrd="2" destOrd="0" parTransId="{A3E70857-6A5D-40B2-9B9D-E6B8AAC4B2EC}" sibTransId="{53B4AC47-8C58-446D-ACAD-BBDBE662754B}"/>
    <dgm:cxn modelId="{CF74F375-F802-445F-818C-DD3ECBE8486D}" srcId="{15B1C945-2CB3-4248-A0AA-025024AAAFD6}" destId="{EEE11FFA-EBB5-494A-AD2A-439575BCB548}" srcOrd="0" destOrd="0" parTransId="{1DC33CBA-8EE5-4C27-BE7C-B526C1CBB27F}" sibTransId="{109DF5E9-7A5F-4178-9559-F31AA00D5B65}"/>
    <dgm:cxn modelId="{749D8957-2070-4D46-ACE1-5C63215ED613}" srcId="{FAA6C222-C92C-48BC-B7F8-C1FDFEF72A7A}" destId="{7928ABE7-9A0B-420B-86AC-A4F9088B4591}" srcOrd="4" destOrd="0" parTransId="{DC8F90A4-5CBB-4D7F-A981-BC540DDD7564}" sibTransId="{BCFC67D1-F169-4367-851D-D7E12E0E848C}"/>
    <dgm:cxn modelId="{FC169C80-ECAF-4E85-9411-858AB9F479F5}" type="presOf" srcId="{BE96FF7A-895D-443C-9859-7D18706810E2}" destId="{5114B7E6-FC2A-486C-870F-F2E605963816}" srcOrd="0" destOrd="0" presId="urn:microsoft.com/office/officeart/2005/8/layout/hList1"/>
    <dgm:cxn modelId="{F3B27287-194D-4D26-8593-DB0B805CC6DC}" srcId="{FAA6C222-C92C-48BC-B7F8-C1FDFEF72A7A}" destId="{4AE716C8-9C06-4DA0-B914-1D033D43FE7B}" srcOrd="2" destOrd="0" parTransId="{F6E79D58-A2B0-4448-B83D-CDAB47B836FA}" sibTransId="{997DD0EA-2E5F-4FA1-879B-D9D45C921914}"/>
    <dgm:cxn modelId="{A23D008B-D913-4EC9-92F0-4A5AD212827B}" type="presOf" srcId="{D8162A48-B062-4021-89E0-3FF4AF3E0AEF}" destId="{6D271992-B7F7-48CE-A4DE-77AF92A7C208}" srcOrd="0" destOrd="3" presId="urn:microsoft.com/office/officeart/2005/8/layout/hList1"/>
    <dgm:cxn modelId="{7393CA95-4228-459B-A607-F775ECB1FEFE}" srcId="{C2983FE3-B393-4FE0-8578-E5E1D79A7F3B}" destId="{D8162A48-B062-4021-89E0-3FF4AF3E0AEF}" srcOrd="3" destOrd="0" parTransId="{E948A9C8-6CBF-4595-BC8B-47A50CEA06CC}" sibTransId="{C70CE7EB-76BB-424E-8E61-C96DF9DDE3FD}"/>
    <dgm:cxn modelId="{CB3EC3A0-5F14-46D9-8097-91BA425C1D6E}" type="presOf" srcId="{546BE95C-F911-41CC-A0E8-31657A46F741}" destId="{6D271992-B7F7-48CE-A4DE-77AF92A7C208}" srcOrd="0" destOrd="0" presId="urn:microsoft.com/office/officeart/2005/8/layout/hList1"/>
    <dgm:cxn modelId="{DA9FEAAE-99EC-4614-8FC8-9AF2DB3B163F}" type="presOf" srcId="{FE9AB541-46B8-4807-A129-861E77F03025}" destId="{5114B7E6-FC2A-486C-870F-F2E605963816}" srcOrd="0" destOrd="1" presId="urn:microsoft.com/office/officeart/2005/8/layout/hList1"/>
    <dgm:cxn modelId="{1BFE61BF-B17B-4F82-958D-37FE5D8658BB}" srcId="{FAA6C222-C92C-48BC-B7F8-C1FDFEF72A7A}" destId="{C904921C-DD37-4C13-8914-F23A29C5BDB5}" srcOrd="1" destOrd="0" parTransId="{8018FC5A-279F-4D7D-BDB6-D12894822D57}" sibTransId="{EEB649BA-C7B1-4E34-A24E-5E8ABB576A0F}"/>
    <dgm:cxn modelId="{82085DCB-9D77-45CC-A570-2766CCE23525}" type="presOf" srcId="{78D2066F-E6CE-45DE-BA46-7884E7FB6C3C}" destId="{5114B7E6-FC2A-486C-870F-F2E605963816}" srcOrd="0" destOrd="2" presId="urn:microsoft.com/office/officeart/2005/8/layout/hList1"/>
    <dgm:cxn modelId="{7C0B5CCF-04DA-49C0-9C63-207B63228FB3}" srcId="{15B1C945-2CB3-4248-A0AA-025024AAAFD6}" destId="{C2983FE3-B393-4FE0-8578-E5E1D79A7F3B}" srcOrd="2" destOrd="0" parTransId="{63ABE205-1D4C-4952-BAD5-DD336748688D}" sibTransId="{4B19AFE8-C665-4B60-A099-4A5E40F6C38F}"/>
    <dgm:cxn modelId="{02EBE2D4-1DB8-4409-BCDC-F7368265A9C2}" srcId="{EEE11FFA-EBB5-494A-AD2A-439575BCB548}" destId="{BE96FF7A-895D-443C-9859-7D18706810E2}" srcOrd="0" destOrd="0" parTransId="{229AB2E8-DC46-470C-B6CE-0756609A7BA3}" sibTransId="{5959993A-61DC-4D9D-B7F7-7132E7CBA7D1}"/>
    <dgm:cxn modelId="{271DBDD6-FCB1-4580-B23D-FF05F24DCC3B}" type="presOf" srcId="{C2983FE3-B393-4FE0-8578-E5E1D79A7F3B}" destId="{9E630716-8D8C-42C9-8321-425CCA25190B}" srcOrd="0" destOrd="0" presId="urn:microsoft.com/office/officeart/2005/8/layout/hList1"/>
    <dgm:cxn modelId="{655A10E0-3A3C-4B92-8BC2-E25D6B4F7F59}" type="presOf" srcId="{15B1C945-2CB3-4248-A0AA-025024AAAFD6}" destId="{A54CA2C2-63F4-408E-9E11-A32070D6F59F}" srcOrd="0" destOrd="0" presId="urn:microsoft.com/office/officeart/2005/8/layout/hList1"/>
    <dgm:cxn modelId="{ECFE0FE5-BE7E-44E6-B831-6260ABBF0A74}" srcId="{C2983FE3-B393-4FE0-8578-E5E1D79A7F3B}" destId="{9CACEF19-7EB9-4462-AFF3-E133B9DCF886}" srcOrd="4" destOrd="0" parTransId="{FBACE161-4F05-4378-9032-A24DC05C83BE}" sibTransId="{420C7EE4-D403-4F1D-AB95-51D1D4DE1BE5}"/>
    <dgm:cxn modelId="{891790EB-611C-428B-93A3-71693C805F6B}" srcId="{EEE11FFA-EBB5-494A-AD2A-439575BCB548}" destId="{78D2066F-E6CE-45DE-BA46-7884E7FB6C3C}" srcOrd="2" destOrd="0" parTransId="{CDE682B3-AE6D-45D4-8CA0-C712C6351ED0}" sibTransId="{5EC424C0-8448-40C5-95A2-EFB4216C001B}"/>
    <dgm:cxn modelId="{F0D7A821-EC1A-44D4-92C0-383A1DE1C333}" type="presParOf" srcId="{A54CA2C2-63F4-408E-9E11-A32070D6F59F}" destId="{92E12D7F-D44F-4AB3-8A2E-8CE563804E0E}" srcOrd="0" destOrd="0" presId="urn:microsoft.com/office/officeart/2005/8/layout/hList1"/>
    <dgm:cxn modelId="{CF73FA5B-551F-4C55-8700-240C9E6739F2}" type="presParOf" srcId="{92E12D7F-D44F-4AB3-8A2E-8CE563804E0E}" destId="{300CCD2B-35C5-4787-92D1-4C0EDDF5E6F6}" srcOrd="0" destOrd="0" presId="urn:microsoft.com/office/officeart/2005/8/layout/hList1"/>
    <dgm:cxn modelId="{D9C13968-79BA-4CB9-AEBC-9B23C7BD2FB6}" type="presParOf" srcId="{92E12D7F-D44F-4AB3-8A2E-8CE563804E0E}" destId="{5114B7E6-FC2A-486C-870F-F2E605963816}" srcOrd="1" destOrd="0" presId="urn:microsoft.com/office/officeart/2005/8/layout/hList1"/>
    <dgm:cxn modelId="{C1F92465-985C-437E-A271-3AB6DE0EB7C3}" type="presParOf" srcId="{A54CA2C2-63F4-408E-9E11-A32070D6F59F}" destId="{3A56A0D2-231A-42C2-949C-A68C9A193633}" srcOrd="1" destOrd="0" presId="urn:microsoft.com/office/officeart/2005/8/layout/hList1"/>
    <dgm:cxn modelId="{0C7032F0-DE8A-4084-BB37-631374CBCD36}" type="presParOf" srcId="{A54CA2C2-63F4-408E-9E11-A32070D6F59F}" destId="{72DD7B2D-EDA6-4F47-8D0A-4FC1C81C4CA9}" srcOrd="2" destOrd="0" presId="urn:microsoft.com/office/officeart/2005/8/layout/hList1"/>
    <dgm:cxn modelId="{AF3768CA-2686-4C36-962E-E85CECF89B61}" type="presParOf" srcId="{72DD7B2D-EDA6-4F47-8D0A-4FC1C81C4CA9}" destId="{274E72BC-36FA-4859-B357-D479DC54325F}" srcOrd="0" destOrd="0" presId="urn:microsoft.com/office/officeart/2005/8/layout/hList1"/>
    <dgm:cxn modelId="{C1FFA71E-E845-4D2F-8050-12A854B06456}" type="presParOf" srcId="{72DD7B2D-EDA6-4F47-8D0A-4FC1C81C4CA9}" destId="{0738B838-9D82-4CFD-86D2-5A4079082F57}" srcOrd="1" destOrd="0" presId="urn:microsoft.com/office/officeart/2005/8/layout/hList1"/>
    <dgm:cxn modelId="{FD4D6D1E-5CAB-4175-B757-ED13DD1CADFC}" type="presParOf" srcId="{A54CA2C2-63F4-408E-9E11-A32070D6F59F}" destId="{994172D9-E4FA-41C8-97EF-F91396E807D1}" srcOrd="3" destOrd="0" presId="urn:microsoft.com/office/officeart/2005/8/layout/hList1"/>
    <dgm:cxn modelId="{31FDE084-344E-4FAC-A089-22044771FD66}" type="presParOf" srcId="{A54CA2C2-63F4-408E-9E11-A32070D6F59F}" destId="{D540E765-83FF-4A35-8ACE-2DBAECABEDAA}" srcOrd="4" destOrd="0" presId="urn:microsoft.com/office/officeart/2005/8/layout/hList1"/>
    <dgm:cxn modelId="{148AFBB4-33E4-41F9-B1DE-B9174DFA215A}" type="presParOf" srcId="{D540E765-83FF-4A35-8ACE-2DBAECABEDAA}" destId="{9E630716-8D8C-42C9-8321-425CCA25190B}" srcOrd="0" destOrd="0" presId="urn:microsoft.com/office/officeart/2005/8/layout/hList1"/>
    <dgm:cxn modelId="{5161D70A-8A0F-4F40-96BA-D63C85E455D5}" type="presParOf" srcId="{D540E765-83FF-4A35-8ACE-2DBAECABEDAA}" destId="{6D271992-B7F7-48CE-A4DE-77AF92A7C208}"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540C7-F962-4F57-9B8A-31CA7B543A36}">
      <dsp:nvSpPr>
        <dsp:cNvPr id="0" name=""/>
        <dsp:cNvSpPr/>
      </dsp:nvSpPr>
      <dsp:spPr>
        <a:xfrm>
          <a:off x="2130" y="566019"/>
          <a:ext cx="3379954" cy="2328788"/>
        </a:xfrm>
        <a:prstGeom prst="roundRect">
          <a:avLst/>
        </a:prstGeom>
        <a:solidFill>
          <a:srgbClr val="DBE2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A3E637-6C6B-40CC-AB2D-CD5EA9607710}">
      <dsp:nvSpPr>
        <dsp:cNvPr id="0" name=""/>
        <dsp:cNvSpPr/>
      </dsp:nvSpPr>
      <dsp:spPr>
        <a:xfrm>
          <a:off x="2130" y="2894808"/>
          <a:ext cx="3379954" cy="1253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a:t>Less time</a:t>
          </a:r>
        </a:p>
      </dsp:txBody>
      <dsp:txXfrm>
        <a:off x="2130" y="2894808"/>
        <a:ext cx="3379954" cy="1253963"/>
      </dsp:txXfrm>
    </dsp:sp>
    <dsp:sp modelId="{6E684EC0-C746-4218-8E97-D2A74742237F}">
      <dsp:nvSpPr>
        <dsp:cNvPr id="0" name=""/>
        <dsp:cNvSpPr/>
      </dsp:nvSpPr>
      <dsp:spPr>
        <a:xfrm>
          <a:off x="3720222" y="566019"/>
          <a:ext cx="3379954" cy="2328788"/>
        </a:xfrm>
        <a:prstGeom prst="roundRect">
          <a:avLst/>
        </a:prstGeom>
        <a:solidFill>
          <a:srgbClr val="DBE2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FAD044-517C-4820-A460-F8EDF1C28BE7}">
      <dsp:nvSpPr>
        <dsp:cNvPr id="0" name=""/>
        <dsp:cNvSpPr/>
      </dsp:nvSpPr>
      <dsp:spPr>
        <a:xfrm>
          <a:off x="3720222" y="2894808"/>
          <a:ext cx="3379954" cy="1253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a:t>Updated Theory of Change</a:t>
          </a:r>
        </a:p>
      </dsp:txBody>
      <dsp:txXfrm>
        <a:off x="3720222" y="2894808"/>
        <a:ext cx="3379954" cy="1253963"/>
      </dsp:txXfrm>
    </dsp:sp>
    <dsp:sp modelId="{26147403-CB57-4C9E-A463-619DDCA82E29}">
      <dsp:nvSpPr>
        <dsp:cNvPr id="0" name=""/>
        <dsp:cNvSpPr/>
      </dsp:nvSpPr>
      <dsp:spPr>
        <a:xfrm>
          <a:off x="7438314" y="566019"/>
          <a:ext cx="3379954" cy="2328788"/>
        </a:xfrm>
        <a:prstGeom prst="roundRect">
          <a:avLst/>
        </a:prstGeom>
        <a:solidFill>
          <a:srgbClr val="DBE2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3C088F-0738-429C-A40A-DE5203B35D07}">
      <dsp:nvSpPr>
        <dsp:cNvPr id="0" name=""/>
        <dsp:cNvSpPr/>
      </dsp:nvSpPr>
      <dsp:spPr>
        <a:xfrm>
          <a:off x="7438314" y="2894808"/>
          <a:ext cx="3379954" cy="1253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a:t>Data-Driven Changes</a:t>
          </a:r>
        </a:p>
      </dsp:txBody>
      <dsp:txXfrm>
        <a:off x="7438314" y="2894808"/>
        <a:ext cx="3379954" cy="12539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CCD2B-35C5-4787-92D1-4C0EDDF5E6F6}">
      <dsp:nvSpPr>
        <dsp:cNvPr id="0" name=""/>
        <dsp:cNvSpPr/>
      </dsp:nvSpPr>
      <dsp:spPr>
        <a:xfrm>
          <a:off x="2452" y="5268"/>
          <a:ext cx="2391370" cy="518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Internal Alumni List</a:t>
          </a:r>
        </a:p>
      </dsp:txBody>
      <dsp:txXfrm>
        <a:off x="2452" y="5268"/>
        <a:ext cx="2391370" cy="518400"/>
      </dsp:txXfrm>
    </dsp:sp>
    <dsp:sp modelId="{5114B7E6-FC2A-486C-870F-F2E605963816}">
      <dsp:nvSpPr>
        <dsp:cNvPr id="0" name=""/>
        <dsp:cNvSpPr/>
      </dsp:nvSpPr>
      <dsp:spPr>
        <a:xfrm>
          <a:off x="2452" y="523668"/>
          <a:ext cx="2391370" cy="444690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Maintained by FHI 360.</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Used by FHI 360 only for ongoing data collection.</a:t>
          </a:r>
        </a:p>
      </dsp:txBody>
      <dsp:txXfrm>
        <a:off x="2452" y="523668"/>
        <a:ext cx="2391370" cy="4446900"/>
      </dsp:txXfrm>
    </dsp:sp>
    <dsp:sp modelId="{274E72BC-36FA-4859-B357-D479DC54325F}">
      <dsp:nvSpPr>
        <dsp:cNvPr id="0" name=""/>
        <dsp:cNvSpPr/>
      </dsp:nvSpPr>
      <dsp:spPr>
        <a:xfrm>
          <a:off x="2728614" y="5268"/>
          <a:ext cx="2391370" cy="518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External Alumni List</a:t>
          </a:r>
        </a:p>
      </dsp:txBody>
      <dsp:txXfrm>
        <a:off x="2728614" y="5268"/>
        <a:ext cx="2391370" cy="518400"/>
      </dsp:txXfrm>
    </dsp:sp>
    <dsp:sp modelId="{0738B838-9D82-4CFD-86D2-5A4079082F57}">
      <dsp:nvSpPr>
        <dsp:cNvPr id="0" name=""/>
        <dsp:cNvSpPr/>
      </dsp:nvSpPr>
      <dsp:spPr>
        <a:xfrm>
          <a:off x="2728614" y="523668"/>
          <a:ext cx="2391370" cy="444690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Students will opt-in and can opt-out anytime. Updated by FHI 360 as needed.</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Shared with Community Partners and City Teams.</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Used to announce alumni events, webinars, etc.</a:t>
          </a:r>
        </a:p>
      </dsp:txBody>
      <dsp:txXfrm>
        <a:off x="2728614" y="523668"/>
        <a:ext cx="2391370" cy="4446900"/>
      </dsp:txXfrm>
    </dsp:sp>
    <dsp:sp modelId="{9E630716-8D8C-42C9-8321-425CCA25190B}">
      <dsp:nvSpPr>
        <dsp:cNvPr id="0" name=""/>
        <dsp:cNvSpPr/>
      </dsp:nvSpPr>
      <dsp:spPr>
        <a:xfrm>
          <a:off x="5454776" y="5268"/>
          <a:ext cx="2391370" cy="518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LinkedIn Group</a:t>
          </a:r>
        </a:p>
      </dsp:txBody>
      <dsp:txXfrm>
        <a:off x="5454776" y="5268"/>
        <a:ext cx="2391370" cy="518400"/>
      </dsp:txXfrm>
    </dsp:sp>
    <dsp:sp modelId="{6D271992-B7F7-48CE-A4DE-77AF92A7C208}">
      <dsp:nvSpPr>
        <dsp:cNvPr id="0" name=""/>
        <dsp:cNvSpPr/>
      </dsp:nvSpPr>
      <dsp:spPr>
        <a:xfrm>
          <a:off x="5454776" y="523668"/>
          <a:ext cx="2391370" cy="444690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Administrated by FHI 360.</a:t>
          </a:r>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a:t>Community Partners, and Volunteers can join. All posts are reviewed by the administrators.</a:t>
          </a:r>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a:t>Network of alumni to connect with each other and Next Engineers staff and volunteers.</a:t>
          </a:r>
        </a:p>
      </dsp:txBody>
      <dsp:txXfrm>
        <a:off x="5454776" y="523668"/>
        <a:ext cx="2391370" cy="4446900"/>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0.17248</cdr:x>
      <cdr:y>0.66323</cdr:y>
    </cdr:from>
    <cdr:to>
      <cdr:x>0.73597</cdr:x>
      <cdr:y>0.66323</cdr:y>
    </cdr:to>
    <cdr:cxnSp macro="">
      <cdr:nvCxnSpPr>
        <cdr:cNvPr id="3" name="Straight Connector 2">
          <a:extLst xmlns:a="http://schemas.openxmlformats.org/drawingml/2006/main">
            <a:ext uri="{FF2B5EF4-FFF2-40B4-BE49-F238E27FC236}">
              <a16:creationId xmlns:a16="http://schemas.microsoft.com/office/drawing/2014/main" id="{2759BD00-13B9-2F28-5E2F-880867445FCA}"/>
            </a:ext>
          </a:extLst>
        </cdr:cNvPr>
        <cdr:cNvCxnSpPr/>
      </cdr:nvCxnSpPr>
      <cdr:spPr>
        <a:xfrm xmlns:a="http://schemas.openxmlformats.org/drawingml/2006/main">
          <a:off x="817055" y="1537211"/>
          <a:ext cx="2669308" cy="0"/>
        </a:xfrm>
        <a:prstGeom xmlns:a="http://schemas.openxmlformats.org/drawingml/2006/main" prst="line">
          <a:avLst/>
        </a:prstGeom>
        <a:ln xmlns:a="http://schemas.openxmlformats.org/drawingml/2006/main" w="28575">
          <a:solidFill>
            <a:srgbClr val="FE5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0.14833</cdr:x>
      <cdr:y>0.65113</cdr:y>
    </cdr:from>
    <cdr:to>
      <cdr:x>0.81339</cdr:x>
      <cdr:y>0.65113</cdr:y>
    </cdr:to>
    <cdr:cxnSp macro="">
      <cdr:nvCxnSpPr>
        <cdr:cNvPr id="2" name="Straight Connector 1">
          <a:extLst xmlns:a="http://schemas.openxmlformats.org/drawingml/2006/main">
            <a:ext uri="{FF2B5EF4-FFF2-40B4-BE49-F238E27FC236}">
              <a16:creationId xmlns:a16="http://schemas.microsoft.com/office/drawing/2014/main" id="{FF2EF92E-AF46-9437-2B18-6318E0539823}"/>
            </a:ext>
          </a:extLst>
        </cdr:cNvPr>
        <cdr:cNvCxnSpPr>
          <a:cxnSpLocks xmlns:a="http://schemas.openxmlformats.org/drawingml/2006/main"/>
        </cdr:cNvCxnSpPr>
      </cdr:nvCxnSpPr>
      <cdr:spPr>
        <a:xfrm xmlns:a="http://schemas.openxmlformats.org/drawingml/2006/main">
          <a:off x="979273" y="1872595"/>
          <a:ext cx="4390672" cy="0"/>
        </a:xfrm>
        <a:prstGeom xmlns:a="http://schemas.openxmlformats.org/drawingml/2006/main" prst="line">
          <a:avLst/>
        </a:prstGeom>
        <a:ln xmlns:a="http://schemas.openxmlformats.org/drawingml/2006/main" w="28575">
          <a:solidFill>
            <a:srgbClr val="FE5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AF74D3-3FF2-4B74-8218-0148BCBFB146}"/>
              </a:ext>
            </a:extLst>
          </p:cNvPr>
          <p:cNvSpPr>
            <a:spLocks noGrp="1"/>
          </p:cNvSpPr>
          <p:nvPr>
            <p:ph type="hdr" sz="quarter"/>
          </p:nvPr>
        </p:nvSpPr>
        <p:spPr>
          <a:xfrm>
            <a:off x="0" y="0"/>
            <a:ext cx="3103880" cy="474081"/>
          </a:xfrm>
          <a:prstGeom prst="rect">
            <a:avLst/>
          </a:prstGeom>
        </p:spPr>
        <p:txBody>
          <a:bodyPr vert="horz" lIns="94915" tIns="47457" rIns="94915" bIns="47457" rtlCol="0"/>
          <a:lstStyle>
            <a:lvl1pPr algn="l">
              <a:defRPr sz="1200"/>
            </a:lvl1pPr>
          </a:lstStyle>
          <a:p>
            <a:endParaRPr lang="en-US">
              <a:solidFill>
                <a:schemeClr val="accent2"/>
              </a:solidFill>
              <a:latin typeface="GE Inspira Sans" panose="020B0503060000000003" pitchFamily="34" charset="0"/>
            </a:endParaRPr>
          </a:p>
        </p:txBody>
      </p:sp>
      <p:sp>
        <p:nvSpPr>
          <p:cNvPr id="3" name="Date Placeholder 2">
            <a:extLst>
              <a:ext uri="{FF2B5EF4-FFF2-40B4-BE49-F238E27FC236}">
                <a16:creationId xmlns:a16="http://schemas.microsoft.com/office/drawing/2014/main" id="{0BC4009A-3455-4DED-BF01-333EF4E51051}"/>
              </a:ext>
            </a:extLst>
          </p:cNvPr>
          <p:cNvSpPr>
            <a:spLocks noGrp="1"/>
          </p:cNvSpPr>
          <p:nvPr>
            <p:ph type="dt" sz="quarter" idx="1"/>
          </p:nvPr>
        </p:nvSpPr>
        <p:spPr>
          <a:xfrm>
            <a:off x="4057262" y="0"/>
            <a:ext cx="3103880" cy="474081"/>
          </a:xfrm>
          <a:prstGeom prst="rect">
            <a:avLst/>
          </a:prstGeom>
        </p:spPr>
        <p:txBody>
          <a:bodyPr vert="horz" lIns="94915" tIns="47457" rIns="94915" bIns="47457" rtlCol="0"/>
          <a:lstStyle>
            <a:lvl1pPr algn="r">
              <a:defRPr sz="1200"/>
            </a:lvl1pPr>
          </a:lstStyle>
          <a:p>
            <a:fld id="{177295C8-9BE0-4C5A-BDF3-7C8528A93814}" type="datetimeFigureOut">
              <a:rPr lang="en-US" smtClean="0">
                <a:solidFill>
                  <a:schemeClr val="accent2"/>
                </a:solidFill>
                <a:latin typeface="GE Inspira Sans" panose="020B0503060000000003" pitchFamily="34" charset="0"/>
              </a:rPr>
              <a:t>10/9/2025</a:t>
            </a:fld>
            <a:endParaRPr lang="en-US">
              <a:solidFill>
                <a:schemeClr val="accent2"/>
              </a:solidFill>
              <a:latin typeface="GE Inspira Sans" panose="020B0503060000000003" pitchFamily="34" charset="0"/>
            </a:endParaRPr>
          </a:p>
        </p:txBody>
      </p:sp>
      <p:sp>
        <p:nvSpPr>
          <p:cNvPr id="4" name="Footer Placeholder 3">
            <a:extLst>
              <a:ext uri="{FF2B5EF4-FFF2-40B4-BE49-F238E27FC236}">
                <a16:creationId xmlns:a16="http://schemas.microsoft.com/office/drawing/2014/main" id="{722C611E-580F-4432-A731-28BEC4E7BB3D}"/>
              </a:ext>
            </a:extLst>
          </p:cNvPr>
          <p:cNvSpPr>
            <a:spLocks noGrp="1"/>
          </p:cNvSpPr>
          <p:nvPr>
            <p:ph type="ftr" sz="quarter" idx="2"/>
          </p:nvPr>
        </p:nvSpPr>
        <p:spPr>
          <a:xfrm>
            <a:off x="0" y="8974721"/>
            <a:ext cx="3103880" cy="474080"/>
          </a:xfrm>
          <a:prstGeom prst="rect">
            <a:avLst/>
          </a:prstGeom>
        </p:spPr>
        <p:txBody>
          <a:bodyPr vert="horz" lIns="94915" tIns="47457" rIns="94915" bIns="47457" rtlCol="0" anchor="b"/>
          <a:lstStyle>
            <a:lvl1pPr algn="l">
              <a:defRPr sz="1200"/>
            </a:lvl1pPr>
          </a:lstStyle>
          <a:p>
            <a:endParaRPr lang="en-US">
              <a:solidFill>
                <a:schemeClr val="accent2"/>
              </a:solidFill>
              <a:latin typeface="GE Inspira Sans" panose="020B0503060000000003" pitchFamily="34" charset="0"/>
            </a:endParaRPr>
          </a:p>
        </p:txBody>
      </p:sp>
      <p:sp>
        <p:nvSpPr>
          <p:cNvPr id="5" name="Slide Number Placeholder 4">
            <a:extLst>
              <a:ext uri="{FF2B5EF4-FFF2-40B4-BE49-F238E27FC236}">
                <a16:creationId xmlns:a16="http://schemas.microsoft.com/office/drawing/2014/main" id="{4F7A5A9D-20B3-4FE6-A209-072589C05415}"/>
              </a:ext>
            </a:extLst>
          </p:cNvPr>
          <p:cNvSpPr>
            <a:spLocks noGrp="1"/>
          </p:cNvSpPr>
          <p:nvPr>
            <p:ph type="sldNum" sz="quarter" idx="3"/>
          </p:nvPr>
        </p:nvSpPr>
        <p:spPr>
          <a:xfrm>
            <a:off x="4057262" y="8974721"/>
            <a:ext cx="3103880" cy="474080"/>
          </a:xfrm>
          <a:prstGeom prst="rect">
            <a:avLst/>
          </a:prstGeom>
        </p:spPr>
        <p:txBody>
          <a:bodyPr vert="horz" lIns="94915" tIns="47457" rIns="94915" bIns="47457" rtlCol="0" anchor="b"/>
          <a:lstStyle>
            <a:lvl1pPr algn="r">
              <a:defRPr sz="1200"/>
            </a:lvl1pPr>
          </a:lstStyle>
          <a:p>
            <a:fld id="{E9F50FC0-A9B0-4414-A2EB-585880DEE440}" type="slidenum">
              <a:rPr lang="en-US" smtClean="0">
                <a:solidFill>
                  <a:schemeClr val="accent2"/>
                </a:solidFill>
                <a:latin typeface="GE Inspira Sans" panose="020B0503060000000003" pitchFamily="34" charset="0"/>
              </a:rPr>
              <a:t>‹#›</a:t>
            </a:fld>
            <a:endParaRPr lang="en-US">
              <a:solidFill>
                <a:schemeClr val="accent2"/>
              </a:solidFill>
              <a:latin typeface="GE Inspira Sans" panose="020B0503060000000003" pitchFamily="34" charset="0"/>
            </a:endParaRPr>
          </a:p>
        </p:txBody>
      </p:sp>
    </p:spTree>
    <p:extLst>
      <p:ext uri="{BB962C8B-B14F-4D97-AF65-F5344CB8AC3E}">
        <p14:creationId xmlns:p14="http://schemas.microsoft.com/office/powerpoint/2010/main" val="3428337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3880" cy="474081"/>
          </a:xfrm>
          <a:prstGeom prst="rect">
            <a:avLst/>
          </a:prstGeom>
        </p:spPr>
        <p:txBody>
          <a:bodyPr vert="horz" lIns="94915" tIns="47457" rIns="94915" bIns="47457" rtlCol="0"/>
          <a:lstStyle>
            <a:lvl1pPr algn="l">
              <a:defRPr sz="1200">
                <a:latin typeface="GE Inspira Sans" panose="020B0503060000000003" pitchFamily="34" charset="0"/>
              </a:defRPr>
            </a:lvl1pPr>
          </a:lstStyle>
          <a:p>
            <a:endParaRPr lang="en-GB"/>
          </a:p>
        </p:txBody>
      </p:sp>
      <p:sp>
        <p:nvSpPr>
          <p:cNvPr id="3" name="Date Placeholder 2"/>
          <p:cNvSpPr>
            <a:spLocks noGrp="1"/>
          </p:cNvSpPr>
          <p:nvPr>
            <p:ph type="dt" idx="1"/>
          </p:nvPr>
        </p:nvSpPr>
        <p:spPr>
          <a:xfrm>
            <a:off x="4057262" y="0"/>
            <a:ext cx="3103880" cy="474081"/>
          </a:xfrm>
          <a:prstGeom prst="rect">
            <a:avLst/>
          </a:prstGeom>
        </p:spPr>
        <p:txBody>
          <a:bodyPr vert="horz" lIns="94915" tIns="47457" rIns="94915" bIns="47457" rtlCol="0"/>
          <a:lstStyle>
            <a:lvl1pPr algn="r">
              <a:defRPr sz="1200">
                <a:latin typeface="GE Inspira Sans" panose="020B0503060000000003" pitchFamily="34" charset="0"/>
              </a:defRPr>
            </a:lvl1pPr>
          </a:lstStyle>
          <a:p>
            <a:fld id="{2D5C7EC6-5906-354C-9EED-866C698B72A5}" type="datetimeFigureOut">
              <a:rPr lang="en-GB" smtClean="0"/>
              <a:pPr/>
              <a:t>09/10/2025</a:t>
            </a:fld>
            <a:endParaRPr lang="en-GB"/>
          </a:p>
        </p:txBody>
      </p:sp>
      <p:sp>
        <p:nvSpPr>
          <p:cNvPr id="4" name="Slide Image Placeholder 3"/>
          <p:cNvSpPr>
            <a:spLocks noGrp="1" noRot="1" noChangeAspect="1"/>
          </p:cNvSpPr>
          <p:nvPr>
            <p:ph type="sldImg" idx="2"/>
          </p:nvPr>
        </p:nvSpPr>
        <p:spPr>
          <a:xfrm>
            <a:off x="746125" y="1181100"/>
            <a:ext cx="5670550" cy="3189288"/>
          </a:xfrm>
          <a:prstGeom prst="rect">
            <a:avLst/>
          </a:prstGeom>
          <a:noFill/>
          <a:ln w="12700">
            <a:solidFill>
              <a:prstClr val="black"/>
            </a:solidFill>
          </a:ln>
        </p:spPr>
        <p:txBody>
          <a:bodyPr vert="horz" lIns="94915" tIns="47457" rIns="94915" bIns="47457" rtlCol="0" anchor="ctr"/>
          <a:lstStyle/>
          <a:p>
            <a:endParaRPr lang="en-GB"/>
          </a:p>
        </p:txBody>
      </p:sp>
      <p:sp>
        <p:nvSpPr>
          <p:cNvPr id="5" name="Notes Placeholder 4"/>
          <p:cNvSpPr>
            <a:spLocks noGrp="1"/>
          </p:cNvSpPr>
          <p:nvPr>
            <p:ph type="body" sz="quarter" idx="3"/>
          </p:nvPr>
        </p:nvSpPr>
        <p:spPr>
          <a:xfrm>
            <a:off x="716280" y="4547235"/>
            <a:ext cx="5730240" cy="3720465"/>
          </a:xfrm>
          <a:prstGeom prst="rect">
            <a:avLst/>
          </a:prstGeom>
        </p:spPr>
        <p:txBody>
          <a:bodyPr vert="horz" lIns="94915" tIns="47457" rIns="94915" bIns="4745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74721"/>
            <a:ext cx="3103880" cy="474080"/>
          </a:xfrm>
          <a:prstGeom prst="rect">
            <a:avLst/>
          </a:prstGeom>
        </p:spPr>
        <p:txBody>
          <a:bodyPr vert="horz" lIns="94915" tIns="47457" rIns="94915" bIns="47457" rtlCol="0" anchor="b"/>
          <a:lstStyle>
            <a:lvl1pPr algn="l">
              <a:defRPr sz="1200">
                <a:latin typeface="GE Inspira Sans" panose="020B0503060000000003" pitchFamily="34" charset="0"/>
              </a:defRPr>
            </a:lvl1pPr>
          </a:lstStyle>
          <a:p>
            <a:endParaRPr lang="en-GB"/>
          </a:p>
        </p:txBody>
      </p:sp>
      <p:sp>
        <p:nvSpPr>
          <p:cNvPr id="7" name="Slide Number Placeholder 6"/>
          <p:cNvSpPr>
            <a:spLocks noGrp="1"/>
          </p:cNvSpPr>
          <p:nvPr>
            <p:ph type="sldNum" sz="quarter" idx="5"/>
          </p:nvPr>
        </p:nvSpPr>
        <p:spPr>
          <a:xfrm>
            <a:off x="4057262" y="8974721"/>
            <a:ext cx="3103880" cy="474080"/>
          </a:xfrm>
          <a:prstGeom prst="rect">
            <a:avLst/>
          </a:prstGeom>
        </p:spPr>
        <p:txBody>
          <a:bodyPr vert="horz" lIns="94915" tIns="47457" rIns="94915" bIns="47457" rtlCol="0" anchor="b"/>
          <a:lstStyle>
            <a:lvl1pPr algn="r">
              <a:defRPr sz="1200">
                <a:latin typeface="GE Inspira Sans" panose="020B0503060000000003" pitchFamily="34" charset="0"/>
              </a:defRPr>
            </a:lvl1pPr>
          </a:lstStyle>
          <a:p>
            <a:fld id="{2688F7FD-9963-504F-A0D1-464C24FD4C7C}" type="slidenum">
              <a:rPr lang="en-GB" smtClean="0"/>
              <a:pPr/>
              <a:t>‹#›</a:t>
            </a:fld>
            <a:endParaRPr lang="en-GB"/>
          </a:p>
        </p:txBody>
      </p:sp>
    </p:spTree>
    <p:extLst>
      <p:ext uri="{BB962C8B-B14F-4D97-AF65-F5344CB8AC3E}">
        <p14:creationId xmlns:p14="http://schemas.microsoft.com/office/powerpoint/2010/main" val="382222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 Inspira Sans" panose="020B0503060000000003" pitchFamily="34" charset="0"/>
        <a:ea typeface="+mn-ea"/>
        <a:cs typeface="+mn-cs"/>
      </a:defRPr>
    </a:lvl1pPr>
    <a:lvl2pPr marL="457200" algn="l" defTabSz="914400" rtl="0" eaLnBrk="1" latinLnBrk="0" hangingPunct="1">
      <a:defRPr sz="1200" kern="1200">
        <a:solidFill>
          <a:schemeClr val="tx1"/>
        </a:solidFill>
        <a:latin typeface="GE Inspira Sans" panose="020B0503060000000003" pitchFamily="34" charset="0"/>
        <a:ea typeface="+mn-ea"/>
        <a:cs typeface="+mn-cs"/>
      </a:defRPr>
    </a:lvl2pPr>
    <a:lvl3pPr marL="914400" algn="l" defTabSz="914400" rtl="0" eaLnBrk="1" latinLnBrk="0" hangingPunct="1">
      <a:defRPr sz="1200" kern="1200">
        <a:solidFill>
          <a:schemeClr val="tx1"/>
        </a:solidFill>
        <a:latin typeface="GE Inspira Sans" panose="020B0503060000000003" pitchFamily="34" charset="0"/>
        <a:ea typeface="+mn-ea"/>
        <a:cs typeface="+mn-cs"/>
      </a:defRPr>
    </a:lvl3pPr>
    <a:lvl4pPr marL="1371600" algn="l" defTabSz="914400" rtl="0" eaLnBrk="1" latinLnBrk="0" hangingPunct="1">
      <a:defRPr sz="1200" kern="1200">
        <a:solidFill>
          <a:schemeClr val="tx1"/>
        </a:solidFill>
        <a:latin typeface="GE Inspira Sans" panose="020B0503060000000003" pitchFamily="34" charset="0"/>
        <a:ea typeface="+mn-ea"/>
        <a:cs typeface="+mn-cs"/>
      </a:defRPr>
    </a:lvl4pPr>
    <a:lvl5pPr marL="1828800" algn="l" defTabSz="914400" rtl="0" eaLnBrk="1" latinLnBrk="0" hangingPunct="1">
      <a:defRPr sz="1200" kern="1200">
        <a:solidFill>
          <a:schemeClr val="tx1"/>
        </a:solidFill>
        <a:latin typeface="GE Inspira Sans" panose="020B05030600000000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1</a:t>
            </a:fld>
            <a:endParaRPr lang="en-GB"/>
          </a:p>
        </p:txBody>
      </p:sp>
    </p:spTree>
    <p:extLst>
      <p:ext uri="{BB962C8B-B14F-4D97-AF65-F5344CB8AC3E}">
        <p14:creationId xmlns:p14="http://schemas.microsoft.com/office/powerpoint/2010/main" val="2077251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E0E3C-C74A-4990-8E75-C388B25CE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BDC08-4B94-0591-D3BA-D63686F059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E664C-B389-98BA-EEF8-A936A40C26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a:solidFill>
                  <a:schemeClr val="accent1"/>
                </a:solidFill>
              </a:rPr>
              <a:t>A more sensitive measure of</a:t>
            </a:r>
            <a:r>
              <a:rPr lang="en-US" baseline="0">
                <a:solidFill>
                  <a:schemeClr val="accent1"/>
                </a:solidFill>
              </a:rPr>
              <a:t> </a:t>
            </a:r>
            <a:r>
              <a:rPr lang="en-US">
                <a:solidFill>
                  <a:schemeClr val="accent1"/>
                </a:solidFill>
              </a:rPr>
              <a:t>awareness shows a lower ceiling</a:t>
            </a:r>
            <a:r>
              <a:rPr lang="en-US" baseline="0">
                <a:solidFill>
                  <a:schemeClr val="accent1"/>
                </a:solidFill>
              </a:rPr>
              <a:t> effect in Cohort 4 baseline data</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200" baseline="0">
                <a:solidFill>
                  <a:schemeClr val="accent1"/>
                </a:solidFill>
              </a:rPr>
              <a:t>We continue the focus of expanding their engineering skill and process knowledge but focus more intently in our survey on whether we are achieving goals to build awareness in education and career pathways</a:t>
            </a:r>
            <a:endParaRPr lang="en-US" sz="1200">
              <a:solidFill>
                <a:schemeClr val="accent5"/>
              </a:solidFill>
            </a:endParaRPr>
          </a:p>
          <a:p>
            <a:pPr marL="171450" indent="-171450">
              <a:spcBef>
                <a:spcPts val="1200"/>
              </a:spcBef>
              <a:buFont typeface="Wingdings" panose="05000000000000000000" pitchFamily="2" charset="2"/>
              <a:buChar char="ü"/>
            </a:pPr>
            <a:r>
              <a:rPr lang="en-US" sz="1200">
                <a:solidFill>
                  <a:schemeClr val="accent5"/>
                </a:solidFill>
              </a:rPr>
              <a:t>I know the high school and college education requirements to become an engineer </a:t>
            </a:r>
          </a:p>
          <a:p>
            <a:pPr marL="171450" indent="-171450">
              <a:spcBef>
                <a:spcPts val="1200"/>
              </a:spcBef>
              <a:buFont typeface="Wingdings" panose="05000000000000000000" pitchFamily="2" charset="2"/>
              <a:buChar char="ü"/>
            </a:pPr>
            <a:r>
              <a:rPr lang="en-US" sz="1200">
                <a:solidFill>
                  <a:schemeClr val="accent5"/>
                </a:solidFill>
              </a:rPr>
              <a:t>I know the training or work experience requirements to become an engineer </a:t>
            </a:r>
          </a:p>
          <a:p>
            <a:pPr marL="171450" indent="-171450">
              <a:spcBef>
                <a:spcPts val="1200"/>
              </a:spcBef>
              <a:buFont typeface="Wingdings" panose="05000000000000000000" pitchFamily="2" charset="2"/>
              <a:buChar char="ü"/>
            </a:pPr>
            <a:r>
              <a:rPr lang="en-US" sz="1200">
                <a:solidFill>
                  <a:schemeClr val="accent5"/>
                </a:solidFill>
              </a:rPr>
              <a:t>I know of community college, university, or technical school engineering opportunities that I can pursue to become an engineer. </a:t>
            </a:r>
          </a:p>
        </p:txBody>
      </p:sp>
      <p:sp>
        <p:nvSpPr>
          <p:cNvPr id="4" name="Slide Number Placeholder 3">
            <a:extLst>
              <a:ext uri="{FF2B5EF4-FFF2-40B4-BE49-F238E27FC236}">
                <a16:creationId xmlns:a16="http://schemas.microsoft.com/office/drawing/2014/main" id="{66E26CC1-E117-89B9-7A70-028E235367E0}"/>
              </a:ext>
            </a:extLst>
          </p:cNvPr>
          <p:cNvSpPr>
            <a:spLocks noGrp="1"/>
          </p:cNvSpPr>
          <p:nvPr>
            <p:ph type="sldNum" sz="quarter" idx="5"/>
          </p:nvPr>
        </p:nvSpPr>
        <p:spPr/>
        <p:txBody>
          <a:bodyPr/>
          <a:lstStyle/>
          <a:p>
            <a:fld id="{7E76CE24-D9F3-4B1E-937C-2350791BE8B0}" type="slidenum">
              <a:rPr lang="en-US" smtClean="0"/>
              <a:t>10</a:t>
            </a:fld>
            <a:endParaRPr lang="en-US"/>
          </a:p>
        </p:txBody>
      </p:sp>
    </p:spTree>
    <p:extLst>
      <p:ext uri="{BB962C8B-B14F-4D97-AF65-F5344CB8AC3E}">
        <p14:creationId xmlns:p14="http://schemas.microsoft.com/office/powerpoint/2010/main" val="2908337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D22BE-2749-79E6-0504-619109AEF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712DB-90D1-CF2A-5CA7-9323504F1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33F40-311D-77B8-1F9F-1E7FFB565F6B}"/>
              </a:ext>
            </a:extLst>
          </p:cNvPr>
          <p:cNvSpPr>
            <a:spLocks noGrp="1"/>
          </p:cNvSpPr>
          <p:nvPr>
            <p:ph type="body" idx="1"/>
          </p:nvPr>
        </p:nvSpPr>
        <p:spPr/>
        <p:txBody>
          <a:bodyPr/>
          <a:lstStyle/>
          <a:p>
            <a:pPr marL="0" indent="0">
              <a:spcBef>
                <a:spcPts val="1200"/>
              </a:spcBef>
              <a:buFont typeface="Wingdings" panose="05000000000000000000" pitchFamily="2" charset="2"/>
              <a:buNone/>
            </a:pPr>
            <a:endParaRPr lang="en-US" sz="1200">
              <a:solidFill>
                <a:schemeClr val="accent5"/>
              </a:solidFill>
            </a:endParaRPr>
          </a:p>
        </p:txBody>
      </p:sp>
      <p:sp>
        <p:nvSpPr>
          <p:cNvPr id="4" name="Slide Number Placeholder 3">
            <a:extLst>
              <a:ext uri="{FF2B5EF4-FFF2-40B4-BE49-F238E27FC236}">
                <a16:creationId xmlns:a16="http://schemas.microsoft.com/office/drawing/2014/main" id="{92C2C99D-11C9-B19C-3634-250E11833DDD}"/>
              </a:ext>
            </a:extLst>
          </p:cNvPr>
          <p:cNvSpPr>
            <a:spLocks noGrp="1"/>
          </p:cNvSpPr>
          <p:nvPr>
            <p:ph type="sldNum" sz="quarter" idx="5"/>
          </p:nvPr>
        </p:nvSpPr>
        <p:spPr/>
        <p:txBody>
          <a:bodyPr/>
          <a:lstStyle/>
          <a:p>
            <a:fld id="{7E76CE24-D9F3-4B1E-937C-2350791BE8B0}" type="slidenum">
              <a:rPr lang="en-US" smtClean="0"/>
              <a:t>11</a:t>
            </a:fld>
            <a:endParaRPr lang="en-US"/>
          </a:p>
        </p:txBody>
      </p:sp>
    </p:spTree>
    <p:extLst>
      <p:ext uri="{BB962C8B-B14F-4D97-AF65-F5344CB8AC3E}">
        <p14:creationId xmlns:p14="http://schemas.microsoft.com/office/powerpoint/2010/main" val="3436545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B5863-6E2B-1E1B-0594-CBE1D2AD6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465898-1412-73D2-834F-89CB65450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6FF01-EECC-6ABC-E0C9-83B46902CE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20AAC0-F9F3-CC72-F266-A713B20E5376}"/>
              </a:ext>
            </a:extLst>
          </p:cNvPr>
          <p:cNvSpPr>
            <a:spLocks noGrp="1"/>
          </p:cNvSpPr>
          <p:nvPr>
            <p:ph type="sldNum" sz="quarter" idx="5"/>
          </p:nvPr>
        </p:nvSpPr>
        <p:spPr/>
        <p:txBody>
          <a:bodyPr/>
          <a:lstStyle/>
          <a:p>
            <a:fld id="{7E76CE24-D9F3-4B1E-937C-2350791BE8B0}" type="slidenum">
              <a:rPr lang="en-US" smtClean="0"/>
              <a:t>12</a:t>
            </a:fld>
            <a:endParaRPr lang="en-US"/>
          </a:p>
        </p:txBody>
      </p:sp>
    </p:spTree>
    <p:extLst>
      <p:ext uri="{BB962C8B-B14F-4D97-AF65-F5344CB8AC3E}">
        <p14:creationId xmlns:p14="http://schemas.microsoft.com/office/powerpoint/2010/main" val="885691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DC4E8-E320-1C0A-0C5C-E223B4096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E275E-7091-63A7-0ADD-02BE5B3A33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950FC7-4C0C-46DB-C7E2-E94F6529EF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1A9497-DF33-F670-039A-F606D31A016F}"/>
              </a:ext>
            </a:extLst>
          </p:cNvPr>
          <p:cNvSpPr>
            <a:spLocks noGrp="1"/>
          </p:cNvSpPr>
          <p:nvPr>
            <p:ph type="sldNum" sz="quarter" idx="5"/>
          </p:nvPr>
        </p:nvSpPr>
        <p:spPr/>
        <p:txBody>
          <a:bodyPr/>
          <a:lstStyle/>
          <a:p>
            <a:fld id="{7E76CE24-D9F3-4B1E-937C-2350791BE8B0}" type="slidenum">
              <a:rPr lang="en-US" smtClean="0"/>
              <a:t>13</a:t>
            </a:fld>
            <a:endParaRPr lang="en-US"/>
          </a:p>
        </p:txBody>
      </p:sp>
    </p:spTree>
    <p:extLst>
      <p:ext uri="{BB962C8B-B14F-4D97-AF65-F5344CB8AC3E}">
        <p14:creationId xmlns:p14="http://schemas.microsoft.com/office/powerpoint/2010/main" val="1941534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08E3D-A946-56AB-AA10-6F84D19F18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4754B-8A27-6422-86D5-333C52553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1F024-CE7B-463A-70FC-D70E2D0259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EAFA57-8DF1-0FD0-0E2B-C85C21749D1D}"/>
              </a:ext>
            </a:extLst>
          </p:cNvPr>
          <p:cNvSpPr>
            <a:spLocks noGrp="1"/>
          </p:cNvSpPr>
          <p:nvPr>
            <p:ph type="sldNum" sz="quarter" idx="5"/>
          </p:nvPr>
        </p:nvSpPr>
        <p:spPr/>
        <p:txBody>
          <a:bodyPr/>
          <a:lstStyle/>
          <a:p>
            <a:fld id="{7E76CE24-D9F3-4B1E-937C-2350791BE8B0}" type="slidenum">
              <a:rPr lang="en-US" smtClean="0"/>
              <a:t>14</a:t>
            </a:fld>
            <a:endParaRPr lang="en-US"/>
          </a:p>
        </p:txBody>
      </p:sp>
    </p:spTree>
    <p:extLst>
      <p:ext uri="{BB962C8B-B14F-4D97-AF65-F5344CB8AC3E}">
        <p14:creationId xmlns:p14="http://schemas.microsoft.com/office/powerpoint/2010/main" val="4165035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19CEB-D4C5-2D91-B96A-2B1712F583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3CF1F-151F-5AFF-57B2-AA81F343C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2A431-6E86-D515-7C61-DC5525C86C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89303C-020A-975A-7DD8-1100D5EFCE1D}"/>
              </a:ext>
            </a:extLst>
          </p:cNvPr>
          <p:cNvSpPr>
            <a:spLocks noGrp="1"/>
          </p:cNvSpPr>
          <p:nvPr>
            <p:ph type="sldNum" sz="quarter" idx="5"/>
          </p:nvPr>
        </p:nvSpPr>
        <p:spPr/>
        <p:txBody>
          <a:bodyPr/>
          <a:lstStyle/>
          <a:p>
            <a:fld id="{7E76CE24-D9F3-4B1E-937C-2350791BE8B0}" type="slidenum">
              <a:rPr lang="en-US" smtClean="0"/>
              <a:t>15</a:t>
            </a:fld>
            <a:endParaRPr lang="en-US"/>
          </a:p>
        </p:txBody>
      </p:sp>
    </p:spTree>
    <p:extLst>
      <p:ext uri="{BB962C8B-B14F-4D97-AF65-F5344CB8AC3E}">
        <p14:creationId xmlns:p14="http://schemas.microsoft.com/office/powerpoint/2010/main" val="3908075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F142D-B2A7-7E78-0103-9F38ABD82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EE77B-178D-6681-E325-BA80BEB51D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954240-308F-E1D8-2A4A-E3461E7A5A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36E33B-E65A-BA33-9733-9B852ED82537}"/>
              </a:ext>
            </a:extLst>
          </p:cNvPr>
          <p:cNvSpPr>
            <a:spLocks noGrp="1"/>
          </p:cNvSpPr>
          <p:nvPr>
            <p:ph type="sldNum" sz="quarter" idx="5"/>
          </p:nvPr>
        </p:nvSpPr>
        <p:spPr/>
        <p:txBody>
          <a:bodyPr/>
          <a:lstStyle/>
          <a:p>
            <a:fld id="{7E76CE24-D9F3-4B1E-937C-2350791BE8B0}" type="slidenum">
              <a:rPr lang="en-US" smtClean="0"/>
              <a:t>16</a:t>
            </a:fld>
            <a:endParaRPr lang="en-US"/>
          </a:p>
        </p:txBody>
      </p:sp>
    </p:spTree>
    <p:extLst>
      <p:ext uri="{BB962C8B-B14F-4D97-AF65-F5344CB8AC3E}">
        <p14:creationId xmlns:p14="http://schemas.microsoft.com/office/powerpoint/2010/main" val="79016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FE687-ED5C-8E25-1481-0FE02FE93D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BE49CC-15F4-403E-7D24-BF3197E6B4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1E2B70-9713-3B5D-0E43-7A093E6F94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F34643-655B-790E-443C-4B5E86C94BCD}"/>
              </a:ext>
            </a:extLst>
          </p:cNvPr>
          <p:cNvSpPr>
            <a:spLocks noGrp="1"/>
          </p:cNvSpPr>
          <p:nvPr>
            <p:ph type="sldNum" sz="quarter" idx="5"/>
          </p:nvPr>
        </p:nvSpPr>
        <p:spPr/>
        <p:txBody>
          <a:bodyPr/>
          <a:lstStyle/>
          <a:p>
            <a:fld id="{7E76CE24-D9F3-4B1E-937C-2350791BE8B0}" type="slidenum">
              <a:rPr lang="en-US" smtClean="0"/>
              <a:t>17</a:t>
            </a:fld>
            <a:endParaRPr lang="en-US"/>
          </a:p>
        </p:txBody>
      </p:sp>
    </p:spTree>
    <p:extLst>
      <p:ext uri="{BB962C8B-B14F-4D97-AF65-F5344CB8AC3E}">
        <p14:creationId xmlns:p14="http://schemas.microsoft.com/office/powerpoint/2010/main" val="3175576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1487A-9CDD-9B3C-F53D-CF15CAD7B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FB948-4A0F-EABE-8039-D68400BF0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A9CF2-0841-55E7-EDEB-06D9E5B30B56}"/>
              </a:ext>
            </a:extLst>
          </p:cNvPr>
          <p:cNvSpPr>
            <a:spLocks noGrp="1"/>
          </p:cNvSpPr>
          <p:nvPr>
            <p:ph type="body" idx="1"/>
          </p:nvPr>
        </p:nvSpPr>
        <p:spPr/>
        <p:txBody>
          <a:bodyPr/>
          <a:lstStyle/>
          <a:p>
            <a:pPr marL="0" indent="0">
              <a:spcBef>
                <a:spcPts val="1200"/>
              </a:spcBef>
              <a:buFont typeface="Wingdings" panose="05000000000000000000" pitchFamily="2" charset="2"/>
              <a:buNone/>
            </a:pPr>
            <a:endParaRPr lang="en-US" sz="1200">
              <a:solidFill>
                <a:schemeClr val="accent5"/>
              </a:solidFill>
            </a:endParaRPr>
          </a:p>
        </p:txBody>
      </p:sp>
      <p:sp>
        <p:nvSpPr>
          <p:cNvPr id="4" name="Slide Number Placeholder 3">
            <a:extLst>
              <a:ext uri="{FF2B5EF4-FFF2-40B4-BE49-F238E27FC236}">
                <a16:creationId xmlns:a16="http://schemas.microsoft.com/office/drawing/2014/main" id="{A0C6BA3F-814D-871E-4E5D-00EF48519426}"/>
              </a:ext>
            </a:extLst>
          </p:cNvPr>
          <p:cNvSpPr>
            <a:spLocks noGrp="1"/>
          </p:cNvSpPr>
          <p:nvPr>
            <p:ph type="sldNum" sz="quarter" idx="5"/>
          </p:nvPr>
        </p:nvSpPr>
        <p:spPr/>
        <p:txBody>
          <a:bodyPr/>
          <a:lstStyle/>
          <a:p>
            <a:fld id="{7E76CE24-D9F3-4B1E-937C-2350791BE8B0}" type="slidenum">
              <a:rPr lang="en-US" smtClean="0"/>
              <a:t>18</a:t>
            </a:fld>
            <a:endParaRPr lang="en-US"/>
          </a:p>
        </p:txBody>
      </p:sp>
    </p:spTree>
    <p:extLst>
      <p:ext uri="{BB962C8B-B14F-4D97-AF65-F5344CB8AC3E}">
        <p14:creationId xmlns:p14="http://schemas.microsoft.com/office/powerpoint/2010/main" val="8225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FB8D8-5C28-856F-1829-1A56081A0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0ED1B-2017-5C0F-6D8F-B757DB76D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ABE00-1493-981B-4220-B04B66B5AB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E39B85-7BCB-53CD-8594-66ECDAD872D1}"/>
              </a:ext>
            </a:extLst>
          </p:cNvPr>
          <p:cNvSpPr>
            <a:spLocks noGrp="1"/>
          </p:cNvSpPr>
          <p:nvPr>
            <p:ph type="sldNum" sz="quarter" idx="5"/>
          </p:nvPr>
        </p:nvSpPr>
        <p:spPr/>
        <p:txBody>
          <a:bodyPr/>
          <a:lstStyle/>
          <a:p>
            <a:fld id="{7E76CE24-D9F3-4B1E-937C-2350791BE8B0}" type="slidenum">
              <a:rPr lang="en-US" smtClean="0"/>
              <a:t>19</a:t>
            </a:fld>
            <a:endParaRPr lang="en-US"/>
          </a:p>
        </p:txBody>
      </p:sp>
    </p:spTree>
    <p:extLst>
      <p:ext uri="{BB962C8B-B14F-4D97-AF65-F5344CB8AC3E}">
        <p14:creationId xmlns:p14="http://schemas.microsoft.com/office/powerpoint/2010/main" val="3620562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76CE24-D9F3-4B1E-937C-2350791BE8B0}" type="slidenum">
              <a:rPr lang="en-US"/>
              <a:t>2</a:t>
            </a:fld>
            <a:endParaRPr lang="en-US"/>
          </a:p>
        </p:txBody>
      </p:sp>
    </p:spTree>
    <p:extLst>
      <p:ext uri="{BB962C8B-B14F-4D97-AF65-F5344CB8AC3E}">
        <p14:creationId xmlns:p14="http://schemas.microsoft.com/office/powerpoint/2010/main" val="3425942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AFCB5-D5FC-B784-C9AD-75AB2570A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0B626-803B-C4E2-082C-641DDA206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DF7F55-5A8D-5717-D265-4340A5D4EDE4}"/>
              </a:ext>
            </a:extLst>
          </p:cNvPr>
          <p:cNvSpPr>
            <a:spLocks noGrp="1"/>
          </p:cNvSpPr>
          <p:nvPr>
            <p:ph type="body" idx="1"/>
          </p:nvPr>
        </p:nvSpPr>
        <p:spPr/>
        <p:txBody>
          <a:bodyPr/>
          <a:lstStyle/>
          <a:p>
            <a:r>
              <a:rPr lang="en-US"/>
              <a:t>What percentage of Discovery participants learned something new about engineering?</a:t>
            </a:r>
          </a:p>
          <a:p>
            <a:r>
              <a:rPr lang="en-US"/>
              <a:t>4 out of 5 participants in Discovery learned something new about engineering through their participation</a:t>
            </a:r>
          </a:p>
          <a:p>
            <a:endParaRPr lang="en-US"/>
          </a:p>
        </p:txBody>
      </p:sp>
      <p:sp>
        <p:nvSpPr>
          <p:cNvPr id="4" name="Slide Number Placeholder 3">
            <a:extLst>
              <a:ext uri="{FF2B5EF4-FFF2-40B4-BE49-F238E27FC236}">
                <a16:creationId xmlns:a16="http://schemas.microsoft.com/office/drawing/2014/main" id="{EA806F51-C411-2519-F233-FD958D845D7E}"/>
              </a:ext>
            </a:extLst>
          </p:cNvPr>
          <p:cNvSpPr>
            <a:spLocks noGrp="1"/>
          </p:cNvSpPr>
          <p:nvPr>
            <p:ph type="sldNum" sz="quarter" idx="5"/>
          </p:nvPr>
        </p:nvSpPr>
        <p:spPr/>
        <p:txBody>
          <a:bodyPr/>
          <a:lstStyle/>
          <a:p>
            <a:fld id="{7E76CE24-D9F3-4B1E-937C-2350791BE8B0}" type="slidenum">
              <a:rPr lang="en-US" smtClean="0"/>
              <a:t>20</a:t>
            </a:fld>
            <a:endParaRPr lang="en-US"/>
          </a:p>
        </p:txBody>
      </p:sp>
    </p:spTree>
    <p:extLst>
      <p:ext uri="{BB962C8B-B14F-4D97-AF65-F5344CB8AC3E}">
        <p14:creationId xmlns:p14="http://schemas.microsoft.com/office/powerpoint/2010/main" val="3690291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7A680-364A-1B83-028B-7229A2429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73831-A9A3-159C-67AB-2D052BA90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75EB8-DA19-0CD0-EF33-186A10C1DF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4C4996-CC1F-6604-0B40-9872D929283B}"/>
              </a:ext>
            </a:extLst>
          </p:cNvPr>
          <p:cNvSpPr>
            <a:spLocks noGrp="1"/>
          </p:cNvSpPr>
          <p:nvPr>
            <p:ph type="sldNum" sz="quarter" idx="5"/>
          </p:nvPr>
        </p:nvSpPr>
        <p:spPr/>
        <p:txBody>
          <a:bodyPr/>
          <a:lstStyle/>
          <a:p>
            <a:fld id="{7E76CE24-D9F3-4B1E-937C-2350791BE8B0}" type="slidenum">
              <a:rPr lang="en-US" smtClean="0"/>
              <a:t>21</a:t>
            </a:fld>
            <a:endParaRPr lang="en-US"/>
          </a:p>
        </p:txBody>
      </p:sp>
    </p:spTree>
    <p:extLst>
      <p:ext uri="{BB962C8B-B14F-4D97-AF65-F5344CB8AC3E}">
        <p14:creationId xmlns:p14="http://schemas.microsoft.com/office/powerpoint/2010/main" val="475728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4D5F1-FE1C-0EBA-F5AE-69F399E56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E20C7-8CFA-72B3-08FF-9AF5AA9B9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1AD62-3B5E-3C38-0AF9-2B653D73FC66}"/>
              </a:ext>
            </a:extLst>
          </p:cNvPr>
          <p:cNvSpPr>
            <a:spLocks noGrp="1"/>
          </p:cNvSpPr>
          <p:nvPr>
            <p:ph type="body" idx="1"/>
          </p:nvPr>
        </p:nvSpPr>
        <p:spPr/>
        <p:txBody>
          <a:bodyPr/>
          <a:lstStyle/>
          <a:p>
            <a:pPr marL="171450" indent="-171450">
              <a:spcBef>
                <a:spcPts val="1200"/>
              </a:spcBef>
              <a:buFont typeface="Wingdings" panose="05000000000000000000" pitchFamily="2" charset="2"/>
              <a:buChar char="ü"/>
            </a:pPr>
            <a:r>
              <a:rPr lang="en-US" sz="1200">
                <a:solidFill>
                  <a:schemeClr val="accent5"/>
                </a:solidFill>
              </a:rPr>
              <a:t>I know the difference between the job of an engineer and a mathematician.</a:t>
            </a:r>
          </a:p>
          <a:p>
            <a:pPr marL="171450" indent="-171450">
              <a:spcBef>
                <a:spcPts val="1200"/>
              </a:spcBef>
              <a:buFont typeface="Wingdings" panose="05000000000000000000" pitchFamily="2" charset="2"/>
              <a:buChar char="ü"/>
            </a:pPr>
            <a:r>
              <a:rPr lang="en-US" sz="1200">
                <a:solidFill>
                  <a:schemeClr val="accent5"/>
                </a:solidFill>
              </a:rPr>
              <a:t>I know the difference between types of engineering fields.</a:t>
            </a:r>
          </a:p>
          <a:p>
            <a:pPr marL="171450" indent="-171450">
              <a:spcBef>
                <a:spcPts val="1200"/>
              </a:spcBef>
              <a:buFont typeface="Wingdings" panose="05000000000000000000" pitchFamily="2" charset="2"/>
              <a:buChar char="ü"/>
            </a:pPr>
            <a:r>
              <a:rPr lang="en-US" sz="1200">
                <a:solidFill>
                  <a:schemeClr val="accent5"/>
                </a:solidFill>
              </a:rPr>
              <a:t>I know how to apply the steps of the engineering design process.</a:t>
            </a:r>
          </a:p>
          <a:p>
            <a:endParaRPr lang="en-US"/>
          </a:p>
        </p:txBody>
      </p:sp>
      <p:sp>
        <p:nvSpPr>
          <p:cNvPr id="4" name="Slide Number Placeholder 3">
            <a:extLst>
              <a:ext uri="{FF2B5EF4-FFF2-40B4-BE49-F238E27FC236}">
                <a16:creationId xmlns:a16="http://schemas.microsoft.com/office/drawing/2014/main" id="{409E5651-5626-38A1-8438-7CD36DDEF1BC}"/>
              </a:ext>
            </a:extLst>
          </p:cNvPr>
          <p:cNvSpPr>
            <a:spLocks noGrp="1"/>
          </p:cNvSpPr>
          <p:nvPr>
            <p:ph type="sldNum" sz="quarter" idx="5"/>
          </p:nvPr>
        </p:nvSpPr>
        <p:spPr/>
        <p:txBody>
          <a:bodyPr/>
          <a:lstStyle/>
          <a:p>
            <a:fld id="{7E76CE24-D9F3-4B1E-937C-2350791BE8B0}" type="slidenum">
              <a:rPr lang="en-US" smtClean="0"/>
              <a:t>22</a:t>
            </a:fld>
            <a:endParaRPr lang="en-US"/>
          </a:p>
        </p:txBody>
      </p:sp>
    </p:spTree>
    <p:extLst>
      <p:ext uri="{BB962C8B-B14F-4D97-AF65-F5344CB8AC3E}">
        <p14:creationId xmlns:p14="http://schemas.microsoft.com/office/powerpoint/2010/main" val="2379638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0F04F-85FC-EBC9-FD24-35C86D77FB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810F6-8990-0F39-DD37-D080E9690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C0264F-005C-F0C7-1919-1542D95047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DFB59C-EC89-AE95-2C93-714F6BF349C9}"/>
              </a:ext>
            </a:extLst>
          </p:cNvPr>
          <p:cNvSpPr>
            <a:spLocks noGrp="1"/>
          </p:cNvSpPr>
          <p:nvPr>
            <p:ph type="sldNum" sz="quarter" idx="5"/>
          </p:nvPr>
        </p:nvSpPr>
        <p:spPr/>
        <p:txBody>
          <a:bodyPr/>
          <a:lstStyle/>
          <a:p>
            <a:fld id="{7E76CE24-D9F3-4B1E-937C-2350791BE8B0}" type="slidenum">
              <a:rPr lang="en-US" smtClean="0"/>
              <a:t>23</a:t>
            </a:fld>
            <a:endParaRPr lang="en-US"/>
          </a:p>
        </p:txBody>
      </p:sp>
    </p:spTree>
    <p:extLst>
      <p:ext uri="{BB962C8B-B14F-4D97-AF65-F5344CB8AC3E}">
        <p14:creationId xmlns:p14="http://schemas.microsoft.com/office/powerpoint/2010/main" val="263557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B5D9E-6C7B-8D9D-6450-EDDD55150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B39C9-72BD-16D0-105E-79E3304E6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78988D-1655-D9CA-8956-639B5A84BF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73A661-2CA9-E5D3-4CEC-32FA34EEDF41}"/>
              </a:ext>
            </a:extLst>
          </p:cNvPr>
          <p:cNvSpPr>
            <a:spLocks noGrp="1"/>
          </p:cNvSpPr>
          <p:nvPr>
            <p:ph type="sldNum" sz="quarter" idx="5"/>
          </p:nvPr>
        </p:nvSpPr>
        <p:spPr/>
        <p:txBody>
          <a:bodyPr/>
          <a:lstStyle/>
          <a:p>
            <a:fld id="{7E76CE24-D9F3-4B1E-937C-2350791BE8B0}" type="slidenum">
              <a:rPr lang="en-US" smtClean="0"/>
              <a:t>24</a:t>
            </a:fld>
            <a:endParaRPr lang="en-US"/>
          </a:p>
        </p:txBody>
      </p:sp>
    </p:spTree>
    <p:extLst>
      <p:ext uri="{BB962C8B-B14F-4D97-AF65-F5344CB8AC3E}">
        <p14:creationId xmlns:p14="http://schemas.microsoft.com/office/powerpoint/2010/main" val="1115963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753CB-B691-754B-710B-E285AF469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A582A-193F-B203-2078-EFEDC7DB8A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4449B-38BC-93B6-7223-FDDA67B550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38ABED-CFB8-F538-3302-CFDAFA5992F3}"/>
              </a:ext>
            </a:extLst>
          </p:cNvPr>
          <p:cNvSpPr>
            <a:spLocks noGrp="1"/>
          </p:cNvSpPr>
          <p:nvPr>
            <p:ph type="sldNum" sz="quarter" idx="5"/>
          </p:nvPr>
        </p:nvSpPr>
        <p:spPr/>
        <p:txBody>
          <a:bodyPr/>
          <a:lstStyle/>
          <a:p>
            <a:fld id="{7E76CE24-D9F3-4B1E-937C-2350791BE8B0}" type="slidenum">
              <a:rPr lang="en-US" smtClean="0"/>
              <a:t>25</a:t>
            </a:fld>
            <a:endParaRPr lang="en-US"/>
          </a:p>
        </p:txBody>
      </p:sp>
    </p:spTree>
    <p:extLst>
      <p:ext uri="{BB962C8B-B14F-4D97-AF65-F5344CB8AC3E}">
        <p14:creationId xmlns:p14="http://schemas.microsoft.com/office/powerpoint/2010/main" val="1722229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7ECE2-1085-ECBD-409D-1621A484C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1D8B6-D8BA-4F63-2C6B-7AF79332A0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529506-F339-12A2-E6CE-6803817D48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6D4B86-047C-E9EE-5E8E-5F738F988B67}"/>
              </a:ext>
            </a:extLst>
          </p:cNvPr>
          <p:cNvSpPr>
            <a:spLocks noGrp="1"/>
          </p:cNvSpPr>
          <p:nvPr>
            <p:ph type="sldNum" sz="quarter" idx="5"/>
          </p:nvPr>
        </p:nvSpPr>
        <p:spPr/>
        <p:txBody>
          <a:bodyPr/>
          <a:lstStyle/>
          <a:p>
            <a:fld id="{7E76CE24-D9F3-4B1E-937C-2350791BE8B0}" type="slidenum">
              <a:rPr lang="en-US" smtClean="0"/>
              <a:t>26</a:t>
            </a:fld>
            <a:endParaRPr lang="en-US"/>
          </a:p>
        </p:txBody>
      </p:sp>
    </p:spTree>
    <p:extLst>
      <p:ext uri="{BB962C8B-B14F-4D97-AF65-F5344CB8AC3E}">
        <p14:creationId xmlns:p14="http://schemas.microsoft.com/office/powerpoint/2010/main" val="4288751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A2550-F00F-B5EE-5116-C393FBF77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A6F6B-C8DE-A3E4-0B15-3B58DA1B8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613D4-75B4-9605-F586-6AD11D7E42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550C1D-6FE3-05EE-99D5-A9F0EDABF7D2}"/>
              </a:ext>
            </a:extLst>
          </p:cNvPr>
          <p:cNvSpPr>
            <a:spLocks noGrp="1"/>
          </p:cNvSpPr>
          <p:nvPr>
            <p:ph type="sldNum" sz="quarter" idx="5"/>
          </p:nvPr>
        </p:nvSpPr>
        <p:spPr/>
        <p:txBody>
          <a:bodyPr/>
          <a:lstStyle/>
          <a:p>
            <a:fld id="{7E76CE24-D9F3-4B1E-937C-2350791BE8B0}" type="slidenum">
              <a:rPr lang="en-US" smtClean="0"/>
              <a:t>27</a:t>
            </a:fld>
            <a:endParaRPr lang="en-US"/>
          </a:p>
        </p:txBody>
      </p:sp>
    </p:spTree>
    <p:extLst>
      <p:ext uri="{BB962C8B-B14F-4D97-AF65-F5344CB8AC3E}">
        <p14:creationId xmlns:p14="http://schemas.microsoft.com/office/powerpoint/2010/main" val="1479469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F42DB-6A81-7271-34AF-93009A2F7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4FCD7-D29C-1EDE-433D-442D51D177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CC7BB-4DEF-509A-16DA-EA19836AC5FC}"/>
              </a:ext>
            </a:extLst>
          </p:cNvPr>
          <p:cNvSpPr>
            <a:spLocks noGrp="1"/>
          </p:cNvSpPr>
          <p:nvPr>
            <p:ph type="body" idx="1"/>
          </p:nvPr>
        </p:nvSpPr>
        <p:spPr/>
        <p:txBody>
          <a:bodyPr/>
          <a:lstStyle/>
          <a:p>
            <a:pPr marL="171450" indent="-171450">
              <a:buFont typeface="Arial" panose="020B0604020202020204" pitchFamily="34" charset="0"/>
              <a:buChar char="•"/>
            </a:pPr>
            <a:r>
              <a:rPr lang="en-US"/>
              <a:t>Discovery activities develop 3 out of 5 employability skillsets: </a:t>
            </a:r>
          </a:p>
          <a:p>
            <a:pPr marL="628650" lvl="1" indent="-171450">
              <a:buFont typeface="Arial" panose="020B0604020202020204" pitchFamily="34" charset="0"/>
              <a:buChar char="•"/>
            </a:pPr>
            <a:r>
              <a:rPr lang="en-US"/>
              <a:t>People skills – I collaborated with others</a:t>
            </a:r>
          </a:p>
          <a:p>
            <a:pPr marL="628650" lvl="1" indent="-171450">
              <a:buFont typeface="Arial" panose="020B0604020202020204" pitchFamily="34" charset="0"/>
              <a:buChar char="•"/>
            </a:pPr>
            <a:r>
              <a:rPr lang="en-US"/>
              <a:t>Communication skills – I effectively communicated my ideas to the team</a:t>
            </a:r>
          </a:p>
          <a:p>
            <a:pPr marL="628650" lvl="1" indent="-171450">
              <a:buFont typeface="Arial" panose="020B0604020202020204" pitchFamily="34" charset="0"/>
              <a:buChar char="•"/>
            </a:pPr>
            <a:r>
              <a:rPr lang="en-US"/>
              <a:t>Self-management – I continued to work, and I kept a positive attitude despite setbacks or challenges</a:t>
            </a:r>
          </a:p>
          <a:p>
            <a:pPr marL="628650" lvl="1" indent="-171450">
              <a:buFont typeface="Arial" panose="020B0604020202020204" pitchFamily="34" charset="0"/>
              <a:buChar char="•"/>
            </a:pPr>
            <a:endParaRPr lang="en-US"/>
          </a:p>
          <a:p>
            <a:pPr marL="0" lvl="0" indent="0">
              <a:buFont typeface="Arial" panose="020B0604020202020204" pitchFamily="34" charset="0"/>
              <a:buNone/>
            </a:pPr>
            <a:r>
              <a:rPr lang="en-US"/>
              <a:t>Composite score is based on the following 4 indicators: </a:t>
            </a:r>
          </a:p>
          <a:p>
            <a:pPr marL="171450" lvl="0" indent="-171450">
              <a:buFontTx/>
              <a:buChar char="-"/>
            </a:pPr>
            <a:r>
              <a:rPr lang="en-US"/>
              <a:t>% collaborated to complete design</a:t>
            </a:r>
          </a:p>
          <a:p>
            <a:pPr marL="171450" lvl="0" indent="-171450">
              <a:buFontTx/>
              <a:buChar char="-"/>
            </a:pPr>
            <a:r>
              <a:rPr lang="en-US"/>
              <a:t>% continued to work on design despite setbacks</a:t>
            </a:r>
          </a:p>
          <a:p>
            <a:pPr marL="171450" lvl="0" indent="-171450">
              <a:buFontTx/>
              <a:buChar char="-"/>
            </a:pPr>
            <a:r>
              <a:rPr lang="en-US"/>
              <a:t>% kept positive attitudes despite setbacks</a:t>
            </a:r>
          </a:p>
          <a:p>
            <a:pPr marL="171450" lvl="0" indent="-171450">
              <a:buFontTx/>
              <a:buChar char="-"/>
            </a:pPr>
            <a:r>
              <a:rPr lang="en-US"/>
              <a:t>% felt team understood what they were trying to communicate</a:t>
            </a:r>
          </a:p>
          <a:p>
            <a:endParaRPr lang="en-US"/>
          </a:p>
        </p:txBody>
      </p:sp>
      <p:sp>
        <p:nvSpPr>
          <p:cNvPr id="4" name="Slide Number Placeholder 3">
            <a:extLst>
              <a:ext uri="{FF2B5EF4-FFF2-40B4-BE49-F238E27FC236}">
                <a16:creationId xmlns:a16="http://schemas.microsoft.com/office/drawing/2014/main" id="{4E6E1B27-16C5-9511-1C9B-D3A66BB1B9C8}"/>
              </a:ext>
            </a:extLst>
          </p:cNvPr>
          <p:cNvSpPr>
            <a:spLocks noGrp="1"/>
          </p:cNvSpPr>
          <p:nvPr>
            <p:ph type="sldNum" sz="quarter" idx="5"/>
          </p:nvPr>
        </p:nvSpPr>
        <p:spPr/>
        <p:txBody>
          <a:bodyPr/>
          <a:lstStyle/>
          <a:p>
            <a:fld id="{7E76CE24-D9F3-4B1E-937C-2350791BE8B0}" type="slidenum">
              <a:rPr lang="en-US" smtClean="0"/>
              <a:t>28</a:t>
            </a:fld>
            <a:endParaRPr lang="en-US"/>
          </a:p>
        </p:txBody>
      </p:sp>
    </p:spTree>
    <p:extLst>
      <p:ext uri="{BB962C8B-B14F-4D97-AF65-F5344CB8AC3E}">
        <p14:creationId xmlns:p14="http://schemas.microsoft.com/office/powerpoint/2010/main" val="2855979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9EBD9-B246-C278-1331-25A8EDF79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E6DD3-2A15-D1A5-CDCB-7BF9FF66C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68868-7441-2B5F-17D7-B79FCDF645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D0FB4E-75E5-C4E4-9649-78F9929E8B94}"/>
              </a:ext>
            </a:extLst>
          </p:cNvPr>
          <p:cNvSpPr>
            <a:spLocks noGrp="1"/>
          </p:cNvSpPr>
          <p:nvPr>
            <p:ph type="sldNum" sz="quarter" idx="5"/>
          </p:nvPr>
        </p:nvSpPr>
        <p:spPr/>
        <p:txBody>
          <a:bodyPr/>
          <a:lstStyle/>
          <a:p>
            <a:fld id="{7E76CE24-D9F3-4B1E-937C-2350791BE8B0}" type="slidenum">
              <a:rPr lang="en-US" smtClean="0"/>
              <a:t>29</a:t>
            </a:fld>
            <a:endParaRPr lang="en-US"/>
          </a:p>
        </p:txBody>
      </p:sp>
    </p:spTree>
    <p:extLst>
      <p:ext uri="{BB962C8B-B14F-4D97-AF65-F5344CB8AC3E}">
        <p14:creationId xmlns:p14="http://schemas.microsoft.com/office/powerpoint/2010/main" val="102881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76CE24-D9F3-4B1E-937C-2350791BE8B0}" type="slidenum">
              <a:rPr lang="en-US" smtClean="0"/>
              <a:t>3</a:t>
            </a:fld>
            <a:endParaRPr lang="en-US"/>
          </a:p>
        </p:txBody>
      </p:sp>
    </p:spTree>
    <p:extLst>
      <p:ext uri="{BB962C8B-B14F-4D97-AF65-F5344CB8AC3E}">
        <p14:creationId xmlns:p14="http://schemas.microsoft.com/office/powerpoint/2010/main" val="3611731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5F73E-FE2F-DE00-4BD9-25214105D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7CB7C-F3F7-65DB-2276-35A1BABFEE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FA48B-E60F-D15E-E165-DBD7C734C6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C51AD7-51F2-929F-8E88-996897E903F4}"/>
              </a:ext>
            </a:extLst>
          </p:cNvPr>
          <p:cNvSpPr>
            <a:spLocks noGrp="1"/>
          </p:cNvSpPr>
          <p:nvPr>
            <p:ph type="sldNum" sz="quarter" idx="5"/>
          </p:nvPr>
        </p:nvSpPr>
        <p:spPr/>
        <p:txBody>
          <a:bodyPr/>
          <a:lstStyle/>
          <a:p>
            <a:fld id="{7E76CE24-D9F3-4B1E-937C-2350791BE8B0}" type="slidenum">
              <a:rPr lang="en-US" smtClean="0"/>
              <a:t>30</a:t>
            </a:fld>
            <a:endParaRPr lang="en-US"/>
          </a:p>
        </p:txBody>
      </p:sp>
    </p:spTree>
    <p:extLst>
      <p:ext uri="{BB962C8B-B14F-4D97-AF65-F5344CB8AC3E}">
        <p14:creationId xmlns:p14="http://schemas.microsoft.com/office/powerpoint/2010/main" val="3806480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793C5-B969-E4C5-B870-5ADCC738AF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379E1-745D-65E0-B53C-54B04AC16B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B96B16-2CA8-DC18-4F0E-C1D57DA7C0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B62170-8EF4-758E-F5D3-15593045B0A1}"/>
              </a:ext>
            </a:extLst>
          </p:cNvPr>
          <p:cNvSpPr>
            <a:spLocks noGrp="1"/>
          </p:cNvSpPr>
          <p:nvPr>
            <p:ph type="sldNum" sz="quarter" idx="5"/>
          </p:nvPr>
        </p:nvSpPr>
        <p:spPr/>
        <p:txBody>
          <a:bodyPr/>
          <a:lstStyle/>
          <a:p>
            <a:fld id="{7E76CE24-D9F3-4B1E-937C-2350791BE8B0}" type="slidenum">
              <a:rPr lang="en-US" smtClean="0"/>
              <a:t>31</a:t>
            </a:fld>
            <a:endParaRPr lang="en-US"/>
          </a:p>
        </p:txBody>
      </p:sp>
    </p:spTree>
    <p:extLst>
      <p:ext uri="{BB962C8B-B14F-4D97-AF65-F5344CB8AC3E}">
        <p14:creationId xmlns:p14="http://schemas.microsoft.com/office/powerpoint/2010/main" val="3345680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877E5-D959-3141-46C9-B1A473737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35DEF-BFA5-1C65-1B12-89F458D08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D6D0A-A093-F457-C53D-10E2E955FD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6A6A13-059C-8A6E-F6E3-77D59DC396E9}"/>
              </a:ext>
            </a:extLst>
          </p:cNvPr>
          <p:cNvSpPr>
            <a:spLocks noGrp="1"/>
          </p:cNvSpPr>
          <p:nvPr>
            <p:ph type="sldNum" sz="quarter" idx="5"/>
          </p:nvPr>
        </p:nvSpPr>
        <p:spPr/>
        <p:txBody>
          <a:bodyPr/>
          <a:lstStyle/>
          <a:p>
            <a:fld id="{7E76CE24-D9F3-4B1E-937C-2350791BE8B0}" type="slidenum">
              <a:rPr lang="en-US" smtClean="0"/>
              <a:t>32</a:t>
            </a:fld>
            <a:endParaRPr lang="en-US"/>
          </a:p>
        </p:txBody>
      </p:sp>
    </p:spTree>
    <p:extLst>
      <p:ext uri="{BB962C8B-B14F-4D97-AF65-F5344CB8AC3E}">
        <p14:creationId xmlns:p14="http://schemas.microsoft.com/office/powerpoint/2010/main" val="2867767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AB18C-844C-8F80-41EA-D989B9357D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607D7-E822-45B0-461B-A29EEE8F2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5F56F-503B-DB97-EAA2-EE04634205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1A410D-41BA-738B-3DE4-8ED9D72EF105}"/>
              </a:ext>
            </a:extLst>
          </p:cNvPr>
          <p:cNvSpPr>
            <a:spLocks noGrp="1"/>
          </p:cNvSpPr>
          <p:nvPr>
            <p:ph type="sldNum" sz="quarter" idx="5"/>
          </p:nvPr>
        </p:nvSpPr>
        <p:spPr/>
        <p:txBody>
          <a:bodyPr/>
          <a:lstStyle/>
          <a:p>
            <a:fld id="{7E76CE24-D9F3-4B1E-937C-2350791BE8B0}" type="slidenum">
              <a:rPr lang="en-US" smtClean="0"/>
              <a:t>33</a:t>
            </a:fld>
            <a:endParaRPr lang="en-US"/>
          </a:p>
        </p:txBody>
      </p:sp>
    </p:spTree>
    <p:extLst>
      <p:ext uri="{BB962C8B-B14F-4D97-AF65-F5344CB8AC3E}">
        <p14:creationId xmlns:p14="http://schemas.microsoft.com/office/powerpoint/2010/main" val="1272670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247B5-C4AA-38E9-7A43-D807679BB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1FF3A-6A92-F4AC-E5A0-A75DAC92A6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E27EF0-0E9F-6677-DAEF-935AC8B29A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850509-4C3B-E319-4197-F890CDE07675}"/>
              </a:ext>
            </a:extLst>
          </p:cNvPr>
          <p:cNvSpPr>
            <a:spLocks noGrp="1"/>
          </p:cNvSpPr>
          <p:nvPr>
            <p:ph type="sldNum" sz="quarter" idx="5"/>
          </p:nvPr>
        </p:nvSpPr>
        <p:spPr/>
        <p:txBody>
          <a:bodyPr/>
          <a:lstStyle/>
          <a:p>
            <a:fld id="{7E76CE24-D9F3-4B1E-937C-2350791BE8B0}" type="slidenum">
              <a:rPr lang="en-US" smtClean="0"/>
              <a:t>34</a:t>
            </a:fld>
            <a:endParaRPr lang="en-US"/>
          </a:p>
        </p:txBody>
      </p:sp>
    </p:spTree>
    <p:extLst>
      <p:ext uri="{BB962C8B-B14F-4D97-AF65-F5344CB8AC3E}">
        <p14:creationId xmlns:p14="http://schemas.microsoft.com/office/powerpoint/2010/main" val="177391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4FA82-EA61-B6C8-C73F-CDCD89D74C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69B77-4ACB-26D8-5398-28351870DA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FB83D-D0B8-922E-E440-E1A5009309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038896-E87D-D0ED-BFB7-046DC3BEE62F}"/>
              </a:ext>
            </a:extLst>
          </p:cNvPr>
          <p:cNvSpPr>
            <a:spLocks noGrp="1"/>
          </p:cNvSpPr>
          <p:nvPr>
            <p:ph type="sldNum" sz="quarter" idx="5"/>
          </p:nvPr>
        </p:nvSpPr>
        <p:spPr/>
        <p:txBody>
          <a:bodyPr/>
          <a:lstStyle/>
          <a:p>
            <a:fld id="{7E76CE24-D9F3-4B1E-937C-2350791BE8B0}" type="slidenum">
              <a:rPr lang="en-US" smtClean="0"/>
              <a:t>35</a:t>
            </a:fld>
            <a:endParaRPr lang="en-US"/>
          </a:p>
        </p:txBody>
      </p:sp>
    </p:spTree>
    <p:extLst>
      <p:ext uri="{BB962C8B-B14F-4D97-AF65-F5344CB8AC3E}">
        <p14:creationId xmlns:p14="http://schemas.microsoft.com/office/powerpoint/2010/main" val="3124027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FD482-FEA1-E6E3-9F04-D4B84DF90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344CA-95D4-D34E-B4C3-229759A993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3C52A0-6939-66C8-1287-5578BB6F62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75E4BA-145F-BBA6-DEA8-C577C2782426}"/>
              </a:ext>
            </a:extLst>
          </p:cNvPr>
          <p:cNvSpPr>
            <a:spLocks noGrp="1"/>
          </p:cNvSpPr>
          <p:nvPr>
            <p:ph type="sldNum" sz="quarter" idx="5"/>
          </p:nvPr>
        </p:nvSpPr>
        <p:spPr/>
        <p:txBody>
          <a:bodyPr/>
          <a:lstStyle/>
          <a:p>
            <a:fld id="{7E76CE24-D9F3-4B1E-937C-2350791BE8B0}" type="slidenum">
              <a:rPr lang="en-US" smtClean="0"/>
              <a:t>36</a:t>
            </a:fld>
            <a:endParaRPr lang="en-US"/>
          </a:p>
        </p:txBody>
      </p:sp>
    </p:spTree>
    <p:extLst>
      <p:ext uri="{BB962C8B-B14F-4D97-AF65-F5344CB8AC3E}">
        <p14:creationId xmlns:p14="http://schemas.microsoft.com/office/powerpoint/2010/main" val="1246369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D951-BE60-E75E-1769-5E5AB14FF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C42CF-E21C-EF27-CE84-F8F207F2B4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5A215-1860-8E31-DA6F-A19B718027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339B63-41B8-4D42-77A6-2FEA65941AD7}"/>
              </a:ext>
            </a:extLst>
          </p:cNvPr>
          <p:cNvSpPr>
            <a:spLocks noGrp="1"/>
          </p:cNvSpPr>
          <p:nvPr>
            <p:ph type="sldNum" sz="quarter" idx="5"/>
          </p:nvPr>
        </p:nvSpPr>
        <p:spPr/>
        <p:txBody>
          <a:bodyPr/>
          <a:lstStyle/>
          <a:p>
            <a:fld id="{7E76CE24-D9F3-4B1E-937C-2350791BE8B0}" type="slidenum">
              <a:rPr lang="en-US" smtClean="0"/>
              <a:t>37</a:t>
            </a:fld>
            <a:endParaRPr lang="en-US"/>
          </a:p>
        </p:txBody>
      </p:sp>
    </p:spTree>
    <p:extLst>
      <p:ext uri="{BB962C8B-B14F-4D97-AF65-F5344CB8AC3E}">
        <p14:creationId xmlns:p14="http://schemas.microsoft.com/office/powerpoint/2010/main" val="2917524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C6118-B66F-4EEA-49F0-823A17950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357F2-8E53-2A85-613E-192857C947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EEA89-E0F1-3BB7-4F2F-86A503D6A7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E018B5-8E3D-F6A5-C992-81291C3E56DE}"/>
              </a:ext>
            </a:extLst>
          </p:cNvPr>
          <p:cNvSpPr>
            <a:spLocks noGrp="1"/>
          </p:cNvSpPr>
          <p:nvPr>
            <p:ph type="sldNum" sz="quarter" idx="5"/>
          </p:nvPr>
        </p:nvSpPr>
        <p:spPr/>
        <p:txBody>
          <a:bodyPr/>
          <a:lstStyle/>
          <a:p>
            <a:fld id="{7E76CE24-D9F3-4B1E-937C-2350791BE8B0}" type="slidenum">
              <a:rPr lang="en-US" smtClean="0"/>
              <a:t>38</a:t>
            </a:fld>
            <a:endParaRPr lang="en-US"/>
          </a:p>
        </p:txBody>
      </p:sp>
    </p:spTree>
    <p:extLst>
      <p:ext uri="{BB962C8B-B14F-4D97-AF65-F5344CB8AC3E}">
        <p14:creationId xmlns:p14="http://schemas.microsoft.com/office/powerpoint/2010/main" val="11524524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79492-5CC9-660F-C8BB-EAC884038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0CC71B-9E7B-E497-C6F8-7C06200BC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B2E2A-6FAF-7FE3-6986-B2BEBFFBDE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7CDE6C-FED0-FF53-CF5D-E1714B3129D5}"/>
              </a:ext>
            </a:extLst>
          </p:cNvPr>
          <p:cNvSpPr>
            <a:spLocks noGrp="1"/>
          </p:cNvSpPr>
          <p:nvPr>
            <p:ph type="sldNum" sz="quarter" idx="5"/>
          </p:nvPr>
        </p:nvSpPr>
        <p:spPr/>
        <p:txBody>
          <a:bodyPr/>
          <a:lstStyle/>
          <a:p>
            <a:fld id="{7E76CE24-D9F3-4B1E-937C-2350791BE8B0}" type="slidenum">
              <a:rPr lang="en-US" smtClean="0"/>
              <a:t>39</a:t>
            </a:fld>
            <a:endParaRPr lang="en-US"/>
          </a:p>
        </p:txBody>
      </p:sp>
    </p:spTree>
    <p:extLst>
      <p:ext uri="{BB962C8B-B14F-4D97-AF65-F5344CB8AC3E}">
        <p14:creationId xmlns:p14="http://schemas.microsoft.com/office/powerpoint/2010/main" val="1484833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DBE60-AA95-BF60-B2FE-FE8E3E1C5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1C4C84-C42B-DA32-6191-C8F8125263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CD4298-CF77-26C4-DDB8-5C602929A2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A9655A-1872-622B-4BB4-694CA4B93578}"/>
              </a:ext>
            </a:extLst>
          </p:cNvPr>
          <p:cNvSpPr>
            <a:spLocks noGrp="1"/>
          </p:cNvSpPr>
          <p:nvPr>
            <p:ph type="sldNum" sz="quarter" idx="5"/>
          </p:nvPr>
        </p:nvSpPr>
        <p:spPr/>
        <p:txBody>
          <a:bodyPr/>
          <a:lstStyle/>
          <a:p>
            <a:fld id="{7E76CE24-D9F3-4B1E-937C-2350791BE8B0}" type="slidenum">
              <a:rPr lang="en-US" smtClean="0"/>
              <a:t>4</a:t>
            </a:fld>
            <a:endParaRPr lang="en-US"/>
          </a:p>
        </p:txBody>
      </p:sp>
    </p:spTree>
    <p:extLst>
      <p:ext uri="{BB962C8B-B14F-4D97-AF65-F5344CB8AC3E}">
        <p14:creationId xmlns:p14="http://schemas.microsoft.com/office/powerpoint/2010/main" val="38745224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4D0C-4423-9F94-A42E-7ED12047C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B2176-050D-3023-B3C1-C4F0D4E00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53C9C-3DDA-B900-189B-D6F9081161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4DF98C-1404-3B7C-A015-DB8F84A9294D}"/>
              </a:ext>
            </a:extLst>
          </p:cNvPr>
          <p:cNvSpPr>
            <a:spLocks noGrp="1"/>
          </p:cNvSpPr>
          <p:nvPr>
            <p:ph type="sldNum" sz="quarter" idx="5"/>
          </p:nvPr>
        </p:nvSpPr>
        <p:spPr/>
        <p:txBody>
          <a:bodyPr/>
          <a:lstStyle/>
          <a:p>
            <a:fld id="{7E76CE24-D9F3-4B1E-937C-2350791BE8B0}" type="slidenum">
              <a:rPr lang="en-US" smtClean="0"/>
              <a:t>40</a:t>
            </a:fld>
            <a:endParaRPr lang="en-US"/>
          </a:p>
        </p:txBody>
      </p:sp>
    </p:spTree>
    <p:extLst>
      <p:ext uri="{BB962C8B-B14F-4D97-AF65-F5344CB8AC3E}">
        <p14:creationId xmlns:p14="http://schemas.microsoft.com/office/powerpoint/2010/main" val="4257838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EE61F-5C76-C8ED-BF65-064E516608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39757-5052-D3A5-8EB0-1C63E1EC00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BBE866-4979-CD64-74EB-94C355F6D0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4409DB-B734-7F51-B297-6597C65B826E}"/>
              </a:ext>
            </a:extLst>
          </p:cNvPr>
          <p:cNvSpPr>
            <a:spLocks noGrp="1"/>
          </p:cNvSpPr>
          <p:nvPr>
            <p:ph type="sldNum" sz="quarter" idx="5"/>
          </p:nvPr>
        </p:nvSpPr>
        <p:spPr/>
        <p:txBody>
          <a:bodyPr/>
          <a:lstStyle/>
          <a:p>
            <a:fld id="{7E76CE24-D9F3-4B1E-937C-2350791BE8B0}" type="slidenum">
              <a:rPr lang="en-US" smtClean="0"/>
              <a:t>41</a:t>
            </a:fld>
            <a:endParaRPr lang="en-US"/>
          </a:p>
        </p:txBody>
      </p:sp>
    </p:spTree>
    <p:extLst>
      <p:ext uri="{BB962C8B-B14F-4D97-AF65-F5344CB8AC3E}">
        <p14:creationId xmlns:p14="http://schemas.microsoft.com/office/powerpoint/2010/main" val="1788999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19410-D08C-C53F-3216-538CF3A48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F0B9B-DCF6-CA05-9C69-7D3574D27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501C09-E716-CA76-ED19-B909ED31D278}"/>
              </a:ext>
            </a:extLst>
          </p:cNvPr>
          <p:cNvSpPr>
            <a:spLocks noGrp="1"/>
          </p:cNvSpPr>
          <p:nvPr>
            <p:ph type="body" idx="1"/>
          </p:nvPr>
        </p:nvSpPr>
        <p:spPr/>
        <p:txBody>
          <a:bodyPr/>
          <a:lstStyle/>
          <a:p>
            <a:r>
              <a:rPr lang="en-US"/>
              <a:t>For any emergency edits, these were made at https://sankeymatic.com/ using the following code: </a:t>
            </a:r>
          </a:p>
          <a:p>
            <a:endParaRPr lang="en-US"/>
          </a:p>
          <a:p>
            <a:r>
              <a:rPr lang="en-US"/>
              <a:t>Cohort 1</a:t>
            </a:r>
          </a:p>
          <a:p>
            <a:endParaRPr lang="en-US"/>
          </a:p>
          <a:p>
            <a:r>
              <a:rPr lang="en-US"/>
              <a:t>Enrolled [162] Graduated - 79%</a:t>
            </a:r>
          </a:p>
          <a:p>
            <a:r>
              <a:rPr lang="en-US"/>
              <a:t>Enrolled [44] Did not graduate</a:t>
            </a:r>
          </a:p>
          <a:p>
            <a:endParaRPr lang="en-US"/>
          </a:p>
          <a:p>
            <a:r>
              <a:rPr lang="en-US"/>
              <a:t>Graduated [149] Applied – 92%</a:t>
            </a:r>
          </a:p>
          <a:p>
            <a:r>
              <a:rPr lang="en-US"/>
              <a:t>Graduated [13] Did not apply</a:t>
            </a:r>
          </a:p>
          <a:p>
            <a:endParaRPr lang="en-US"/>
          </a:p>
          <a:p>
            <a:r>
              <a:rPr lang="en-US"/>
              <a:t>Applied [129] Post-sec – 87% (63% of C1; </a:t>
            </a:r>
            <a:r>
              <a:rPr lang="en-US" b="1"/>
              <a:t>80% of Academy grads</a:t>
            </a:r>
            <a:r>
              <a:rPr lang="en-US"/>
              <a:t>)</a:t>
            </a:r>
          </a:p>
          <a:p>
            <a:r>
              <a:rPr lang="en-US"/>
              <a:t>Applied [20] Did not enroll</a:t>
            </a:r>
          </a:p>
          <a:p>
            <a:endParaRPr lang="en-US"/>
          </a:p>
          <a:p>
            <a:endParaRPr lang="en-US"/>
          </a:p>
          <a:p>
            <a:r>
              <a:rPr lang="en-US"/>
              <a:t>Cohort 2</a:t>
            </a:r>
          </a:p>
          <a:p>
            <a:endParaRPr lang="en-US"/>
          </a:p>
          <a:p>
            <a:r>
              <a:rPr lang="en-US"/>
              <a:t>Enrolled [146] Graduated (80%)</a:t>
            </a:r>
          </a:p>
          <a:p>
            <a:r>
              <a:rPr lang="en-US"/>
              <a:t>Enrolled [36] Did not graduate</a:t>
            </a:r>
          </a:p>
          <a:p>
            <a:endParaRPr lang="en-US"/>
          </a:p>
          <a:p>
            <a:r>
              <a:rPr lang="en-US"/>
              <a:t>Graduated [60] Applied</a:t>
            </a:r>
          </a:p>
          <a:p>
            <a:r>
              <a:rPr lang="en-US"/>
              <a:t>Graduated [86] ? Status to be updated through the year</a:t>
            </a:r>
          </a:p>
          <a:p>
            <a:endParaRPr lang="en-US"/>
          </a:p>
          <a:p>
            <a:r>
              <a:rPr lang="en-US"/>
              <a:t>Applied [60] Post-sec</a:t>
            </a:r>
          </a:p>
          <a:p>
            <a:r>
              <a:rPr lang="en-US"/>
              <a:t>Applied [0] Did not enroll</a:t>
            </a:r>
          </a:p>
        </p:txBody>
      </p:sp>
      <p:sp>
        <p:nvSpPr>
          <p:cNvPr id="4" name="Slide Number Placeholder 3">
            <a:extLst>
              <a:ext uri="{FF2B5EF4-FFF2-40B4-BE49-F238E27FC236}">
                <a16:creationId xmlns:a16="http://schemas.microsoft.com/office/drawing/2014/main" id="{CD403360-C827-FA3D-9A2A-B108405710AF}"/>
              </a:ext>
            </a:extLst>
          </p:cNvPr>
          <p:cNvSpPr>
            <a:spLocks noGrp="1"/>
          </p:cNvSpPr>
          <p:nvPr>
            <p:ph type="sldNum" sz="quarter" idx="5"/>
          </p:nvPr>
        </p:nvSpPr>
        <p:spPr/>
        <p:txBody>
          <a:bodyPr/>
          <a:lstStyle/>
          <a:p>
            <a:fld id="{7E76CE24-D9F3-4B1E-937C-2350791BE8B0}" type="slidenum">
              <a:rPr lang="en-US" smtClean="0"/>
              <a:t>42</a:t>
            </a:fld>
            <a:endParaRPr lang="en-US"/>
          </a:p>
        </p:txBody>
      </p:sp>
    </p:spTree>
    <p:extLst>
      <p:ext uri="{BB962C8B-B14F-4D97-AF65-F5344CB8AC3E}">
        <p14:creationId xmlns:p14="http://schemas.microsoft.com/office/powerpoint/2010/main" val="2833432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133AF-8870-F2C6-1887-7C3FC348D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9EE58-0A42-337C-49CF-C3340C4010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EFE9B-0BA1-D5E9-1680-055C76D6DF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ED69BA-AA52-ECCB-4B91-521D7AE23B4C}"/>
              </a:ext>
            </a:extLst>
          </p:cNvPr>
          <p:cNvSpPr>
            <a:spLocks noGrp="1"/>
          </p:cNvSpPr>
          <p:nvPr>
            <p:ph type="sldNum" sz="quarter" idx="5"/>
          </p:nvPr>
        </p:nvSpPr>
        <p:spPr/>
        <p:txBody>
          <a:bodyPr/>
          <a:lstStyle/>
          <a:p>
            <a:fld id="{7E76CE24-D9F3-4B1E-937C-2350791BE8B0}" type="slidenum">
              <a:rPr lang="en-US" smtClean="0"/>
              <a:t>43</a:t>
            </a:fld>
            <a:endParaRPr lang="en-US"/>
          </a:p>
        </p:txBody>
      </p:sp>
    </p:spTree>
    <p:extLst>
      <p:ext uri="{BB962C8B-B14F-4D97-AF65-F5344CB8AC3E}">
        <p14:creationId xmlns:p14="http://schemas.microsoft.com/office/powerpoint/2010/main" val="15240009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47057-0998-4C2D-95C0-960E82DAAF6F}" type="slidenum">
              <a:rPr lang="en-US" smtClean="0"/>
              <a:t>50</a:t>
            </a:fld>
            <a:endParaRPr lang="en-US"/>
          </a:p>
        </p:txBody>
      </p:sp>
    </p:spTree>
    <p:extLst>
      <p:ext uri="{BB962C8B-B14F-4D97-AF65-F5344CB8AC3E}">
        <p14:creationId xmlns:p14="http://schemas.microsoft.com/office/powerpoint/2010/main" val="3795546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BB879-54F5-DF65-15F4-B96BB3BE6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769E2-5920-D19A-B109-78D68CAD5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C49C1-57C0-4A1D-C8F7-956E3A95725C}"/>
              </a:ext>
            </a:extLst>
          </p:cNvPr>
          <p:cNvSpPr>
            <a:spLocks noGrp="1"/>
          </p:cNvSpPr>
          <p:nvPr>
            <p:ph type="body" idx="1"/>
          </p:nvPr>
        </p:nvSpPr>
        <p:spPr/>
        <p:txBody>
          <a:bodyPr/>
          <a:lstStyle/>
          <a:p>
            <a:pPr defTabSz="949147">
              <a:defRPr/>
            </a:pPr>
            <a:endParaRPr lang="en-US"/>
          </a:p>
        </p:txBody>
      </p:sp>
      <p:sp>
        <p:nvSpPr>
          <p:cNvPr id="4" name="Slide Number Placeholder 3">
            <a:extLst>
              <a:ext uri="{FF2B5EF4-FFF2-40B4-BE49-F238E27FC236}">
                <a16:creationId xmlns:a16="http://schemas.microsoft.com/office/drawing/2014/main" id="{B862D366-2D78-ABC1-3F39-5925ECDFA01E}"/>
              </a:ext>
            </a:extLst>
          </p:cNvPr>
          <p:cNvSpPr>
            <a:spLocks noGrp="1"/>
          </p:cNvSpPr>
          <p:nvPr>
            <p:ph type="sldNum" sz="quarter" idx="5"/>
          </p:nvPr>
        </p:nvSpPr>
        <p:spPr/>
        <p:txBody>
          <a:bodyPr/>
          <a:lstStyle/>
          <a:p>
            <a:fld id="{2688F7FD-9963-504F-A0D1-464C24FD4C7C}" type="slidenum">
              <a:rPr lang="en-GB" smtClean="0"/>
              <a:pPr/>
              <a:t>53</a:t>
            </a:fld>
            <a:endParaRPr lang="en-GB"/>
          </a:p>
        </p:txBody>
      </p:sp>
    </p:spTree>
    <p:extLst>
      <p:ext uri="{BB962C8B-B14F-4D97-AF65-F5344CB8AC3E}">
        <p14:creationId xmlns:p14="http://schemas.microsoft.com/office/powerpoint/2010/main" val="2694991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668EC-ED69-F849-6210-BD5A32EFFC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D719A-C425-E519-7EAD-8C838F6DF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66BC0-7A23-37B2-BA4A-08469BCBDC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4902B8-BFE5-E356-9C6A-ACF5E3622535}"/>
              </a:ext>
            </a:extLst>
          </p:cNvPr>
          <p:cNvSpPr>
            <a:spLocks noGrp="1"/>
          </p:cNvSpPr>
          <p:nvPr>
            <p:ph type="sldNum" sz="quarter" idx="5"/>
          </p:nvPr>
        </p:nvSpPr>
        <p:spPr/>
        <p:txBody>
          <a:bodyPr/>
          <a:lstStyle/>
          <a:p>
            <a:fld id="{2688F7FD-9963-504F-A0D1-464C24FD4C7C}" type="slidenum">
              <a:rPr lang="en-GB" smtClean="0"/>
              <a:pPr/>
              <a:t>54</a:t>
            </a:fld>
            <a:endParaRPr lang="en-GB"/>
          </a:p>
        </p:txBody>
      </p:sp>
    </p:spTree>
    <p:extLst>
      <p:ext uri="{BB962C8B-B14F-4D97-AF65-F5344CB8AC3E}">
        <p14:creationId xmlns:p14="http://schemas.microsoft.com/office/powerpoint/2010/main" val="20123131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147">
              <a:defRPr/>
            </a:pPr>
            <a:fld id="{2688F7FD-9963-504F-A0D1-464C24FD4C7C}" type="slidenum">
              <a:rPr lang="en-GB">
                <a:solidFill>
                  <a:prstClr val="black"/>
                </a:solidFill>
              </a:rPr>
              <a:pPr defTabSz="949147">
                <a:defRPr/>
              </a:pPr>
              <a:t>55</a:t>
            </a:fld>
            <a:endParaRPr lang="en-GB">
              <a:solidFill>
                <a:prstClr val="black"/>
              </a:solidFill>
            </a:endParaRPr>
          </a:p>
        </p:txBody>
      </p:sp>
    </p:spTree>
    <p:extLst>
      <p:ext uri="{BB962C8B-B14F-4D97-AF65-F5344CB8AC3E}">
        <p14:creationId xmlns:p14="http://schemas.microsoft.com/office/powerpoint/2010/main" val="1300230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147">
              <a:defRPr/>
            </a:pPr>
            <a:r>
              <a:rPr lang="en-US" i="1"/>
              <a:t>Kendra</a:t>
            </a:r>
          </a:p>
          <a:p>
            <a:endParaRPr lang="en-US"/>
          </a:p>
          <a:p>
            <a:r>
              <a:rPr lang="en-US"/>
              <a:t>Before going into the changes to Academy, let’s review a brief timeline:</a:t>
            </a:r>
          </a:p>
          <a:p>
            <a:pPr marL="177965" indent="-177965">
              <a:buFont typeface="Arial" panose="020B0604020202020204" pitchFamily="34" charset="0"/>
              <a:buChar char="•"/>
            </a:pPr>
            <a:r>
              <a:rPr lang="en-US"/>
              <a:t>2021 – Next Engineers launches and the team develops the original, 3-year Academy curriculum (1.0)</a:t>
            </a:r>
          </a:p>
          <a:p>
            <a:pPr marL="177965" indent="-177965">
              <a:buFont typeface="Arial" panose="020B0604020202020204" pitchFamily="34" charset="0"/>
              <a:buChar char="•"/>
            </a:pPr>
            <a:r>
              <a:rPr lang="en-US"/>
              <a:t>2022 – Academy 1.0 launches in four cities</a:t>
            </a:r>
          </a:p>
          <a:p>
            <a:pPr marL="177965" indent="-177965">
              <a:buFont typeface="Arial" panose="020B0604020202020204" pitchFamily="34" charset="0"/>
              <a:buChar char="•"/>
            </a:pPr>
            <a:r>
              <a:rPr lang="en-US" b="1"/>
              <a:t>2024 – GE Aerospace announces a 7-year expansion; FHI 360 team presented with an opportunity to develop a new Academy model </a:t>
            </a:r>
          </a:p>
          <a:p>
            <a:pPr marL="177965" indent="-177965">
              <a:buFont typeface="Arial" panose="020B0604020202020204" pitchFamily="34" charset="0"/>
              <a:buChar char="•"/>
            </a:pPr>
            <a:r>
              <a:rPr lang="en-US"/>
              <a:t>2025 – Academy 2.0 is launched with Warsaw and Cincinnati </a:t>
            </a:r>
          </a:p>
          <a:p>
            <a:pPr marL="177965" indent="-177965">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defTabSz="949147">
              <a:defRPr/>
            </a:pPr>
            <a:fld id="{2688F7FD-9963-504F-A0D1-464C24FD4C7C}" type="slidenum">
              <a:rPr lang="en-GB">
                <a:solidFill>
                  <a:prstClr val="black"/>
                </a:solidFill>
              </a:rPr>
              <a:pPr defTabSz="949147">
                <a:defRPr/>
              </a:pPr>
              <a:t>56</a:t>
            </a:fld>
            <a:endParaRPr lang="en-GB">
              <a:solidFill>
                <a:prstClr val="black"/>
              </a:solidFill>
            </a:endParaRPr>
          </a:p>
        </p:txBody>
      </p:sp>
    </p:spTree>
    <p:extLst>
      <p:ext uri="{BB962C8B-B14F-4D97-AF65-F5344CB8AC3E}">
        <p14:creationId xmlns:p14="http://schemas.microsoft.com/office/powerpoint/2010/main" val="30862785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147">
              <a:defRPr/>
            </a:pPr>
            <a:r>
              <a:rPr lang="en-US" i="1">
                <a:latin typeface="GE Inspira Sans"/>
              </a:rPr>
              <a:t>Kendra</a:t>
            </a:r>
          </a:p>
          <a:p>
            <a:endParaRPr lang="en-US"/>
          </a:p>
          <a:p>
            <a:r>
              <a:rPr lang="en-US">
                <a:latin typeface="GE Inspira Sans"/>
              </a:rPr>
              <a:t>A few key considerations that guided the update:</a:t>
            </a:r>
          </a:p>
          <a:p>
            <a:pPr marL="177800" indent="-177800">
              <a:buFont typeface="Arial" panose="020B0604020202020204" pitchFamily="34" charset="0"/>
              <a:buChar char="•"/>
            </a:pPr>
            <a:r>
              <a:rPr lang="en-US" b="1">
                <a:latin typeface="GE Inspira Sans"/>
              </a:rPr>
              <a:t>Less Time </a:t>
            </a:r>
            <a:r>
              <a:rPr lang="en-US">
                <a:latin typeface="GE Inspira Sans"/>
              </a:rPr>
              <a:t>– Due to budget constraints, Academy would be cut down to 2 years instead of 3. However, implementation had also indicated that students found managing Academy and the final school year commitments difficult. Creating a 2-year, 5-unit model would offer more scheduling flexibility and leave students free to focus more on end of school.</a:t>
            </a:r>
            <a:endParaRPr lang="en-US"/>
          </a:p>
          <a:p>
            <a:pPr marL="177800" indent="-177800">
              <a:buFont typeface="Arial" panose="020B0604020202020204" pitchFamily="34" charset="0"/>
              <a:buChar char="•"/>
            </a:pPr>
            <a:r>
              <a:rPr lang="en-US" b="1">
                <a:latin typeface="GE Inspira Sans"/>
              </a:rPr>
              <a:t>Updated </a:t>
            </a:r>
            <a:r>
              <a:rPr lang="en-US" b="1" err="1">
                <a:latin typeface="GE Inspira Sans"/>
              </a:rPr>
              <a:t>ToC</a:t>
            </a:r>
            <a:r>
              <a:rPr lang="en-US" b="1">
                <a:latin typeface="GE Inspira Sans"/>
              </a:rPr>
              <a:t> </a:t>
            </a:r>
            <a:r>
              <a:rPr lang="en-US">
                <a:latin typeface="GE Inspira Sans"/>
              </a:rPr>
              <a:t>– As the MERL team was updating the </a:t>
            </a:r>
            <a:r>
              <a:rPr lang="en-US" err="1">
                <a:latin typeface="GE Inspira Sans"/>
              </a:rPr>
              <a:t>ToC</a:t>
            </a:r>
            <a:r>
              <a:rPr lang="en-US">
                <a:latin typeface="GE Inspira Sans"/>
              </a:rPr>
              <a:t> for the entire project, we wanted to ensure that the program design, content, and implementation would lead to the outputs in a more intentional way</a:t>
            </a:r>
          </a:p>
          <a:p>
            <a:pPr marL="177800" indent="-177800">
              <a:buFont typeface="Arial" panose="020B0604020202020204" pitchFamily="34" charset="0"/>
              <a:buChar char="•"/>
            </a:pPr>
            <a:r>
              <a:rPr lang="en-US" b="1">
                <a:latin typeface="GE Inspira Sans"/>
              </a:rPr>
              <a:t>Data-Driven Changes </a:t>
            </a:r>
            <a:r>
              <a:rPr lang="en-US">
                <a:latin typeface="GE Inspira Sans"/>
              </a:rPr>
              <a:t>- Also thanks to the MERL team we had a lot of rich data about the program from interviews, focus groups, surveys, and observations. We wanted to incorporate the best practices and address challenges highlighted by community partners, facilitators, and students.</a:t>
            </a:r>
            <a:endParaRPr lang="en-US"/>
          </a:p>
          <a:p>
            <a:pPr marL="177965" indent="-177965">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defTabSz="949147">
              <a:defRPr/>
            </a:pPr>
            <a:fld id="{2688F7FD-9963-504F-A0D1-464C24FD4C7C}" type="slidenum">
              <a:rPr lang="en-GB">
                <a:solidFill>
                  <a:prstClr val="black"/>
                </a:solidFill>
              </a:rPr>
              <a:pPr defTabSz="949147">
                <a:defRPr/>
              </a:pPr>
              <a:t>57</a:t>
            </a:fld>
            <a:endParaRPr lang="en-GB">
              <a:solidFill>
                <a:prstClr val="black"/>
              </a:solidFill>
            </a:endParaRPr>
          </a:p>
        </p:txBody>
      </p:sp>
    </p:spTree>
    <p:extLst>
      <p:ext uri="{BB962C8B-B14F-4D97-AF65-F5344CB8AC3E}">
        <p14:creationId xmlns:p14="http://schemas.microsoft.com/office/powerpoint/2010/main" val="4229250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235FD-F23F-0923-BF7D-0D2179683E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6DC03-0EDE-69C9-D586-4F78A01EF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FE17B-A2ED-744D-E64E-FEF427592E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1F573A-CBFE-07BD-B0EA-A48EFC1BEC64}"/>
              </a:ext>
            </a:extLst>
          </p:cNvPr>
          <p:cNvSpPr>
            <a:spLocks noGrp="1"/>
          </p:cNvSpPr>
          <p:nvPr>
            <p:ph type="sldNum" sz="quarter" idx="5"/>
          </p:nvPr>
        </p:nvSpPr>
        <p:spPr/>
        <p:txBody>
          <a:bodyPr/>
          <a:lstStyle/>
          <a:p>
            <a:fld id="{7E76CE24-D9F3-4B1E-937C-2350791BE8B0}" type="slidenum">
              <a:rPr lang="en-US" smtClean="0"/>
              <a:t>5</a:t>
            </a:fld>
            <a:endParaRPr lang="en-US"/>
          </a:p>
        </p:txBody>
      </p:sp>
    </p:spTree>
    <p:extLst>
      <p:ext uri="{BB962C8B-B14F-4D97-AF65-F5344CB8AC3E}">
        <p14:creationId xmlns:p14="http://schemas.microsoft.com/office/powerpoint/2010/main" val="30353263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2F70C-3A53-E55D-A50D-5CBC4B316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D9DF9-AB97-E0DA-BD41-074D18E01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9E2B7E-D089-F891-0D03-B6A7067E97A3}"/>
              </a:ext>
            </a:extLst>
          </p:cNvPr>
          <p:cNvSpPr>
            <a:spLocks noGrp="1"/>
          </p:cNvSpPr>
          <p:nvPr>
            <p:ph type="body" idx="1"/>
          </p:nvPr>
        </p:nvSpPr>
        <p:spPr/>
        <p:txBody>
          <a:bodyPr/>
          <a:lstStyle/>
          <a:p>
            <a:pPr defTabSz="949147">
              <a:defRPr/>
            </a:pPr>
            <a:r>
              <a:rPr lang="en-US" i="1">
                <a:latin typeface="GE Inspira Sans"/>
              </a:rPr>
              <a:t>Dylan</a:t>
            </a:r>
          </a:p>
          <a:p>
            <a:endParaRPr lang="en-US"/>
          </a:p>
          <a:p>
            <a:r>
              <a:rPr lang="en-US">
                <a:latin typeface="GE Inspira Sans"/>
              </a:rPr>
              <a:t>Rather than just condensing the program, we took the time to reimagine Academy by prioritizing these essential elements:</a:t>
            </a:r>
          </a:p>
          <a:p>
            <a:pPr marL="177800" indent="-177800">
              <a:buFont typeface="Arial" panose="020B0604020202020204" pitchFamily="34" charset="0"/>
              <a:buChar char="•"/>
            </a:pPr>
            <a:r>
              <a:rPr lang="en-US" b="1">
                <a:latin typeface="GE Inspira Sans"/>
              </a:rPr>
              <a:t>Integrated components</a:t>
            </a:r>
            <a:r>
              <a:rPr lang="en-US">
                <a:latin typeface="GE Inspira Sans"/>
              </a:rPr>
              <a:t> – We heard that it was challenging to fit career readiness activities into the schedule alongside the engineering design challenges. We looked at the program more wholistically and organized it into 5 units that includes, and gives space for, each type of activity, including the Pathways Planning time for students to explore different paths into engineering and plan next steps. In addition, this more integrated approach helps facilitators and students more clearly see the links between the employability skills and their direct application into the practice of engineering and how the design challenges also offer opportunities to practice these skills.</a:t>
            </a:r>
          </a:p>
          <a:p>
            <a:pPr marL="177800" indent="-177800">
              <a:buFont typeface="Arial" panose="020B0604020202020204" pitchFamily="34" charset="0"/>
              <a:buChar char="•"/>
            </a:pPr>
            <a:r>
              <a:rPr lang="en-US" b="1">
                <a:latin typeface="GE Inspira Sans"/>
              </a:rPr>
              <a:t>Structured but Adaptable </a:t>
            </a:r>
            <a:r>
              <a:rPr lang="en-US">
                <a:latin typeface="GE Inspira Sans"/>
              </a:rPr>
              <a:t>– There were dozens of activities for facilitators to choose from, but it was not practical for them to review all of them and most sites used the same set each year. We refined the activity library and identified a few specific places where sites can choose. The recommended structure for each unit hopefully makes scheduling easier while still giving facilitators the ability to adapt the program to their context.</a:t>
            </a:r>
          </a:p>
          <a:p>
            <a:pPr marL="177800" indent="-177800">
              <a:buFont typeface="Arial" panose="020B0604020202020204" pitchFamily="34" charset="0"/>
              <a:buChar char="•"/>
            </a:pPr>
            <a:r>
              <a:rPr lang="en-US" b="1">
                <a:latin typeface="GE Inspira Sans"/>
              </a:rPr>
              <a:t>Scaffolded learning </a:t>
            </a:r>
            <a:r>
              <a:rPr lang="en-US">
                <a:latin typeface="GE Inspira Sans"/>
              </a:rPr>
              <a:t>– Academy is a developmental experience for students. Therefore we organized the units and their activities in a way that is meant to progressively build students’ knowledge, skills, and confidence, moving them from simpler, more concrete concepts to more abstract and sophisticated ones and into greater degrees of agency and self-direction.</a:t>
            </a:r>
          </a:p>
          <a:p>
            <a:pPr marL="177800" indent="-177800">
              <a:buFont typeface="Arial" panose="020B0604020202020204" pitchFamily="34" charset="0"/>
              <a:buChar char="•"/>
            </a:pPr>
            <a:r>
              <a:rPr lang="en-US" b="1">
                <a:latin typeface="GE Inspira Sans"/>
              </a:rPr>
              <a:t>Equipped facilitators </a:t>
            </a:r>
            <a:r>
              <a:rPr lang="en-US">
                <a:latin typeface="GE Inspira Sans"/>
              </a:rPr>
              <a:t>– We recognized that facilitators bring Academy to life and we wanted to ensure that they had a deeper understanding of the program design and were more involved in the customization of the program for their students. The facilitator onboarding was extended to allow more time for discussion and collaboration, and to help facilitators make the required adjustments.</a:t>
            </a:r>
          </a:p>
          <a:p>
            <a:pPr marL="177965" indent="-177965">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B6AC9904-33CF-E9AE-7110-5EB9D6511B76}"/>
              </a:ext>
            </a:extLst>
          </p:cNvPr>
          <p:cNvSpPr>
            <a:spLocks noGrp="1"/>
          </p:cNvSpPr>
          <p:nvPr>
            <p:ph type="sldNum" sz="quarter" idx="5"/>
          </p:nvPr>
        </p:nvSpPr>
        <p:spPr/>
        <p:txBody>
          <a:bodyPr/>
          <a:lstStyle/>
          <a:p>
            <a:pPr defTabSz="949147">
              <a:defRPr/>
            </a:pPr>
            <a:fld id="{2688F7FD-9963-504F-A0D1-464C24FD4C7C}" type="slidenum">
              <a:rPr lang="en-GB">
                <a:solidFill>
                  <a:prstClr val="black"/>
                </a:solidFill>
              </a:rPr>
              <a:pPr defTabSz="949147">
                <a:defRPr/>
              </a:pPr>
              <a:t>58</a:t>
            </a:fld>
            <a:endParaRPr lang="en-GB">
              <a:solidFill>
                <a:prstClr val="black"/>
              </a:solidFill>
            </a:endParaRPr>
          </a:p>
        </p:txBody>
      </p:sp>
    </p:spTree>
    <p:extLst>
      <p:ext uri="{BB962C8B-B14F-4D97-AF65-F5344CB8AC3E}">
        <p14:creationId xmlns:p14="http://schemas.microsoft.com/office/powerpoint/2010/main" val="29331377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147">
              <a:defRPr/>
            </a:pPr>
            <a:r>
              <a:rPr lang="en-US" i="1">
                <a:latin typeface="GE Inspira Sans"/>
              </a:rPr>
              <a:t>Dylan</a:t>
            </a:r>
          </a:p>
          <a:p>
            <a:endParaRPr lang="en-US"/>
          </a:p>
          <a:p>
            <a:pPr marL="177965" indent="-177965">
              <a:buFont typeface="Arial" panose="020B0604020202020204" pitchFamily="34" charset="0"/>
              <a:buChar char="•"/>
            </a:pPr>
            <a:r>
              <a:rPr lang="en-US">
                <a:latin typeface="GE Inspira Sans"/>
              </a:rPr>
              <a:t>2.0 is the current structure that Cincinnati and Warsaw are implementing and that new cohorts in Bengaluru and New York Capital region will be starting in 2026.</a:t>
            </a:r>
          </a:p>
          <a:p>
            <a:pPr marL="177965" indent="-177965">
              <a:buFont typeface="Arial" panose="020B0604020202020204" pitchFamily="34" charset="0"/>
              <a:buChar char="•"/>
            </a:pPr>
            <a:r>
              <a:rPr lang="en-US">
                <a:latin typeface="GE Inspira Sans"/>
              </a:rPr>
              <a:t>As we continue gathering data and feedback we will learn more and continue to refine the model.</a:t>
            </a:r>
          </a:p>
          <a:p>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59</a:t>
            </a:fld>
            <a:endParaRPr lang="en-GB"/>
          </a:p>
        </p:txBody>
      </p:sp>
    </p:spTree>
    <p:extLst>
      <p:ext uri="{BB962C8B-B14F-4D97-AF65-F5344CB8AC3E}">
        <p14:creationId xmlns:p14="http://schemas.microsoft.com/office/powerpoint/2010/main" val="12258536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3A98D-8A3F-209C-5E43-073A891772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B6568-A27E-E21B-DC62-4A1FBF6AE1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7F96D-6C8A-A77C-E53C-28665100FB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01A366-F52E-8C62-441D-170D2916FE50}"/>
              </a:ext>
            </a:extLst>
          </p:cNvPr>
          <p:cNvSpPr>
            <a:spLocks noGrp="1"/>
          </p:cNvSpPr>
          <p:nvPr>
            <p:ph type="sldNum" sz="quarter" idx="5"/>
          </p:nvPr>
        </p:nvSpPr>
        <p:spPr/>
        <p:txBody>
          <a:bodyPr/>
          <a:lstStyle/>
          <a:p>
            <a:fld id="{2688F7FD-9963-504F-A0D1-464C24FD4C7C}" type="slidenum">
              <a:rPr lang="en-GB" smtClean="0"/>
              <a:pPr/>
              <a:t>60</a:t>
            </a:fld>
            <a:endParaRPr lang="en-GB"/>
          </a:p>
        </p:txBody>
      </p:sp>
    </p:spTree>
    <p:extLst>
      <p:ext uri="{BB962C8B-B14F-4D97-AF65-F5344CB8AC3E}">
        <p14:creationId xmlns:p14="http://schemas.microsoft.com/office/powerpoint/2010/main" val="7179832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62</a:t>
            </a:fld>
            <a:endParaRPr lang="en-GB"/>
          </a:p>
        </p:txBody>
      </p:sp>
    </p:spTree>
    <p:extLst>
      <p:ext uri="{BB962C8B-B14F-4D97-AF65-F5344CB8AC3E}">
        <p14:creationId xmlns:p14="http://schemas.microsoft.com/office/powerpoint/2010/main" val="2955056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EFFA8-8456-337F-C78D-219D5BFBE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610A8-22A0-EFDC-F4DF-C9D798739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8692B4-DA90-04D4-656B-054069040D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436CB5-F81F-EE83-9CAD-C6B3EB20B9D2}"/>
              </a:ext>
            </a:extLst>
          </p:cNvPr>
          <p:cNvSpPr>
            <a:spLocks noGrp="1"/>
          </p:cNvSpPr>
          <p:nvPr>
            <p:ph type="sldNum" sz="quarter" idx="5"/>
          </p:nvPr>
        </p:nvSpPr>
        <p:spPr/>
        <p:txBody>
          <a:bodyPr/>
          <a:lstStyle/>
          <a:p>
            <a:fld id="{7E76CE24-D9F3-4B1E-937C-2350791BE8B0}" type="slidenum">
              <a:rPr lang="en-US" smtClean="0"/>
              <a:t>6</a:t>
            </a:fld>
            <a:endParaRPr lang="en-US"/>
          </a:p>
        </p:txBody>
      </p:sp>
    </p:spTree>
    <p:extLst>
      <p:ext uri="{BB962C8B-B14F-4D97-AF65-F5344CB8AC3E}">
        <p14:creationId xmlns:p14="http://schemas.microsoft.com/office/powerpoint/2010/main" val="31401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BA433-9AAA-9EB0-E65E-15CB3F8DAE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20D0EA-85FD-2281-172F-8C40DCFEBC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63A68B-AE28-FAAE-3701-061B911CA57B}"/>
              </a:ext>
            </a:extLst>
          </p:cNvPr>
          <p:cNvSpPr>
            <a:spLocks noGrp="1"/>
          </p:cNvSpPr>
          <p:nvPr>
            <p:ph type="body" idx="1"/>
          </p:nvPr>
        </p:nvSpPr>
        <p:spPr/>
        <p:txBody>
          <a:bodyPr/>
          <a:lstStyle/>
          <a:p>
            <a:pPr marL="171450" indent="-171450">
              <a:spcBef>
                <a:spcPts val="1200"/>
              </a:spcBef>
              <a:buFont typeface="Wingdings" panose="05000000000000000000" pitchFamily="2" charset="2"/>
              <a:buChar char="ü"/>
            </a:pPr>
            <a:endParaRPr lang="en-US" sz="1200">
              <a:solidFill>
                <a:schemeClr val="accent5"/>
              </a:solidFill>
            </a:endParaRPr>
          </a:p>
        </p:txBody>
      </p:sp>
      <p:sp>
        <p:nvSpPr>
          <p:cNvPr id="4" name="Slide Number Placeholder 3">
            <a:extLst>
              <a:ext uri="{FF2B5EF4-FFF2-40B4-BE49-F238E27FC236}">
                <a16:creationId xmlns:a16="http://schemas.microsoft.com/office/drawing/2014/main" id="{2DBEDB32-B9D7-635D-E015-2080AAD007BF}"/>
              </a:ext>
            </a:extLst>
          </p:cNvPr>
          <p:cNvSpPr>
            <a:spLocks noGrp="1"/>
          </p:cNvSpPr>
          <p:nvPr>
            <p:ph type="sldNum" sz="quarter" idx="5"/>
          </p:nvPr>
        </p:nvSpPr>
        <p:spPr/>
        <p:txBody>
          <a:bodyPr/>
          <a:lstStyle/>
          <a:p>
            <a:fld id="{7E76CE24-D9F3-4B1E-937C-2350791BE8B0}" type="slidenum">
              <a:rPr lang="en-US" smtClean="0"/>
              <a:t>7</a:t>
            </a:fld>
            <a:endParaRPr lang="en-US"/>
          </a:p>
        </p:txBody>
      </p:sp>
    </p:spTree>
    <p:extLst>
      <p:ext uri="{BB962C8B-B14F-4D97-AF65-F5344CB8AC3E}">
        <p14:creationId xmlns:p14="http://schemas.microsoft.com/office/powerpoint/2010/main" val="130478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780F7-BE47-1C4E-DBBA-7FEC65C9C8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C3016-FDCA-A439-6874-2EBEFDC7B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91D1C-7601-5791-45A9-D98493C1176D}"/>
              </a:ext>
            </a:extLst>
          </p:cNvPr>
          <p:cNvSpPr>
            <a:spLocks noGrp="1"/>
          </p:cNvSpPr>
          <p:nvPr>
            <p:ph type="body" idx="1"/>
          </p:nvPr>
        </p:nvSpPr>
        <p:spPr/>
        <p:txBody>
          <a:bodyPr/>
          <a:lstStyle/>
          <a:p>
            <a:pPr marL="171450" indent="-171450">
              <a:spcBef>
                <a:spcPts val="1200"/>
              </a:spcBef>
              <a:buFont typeface="Wingdings" panose="05000000000000000000" pitchFamily="2" charset="2"/>
              <a:buChar char="ü"/>
            </a:pPr>
            <a:r>
              <a:rPr lang="en-US" sz="1200">
                <a:solidFill>
                  <a:schemeClr val="accent5"/>
                </a:solidFill>
              </a:rPr>
              <a:t>I know the difference between the job of an engineer and a mathematician.</a:t>
            </a:r>
          </a:p>
          <a:p>
            <a:pPr marL="171450" indent="-171450">
              <a:spcBef>
                <a:spcPts val="1200"/>
              </a:spcBef>
              <a:buFont typeface="Wingdings" panose="05000000000000000000" pitchFamily="2" charset="2"/>
              <a:buChar char="ü"/>
            </a:pPr>
            <a:r>
              <a:rPr lang="en-US" sz="1200">
                <a:solidFill>
                  <a:schemeClr val="accent5"/>
                </a:solidFill>
              </a:rPr>
              <a:t>I know the difference between types of engineering fields.</a:t>
            </a:r>
          </a:p>
          <a:p>
            <a:pPr marL="171450" indent="-171450">
              <a:spcBef>
                <a:spcPts val="1200"/>
              </a:spcBef>
              <a:buFont typeface="Wingdings" panose="05000000000000000000" pitchFamily="2" charset="2"/>
              <a:buChar char="ü"/>
            </a:pPr>
            <a:r>
              <a:rPr lang="en-US" sz="1200">
                <a:solidFill>
                  <a:schemeClr val="accent5"/>
                </a:solidFill>
              </a:rPr>
              <a:t>I know how to apply the steps of the engineering design process.</a:t>
            </a:r>
          </a:p>
        </p:txBody>
      </p:sp>
      <p:sp>
        <p:nvSpPr>
          <p:cNvPr id="4" name="Slide Number Placeholder 3">
            <a:extLst>
              <a:ext uri="{FF2B5EF4-FFF2-40B4-BE49-F238E27FC236}">
                <a16:creationId xmlns:a16="http://schemas.microsoft.com/office/drawing/2014/main" id="{4F1A0092-0895-6A9F-6613-1AFAC3A0E107}"/>
              </a:ext>
            </a:extLst>
          </p:cNvPr>
          <p:cNvSpPr>
            <a:spLocks noGrp="1"/>
          </p:cNvSpPr>
          <p:nvPr>
            <p:ph type="sldNum" sz="quarter" idx="5"/>
          </p:nvPr>
        </p:nvSpPr>
        <p:spPr/>
        <p:txBody>
          <a:bodyPr/>
          <a:lstStyle/>
          <a:p>
            <a:fld id="{7E76CE24-D9F3-4B1E-937C-2350791BE8B0}" type="slidenum">
              <a:rPr lang="en-US" smtClean="0"/>
              <a:t>8</a:t>
            </a:fld>
            <a:endParaRPr lang="en-US"/>
          </a:p>
        </p:txBody>
      </p:sp>
    </p:spTree>
    <p:extLst>
      <p:ext uri="{BB962C8B-B14F-4D97-AF65-F5344CB8AC3E}">
        <p14:creationId xmlns:p14="http://schemas.microsoft.com/office/powerpoint/2010/main" val="2050538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B349-C9BA-1B68-4072-D24C31B0D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0A484-F542-428C-27E9-C355C9907A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0112ED-B18E-39E8-3C96-E16945A49C8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solidFill>
                  <a:schemeClr val="accent1"/>
                </a:solidFill>
              </a:rPr>
              <a:t>Half of Cohort 1 and 2 students showed gains in awareness </a:t>
            </a:r>
            <a:r>
              <a:rPr lang="en-US" sz="1200" i="1">
                <a:solidFill>
                  <a:schemeClr val="bg2"/>
                </a:solidFill>
              </a:rPr>
              <a:t>(with another</a:t>
            </a:r>
            <a:r>
              <a:rPr lang="en-US" sz="1200" i="1" baseline="0">
                <a:solidFill>
                  <a:schemeClr val="bg2"/>
                </a:solidFill>
              </a:rPr>
              <a:t> 12% staying at the ceiling before and after Academy). </a:t>
            </a:r>
            <a:endParaRPr lang="en-US" i="1">
              <a:solidFill>
                <a:schemeClr val="bg2"/>
              </a:solidFill>
            </a:endParaRPr>
          </a:p>
          <a:p>
            <a:pPr marL="171450" indent="-171450">
              <a:buFont typeface="Wingdings" panose="05000000000000000000" pitchFamily="2" charset="2"/>
              <a:buChar char="ü"/>
            </a:pPr>
            <a:endParaRPr lang="en-US" sz="1200"/>
          </a:p>
          <a:p>
            <a:pPr marL="171450" indent="-171450">
              <a:buFont typeface="Wingdings" panose="05000000000000000000" pitchFamily="2" charset="2"/>
              <a:buChar char="ü"/>
            </a:pPr>
            <a:r>
              <a:rPr lang="en-US" sz="1200"/>
              <a:t>I know the skills needed for engineering careers. </a:t>
            </a:r>
          </a:p>
          <a:p>
            <a:pPr marL="171450" indent="-171450">
              <a:buFont typeface="Wingdings" panose="05000000000000000000" pitchFamily="2" charset="2"/>
              <a:buChar char="ü"/>
            </a:pPr>
            <a:r>
              <a:rPr lang="en-US" sz="1200"/>
              <a:t>Engineering is useful in helping to solve the problems of everyday life. </a:t>
            </a:r>
          </a:p>
          <a:p>
            <a:pPr marL="171450" indent="-171450">
              <a:buFont typeface="Wingdings" panose="05000000000000000000" pitchFamily="2" charset="2"/>
              <a:buChar char="ü"/>
            </a:pPr>
            <a:r>
              <a:rPr lang="en-US" sz="1200"/>
              <a:t>Engineers help make people's lives better. </a:t>
            </a:r>
          </a:p>
          <a:p>
            <a:pPr marL="171450" indent="-171450">
              <a:buFont typeface="Wingdings" panose="05000000000000000000" pitchFamily="2" charset="2"/>
              <a:buChar char="ü"/>
            </a:pPr>
            <a:r>
              <a:rPr lang="en-US" sz="1200"/>
              <a:t>Engineers are creative. </a:t>
            </a:r>
          </a:p>
          <a:p>
            <a:pPr marL="171450" indent="-171450">
              <a:buFont typeface="Wingdings" panose="05000000000000000000" pitchFamily="2" charset="2"/>
              <a:buChar char="ü"/>
            </a:pPr>
            <a:r>
              <a:rPr lang="en-US" sz="1200"/>
              <a:t>Engineers use science. </a:t>
            </a:r>
          </a:p>
          <a:p>
            <a:pPr marL="171450" indent="-171450">
              <a:buFont typeface="Wingdings" panose="05000000000000000000" pitchFamily="2" charset="2"/>
              <a:buChar char="ü"/>
            </a:pPr>
            <a:r>
              <a:rPr lang="en-US" sz="1200"/>
              <a:t>Engineers use mathematics. </a:t>
            </a:r>
          </a:p>
          <a:p>
            <a:pPr marL="171450" indent="-171450">
              <a:buFont typeface="Wingdings" panose="05000000000000000000" pitchFamily="2" charset="2"/>
              <a:buChar char="ü"/>
            </a:pPr>
            <a:r>
              <a:rPr lang="en-US" sz="1200"/>
              <a:t>There is more than one kind of engineer. </a:t>
            </a:r>
          </a:p>
          <a:p>
            <a:pPr marL="171450" indent="-171450">
              <a:buFont typeface="Wingdings" panose="05000000000000000000" pitchFamily="2" charset="2"/>
              <a:buChar char="ü"/>
            </a:pPr>
            <a:r>
              <a:rPr lang="en-US" sz="1200"/>
              <a:t>Engineers work in teams. </a:t>
            </a:r>
          </a:p>
        </p:txBody>
      </p:sp>
      <p:sp>
        <p:nvSpPr>
          <p:cNvPr id="4" name="Slide Number Placeholder 3">
            <a:extLst>
              <a:ext uri="{FF2B5EF4-FFF2-40B4-BE49-F238E27FC236}">
                <a16:creationId xmlns:a16="http://schemas.microsoft.com/office/drawing/2014/main" id="{EBFDAE34-C719-B5D2-F1E5-B5A29DAA88EA}"/>
              </a:ext>
            </a:extLst>
          </p:cNvPr>
          <p:cNvSpPr>
            <a:spLocks noGrp="1"/>
          </p:cNvSpPr>
          <p:nvPr>
            <p:ph type="sldNum" sz="quarter" idx="5"/>
          </p:nvPr>
        </p:nvSpPr>
        <p:spPr/>
        <p:txBody>
          <a:bodyPr/>
          <a:lstStyle/>
          <a:p>
            <a:fld id="{7E76CE24-D9F3-4B1E-937C-2350791BE8B0}" type="slidenum">
              <a:rPr lang="en-US" smtClean="0"/>
              <a:t>9</a:t>
            </a:fld>
            <a:endParaRPr lang="en-US"/>
          </a:p>
        </p:txBody>
      </p:sp>
    </p:spTree>
    <p:extLst>
      <p:ext uri="{BB962C8B-B14F-4D97-AF65-F5344CB8AC3E}">
        <p14:creationId xmlns:p14="http://schemas.microsoft.com/office/powerpoint/2010/main" val="203824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 image white logo">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BC9133-C9B4-EF9F-7EC6-6985EFF442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685800" y="1795303"/>
            <a:ext cx="8361498"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8361498" cy="2686539"/>
          </a:xfrm>
        </p:spPr>
        <p:txBody>
          <a:bodyPr wrap="square" lIns="0" rIns="90000" anchor="t">
            <a:noAutofit/>
          </a:bodyPr>
          <a:lstStyle>
            <a:lvl1pPr algn="l">
              <a:lnSpc>
                <a:spcPct val="100000"/>
              </a:lnSpc>
              <a:defRPr sz="52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12" name="Freeform 5">
            <a:extLst>
              <a:ext uri="{FF2B5EF4-FFF2-40B4-BE49-F238E27FC236}">
                <a16:creationId xmlns:a16="http://schemas.microsoft.com/office/drawing/2014/main" id="{6898E9CF-2634-6E46-91D1-17A4631F7702}"/>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51DF5719-C2EC-5DDC-779F-4C12854002FF}"/>
              </a:ext>
            </a:extLst>
          </p:cNvPr>
          <p:cNvSpPr txBox="1"/>
          <p:nvPr userDrawn="1"/>
        </p:nvSpPr>
        <p:spPr>
          <a:xfrm>
            <a:off x="2542478" y="6345044"/>
            <a:ext cx="0" cy="0"/>
          </a:xfrm>
          <a:prstGeom prst="rect">
            <a:avLst/>
          </a:prstGeom>
          <a:noFill/>
        </p:spPr>
        <p:txBody>
          <a:bodyPr wrap="none" rtlCol="0">
            <a:noAutofit/>
          </a:bodyPr>
          <a:lstStyle/>
          <a:p>
            <a:pPr algn="l">
              <a:spcBef>
                <a:spcPts val="1200"/>
              </a:spcBef>
            </a:pPr>
            <a:endParaRPr lang="en-US"/>
          </a:p>
        </p:txBody>
      </p:sp>
      <p:pic>
        <p:nvPicPr>
          <p:cNvPr id="5" name="Picture 4">
            <a:extLst>
              <a:ext uri="{FF2B5EF4-FFF2-40B4-BE49-F238E27FC236}">
                <a16:creationId xmlns:a16="http://schemas.microsoft.com/office/drawing/2014/main" id="{84524C67-28EF-F2E1-225F-3E9994FA6B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1188" y="934346"/>
            <a:ext cx="4475162" cy="443818"/>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C2288713-7FFB-6840-DBF5-48E74997F3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4975" y="5750268"/>
            <a:ext cx="3546475" cy="978931"/>
          </a:xfrm>
          <a:prstGeom prst="rect">
            <a:avLst/>
          </a:prstGeom>
        </p:spPr>
      </p:pic>
    </p:spTree>
    <p:extLst>
      <p:ext uri="{BB962C8B-B14F-4D97-AF65-F5344CB8AC3E}">
        <p14:creationId xmlns:p14="http://schemas.microsoft.com/office/powerpoint/2010/main" val="5322962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8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914EF6C6-BBC9-BD47-F597-C6BE01B8E97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1188" y="934346"/>
            <a:ext cx="4475162" cy="443817"/>
          </a:xfrm>
          <a:prstGeom prst="rect">
            <a:avLst/>
          </a:prstGeom>
        </p:spPr>
      </p:pic>
      <p:pic>
        <p:nvPicPr>
          <p:cNvPr id="3" name="Picture 2">
            <a:extLst>
              <a:ext uri="{FF2B5EF4-FFF2-40B4-BE49-F238E27FC236}">
                <a16:creationId xmlns:a16="http://schemas.microsoft.com/office/drawing/2014/main" id="{E21A89FE-9171-0F8D-B48E-8A748CAF61E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34975" y="5750268"/>
            <a:ext cx="3546475" cy="978930"/>
          </a:xfrm>
          <a:prstGeom prst="rect">
            <a:avLst/>
          </a:prstGeom>
        </p:spPr>
      </p:pic>
    </p:spTree>
    <p:extLst>
      <p:ext uri="{BB962C8B-B14F-4D97-AF65-F5344CB8AC3E}">
        <p14:creationId xmlns:p14="http://schemas.microsoft.com/office/powerpoint/2010/main" val="6290906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rt slide blue">
    <p:bg>
      <p:bgPr>
        <a:solidFill>
          <a:schemeClr val="tx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31354"/>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66EE4847-EDC0-684B-9AAE-D0F8A726D70A}"/>
              </a:ext>
            </a:extLst>
          </p:cNvPr>
          <p:cNvSpPr>
            <a:spLocks noGrp="1"/>
          </p:cNvSpPr>
          <p:nvPr>
            <p:ph type="title" hasCustomPrompt="1"/>
          </p:nvPr>
        </p:nvSpPr>
        <p:spPr>
          <a:xfrm>
            <a:off x="685800" y="405181"/>
            <a:ext cx="10432800" cy="908101"/>
          </a:xfrm>
        </p:spPr>
        <p:txBody>
          <a:bodyPr/>
          <a:lstStyle>
            <a:lvl1pPr>
              <a:lnSpc>
                <a:spcPct val="100000"/>
              </a:lnSpc>
              <a:spcBef>
                <a:spcPts val="0"/>
              </a:spcBef>
              <a:defRPr lang="en-GB" b="0" i="0" u="none" strike="noStrike" smtClean="0">
                <a:solidFill>
                  <a:schemeClr val="bg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1" name="Slide Number Placeholder 5">
            <a:extLst>
              <a:ext uri="{FF2B5EF4-FFF2-40B4-BE49-F238E27FC236}">
                <a16:creationId xmlns:a16="http://schemas.microsoft.com/office/drawing/2014/main" id="{E3954A4E-0D7F-6A42-BF7A-570D31FC49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descr="A black background with white text&#10;&#10;Description automatically generated">
            <a:extLst>
              <a:ext uri="{FF2B5EF4-FFF2-40B4-BE49-F238E27FC236}">
                <a16:creationId xmlns:a16="http://schemas.microsoft.com/office/drawing/2014/main" id="{59BD4098-967D-F7A3-7A0A-EEAD29E188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2930200182"/>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art slide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62525"/>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C2EC6BA5-3813-3A4C-9088-F24F3B28AF4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1" name="Slide Number Placeholder 5">
            <a:extLst>
              <a:ext uri="{FF2B5EF4-FFF2-40B4-BE49-F238E27FC236}">
                <a16:creationId xmlns:a16="http://schemas.microsoft.com/office/drawing/2014/main" id="{39952482-7538-044B-9859-8E01C8E7E73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8A9D0B2B-788F-4327-73DA-1D4A7CD5B8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1143544972"/>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35E854F1-77B4-4BE1-B66C-3A7ACFF0C38A}"/>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4" name="Slide Number Placeholder 5">
            <a:extLst>
              <a:ext uri="{FF2B5EF4-FFF2-40B4-BE49-F238E27FC236}">
                <a16:creationId xmlns:a16="http://schemas.microsoft.com/office/drawing/2014/main" id="{4732BF6D-0283-9241-A094-36593C034D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71B0051C-2581-BA62-4628-0777F6F7EB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9333926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5B08AC7F-FBB2-863B-244C-2DC42B03959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1406058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6" name="Slide Number Placeholder 5">
            <a:extLst>
              <a:ext uri="{FF2B5EF4-FFF2-40B4-BE49-F238E27FC236}">
                <a16:creationId xmlns:a16="http://schemas.microsoft.com/office/drawing/2014/main" id="{79A5C659-FD72-3445-8943-8DA1ABC905A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2DD338E9-8677-EBD4-FC52-B98B915E26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0687191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8" name="Slide Number Placeholder 5">
            <a:extLst>
              <a:ext uri="{FF2B5EF4-FFF2-40B4-BE49-F238E27FC236}">
                <a16:creationId xmlns:a16="http://schemas.microsoft.com/office/drawing/2014/main" id="{0788EFC2-0EFB-D144-A4A0-6D898CAB201C}"/>
              </a:ext>
            </a:extLst>
          </p:cNvPr>
          <p:cNvSpPr>
            <a:spLocks noGrp="1"/>
          </p:cNvSpPr>
          <p:nvPr>
            <p:ph type="sldNum" sz="quarter" idx="10"/>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50BF1B88-4BDD-6D89-611F-4D27250253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1992232832"/>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vl1pPr>
            <a:lvl2pPr>
              <a:spcBef>
                <a:spcPts val="700"/>
              </a:spcBef>
              <a:defRPr/>
            </a:lvl2pPr>
            <a:lvl3pPr>
              <a:spcBef>
                <a:spcPts val="700"/>
              </a:spcBef>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173DD54-2495-B44B-8373-3BC577FF2684}"/>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2D290387-04CD-2CFC-F641-22EFD478AE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14481715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2_Monogra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100122"/>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Monogra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157934"/>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Monogram + tag lin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17812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
        <p:nvSpPr>
          <p:cNvPr id="4" name="Freeform 5">
            <a:extLst>
              <a:ext uri="{FF2B5EF4-FFF2-40B4-BE49-F238E27FC236}">
                <a16:creationId xmlns:a16="http://schemas.microsoft.com/office/drawing/2014/main" id="{5AB315BC-BC5D-414C-AC3B-C2D112701874}"/>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3398E197-3BBE-574D-859D-47E670D41B43}"/>
              </a:ext>
            </a:extLst>
          </p:cNvPr>
          <p:cNvSpPr txBox="1"/>
          <p:nvPr userDrawn="1"/>
        </p:nvSpPr>
        <p:spPr>
          <a:xfrm>
            <a:off x="11452860" y="6435090"/>
            <a:ext cx="0" cy="0"/>
          </a:xfrm>
          <a:prstGeom prst="rect">
            <a:avLst/>
          </a:prstGeom>
          <a:noFill/>
        </p:spPr>
        <p:txBody>
          <a:bodyPr wrap="none" rtlCol="0">
            <a:noAutofit/>
          </a:bodyPr>
          <a:lstStyle/>
          <a:p>
            <a:pPr algn="l">
              <a:spcBef>
                <a:spcPts val="1200"/>
              </a:spcBef>
            </a:pPr>
            <a:endParaRPr lang="en-US"/>
          </a:p>
        </p:txBody>
      </p:sp>
      <p:sp>
        <p:nvSpPr>
          <p:cNvPr id="3" name="TextBox 2">
            <a:extLst>
              <a:ext uri="{FF2B5EF4-FFF2-40B4-BE49-F238E27FC236}">
                <a16:creationId xmlns:a16="http://schemas.microsoft.com/office/drawing/2014/main" id="{21838814-2758-F2D3-DB7F-A8245301774F}"/>
              </a:ext>
            </a:extLst>
          </p:cNvPr>
          <p:cNvSpPr txBox="1"/>
          <p:nvPr userDrawn="1"/>
        </p:nvSpPr>
        <p:spPr>
          <a:xfrm>
            <a:off x="1920240" y="6299200"/>
            <a:ext cx="0" cy="0"/>
          </a:xfrm>
          <a:prstGeom prst="rect">
            <a:avLst/>
          </a:prstGeom>
          <a:noFill/>
        </p:spPr>
        <p:txBody>
          <a:bodyPr wrap="none" rtlCol="0">
            <a:noAutofit/>
          </a:bodyPr>
          <a:lstStyle/>
          <a:p>
            <a:pPr algn="l">
              <a:spcBef>
                <a:spcPts val="1200"/>
              </a:spcBef>
            </a:pPr>
            <a:endParaRPr lang="en-US"/>
          </a:p>
        </p:txBody>
      </p:sp>
      <p:pic>
        <p:nvPicPr>
          <p:cNvPr id="7" name="Picture 6" descr="A black background with white text&#10;&#10;Description automatically generated">
            <a:extLst>
              <a:ext uri="{FF2B5EF4-FFF2-40B4-BE49-F238E27FC236}">
                <a16:creationId xmlns:a16="http://schemas.microsoft.com/office/drawing/2014/main" id="{082D3498-4806-0E50-3EFB-8788690A9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3953792822"/>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Monogram">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673367"/>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685800" y="1795303"/>
            <a:ext cx="8361498"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8361498" cy="2686539"/>
          </a:xfrm>
        </p:spPr>
        <p:txBody>
          <a:bodyPr wrap="square" lIns="0" rIns="90000" anchor="t">
            <a:noAutofit/>
          </a:bodyPr>
          <a:lstStyle>
            <a:lvl1pPr algn="l">
              <a:lnSpc>
                <a:spcPct val="100000"/>
              </a:lnSpc>
              <a:defRPr sz="52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12" name="Freeform 5">
            <a:extLst>
              <a:ext uri="{FF2B5EF4-FFF2-40B4-BE49-F238E27FC236}">
                <a16:creationId xmlns:a16="http://schemas.microsoft.com/office/drawing/2014/main" id="{6898E9CF-2634-6E46-91D1-17A4631F7702}"/>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164476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3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790226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271321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2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456115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4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713442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5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901800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6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961599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7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116192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8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622359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Box 10">
            <a:extLst>
              <a:ext uri="{FF2B5EF4-FFF2-40B4-BE49-F238E27FC236}">
                <a16:creationId xmlns:a16="http://schemas.microsoft.com/office/drawing/2014/main" id="{4E4CCA01-C512-4541-90C9-5C6E0BF38B57}"/>
              </a:ext>
            </a:extLst>
          </p:cNvPr>
          <p:cNvSpPr txBox="1"/>
          <p:nvPr userDrawn="1"/>
        </p:nvSpPr>
        <p:spPr>
          <a:xfrm>
            <a:off x="4454244" y="6504252"/>
            <a:ext cx="4032524" cy="353748"/>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US" sz="850">
                <a:solidFill>
                  <a:schemeClr val="tx1"/>
                </a:solidFill>
                <a:latin typeface="GE Inspira Sans" panose="020B0503060000000003" pitchFamily="34" charset="77"/>
              </a:rPr>
            </a:br>
            <a:r>
              <a:rPr lang="en-US" sz="850">
                <a:solidFill>
                  <a:schemeClr val="tx1"/>
                </a:solidFill>
                <a:latin typeface="GE Inspira Sans" panose="020B0503060000000003" pitchFamily="34" charset="77"/>
              </a:rPr>
              <a:t>Placeholder confidentiality disclosure. Edit or delete from master slide if not needed.</a:t>
            </a:r>
            <a:endParaRPr lang="en-CA" sz="850">
              <a:solidFill>
                <a:schemeClr val="tx1"/>
              </a:solidFill>
              <a:latin typeface="GE Inspira Sans" panose="020B0503060000000003" pitchFamily="34" charset="77"/>
            </a:endParaRPr>
          </a:p>
          <a:p>
            <a:pPr algn="ctr"/>
            <a:endParaRPr lang="en-US" sz="850">
              <a:solidFill>
                <a:schemeClr val="tx1"/>
              </a:solidFill>
              <a:latin typeface="GE Inspira Sans" panose="020B0503060000000003" pitchFamily="34" charset="77"/>
            </a:endParaRPr>
          </a:p>
        </p:txBody>
      </p:sp>
      <p:sp>
        <p:nvSpPr>
          <p:cNvPr id="5" name="Freeform 5">
            <a:extLst>
              <a:ext uri="{FF2B5EF4-FFF2-40B4-BE49-F238E27FC236}">
                <a16:creationId xmlns:a16="http://schemas.microsoft.com/office/drawing/2014/main" id="{62201507-2B1A-A741-AFCF-89050BDD99BD}"/>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5884BF85-038A-1D40-70F6-831EFF9AD79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670019266"/>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
        <p:nvSpPr>
          <p:cNvPr id="4" name="Freeform 5">
            <a:extLst>
              <a:ext uri="{FF2B5EF4-FFF2-40B4-BE49-F238E27FC236}">
                <a16:creationId xmlns:a16="http://schemas.microsoft.com/office/drawing/2014/main" id="{5AB315BC-BC5D-414C-AC3B-C2D112701874}"/>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3398E197-3BBE-574D-859D-47E670D41B43}"/>
              </a:ext>
            </a:extLst>
          </p:cNvPr>
          <p:cNvSpPr txBox="1"/>
          <p:nvPr userDrawn="1"/>
        </p:nvSpPr>
        <p:spPr>
          <a:xfrm>
            <a:off x="11452860" y="6435090"/>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2019213528"/>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Box 10">
            <a:extLst>
              <a:ext uri="{FF2B5EF4-FFF2-40B4-BE49-F238E27FC236}">
                <a16:creationId xmlns:a16="http://schemas.microsoft.com/office/drawing/2014/main" id="{4E4CCA01-C512-4541-90C9-5C6E0BF38B57}"/>
              </a:ext>
            </a:extLst>
          </p:cNvPr>
          <p:cNvSpPr txBox="1"/>
          <p:nvPr userDrawn="1"/>
        </p:nvSpPr>
        <p:spPr>
          <a:xfrm>
            <a:off x="4454244" y="6504252"/>
            <a:ext cx="4032524" cy="353748"/>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US" sz="850">
                <a:solidFill>
                  <a:schemeClr val="tx1"/>
                </a:solidFill>
                <a:latin typeface="GE Inspira Sans" panose="020B0503060000000003" pitchFamily="34" charset="77"/>
              </a:rPr>
            </a:br>
            <a:r>
              <a:rPr lang="en-US" sz="850">
                <a:solidFill>
                  <a:schemeClr val="tx1"/>
                </a:solidFill>
                <a:latin typeface="GE Inspira Sans" panose="020B0503060000000003" pitchFamily="34" charset="77"/>
              </a:rPr>
              <a:t>Placeholder confidentiality disclosure. Edit or delete from master slide if not needed.</a:t>
            </a:r>
            <a:endParaRPr lang="en-CA" sz="850">
              <a:solidFill>
                <a:schemeClr val="tx1"/>
              </a:solidFill>
              <a:latin typeface="GE Inspira Sans" panose="020B0503060000000003" pitchFamily="34" charset="77"/>
            </a:endParaRPr>
          </a:p>
          <a:p>
            <a:pPr algn="ctr"/>
            <a:endParaRPr lang="en-US" sz="850">
              <a:solidFill>
                <a:schemeClr val="tx1"/>
              </a:solidFill>
              <a:latin typeface="GE Inspira Sans" panose="020B0503060000000003" pitchFamily="34" charset="77"/>
            </a:endParaRPr>
          </a:p>
        </p:txBody>
      </p:sp>
      <p:sp>
        <p:nvSpPr>
          <p:cNvPr id="5" name="Freeform 5">
            <a:extLst>
              <a:ext uri="{FF2B5EF4-FFF2-40B4-BE49-F238E27FC236}">
                <a16:creationId xmlns:a16="http://schemas.microsoft.com/office/drawing/2014/main" id="{62201507-2B1A-A741-AFCF-89050BDD99BD}"/>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81007395"/>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2_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EEC3C0B5-BDFC-4649-8413-083A56DD27D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D32A13C9-9B1B-3241-9FF7-AB653C2E600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390467296"/>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3_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40EE56F9-A9D0-AF47-B6A1-83F9DDCE97B0}"/>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2AE59ECD-5CB5-C848-97D8-FAE643322193}"/>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696950717"/>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4_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6" name="Freeform 5">
            <a:extLst>
              <a:ext uri="{FF2B5EF4-FFF2-40B4-BE49-F238E27FC236}">
                <a16:creationId xmlns:a16="http://schemas.microsoft.com/office/drawing/2014/main" id="{824F467C-7ED2-B647-B3D6-75B313D8FE78}"/>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002D5D"/>
          </a:solidFill>
          <a:ln w="12700">
            <a:solidFill>
              <a:srgbClr val="002D5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5">
            <a:extLst>
              <a:ext uri="{FF2B5EF4-FFF2-40B4-BE49-F238E27FC236}">
                <a16:creationId xmlns:a16="http://schemas.microsoft.com/office/drawing/2014/main" id="{5F3B3AA1-75B7-B64B-BF95-E2B6297E0CC6}"/>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2D5D"/>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198096127"/>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5_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6F26DEBB-1B15-C742-8A8A-69D6E540D59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8262F615-729C-DC4F-B4B8-EF55D7AC59C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29741278"/>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slide – image white logo">
    <p:bg>
      <p:bgPr>
        <a:solidFill>
          <a:srgbClr val="005CB9"/>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70A636B-FD95-4049-A6D0-16E4D358EEDE}"/>
              </a:ext>
            </a:extLst>
          </p:cNvPr>
          <p:cNvSpPr>
            <a:spLocks noGrp="1"/>
          </p:cNvSpPr>
          <p:nvPr>
            <p:ph type="pic" sz="quarter" idx="18"/>
          </p:nvPr>
        </p:nvSpPr>
        <p:spPr>
          <a:xfrm>
            <a:off x="0" y="0"/>
            <a:ext cx="12192000" cy="6858000"/>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bg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2" name="TextBox 1">
            <a:extLst>
              <a:ext uri="{FF2B5EF4-FFF2-40B4-BE49-F238E27FC236}">
                <a16:creationId xmlns:a16="http://schemas.microsoft.com/office/drawing/2014/main" id="{25230B5E-54C9-2F45-8178-8DFD3ACB52A9}"/>
              </a:ext>
            </a:extLst>
          </p:cNvPr>
          <p:cNvSpPr txBox="1"/>
          <p:nvPr userDrawn="1"/>
        </p:nvSpPr>
        <p:spPr>
          <a:xfrm>
            <a:off x="12344400" y="5918886"/>
            <a:ext cx="0" cy="0"/>
          </a:xfrm>
          <a:prstGeom prst="rect">
            <a:avLst/>
          </a:prstGeom>
          <a:noFill/>
        </p:spPr>
        <p:txBody>
          <a:bodyPr wrap="none" rtlCol="0">
            <a:noAutofit/>
          </a:bodyPr>
          <a:lstStyle/>
          <a:p>
            <a:pPr algn="l">
              <a:spcBef>
                <a:spcPts val="1200"/>
              </a:spcBef>
            </a:pPr>
            <a:endParaRPr lang="en-US">
              <a:solidFill>
                <a:schemeClr val="bg1"/>
              </a:solidFill>
            </a:endParaRPr>
          </a:p>
        </p:txBody>
      </p:sp>
      <p:pic>
        <p:nvPicPr>
          <p:cNvPr id="4" name="Picture 3">
            <a:extLst>
              <a:ext uri="{FF2B5EF4-FFF2-40B4-BE49-F238E27FC236}">
                <a16:creationId xmlns:a16="http://schemas.microsoft.com/office/drawing/2014/main" id="{00BD3C54-84C7-4A4B-8FE0-DF67E95C5F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43600"/>
            <a:ext cx="12192000" cy="914400"/>
          </a:xfrm>
          <a:prstGeom prst="rect">
            <a:avLst/>
          </a:prstGeom>
        </p:spPr>
      </p:pic>
      <p:sp>
        <p:nvSpPr>
          <p:cNvPr id="17" name="Slide Number Placeholder 5">
            <a:extLst>
              <a:ext uri="{FF2B5EF4-FFF2-40B4-BE49-F238E27FC236}">
                <a16:creationId xmlns:a16="http://schemas.microsoft.com/office/drawing/2014/main" id="{74815102-AD5D-244E-AC04-FE5F43B1A2A5}"/>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
        <p:nvSpPr>
          <p:cNvPr id="16" name="Freeform 5">
            <a:extLst>
              <a:ext uri="{FF2B5EF4-FFF2-40B4-BE49-F238E27FC236}">
                <a16:creationId xmlns:a16="http://schemas.microsoft.com/office/drawing/2014/main" id="{85A8C654-77D7-6D4E-A5A6-989688381491}"/>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32314658"/>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resenter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576EC2DB-C13E-2F44-BB7A-EA4D2C94710F}"/>
              </a:ext>
            </a:extLst>
          </p:cNvPr>
          <p:cNvSpPr>
            <a:spLocks noGrp="1" noChangeAspect="1"/>
          </p:cNvSpPr>
          <p:nvPr>
            <p:ph type="pic" sz="quarter" idx="18" hasCustomPrompt="1"/>
          </p:nvPr>
        </p:nvSpPr>
        <p:spPr>
          <a:xfrm>
            <a:off x="685800" y="1783764"/>
            <a:ext cx="933498"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61" name="Title 21">
            <a:extLst>
              <a:ext uri="{FF2B5EF4-FFF2-40B4-BE49-F238E27FC236}">
                <a16:creationId xmlns:a16="http://schemas.microsoft.com/office/drawing/2014/main" id="{78720D93-187A-944C-8989-F1B46C07F27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for presenters, click to add text </a:t>
            </a:r>
            <a:br>
              <a:rPr lang="en-US"/>
            </a:br>
            <a:r>
              <a:rPr lang="en-US"/>
              <a:t>Lorem ipsum dolor sit amet, consetetur sadipscing elitr, sed diam</a:t>
            </a:r>
          </a:p>
        </p:txBody>
      </p:sp>
      <p:sp>
        <p:nvSpPr>
          <p:cNvPr id="100" name="Text Placeholder 10">
            <a:extLst>
              <a:ext uri="{FF2B5EF4-FFF2-40B4-BE49-F238E27FC236}">
                <a16:creationId xmlns:a16="http://schemas.microsoft.com/office/drawing/2014/main" id="{CD21224E-74B1-D344-A0BA-6B6D41A6C918}"/>
              </a:ext>
            </a:extLst>
          </p:cNvPr>
          <p:cNvSpPr>
            <a:spLocks noGrp="1" noChangeAspect="1"/>
          </p:cNvSpPr>
          <p:nvPr>
            <p:ph type="body" sz="quarter" idx="69" hasCustomPrompt="1"/>
          </p:nvPr>
        </p:nvSpPr>
        <p:spPr>
          <a:xfrm>
            <a:off x="1778960" y="2364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1" name="Text Placeholder 14">
            <a:extLst>
              <a:ext uri="{FF2B5EF4-FFF2-40B4-BE49-F238E27FC236}">
                <a16:creationId xmlns:a16="http://schemas.microsoft.com/office/drawing/2014/main" id="{C0F407B7-36FF-E74E-87D8-4527EB868169}"/>
              </a:ext>
            </a:extLst>
          </p:cNvPr>
          <p:cNvSpPr>
            <a:spLocks noGrp="1" noChangeAspect="1"/>
          </p:cNvSpPr>
          <p:nvPr>
            <p:ph type="body" sz="quarter" idx="70" hasCustomPrompt="1"/>
          </p:nvPr>
        </p:nvSpPr>
        <p:spPr>
          <a:xfrm>
            <a:off x="1778960" y="1784806"/>
            <a:ext cx="2286926" cy="159040"/>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02" name="Text Placeholder 16">
            <a:extLst>
              <a:ext uri="{FF2B5EF4-FFF2-40B4-BE49-F238E27FC236}">
                <a16:creationId xmlns:a16="http://schemas.microsoft.com/office/drawing/2014/main" id="{AAE8B8F8-3416-684D-AA10-E8D628F1912F}"/>
              </a:ext>
            </a:extLst>
          </p:cNvPr>
          <p:cNvSpPr>
            <a:spLocks noGrp="1" noChangeAspect="1"/>
          </p:cNvSpPr>
          <p:nvPr>
            <p:ph type="body" sz="quarter" idx="71" hasCustomPrompt="1"/>
          </p:nvPr>
        </p:nvSpPr>
        <p:spPr>
          <a:xfrm>
            <a:off x="1778960"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07" name="Picture Placeholder 2">
            <a:extLst>
              <a:ext uri="{FF2B5EF4-FFF2-40B4-BE49-F238E27FC236}">
                <a16:creationId xmlns:a16="http://schemas.microsoft.com/office/drawing/2014/main" id="{B8E93E53-0A2D-D440-9DA2-3901C34407B4}"/>
              </a:ext>
            </a:extLst>
          </p:cNvPr>
          <p:cNvSpPr>
            <a:spLocks noGrp="1" noChangeAspect="1"/>
          </p:cNvSpPr>
          <p:nvPr>
            <p:ph type="pic" sz="quarter" idx="72" hasCustomPrompt="1"/>
          </p:nvPr>
        </p:nvSpPr>
        <p:spPr>
          <a:xfrm>
            <a:off x="687425" y="3304006"/>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08" name="Text Placeholder 10">
            <a:extLst>
              <a:ext uri="{FF2B5EF4-FFF2-40B4-BE49-F238E27FC236}">
                <a16:creationId xmlns:a16="http://schemas.microsoft.com/office/drawing/2014/main" id="{A04F3E3E-8E64-1A40-B3CB-28F23156DAEC}"/>
              </a:ext>
            </a:extLst>
          </p:cNvPr>
          <p:cNvSpPr>
            <a:spLocks noGrp="1" noChangeAspect="1"/>
          </p:cNvSpPr>
          <p:nvPr>
            <p:ph type="body" sz="quarter" idx="73" hasCustomPrompt="1"/>
          </p:nvPr>
        </p:nvSpPr>
        <p:spPr>
          <a:xfrm>
            <a:off x="1778235"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9" name="Text Placeholder 14">
            <a:extLst>
              <a:ext uri="{FF2B5EF4-FFF2-40B4-BE49-F238E27FC236}">
                <a16:creationId xmlns:a16="http://schemas.microsoft.com/office/drawing/2014/main" id="{1DD593BA-417E-B94B-AC0D-DC7E89DED177}"/>
              </a:ext>
            </a:extLst>
          </p:cNvPr>
          <p:cNvSpPr>
            <a:spLocks noGrp="1" noChangeAspect="1"/>
          </p:cNvSpPr>
          <p:nvPr>
            <p:ph type="body" sz="quarter" idx="74" hasCustomPrompt="1"/>
          </p:nvPr>
        </p:nvSpPr>
        <p:spPr>
          <a:xfrm>
            <a:off x="1778235" y="330388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0" name="Text Placeholder 16">
            <a:extLst>
              <a:ext uri="{FF2B5EF4-FFF2-40B4-BE49-F238E27FC236}">
                <a16:creationId xmlns:a16="http://schemas.microsoft.com/office/drawing/2014/main" id="{399257F1-DCFA-1347-8512-FDF8C9537DCA}"/>
              </a:ext>
            </a:extLst>
          </p:cNvPr>
          <p:cNvSpPr>
            <a:spLocks noGrp="1" noChangeAspect="1"/>
          </p:cNvSpPr>
          <p:nvPr>
            <p:ph type="body" sz="quarter" idx="75" hasCustomPrompt="1"/>
          </p:nvPr>
        </p:nvSpPr>
        <p:spPr>
          <a:xfrm>
            <a:off x="1778235"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15" name="Picture Placeholder 2">
            <a:extLst>
              <a:ext uri="{FF2B5EF4-FFF2-40B4-BE49-F238E27FC236}">
                <a16:creationId xmlns:a16="http://schemas.microsoft.com/office/drawing/2014/main" id="{ECCFAA26-228F-DB41-8476-05C76288D5E7}"/>
              </a:ext>
            </a:extLst>
          </p:cNvPr>
          <p:cNvSpPr>
            <a:spLocks noGrp="1" noChangeAspect="1"/>
          </p:cNvSpPr>
          <p:nvPr>
            <p:ph type="pic" sz="quarter" idx="76" hasCustomPrompt="1"/>
          </p:nvPr>
        </p:nvSpPr>
        <p:spPr>
          <a:xfrm>
            <a:off x="687425"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116" name="Text Placeholder 10">
            <a:extLst>
              <a:ext uri="{FF2B5EF4-FFF2-40B4-BE49-F238E27FC236}">
                <a16:creationId xmlns:a16="http://schemas.microsoft.com/office/drawing/2014/main" id="{90E32973-9B95-C94A-A2AB-BC5B374C3A71}"/>
              </a:ext>
            </a:extLst>
          </p:cNvPr>
          <p:cNvSpPr>
            <a:spLocks noGrp="1" noChangeAspect="1"/>
          </p:cNvSpPr>
          <p:nvPr>
            <p:ph type="body" sz="quarter" idx="77" hasCustomPrompt="1"/>
          </p:nvPr>
        </p:nvSpPr>
        <p:spPr>
          <a:xfrm>
            <a:off x="1778235"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17" name="Text Placeholder 14">
            <a:extLst>
              <a:ext uri="{FF2B5EF4-FFF2-40B4-BE49-F238E27FC236}">
                <a16:creationId xmlns:a16="http://schemas.microsoft.com/office/drawing/2014/main" id="{D1EC174D-8B2F-5942-981E-94D88E882D65}"/>
              </a:ext>
            </a:extLst>
          </p:cNvPr>
          <p:cNvSpPr>
            <a:spLocks noGrp="1" noChangeAspect="1"/>
          </p:cNvSpPr>
          <p:nvPr>
            <p:ph type="body" sz="quarter" idx="78" hasCustomPrompt="1"/>
          </p:nvPr>
        </p:nvSpPr>
        <p:spPr>
          <a:xfrm>
            <a:off x="1778235"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8" name="Text Placeholder 16">
            <a:extLst>
              <a:ext uri="{FF2B5EF4-FFF2-40B4-BE49-F238E27FC236}">
                <a16:creationId xmlns:a16="http://schemas.microsoft.com/office/drawing/2014/main" id="{92D2280F-BA83-944F-B49B-6442F7631128}"/>
              </a:ext>
            </a:extLst>
          </p:cNvPr>
          <p:cNvSpPr>
            <a:spLocks noGrp="1" noChangeAspect="1"/>
          </p:cNvSpPr>
          <p:nvPr>
            <p:ph type="body" sz="quarter" idx="79" hasCustomPrompt="1"/>
          </p:nvPr>
        </p:nvSpPr>
        <p:spPr>
          <a:xfrm>
            <a:off x="1778235"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21" name="Picture Placeholder 2">
            <a:extLst>
              <a:ext uri="{FF2B5EF4-FFF2-40B4-BE49-F238E27FC236}">
                <a16:creationId xmlns:a16="http://schemas.microsoft.com/office/drawing/2014/main" id="{052B5D5C-C35D-454A-8B07-42E2A29F74EA}"/>
              </a:ext>
            </a:extLst>
          </p:cNvPr>
          <p:cNvSpPr>
            <a:spLocks noGrp="1" noChangeAspect="1"/>
          </p:cNvSpPr>
          <p:nvPr>
            <p:ph type="pic" sz="quarter" idx="80"/>
          </p:nvPr>
        </p:nvSpPr>
        <p:spPr>
          <a:xfrm>
            <a:off x="4433186" y="1783764"/>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5" name="Picture Placeholder 2">
            <a:extLst>
              <a:ext uri="{FF2B5EF4-FFF2-40B4-BE49-F238E27FC236}">
                <a16:creationId xmlns:a16="http://schemas.microsoft.com/office/drawing/2014/main" id="{3B06F66A-AEB8-6041-86A7-8997213BBE77}"/>
              </a:ext>
            </a:extLst>
          </p:cNvPr>
          <p:cNvSpPr>
            <a:spLocks noGrp="1" noChangeAspect="1"/>
          </p:cNvSpPr>
          <p:nvPr>
            <p:ph type="pic" sz="quarter" idx="84" hasCustomPrompt="1"/>
          </p:nvPr>
        </p:nvSpPr>
        <p:spPr>
          <a:xfrm>
            <a:off x="4433186" y="3303880"/>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4" name="Picture Placeholder 2">
            <a:extLst>
              <a:ext uri="{FF2B5EF4-FFF2-40B4-BE49-F238E27FC236}">
                <a16:creationId xmlns:a16="http://schemas.microsoft.com/office/drawing/2014/main" id="{131AA6AB-69D3-4647-8493-7841D303A711}"/>
              </a:ext>
            </a:extLst>
          </p:cNvPr>
          <p:cNvSpPr>
            <a:spLocks noGrp="1" noChangeAspect="1"/>
          </p:cNvSpPr>
          <p:nvPr>
            <p:ph type="pic" sz="quarter" idx="92" hasCustomPrompt="1"/>
          </p:nvPr>
        </p:nvSpPr>
        <p:spPr>
          <a:xfrm>
            <a:off x="8175193" y="1779268"/>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8" name="Picture Placeholder 2">
            <a:extLst>
              <a:ext uri="{FF2B5EF4-FFF2-40B4-BE49-F238E27FC236}">
                <a16:creationId xmlns:a16="http://schemas.microsoft.com/office/drawing/2014/main" id="{163F9142-E903-2940-B113-F58C6326B033}"/>
              </a:ext>
            </a:extLst>
          </p:cNvPr>
          <p:cNvSpPr>
            <a:spLocks noGrp="1" noChangeAspect="1"/>
          </p:cNvSpPr>
          <p:nvPr>
            <p:ph type="pic" sz="quarter" idx="96" hasCustomPrompt="1"/>
          </p:nvPr>
        </p:nvSpPr>
        <p:spPr>
          <a:xfrm>
            <a:off x="8176072" y="3299384"/>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42" name="Picture Placeholder 2">
            <a:extLst>
              <a:ext uri="{FF2B5EF4-FFF2-40B4-BE49-F238E27FC236}">
                <a16:creationId xmlns:a16="http://schemas.microsoft.com/office/drawing/2014/main" id="{281F52CE-4DC4-5C4B-9E55-3FB69BEFD6DD}"/>
              </a:ext>
            </a:extLst>
          </p:cNvPr>
          <p:cNvSpPr>
            <a:spLocks noGrp="1" noChangeAspect="1"/>
          </p:cNvSpPr>
          <p:nvPr>
            <p:ph type="pic" sz="quarter" idx="100" hasCustomPrompt="1"/>
          </p:nvPr>
        </p:nvSpPr>
        <p:spPr>
          <a:xfrm>
            <a:off x="8176072" y="4822314"/>
            <a:ext cx="933498"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59" name="Text Placeholder 10">
            <a:extLst>
              <a:ext uri="{FF2B5EF4-FFF2-40B4-BE49-F238E27FC236}">
                <a16:creationId xmlns:a16="http://schemas.microsoft.com/office/drawing/2014/main" id="{33E4A2AE-7E17-4C4F-A275-48DFCEFD9417}"/>
              </a:ext>
            </a:extLst>
          </p:cNvPr>
          <p:cNvSpPr>
            <a:spLocks noGrp="1" noChangeAspect="1"/>
          </p:cNvSpPr>
          <p:nvPr>
            <p:ph type="body" sz="quarter" idx="104" hasCustomPrompt="1"/>
          </p:nvPr>
        </p:nvSpPr>
        <p:spPr>
          <a:xfrm>
            <a:off x="5519364" y="2364406"/>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0" name="Text Placeholder 14">
            <a:extLst>
              <a:ext uri="{FF2B5EF4-FFF2-40B4-BE49-F238E27FC236}">
                <a16:creationId xmlns:a16="http://schemas.microsoft.com/office/drawing/2014/main" id="{FE2BC6BF-6673-7341-B628-6033D4D92490}"/>
              </a:ext>
            </a:extLst>
          </p:cNvPr>
          <p:cNvSpPr>
            <a:spLocks noGrp="1" noChangeAspect="1"/>
          </p:cNvSpPr>
          <p:nvPr>
            <p:ph type="body" sz="quarter" idx="105" hasCustomPrompt="1"/>
          </p:nvPr>
        </p:nvSpPr>
        <p:spPr>
          <a:xfrm>
            <a:off x="5519364" y="17848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1" name="Text Placeholder 16">
            <a:extLst>
              <a:ext uri="{FF2B5EF4-FFF2-40B4-BE49-F238E27FC236}">
                <a16:creationId xmlns:a16="http://schemas.microsoft.com/office/drawing/2014/main" id="{D1370357-7BD8-0A4C-9686-8F7BA24345FF}"/>
              </a:ext>
            </a:extLst>
          </p:cNvPr>
          <p:cNvSpPr>
            <a:spLocks noGrp="1" noChangeAspect="1"/>
          </p:cNvSpPr>
          <p:nvPr>
            <p:ph type="body" sz="quarter" idx="106" hasCustomPrompt="1"/>
          </p:nvPr>
        </p:nvSpPr>
        <p:spPr>
          <a:xfrm>
            <a:off x="5518615"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2" name="Text Placeholder 10">
            <a:extLst>
              <a:ext uri="{FF2B5EF4-FFF2-40B4-BE49-F238E27FC236}">
                <a16:creationId xmlns:a16="http://schemas.microsoft.com/office/drawing/2014/main" id="{C8A10C82-9413-FB4A-BCA8-7E1355023917}"/>
              </a:ext>
            </a:extLst>
          </p:cNvPr>
          <p:cNvSpPr>
            <a:spLocks noGrp="1" noChangeAspect="1"/>
          </p:cNvSpPr>
          <p:nvPr>
            <p:ph type="body" sz="quarter" idx="107" hasCustomPrompt="1"/>
          </p:nvPr>
        </p:nvSpPr>
        <p:spPr>
          <a:xfrm>
            <a:off x="5519364"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3" name="Text Placeholder 14">
            <a:extLst>
              <a:ext uri="{FF2B5EF4-FFF2-40B4-BE49-F238E27FC236}">
                <a16:creationId xmlns:a16="http://schemas.microsoft.com/office/drawing/2014/main" id="{A78F47B2-2846-714D-AC79-DE277B846609}"/>
              </a:ext>
            </a:extLst>
          </p:cNvPr>
          <p:cNvSpPr>
            <a:spLocks noGrp="1" noChangeAspect="1"/>
          </p:cNvSpPr>
          <p:nvPr>
            <p:ph type="body" sz="quarter" idx="108" hasCustomPrompt="1"/>
          </p:nvPr>
        </p:nvSpPr>
        <p:spPr>
          <a:xfrm>
            <a:off x="5519364" y="33040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4" name="Text Placeholder 16">
            <a:extLst>
              <a:ext uri="{FF2B5EF4-FFF2-40B4-BE49-F238E27FC236}">
                <a16:creationId xmlns:a16="http://schemas.microsoft.com/office/drawing/2014/main" id="{5887964F-FA09-CC4C-B5EC-FC3C36876447}"/>
              </a:ext>
            </a:extLst>
          </p:cNvPr>
          <p:cNvSpPr>
            <a:spLocks noGrp="1" noChangeAspect="1"/>
          </p:cNvSpPr>
          <p:nvPr>
            <p:ph type="body" sz="quarter" idx="109" hasCustomPrompt="1"/>
          </p:nvPr>
        </p:nvSpPr>
        <p:spPr>
          <a:xfrm>
            <a:off x="5519364"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5" name="Text Placeholder 10">
            <a:extLst>
              <a:ext uri="{FF2B5EF4-FFF2-40B4-BE49-F238E27FC236}">
                <a16:creationId xmlns:a16="http://schemas.microsoft.com/office/drawing/2014/main" id="{5F01192D-829F-A94D-AAA6-AE92C5F5904D}"/>
              </a:ext>
            </a:extLst>
          </p:cNvPr>
          <p:cNvSpPr>
            <a:spLocks noGrp="1" noChangeAspect="1"/>
          </p:cNvSpPr>
          <p:nvPr>
            <p:ph type="body" sz="quarter" idx="110" hasCustomPrompt="1"/>
          </p:nvPr>
        </p:nvSpPr>
        <p:spPr>
          <a:xfrm>
            <a:off x="5519364"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6" name="Text Placeholder 14">
            <a:extLst>
              <a:ext uri="{FF2B5EF4-FFF2-40B4-BE49-F238E27FC236}">
                <a16:creationId xmlns:a16="http://schemas.microsoft.com/office/drawing/2014/main" id="{6530C860-E40B-7E40-96E6-21DFFF4E6CD8}"/>
              </a:ext>
            </a:extLst>
          </p:cNvPr>
          <p:cNvSpPr>
            <a:spLocks noGrp="1" noChangeAspect="1"/>
          </p:cNvSpPr>
          <p:nvPr>
            <p:ph type="body" sz="quarter" idx="111" hasCustomPrompt="1"/>
          </p:nvPr>
        </p:nvSpPr>
        <p:spPr>
          <a:xfrm>
            <a:off x="5519364"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7" name="Text Placeholder 16">
            <a:extLst>
              <a:ext uri="{FF2B5EF4-FFF2-40B4-BE49-F238E27FC236}">
                <a16:creationId xmlns:a16="http://schemas.microsoft.com/office/drawing/2014/main" id="{11972ADC-C30C-AD40-8926-B29D21EE6CDC}"/>
              </a:ext>
            </a:extLst>
          </p:cNvPr>
          <p:cNvSpPr>
            <a:spLocks noGrp="1" noChangeAspect="1"/>
          </p:cNvSpPr>
          <p:nvPr>
            <p:ph type="body" sz="quarter" idx="112" hasCustomPrompt="1"/>
          </p:nvPr>
        </p:nvSpPr>
        <p:spPr>
          <a:xfrm>
            <a:off x="5519364"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77" name="Text Placeholder 10">
            <a:extLst>
              <a:ext uri="{FF2B5EF4-FFF2-40B4-BE49-F238E27FC236}">
                <a16:creationId xmlns:a16="http://schemas.microsoft.com/office/drawing/2014/main" id="{66B1BC70-1EDC-A848-AC69-002510C8E60C}"/>
              </a:ext>
            </a:extLst>
          </p:cNvPr>
          <p:cNvSpPr>
            <a:spLocks noGrp="1" noChangeAspect="1"/>
          </p:cNvSpPr>
          <p:nvPr>
            <p:ph type="body" sz="quarter" idx="113" hasCustomPrompt="1"/>
          </p:nvPr>
        </p:nvSpPr>
        <p:spPr>
          <a:xfrm>
            <a:off x="9256924" y="2359910"/>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78" name="Text Placeholder 14">
            <a:extLst>
              <a:ext uri="{FF2B5EF4-FFF2-40B4-BE49-F238E27FC236}">
                <a16:creationId xmlns:a16="http://schemas.microsoft.com/office/drawing/2014/main" id="{65FB4B36-B2A2-A745-9801-270C3AECD8AA}"/>
              </a:ext>
            </a:extLst>
          </p:cNvPr>
          <p:cNvSpPr>
            <a:spLocks noGrp="1" noChangeAspect="1"/>
          </p:cNvSpPr>
          <p:nvPr>
            <p:ph type="body" sz="quarter" idx="114" hasCustomPrompt="1"/>
          </p:nvPr>
        </p:nvSpPr>
        <p:spPr>
          <a:xfrm>
            <a:off x="9256924" y="17803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79" name="Text Placeholder 16">
            <a:extLst>
              <a:ext uri="{FF2B5EF4-FFF2-40B4-BE49-F238E27FC236}">
                <a16:creationId xmlns:a16="http://schemas.microsoft.com/office/drawing/2014/main" id="{8CCB3875-0A0F-E840-A0ED-6568BDC6B016}"/>
              </a:ext>
            </a:extLst>
          </p:cNvPr>
          <p:cNvSpPr>
            <a:spLocks noGrp="1" noChangeAspect="1"/>
          </p:cNvSpPr>
          <p:nvPr>
            <p:ph type="body" sz="quarter" idx="115" hasCustomPrompt="1"/>
          </p:nvPr>
        </p:nvSpPr>
        <p:spPr>
          <a:xfrm>
            <a:off x="9257562" y="19891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0" name="Text Placeholder 10">
            <a:extLst>
              <a:ext uri="{FF2B5EF4-FFF2-40B4-BE49-F238E27FC236}">
                <a16:creationId xmlns:a16="http://schemas.microsoft.com/office/drawing/2014/main" id="{59A68BDD-22E3-9E47-A703-5ABB474FB44D}"/>
              </a:ext>
            </a:extLst>
          </p:cNvPr>
          <p:cNvSpPr>
            <a:spLocks noGrp="1" noChangeAspect="1"/>
          </p:cNvSpPr>
          <p:nvPr>
            <p:ph type="body" sz="quarter" idx="116" hasCustomPrompt="1"/>
          </p:nvPr>
        </p:nvSpPr>
        <p:spPr>
          <a:xfrm>
            <a:off x="9256924" y="38719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1" name="Text Placeholder 14">
            <a:extLst>
              <a:ext uri="{FF2B5EF4-FFF2-40B4-BE49-F238E27FC236}">
                <a16:creationId xmlns:a16="http://schemas.microsoft.com/office/drawing/2014/main" id="{30F4A901-EA22-6D47-A340-28A7FFE75558}"/>
              </a:ext>
            </a:extLst>
          </p:cNvPr>
          <p:cNvSpPr>
            <a:spLocks noGrp="1" noChangeAspect="1"/>
          </p:cNvSpPr>
          <p:nvPr>
            <p:ph type="body" sz="quarter" idx="117" hasCustomPrompt="1"/>
          </p:nvPr>
        </p:nvSpPr>
        <p:spPr>
          <a:xfrm>
            <a:off x="9256924" y="32995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2" name="Text Placeholder 16">
            <a:extLst>
              <a:ext uri="{FF2B5EF4-FFF2-40B4-BE49-F238E27FC236}">
                <a16:creationId xmlns:a16="http://schemas.microsoft.com/office/drawing/2014/main" id="{C0C00234-E76E-A84D-B8E8-413D63FA261D}"/>
              </a:ext>
            </a:extLst>
          </p:cNvPr>
          <p:cNvSpPr>
            <a:spLocks noGrp="1" noChangeAspect="1"/>
          </p:cNvSpPr>
          <p:nvPr>
            <p:ph type="body" sz="quarter" idx="118" hasCustomPrompt="1"/>
          </p:nvPr>
        </p:nvSpPr>
        <p:spPr>
          <a:xfrm>
            <a:off x="9256924" y="35083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3" name="Text Placeholder 10">
            <a:extLst>
              <a:ext uri="{FF2B5EF4-FFF2-40B4-BE49-F238E27FC236}">
                <a16:creationId xmlns:a16="http://schemas.microsoft.com/office/drawing/2014/main" id="{D35F0340-8B74-6D4D-B7E3-8959D4D62374}"/>
              </a:ext>
            </a:extLst>
          </p:cNvPr>
          <p:cNvSpPr>
            <a:spLocks noGrp="1" noChangeAspect="1"/>
          </p:cNvSpPr>
          <p:nvPr>
            <p:ph type="body" sz="quarter" idx="119" hasCustomPrompt="1"/>
          </p:nvPr>
        </p:nvSpPr>
        <p:spPr>
          <a:xfrm>
            <a:off x="9256924" y="5401915"/>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4" name="Text Placeholder 14">
            <a:extLst>
              <a:ext uri="{FF2B5EF4-FFF2-40B4-BE49-F238E27FC236}">
                <a16:creationId xmlns:a16="http://schemas.microsoft.com/office/drawing/2014/main" id="{D69E6FF2-AF87-A845-9D10-A697E3BEAF73}"/>
              </a:ext>
            </a:extLst>
          </p:cNvPr>
          <p:cNvSpPr>
            <a:spLocks noGrp="1" noChangeAspect="1"/>
          </p:cNvSpPr>
          <p:nvPr>
            <p:ph type="body" sz="quarter" idx="120" hasCustomPrompt="1"/>
          </p:nvPr>
        </p:nvSpPr>
        <p:spPr>
          <a:xfrm>
            <a:off x="9256924" y="4822314"/>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5" name="Text Placeholder 16">
            <a:extLst>
              <a:ext uri="{FF2B5EF4-FFF2-40B4-BE49-F238E27FC236}">
                <a16:creationId xmlns:a16="http://schemas.microsoft.com/office/drawing/2014/main" id="{AD3ADA6F-734D-BC4B-9104-86F5F10E4C1E}"/>
              </a:ext>
            </a:extLst>
          </p:cNvPr>
          <p:cNvSpPr>
            <a:spLocks noGrp="1" noChangeAspect="1"/>
          </p:cNvSpPr>
          <p:nvPr>
            <p:ph type="body" sz="quarter" idx="121" hasCustomPrompt="1"/>
          </p:nvPr>
        </p:nvSpPr>
        <p:spPr>
          <a:xfrm>
            <a:off x="9256924" y="5031115"/>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8" name="Picture Placeholder 2">
            <a:extLst>
              <a:ext uri="{FF2B5EF4-FFF2-40B4-BE49-F238E27FC236}">
                <a16:creationId xmlns:a16="http://schemas.microsoft.com/office/drawing/2014/main" id="{ECF68313-78C7-C241-A10D-520599054286}"/>
              </a:ext>
            </a:extLst>
          </p:cNvPr>
          <p:cNvSpPr>
            <a:spLocks noGrp="1" noChangeAspect="1"/>
          </p:cNvSpPr>
          <p:nvPr>
            <p:ph type="pic" sz="quarter" idx="122" hasCustomPrompt="1"/>
          </p:nvPr>
        </p:nvSpPr>
        <p:spPr>
          <a:xfrm>
            <a:off x="4433186"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41" name="Slide Number Placeholder 5">
            <a:extLst>
              <a:ext uri="{FF2B5EF4-FFF2-40B4-BE49-F238E27FC236}">
                <a16:creationId xmlns:a16="http://schemas.microsoft.com/office/drawing/2014/main" id="{D5F7D7CF-F1DF-8840-9E79-A48C2C23ECBD}"/>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985959850"/>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 colum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a:t>
            </a:r>
            <a:br>
              <a:rPr lang="en-US"/>
            </a:br>
            <a:r>
              <a:rPr lang="en-US"/>
              <a:t>Lorem ipsum dolor sit amet, consetetur </a:t>
            </a:r>
            <a:r>
              <a:rPr lang="en-US" err="1"/>
              <a:t>sadipscing</a:t>
            </a:r>
            <a:r>
              <a:rPr lang="en-US"/>
              <a:t> </a:t>
            </a:r>
            <a:r>
              <a:rPr lang="en-US" err="1"/>
              <a:t>elitr</a:t>
            </a:r>
            <a:endParaRPr lang="en-US"/>
          </a:p>
        </p:txBody>
      </p:sp>
      <p:sp>
        <p:nvSpPr>
          <p:cNvPr id="8" name="Slide Number Placeholder 5">
            <a:extLst>
              <a:ext uri="{FF2B5EF4-FFF2-40B4-BE49-F238E27FC236}">
                <a16:creationId xmlns:a16="http://schemas.microsoft.com/office/drawing/2014/main" id="{1EFC826A-8D82-4B45-92C1-FB977F37D5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spTree>
    <p:extLst>
      <p:ext uri="{BB962C8B-B14F-4D97-AF65-F5344CB8AC3E}">
        <p14:creationId xmlns:p14="http://schemas.microsoft.com/office/powerpoint/2010/main" val="3465475877"/>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 colum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0" name="Slide Number Placeholder 5">
            <a:extLst>
              <a:ext uri="{FF2B5EF4-FFF2-40B4-BE49-F238E27FC236}">
                <a16:creationId xmlns:a16="http://schemas.microsoft.com/office/drawing/2014/main" id="{F3C7CD64-FD7B-A84E-A965-47BEB822DDD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Tree>
    <p:extLst>
      <p:ext uri="{BB962C8B-B14F-4D97-AF65-F5344CB8AC3E}">
        <p14:creationId xmlns:p14="http://schemas.microsoft.com/office/powerpoint/2010/main" val="131509449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EEC3C0B5-BDFC-4649-8413-083A56DD27D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D32A13C9-9B1B-3241-9FF7-AB653C2E600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descr="A black background with white text&#10;&#10;Description automatically generated">
            <a:extLst>
              <a:ext uri="{FF2B5EF4-FFF2-40B4-BE49-F238E27FC236}">
                <a16:creationId xmlns:a16="http://schemas.microsoft.com/office/drawing/2014/main" id="{2FBA2910-6A2A-AF85-70CB-04ACB89B4B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629918836"/>
      </p:ext>
    </p:extLst>
  </p:cSld>
  <p:clrMapOvr>
    <a:overrideClrMapping bg1="dk1" tx1="lt1" bg2="dk2" tx2="lt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 colum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ext Placeholder 24">
            <a:extLst>
              <a:ext uri="{FF2B5EF4-FFF2-40B4-BE49-F238E27FC236}">
                <a16:creationId xmlns:a16="http://schemas.microsoft.com/office/drawing/2014/main" id="{66B55CB8-D356-CD46-8C3A-A4FE3774B26F}"/>
              </a:ext>
            </a:extLst>
          </p:cNvPr>
          <p:cNvSpPr>
            <a:spLocks noGrp="1"/>
          </p:cNvSpPr>
          <p:nvPr>
            <p:ph type="body" sz="quarter" idx="22" hasCustomPrompt="1"/>
          </p:nvPr>
        </p:nvSpPr>
        <p:spPr>
          <a:xfrm>
            <a:off x="685800"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3" name="Text Placeholder 6">
            <a:extLst>
              <a:ext uri="{FF2B5EF4-FFF2-40B4-BE49-F238E27FC236}">
                <a16:creationId xmlns:a16="http://schemas.microsoft.com/office/drawing/2014/main" id="{A3B92696-2631-D449-BC47-43C46653D301}"/>
              </a:ext>
            </a:extLst>
          </p:cNvPr>
          <p:cNvSpPr>
            <a:spLocks noGrp="1"/>
          </p:cNvSpPr>
          <p:nvPr>
            <p:ph type="body" sz="quarter" idx="34" hasCustomPrompt="1"/>
          </p:nvPr>
        </p:nvSpPr>
        <p:spPr>
          <a:xfrm>
            <a:off x="685801"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DCD740F0-9E10-7F4A-A982-A6C1779A91B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2" name="Slide Number Placeholder 5">
            <a:extLst>
              <a:ext uri="{FF2B5EF4-FFF2-40B4-BE49-F238E27FC236}">
                <a16:creationId xmlns:a16="http://schemas.microsoft.com/office/drawing/2014/main" id="{54AAE716-B571-994C-A073-91CF4540027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24">
            <a:extLst>
              <a:ext uri="{FF2B5EF4-FFF2-40B4-BE49-F238E27FC236}">
                <a16:creationId xmlns:a16="http://schemas.microsoft.com/office/drawing/2014/main" id="{AB004A04-7D8F-2A46-881D-B65517ABAC8A}"/>
              </a:ext>
            </a:extLst>
          </p:cNvPr>
          <p:cNvSpPr>
            <a:spLocks noGrp="1"/>
          </p:cNvSpPr>
          <p:nvPr>
            <p:ph type="body" sz="quarter" idx="35" hasCustomPrompt="1"/>
          </p:nvPr>
        </p:nvSpPr>
        <p:spPr>
          <a:xfrm>
            <a:off x="3471952"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4" name="Text Placeholder 6">
            <a:extLst>
              <a:ext uri="{FF2B5EF4-FFF2-40B4-BE49-F238E27FC236}">
                <a16:creationId xmlns:a16="http://schemas.microsoft.com/office/drawing/2014/main" id="{ABB8B7EA-DDBE-0E45-92A5-4EF07945D393}"/>
              </a:ext>
            </a:extLst>
          </p:cNvPr>
          <p:cNvSpPr>
            <a:spLocks noGrp="1"/>
          </p:cNvSpPr>
          <p:nvPr>
            <p:ph type="body" sz="quarter" idx="36" hasCustomPrompt="1"/>
          </p:nvPr>
        </p:nvSpPr>
        <p:spPr>
          <a:xfrm>
            <a:off x="3471953"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24">
            <a:extLst>
              <a:ext uri="{FF2B5EF4-FFF2-40B4-BE49-F238E27FC236}">
                <a16:creationId xmlns:a16="http://schemas.microsoft.com/office/drawing/2014/main" id="{B985C5A8-7B3C-794A-A63F-78138BC1F9A4}"/>
              </a:ext>
            </a:extLst>
          </p:cNvPr>
          <p:cNvSpPr>
            <a:spLocks noGrp="1"/>
          </p:cNvSpPr>
          <p:nvPr>
            <p:ph type="body" sz="quarter" idx="37" hasCustomPrompt="1"/>
          </p:nvPr>
        </p:nvSpPr>
        <p:spPr>
          <a:xfrm>
            <a:off x="6287638"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7" name="Text Placeholder 6">
            <a:extLst>
              <a:ext uri="{FF2B5EF4-FFF2-40B4-BE49-F238E27FC236}">
                <a16:creationId xmlns:a16="http://schemas.microsoft.com/office/drawing/2014/main" id="{28C92F59-6C69-2840-A3B3-678ADA9AAE91}"/>
              </a:ext>
            </a:extLst>
          </p:cNvPr>
          <p:cNvSpPr>
            <a:spLocks noGrp="1"/>
          </p:cNvSpPr>
          <p:nvPr>
            <p:ph type="body" sz="quarter" idx="38" hasCustomPrompt="1"/>
          </p:nvPr>
        </p:nvSpPr>
        <p:spPr>
          <a:xfrm>
            <a:off x="6287639"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8" name="Text Placeholder 24">
            <a:extLst>
              <a:ext uri="{FF2B5EF4-FFF2-40B4-BE49-F238E27FC236}">
                <a16:creationId xmlns:a16="http://schemas.microsoft.com/office/drawing/2014/main" id="{36C535D7-3AC3-694C-B64F-CB50FFFA7E89}"/>
              </a:ext>
            </a:extLst>
          </p:cNvPr>
          <p:cNvSpPr>
            <a:spLocks noGrp="1"/>
          </p:cNvSpPr>
          <p:nvPr>
            <p:ph type="body" sz="quarter" idx="39" hasCustomPrompt="1"/>
          </p:nvPr>
        </p:nvSpPr>
        <p:spPr>
          <a:xfrm>
            <a:off x="9080501"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0" name="Text Placeholder 6">
            <a:extLst>
              <a:ext uri="{FF2B5EF4-FFF2-40B4-BE49-F238E27FC236}">
                <a16:creationId xmlns:a16="http://schemas.microsoft.com/office/drawing/2014/main" id="{7D2039DA-DD54-6D42-80D2-3ECE5F6EF773}"/>
              </a:ext>
            </a:extLst>
          </p:cNvPr>
          <p:cNvSpPr>
            <a:spLocks noGrp="1"/>
          </p:cNvSpPr>
          <p:nvPr>
            <p:ph type="body" sz="quarter" idx="40" hasCustomPrompt="1"/>
          </p:nvPr>
        </p:nvSpPr>
        <p:spPr>
          <a:xfrm>
            <a:off x="9080502"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Tree>
    <p:extLst>
      <p:ext uri="{BB962C8B-B14F-4D97-AF65-F5344CB8AC3E}">
        <p14:creationId xmlns:p14="http://schemas.microsoft.com/office/powerpoint/2010/main" val="1605373798"/>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ullet points - 2 colum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3645054"/>
          </a:xfrm>
        </p:spPr>
        <p:txBody>
          <a:bodyPr/>
          <a:lstStyle>
            <a:lvl1pPr>
              <a:spcBef>
                <a:spcPts val="600"/>
              </a:spcBef>
              <a:defRPr/>
            </a:lvl1pPr>
            <a:lvl2pPr>
              <a:spcBef>
                <a:spcPts val="600"/>
              </a:spcBef>
              <a:defRPr sz="1800"/>
            </a:lvl2pPr>
            <a:lvl3pPr marL="352425" indent="-130175">
              <a:spcBef>
                <a:spcPts val="400"/>
              </a:spcBef>
              <a:defRPr sz="1600"/>
            </a:lvl3pPr>
            <a:lvl4pPr marL="523875" indent="-120650">
              <a:spcBef>
                <a:spcPts val="300"/>
              </a:spcBef>
              <a:defRPr/>
            </a:lvl4pPr>
            <a:lvl5pPr marL="668338" indent="-115888">
              <a:spcBef>
                <a:spcPts val="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3645054"/>
          </a:xfrm>
        </p:spPr>
        <p:txBody>
          <a:bodyPr/>
          <a:lstStyle>
            <a:lvl1pPr>
              <a:spcBef>
                <a:spcPts val="600"/>
              </a:spcBef>
              <a:defRPr lang="en-GB" dirty="0"/>
            </a:lvl1pPr>
            <a:lvl2pPr>
              <a:spcBef>
                <a:spcPts val="600"/>
              </a:spcBef>
              <a:defRPr lang="en-GB" dirty="0"/>
            </a:lvl2pPr>
            <a:lvl3pPr marL="352425" indent="-130175">
              <a:spcBef>
                <a:spcPts val="400"/>
              </a:spcBef>
              <a:defRPr lang="en-GB" dirty="0"/>
            </a:lvl3pPr>
            <a:lvl4pPr marL="523875" indent="-120650">
              <a:spcBef>
                <a:spcPts val="300"/>
              </a:spcBef>
              <a:defRPr lang="en-GB" dirty="0"/>
            </a:lvl4pPr>
            <a:lvl5pPr marL="668338" indent="-115888">
              <a:spcBef>
                <a:spcPts val="200"/>
              </a:spcBef>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8" name="Slide Number Placeholder 5">
            <a:extLst>
              <a:ext uri="{FF2B5EF4-FFF2-40B4-BE49-F238E27FC236}">
                <a16:creationId xmlns:a16="http://schemas.microsoft.com/office/drawing/2014/main" id="{E691B009-7D95-5E46-8A2C-277DBFD6F7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2001279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ullet points - 3 colum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A1352098-F173-BC43-8638-790CED78A198}"/>
              </a:ext>
            </a:extLst>
          </p:cNvPr>
          <p:cNvSpPr>
            <a:spLocks noGrp="1"/>
          </p:cNvSpPr>
          <p:nvPr>
            <p:ph type="body" sz="quarter" idx="32" hasCustomPrompt="1"/>
          </p:nvPr>
        </p:nvSpPr>
        <p:spPr>
          <a:xfrm>
            <a:off x="685800"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7" name="Title 21">
            <a:extLst>
              <a:ext uri="{FF2B5EF4-FFF2-40B4-BE49-F238E27FC236}">
                <a16:creationId xmlns:a16="http://schemas.microsoft.com/office/drawing/2014/main" id="{C64EC6AB-6BA8-044F-B8A5-F994CBBC2F63}"/>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8" name="Text Placeholder 6">
            <a:extLst>
              <a:ext uri="{FF2B5EF4-FFF2-40B4-BE49-F238E27FC236}">
                <a16:creationId xmlns:a16="http://schemas.microsoft.com/office/drawing/2014/main" id="{C7F49EC6-F759-8742-9442-74CDC955A215}"/>
              </a:ext>
            </a:extLst>
          </p:cNvPr>
          <p:cNvSpPr>
            <a:spLocks noGrp="1"/>
          </p:cNvSpPr>
          <p:nvPr>
            <p:ph type="body" sz="quarter" idx="43"/>
          </p:nvPr>
        </p:nvSpPr>
        <p:spPr>
          <a:xfrm>
            <a:off x="685800"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3DA126C4-4136-6740-A83D-F38AD07B04D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31917E2B-AF4F-B941-B5EE-FFF8044B3C89}"/>
              </a:ext>
            </a:extLst>
          </p:cNvPr>
          <p:cNvSpPr>
            <a:spLocks noGrp="1"/>
          </p:cNvSpPr>
          <p:nvPr>
            <p:ph type="body" sz="quarter" idx="44" hasCustomPrompt="1"/>
          </p:nvPr>
        </p:nvSpPr>
        <p:spPr>
          <a:xfrm>
            <a:off x="4416552"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6">
            <a:extLst>
              <a:ext uri="{FF2B5EF4-FFF2-40B4-BE49-F238E27FC236}">
                <a16:creationId xmlns:a16="http://schemas.microsoft.com/office/drawing/2014/main" id="{673230E5-2B62-5A40-B5CB-183D5EB580F8}"/>
              </a:ext>
            </a:extLst>
          </p:cNvPr>
          <p:cNvSpPr>
            <a:spLocks noGrp="1"/>
          </p:cNvSpPr>
          <p:nvPr>
            <p:ph type="body" sz="quarter" idx="45"/>
          </p:nvPr>
        </p:nvSpPr>
        <p:spPr>
          <a:xfrm>
            <a:off x="4416552"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DFAF990A-3684-7B45-838B-58636F9CDE6C}"/>
              </a:ext>
            </a:extLst>
          </p:cNvPr>
          <p:cNvSpPr>
            <a:spLocks noGrp="1"/>
          </p:cNvSpPr>
          <p:nvPr>
            <p:ph type="body" sz="quarter" idx="46" hasCustomPrompt="1"/>
          </p:nvPr>
        </p:nvSpPr>
        <p:spPr>
          <a:xfrm>
            <a:off x="8129016"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ext Placeholder 6">
            <a:extLst>
              <a:ext uri="{FF2B5EF4-FFF2-40B4-BE49-F238E27FC236}">
                <a16:creationId xmlns:a16="http://schemas.microsoft.com/office/drawing/2014/main" id="{30540E71-CBB9-7E47-9FF0-6D8D6C1D993A}"/>
              </a:ext>
            </a:extLst>
          </p:cNvPr>
          <p:cNvSpPr>
            <a:spLocks noGrp="1"/>
          </p:cNvSpPr>
          <p:nvPr>
            <p:ph type="body" sz="quarter" idx="47"/>
          </p:nvPr>
        </p:nvSpPr>
        <p:spPr>
          <a:xfrm>
            <a:off x="8129016"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8177568"/>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ullet points - 4 colum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09461ED9-547A-8140-9E2B-8401E16BD14F}"/>
              </a:ext>
            </a:extLst>
          </p:cNvPr>
          <p:cNvSpPr>
            <a:spLocks noGrp="1"/>
          </p:cNvSpPr>
          <p:nvPr>
            <p:ph type="body" sz="quarter" idx="34" hasCustomPrompt="1"/>
          </p:nvPr>
        </p:nvSpPr>
        <p:spPr>
          <a:xfrm>
            <a:off x="68580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E17F3F0D-77C0-0048-8E0F-FD44D2BEAC1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Text Placeholder 4">
            <a:extLst>
              <a:ext uri="{FF2B5EF4-FFF2-40B4-BE49-F238E27FC236}">
                <a16:creationId xmlns:a16="http://schemas.microsoft.com/office/drawing/2014/main" id="{EC791D9D-D0F6-614B-9EAE-DBFA21976811}"/>
              </a:ext>
            </a:extLst>
          </p:cNvPr>
          <p:cNvSpPr>
            <a:spLocks noGrp="1"/>
          </p:cNvSpPr>
          <p:nvPr>
            <p:ph type="body" sz="quarter" idx="49"/>
          </p:nvPr>
        </p:nvSpPr>
        <p:spPr>
          <a:xfrm>
            <a:off x="68580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DF91AF64-B120-3A48-96D8-13F8C7A0C9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6">
            <a:extLst>
              <a:ext uri="{FF2B5EF4-FFF2-40B4-BE49-F238E27FC236}">
                <a16:creationId xmlns:a16="http://schemas.microsoft.com/office/drawing/2014/main" id="{EF6BFF16-CF2C-6D4A-B14C-57E4FE8C47EA}"/>
              </a:ext>
            </a:extLst>
          </p:cNvPr>
          <p:cNvSpPr>
            <a:spLocks noGrp="1"/>
          </p:cNvSpPr>
          <p:nvPr>
            <p:ph type="body" sz="quarter" idx="50" hasCustomPrompt="1"/>
          </p:nvPr>
        </p:nvSpPr>
        <p:spPr>
          <a:xfrm>
            <a:off x="347472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4" name="Text Placeholder 4">
            <a:extLst>
              <a:ext uri="{FF2B5EF4-FFF2-40B4-BE49-F238E27FC236}">
                <a16:creationId xmlns:a16="http://schemas.microsoft.com/office/drawing/2014/main" id="{1015813F-1DE0-064C-8E2C-C591549FA9FB}"/>
              </a:ext>
            </a:extLst>
          </p:cNvPr>
          <p:cNvSpPr>
            <a:spLocks noGrp="1"/>
          </p:cNvSpPr>
          <p:nvPr>
            <p:ph type="body" sz="quarter" idx="51"/>
          </p:nvPr>
        </p:nvSpPr>
        <p:spPr>
          <a:xfrm>
            <a:off x="347472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6">
            <a:extLst>
              <a:ext uri="{FF2B5EF4-FFF2-40B4-BE49-F238E27FC236}">
                <a16:creationId xmlns:a16="http://schemas.microsoft.com/office/drawing/2014/main" id="{66A5A6DA-8E24-A34E-86A8-AA47C52D6837}"/>
              </a:ext>
            </a:extLst>
          </p:cNvPr>
          <p:cNvSpPr>
            <a:spLocks noGrp="1"/>
          </p:cNvSpPr>
          <p:nvPr>
            <p:ph type="body" sz="quarter" idx="52" hasCustomPrompt="1"/>
          </p:nvPr>
        </p:nvSpPr>
        <p:spPr>
          <a:xfrm>
            <a:off x="629107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5" name="Text Placeholder 4">
            <a:extLst>
              <a:ext uri="{FF2B5EF4-FFF2-40B4-BE49-F238E27FC236}">
                <a16:creationId xmlns:a16="http://schemas.microsoft.com/office/drawing/2014/main" id="{FEFD8EEE-6E77-244F-9536-2D9F9133DFBC}"/>
              </a:ext>
            </a:extLst>
          </p:cNvPr>
          <p:cNvSpPr>
            <a:spLocks noGrp="1"/>
          </p:cNvSpPr>
          <p:nvPr>
            <p:ph type="body" sz="quarter" idx="53"/>
          </p:nvPr>
        </p:nvSpPr>
        <p:spPr>
          <a:xfrm>
            <a:off x="629107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6">
            <a:extLst>
              <a:ext uri="{FF2B5EF4-FFF2-40B4-BE49-F238E27FC236}">
                <a16:creationId xmlns:a16="http://schemas.microsoft.com/office/drawing/2014/main" id="{824C60CC-33BB-9F4D-B062-276C68A293FA}"/>
              </a:ext>
            </a:extLst>
          </p:cNvPr>
          <p:cNvSpPr>
            <a:spLocks noGrp="1"/>
          </p:cNvSpPr>
          <p:nvPr>
            <p:ph type="body" sz="quarter" idx="54" hasCustomPrompt="1"/>
          </p:nvPr>
        </p:nvSpPr>
        <p:spPr>
          <a:xfrm>
            <a:off x="907999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4">
            <a:extLst>
              <a:ext uri="{FF2B5EF4-FFF2-40B4-BE49-F238E27FC236}">
                <a16:creationId xmlns:a16="http://schemas.microsoft.com/office/drawing/2014/main" id="{595CC227-1404-7D4C-9FCF-50D03E82E2AA}"/>
              </a:ext>
            </a:extLst>
          </p:cNvPr>
          <p:cNvSpPr>
            <a:spLocks noGrp="1"/>
          </p:cNvSpPr>
          <p:nvPr>
            <p:ph type="body" sz="quarter" idx="55"/>
          </p:nvPr>
        </p:nvSpPr>
        <p:spPr>
          <a:xfrm>
            <a:off x="907999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329896"/>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py + imag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vl1pPr>
          </a:lstStyle>
          <a:p>
            <a:r>
              <a:rPr lang="en-US"/>
              <a:t>This is a two-line page title, </a:t>
            </a:r>
            <a:br>
              <a:rPr lang="en-US"/>
            </a:br>
            <a:r>
              <a:rPr lang="en-US"/>
              <a:t>click to add text</a:t>
            </a:r>
          </a:p>
        </p:txBody>
      </p:sp>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2212848"/>
            <a:ext cx="4792661" cy="3138696"/>
          </a:xfrm>
          <a:prstGeom prst="rect">
            <a:avLst/>
          </a:prstGeom>
        </p:spPr>
        <p:txBody>
          <a:bodyPr lIns="0" tIns="0" rIns="0" bIns="0">
            <a:noAutofit/>
          </a:bodyPr>
          <a:lstStyle>
            <a:lvl1pPr marL="0" marR="0" indent="0" algn="l" defTabSz="914400" rtl="0" eaLnBrk="1" fontAlgn="auto" latinLnBrk="0" hangingPunct="1">
              <a:lnSpc>
                <a:spcPct val="100000"/>
              </a:lnSpc>
              <a:spcBef>
                <a:spcPts val="600"/>
              </a:spcBef>
              <a:spcAft>
                <a:spcPts val="0"/>
              </a:spcAft>
              <a:buClrTx/>
              <a:buSzTx/>
              <a:buFontTx/>
              <a:buNone/>
              <a:tabLst/>
              <a:defRPr lang="en-GB" sz="1600" smtClean="0">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Duis </a:t>
            </a:r>
            <a:r>
              <a:rPr lang="en-GB" err="1">
                <a:solidFill>
                  <a:srgbClr val="0E141F"/>
                </a:solidFill>
                <a:effectLst/>
                <a:latin typeface="GE Inspira Sans" panose="020B0503060000000003" pitchFamily="34" charset="77"/>
              </a:rPr>
              <a:t>autem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vel</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eum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iriure</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hendrerit</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vulputate</a:t>
            </a:r>
            <a:r>
              <a:rPr lang="en-GB">
                <a:solidFill>
                  <a:srgbClr val="0E141F"/>
                </a:solidFill>
                <a:effectLst/>
                <a:latin typeface="GE Inspira Sans" panose="020B0503060000000003" pitchFamily="34" charset="77"/>
              </a:rPr>
              <a: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pic>
        <p:nvPicPr>
          <p:cNvPr id="8" name="Picture 7">
            <a:extLst>
              <a:ext uri="{FF2B5EF4-FFF2-40B4-BE49-F238E27FC236}">
                <a16:creationId xmlns:a16="http://schemas.microsoft.com/office/drawing/2014/main" id="{F81EECCE-034D-8D4C-919A-9B83CAB113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61500" y="5943600"/>
            <a:ext cx="2730500" cy="914400"/>
          </a:xfrm>
          <a:prstGeom prst="rect">
            <a:avLst/>
          </a:prstGeom>
        </p:spPr>
      </p:pic>
      <p:sp>
        <p:nvSpPr>
          <p:cNvPr id="11" name="Slide Number Placeholder 5">
            <a:extLst>
              <a:ext uri="{FF2B5EF4-FFF2-40B4-BE49-F238E27FC236}">
                <a16:creationId xmlns:a16="http://schemas.microsoft.com/office/drawing/2014/main" id="{03468D98-1F5A-F047-A042-5DB36DE3098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176884206"/>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mage + one-line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799" y="1177160"/>
            <a:ext cx="10826496" cy="48006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799" y="403268"/>
            <a:ext cx="10826495" cy="466951"/>
          </a:xfrm>
        </p:spPr>
        <p:txBody>
          <a:bodyPr/>
          <a:lstStyle>
            <a:lvl1pPr>
              <a:lnSpc>
                <a:spcPct val="100000"/>
              </a:lnSpc>
              <a:spcBef>
                <a:spcPts val="0"/>
              </a:spcBef>
              <a:defRPr lang="en-GB" b="0" i="0" u="none" strike="noStrike" smtClean="0">
                <a:effectLst/>
                <a:latin typeface="+mj-lt"/>
              </a:defRPr>
            </a:lvl1pPr>
          </a:lstStyle>
          <a:p>
            <a:r>
              <a:rPr lang="en-US"/>
              <a:t>This is a one-line page title, click to add text</a:t>
            </a:r>
          </a:p>
        </p:txBody>
      </p:sp>
      <p:sp>
        <p:nvSpPr>
          <p:cNvPr id="5" name="Slide Number Placeholder 5">
            <a:extLst>
              <a:ext uri="{FF2B5EF4-FFF2-40B4-BE49-F238E27FC236}">
                <a16:creationId xmlns:a16="http://schemas.microsoft.com/office/drawing/2014/main" id="{7B577954-4CA1-9448-90EA-0F5402E3A79C}"/>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224368336"/>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mage + two-line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800" y="1554480"/>
            <a:ext cx="10826496" cy="442325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800" y="404256"/>
            <a:ext cx="10432800" cy="898026"/>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5" name="Slide Number Placeholder 5">
            <a:extLst>
              <a:ext uri="{FF2B5EF4-FFF2-40B4-BE49-F238E27FC236}">
                <a16:creationId xmlns:a16="http://schemas.microsoft.com/office/drawing/2014/main" id="{14E79B84-91D2-954C-AB62-2D3A913B6FE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283258738"/>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0" y="0"/>
            <a:ext cx="121908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pic>
        <p:nvPicPr>
          <p:cNvPr id="5" name="Picture 4">
            <a:extLst>
              <a:ext uri="{FF2B5EF4-FFF2-40B4-BE49-F238E27FC236}">
                <a16:creationId xmlns:a16="http://schemas.microsoft.com/office/drawing/2014/main" id="{720D53E8-F57E-3F4A-AB24-3194D6AD9C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5943600"/>
            <a:ext cx="12192000" cy="914400"/>
          </a:xfrm>
          <a:prstGeom prst="rect">
            <a:avLst/>
          </a:prstGeom>
          <a:noFill/>
        </p:spPr>
      </p:pic>
      <p:sp>
        <p:nvSpPr>
          <p:cNvPr id="7" name="Slide Number Placeholder 5">
            <a:extLst>
              <a:ext uri="{FF2B5EF4-FFF2-40B4-BE49-F238E27FC236}">
                <a16:creationId xmlns:a16="http://schemas.microsoft.com/office/drawing/2014/main" id="{2BE8726E-0B7B-0C49-880A-1A9896F7B78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937546581"/>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ox content - 2 colum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84684" y="1567756"/>
            <a:ext cx="5367103"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896061" y="2304514"/>
            <a:ext cx="4724577" cy="3127292"/>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p>
        </p:txBody>
      </p:sp>
      <p:sp>
        <p:nvSpPr>
          <p:cNvPr id="32" name="Rectangle 31">
            <a:extLst>
              <a:ext uri="{FF2B5EF4-FFF2-40B4-BE49-F238E27FC236}">
                <a16:creationId xmlns:a16="http://schemas.microsoft.com/office/drawing/2014/main" id="{D5F4AAE6-868C-904D-BF96-AF7ED488EDC3}"/>
              </a:ext>
            </a:extLst>
          </p:cNvPr>
          <p:cNvSpPr/>
          <p:nvPr userDrawn="1"/>
        </p:nvSpPr>
        <p:spPr>
          <a:xfrm>
            <a:off x="6229300" y="1567756"/>
            <a:ext cx="5364362"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4">
            <a:extLst>
              <a:ext uri="{FF2B5EF4-FFF2-40B4-BE49-F238E27FC236}">
                <a16:creationId xmlns:a16="http://schemas.microsoft.com/office/drawing/2014/main" id="{16419ECA-075D-7141-A138-AB42B5FCFC92}"/>
              </a:ext>
            </a:extLst>
          </p:cNvPr>
          <p:cNvSpPr>
            <a:spLocks noGrp="1"/>
          </p:cNvSpPr>
          <p:nvPr>
            <p:ph type="body" sz="quarter" idx="24" hasCustomPrompt="1"/>
          </p:nvPr>
        </p:nvSpPr>
        <p:spPr>
          <a:xfrm>
            <a:off x="6569205" y="2304514"/>
            <a:ext cx="4733239" cy="3133880"/>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p:txBody>
      </p:sp>
      <p:sp>
        <p:nvSpPr>
          <p:cNvPr id="13" name="Text Placeholder 6">
            <a:extLst>
              <a:ext uri="{FF2B5EF4-FFF2-40B4-BE49-F238E27FC236}">
                <a16:creationId xmlns:a16="http://schemas.microsoft.com/office/drawing/2014/main" id="{DBF0A623-0BA6-5E41-B560-EBC0ED72AF4F}"/>
              </a:ext>
            </a:extLst>
          </p:cNvPr>
          <p:cNvSpPr>
            <a:spLocks noGrp="1"/>
          </p:cNvSpPr>
          <p:nvPr>
            <p:ph type="body" sz="quarter" idx="27" hasCustomPrompt="1"/>
          </p:nvPr>
        </p:nvSpPr>
        <p:spPr>
          <a:xfrm>
            <a:off x="890631" y="1792224"/>
            <a:ext cx="474382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6">
            <a:extLst>
              <a:ext uri="{FF2B5EF4-FFF2-40B4-BE49-F238E27FC236}">
                <a16:creationId xmlns:a16="http://schemas.microsoft.com/office/drawing/2014/main" id="{746F5DEC-0132-9D4E-BE41-AACBCF796FBC}"/>
              </a:ext>
            </a:extLst>
          </p:cNvPr>
          <p:cNvSpPr>
            <a:spLocks noGrp="1"/>
          </p:cNvSpPr>
          <p:nvPr>
            <p:ph type="body" sz="quarter" idx="28" hasCustomPrompt="1"/>
          </p:nvPr>
        </p:nvSpPr>
        <p:spPr>
          <a:xfrm>
            <a:off x="6558319" y="1789305"/>
            <a:ext cx="474382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E8B20C71-C916-F842-A199-D5BDFFBF05B4}"/>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0" name="Slide Number Placeholder 5">
            <a:extLst>
              <a:ext uri="{FF2B5EF4-FFF2-40B4-BE49-F238E27FC236}">
                <a16:creationId xmlns:a16="http://schemas.microsoft.com/office/drawing/2014/main" id="{54165953-7048-6E43-A1C7-524F52145FF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905015365"/>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ox content - 3 colum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21185"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FA9BA50-C8D6-A644-A161-AFA6D14F593B}"/>
              </a:ext>
            </a:extLst>
          </p:cNvPr>
          <p:cNvSpPr/>
          <p:nvPr userDrawn="1"/>
        </p:nvSpPr>
        <p:spPr>
          <a:xfrm>
            <a:off x="4277289"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0E07936-5FB1-B143-B229-FB69719E9822}"/>
              </a:ext>
            </a:extLst>
          </p:cNvPr>
          <p:cNvSpPr/>
          <p:nvPr userDrawn="1"/>
        </p:nvSpPr>
        <p:spPr>
          <a:xfrm>
            <a:off x="8045558"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6529" y="2327913"/>
            <a:ext cx="3086848" cy="3140980"/>
          </a:xfrm>
          <a:prstGeom prst="rect">
            <a:avLst/>
          </a:prstGeom>
        </p:spPr>
        <p:txBody>
          <a:bodyPr lIns="0" tIns="0" rIns="0" bIns="0">
            <a:noAutofit/>
          </a:bodyPr>
          <a:lstStyle>
            <a:lvl1pPr marL="0" indent="0">
              <a:lnSpc>
                <a:spcPct val="100000"/>
              </a:lnSpc>
              <a:spcBef>
                <a:spcPts val="600"/>
              </a:spcBef>
              <a:spcAft>
                <a:spcPts val="0"/>
              </a:spcAft>
              <a:buFontTx/>
              <a:buNone/>
              <a:defRPr lang="en-US" sz="1400" kern="1200" dirty="0">
                <a:solidFill>
                  <a:srgbClr val="0E141F"/>
                </a:solidFill>
                <a:effectLst/>
                <a:latin typeface="GE Inspira Sans" panose="020B0503060000000003" pitchFamily="34" charset="77"/>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9" name="Text Placeholder 24">
            <a:extLst>
              <a:ext uri="{FF2B5EF4-FFF2-40B4-BE49-F238E27FC236}">
                <a16:creationId xmlns:a16="http://schemas.microsoft.com/office/drawing/2014/main" id="{330CA67E-C7B8-954A-B603-A0B7C69610A2}"/>
              </a:ext>
            </a:extLst>
          </p:cNvPr>
          <p:cNvSpPr>
            <a:spLocks noGrp="1"/>
          </p:cNvSpPr>
          <p:nvPr>
            <p:ph type="body" sz="quarter" idx="23" hasCustomPrompt="1"/>
          </p:nvPr>
        </p:nvSpPr>
        <p:spPr>
          <a:xfrm>
            <a:off x="4547202" y="2327913"/>
            <a:ext cx="3086848" cy="3213865"/>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30" name="Text Placeholder 24">
            <a:extLst>
              <a:ext uri="{FF2B5EF4-FFF2-40B4-BE49-F238E27FC236}">
                <a16:creationId xmlns:a16="http://schemas.microsoft.com/office/drawing/2014/main" id="{71A6698D-6234-1F48-8A0C-8D587D552FC5}"/>
              </a:ext>
            </a:extLst>
          </p:cNvPr>
          <p:cNvSpPr>
            <a:spLocks noGrp="1"/>
          </p:cNvSpPr>
          <p:nvPr>
            <p:ph type="body" sz="quarter" idx="24" hasCustomPrompt="1"/>
          </p:nvPr>
        </p:nvSpPr>
        <p:spPr>
          <a:xfrm>
            <a:off x="8320844" y="2327913"/>
            <a:ext cx="3086848" cy="3216070"/>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6" name="Text Placeholder 6">
            <a:extLst>
              <a:ext uri="{FF2B5EF4-FFF2-40B4-BE49-F238E27FC236}">
                <a16:creationId xmlns:a16="http://schemas.microsoft.com/office/drawing/2014/main" id="{E7E351A0-89AB-4049-9626-AE3EE5DA6C33}"/>
              </a:ext>
            </a:extLst>
          </p:cNvPr>
          <p:cNvSpPr>
            <a:spLocks noGrp="1"/>
          </p:cNvSpPr>
          <p:nvPr>
            <p:ph type="body" sz="quarter" idx="27" hasCustomPrompt="1"/>
          </p:nvPr>
        </p:nvSpPr>
        <p:spPr>
          <a:xfrm>
            <a:off x="792947"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6">
            <a:extLst>
              <a:ext uri="{FF2B5EF4-FFF2-40B4-BE49-F238E27FC236}">
                <a16:creationId xmlns:a16="http://schemas.microsoft.com/office/drawing/2014/main" id="{3C7D2593-68CE-E044-8546-9348E1ED75CB}"/>
              </a:ext>
            </a:extLst>
          </p:cNvPr>
          <p:cNvSpPr>
            <a:spLocks noGrp="1"/>
          </p:cNvSpPr>
          <p:nvPr>
            <p:ph type="body" sz="quarter" idx="28" hasCustomPrompt="1"/>
          </p:nvPr>
        </p:nvSpPr>
        <p:spPr>
          <a:xfrm>
            <a:off x="4554366"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08AD627-FECA-3D4D-BCA6-C81C4DD47A1F}"/>
              </a:ext>
            </a:extLst>
          </p:cNvPr>
          <p:cNvSpPr>
            <a:spLocks noGrp="1"/>
          </p:cNvSpPr>
          <p:nvPr>
            <p:ph type="body" sz="quarter" idx="29" hasCustomPrompt="1"/>
          </p:nvPr>
        </p:nvSpPr>
        <p:spPr>
          <a:xfrm>
            <a:off x="8310469"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3" name="Title 21">
            <a:extLst>
              <a:ext uri="{FF2B5EF4-FFF2-40B4-BE49-F238E27FC236}">
                <a16:creationId xmlns:a16="http://schemas.microsoft.com/office/drawing/2014/main" id="{6FE9E7D0-F056-EA46-BA73-39BE80A84BB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3" name="Slide Number Placeholder 5">
            <a:extLst>
              <a:ext uri="{FF2B5EF4-FFF2-40B4-BE49-F238E27FC236}">
                <a16:creationId xmlns:a16="http://schemas.microsoft.com/office/drawing/2014/main" id="{57839331-7374-C044-A79C-1E9604FD073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63778247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40EE56F9-A9D0-AF47-B6A1-83F9DDCE97B0}"/>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2AE59ECD-5CB5-C848-97D8-FAE643322193}"/>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descr="A black background with white text&#10;&#10;Description automatically generated">
            <a:extLst>
              <a:ext uri="{FF2B5EF4-FFF2-40B4-BE49-F238E27FC236}">
                <a16:creationId xmlns:a16="http://schemas.microsoft.com/office/drawing/2014/main" id="{6B772920-5999-0B04-ADFC-37B95EE613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2200052033"/>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ox content - 4 colum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18010" y="158675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3354"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43" name="Rectangle 42">
            <a:extLst>
              <a:ext uri="{FF2B5EF4-FFF2-40B4-BE49-F238E27FC236}">
                <a16:creationId xmlns:a16="http://schemas.microsoft.com/office/drawing/2014/main" id="{67A29F3A-77F8-D941-8C8C-031470577026}"/>
              </a:ext>
            </a:extLst>
          </p:cNvPr>
          <p:cNvSpPr/>
          <p:nvPr userDrawn="1"/>
        </p:nvSpPr>
        <p:spPr>
          <a:xfrm>
            <a:off x="334146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E3B41DF-38A2-134B-85A2-25FEB3B4F7B1}"/>
              </a:ext>
            </a:extLst>
          </p:cNvPr>
          <p:cNvSpPr/>
          <p:nvPr userDrawn="1"/>
        </p:nvSpPr>
        <p:spPr>
          <a:xfrm>
            <a:off x="616491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0FED38F-B83A-D94E-BBF3-09BF4BD2E917}"/>
              </a:ext>
            </a:extLst>
          </p:cNvPr>
          <p:cNvSpPr/>
          <p:nvPr userDrawn="1"/>
        </p:nvSpPr>
        <p:spPr>
          <a:xfrm>
            <a:off x="8988359" y="1592263"/>
            <a:ext cx="2688336"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4">
            <a:extLst>
              <a:ext uri="{FF2B5EF4-FFF2-40B4-BE49-F238E27FC236}">
                <a16:creationId xmlns:a16="http://schemas.microsoft.com/office/drawing/2014/main" id="{9890B971-BFD0-114A-9A91-FBF6DF9ACBB0}"/>
              </a:ext>
            </a:extLst>
          </p:cNvPr>
          <p:cNvSpPr>
            <a:spLocks noGrp="1"/>
          </p:cNvSpPr>
          <p:nvPr>
            <p:ph type="body" sz="quarter" idx="29" hasCustomPrompt="1"/>
          </p:nvPr>
        </p:nvSpPr>
        <p:spPr>
          <a:xfrm>
            <a:off x="3616303"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0" name="Text Placeholder 24">
            <a:extLst>
              <a:ext uri="{FF2B5EF4-FFF2-40B4-BE49-F238E27FC236}">
                <a16:creationId xmlns:a16="http://schemas.microsoft.com/office/drawing/2014/main" id="{A849B5FC-653A-C04F-877B-066E9ED14581}"/>
              </a:ext>
            </a:extLst>
          </p:cNvPr>
          <p:cNvSpPr>
            <a:spLocks noGrp="1"/>
          </p:cNvSpPr>
          <p:nvPr>
            <p:ph type="body" sz="quarter" idx="30" hasCustomPrompt="1"/>
          </p:nvPr>
        </p:nvSpPr>
        <p:spPr>
          <a:xfrm>
            <a:off x="6440718"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3" name="Text Placeholder 24">
            <a:extLst>
              <a:ext uri="{FF2B5EF4-FFF2-40B4-BE49-F238E27FC236}">
                <a16:creationId xmlns:a16="http://schemas.microsoft.com/office/drawing/2014/main" id="{024A4193-D541-F341-B9B3-BF89F7FBE6E2}"/>
              </a:ext>
            </a:extLst>
          </p:cNvPr>
          <p:cNvSpPr>
            <a:spLocks noGrp="1"/>
          </p:cNvSpPr>
          <p:nvPr>
            <p:ph type="body" sz="quarter" idx="31" hasCustomPrompt="1"/>
          </p:nvPr>
        </p:nvSpPr>
        <p:spPr>
          <a:xfrm>
            <a:off x="9266599"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2" name="Text Placeholder 6">
            <a:extLst>
              <a:ext uri="{FF2B5EF4-FFF2-40B4-BE49-F238E27FC236}">
                <a16:creationId xmlns:a16="http://schemas.microsoft.com/office/drawing/2014/main" id="{E47D8C3E-2D63-5A4B-8D52-5A7783D6DE90}"/>
              </a:ext>
            </a:extLst>
          </p:cNvPr>
          <p:cNvSpPr>
            <a:spLocks noGrp="1"/>
          </p:cNvSpPr>
          <p:nvPr>
            <p:ph type="body" sz="quarter" idx="34" hasCustomPrompt="1"/>
          </p:nvPr>
        </p:nvSpPr>
        <p:spPr>
          <a:xfrm>
            <a:off x="787923"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6" name="Text Placeholder 6">
            <a:extLst>
              <a:ext uri="{FF2B5EF4-FFF2-40B4-BE49-F238E27FC236}">
                <a16:creationId xmlns:a16="http://schemas.microsoft.com/office/drawing/2014/main" id="{5ECC8345-B39F-664D-90DE-803630EB4006}"/>
              </a:ext>
            </a:extLst>
          </p:cNvPr>
          <p:cNvSpPr>
            <a:spLocks noGrp="1"/>
          </p:cNvSpPr>
          <p:nvPr>
            <p:ph type="body" sz="quarter" idx="35" hasCustomPrompt="1"/>
          </p:nvPr>
        </p:nvSpPr>
        <p:spPr>
          <a:xfrm>
            <a:off x="3616118"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9" name="Text Placeholder 6">
            <a:extLst>
              <a:ext uri="{FF2B5EF4-FFF2-40B4-BE49-F238E27FC236}">
                <a16:creationId xmlns:a16="http://schemas.microsoft.com/office/drawing/2014/main" id="{57A57D5F-0B83-6444-AD5C-15611EBB9595}"/>
              </a:ext>
            </a:extLst>
          </p:cNvPr>
          <p:cNvSpPr>
            <a:spLocks noGrp="1"/>
          </p:cNvSpPr>
          <p:nvPr>
            <p:ph type="body" sz="quarter" idx="36" hasCustomPrompt="1"/>
          </p:nvPr>
        </p:nvSpPr>
        <p:spPr>
          <a:xfrm>
            <a:off x="6445779"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A446962-F1FE-5E41-AD29-0F18C740380C}"/>
              </a:ext>
            </a:extLst>
          </p:cNvPr>
          <p:cNvSpPr>
            <a:spLocks noGrp="1"/>
          </p:cNvSpPr>
          <p:nvPr>
            <p:ph type="body" sz="quarter" idx="37" hasCustomPrompt="1"/>
          </p:nvPr>
        </p:nvSpPr>
        <p:spPr>
          <a:xfrm>
            <a:off x="9276906"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8" name="Title 21">
            <a:extLst>
              <a:ext uri="{FF2B5EF4-FFF2-40B4-BE49-F238E27FC236}">
                <a16:creationId xmlns:a16="http://schemas.microsoft.com/office/drawing/2014/main" id="{9593476A-9268-1A46-924B-0EC4EFC4EDB5}"/>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Slide Number Placeholder 5">
            <a:extLst>
              <a:ext uri="{FF2B5EF4-FFF2-40B4-BE49-F238E27FC236}">
                <a16:creationId xmlns:a16="http://schemas.microsoft.com/office/drawing/2014/main" id="{CF72C1D7-95BA-A548-A776-EC5439EA110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398627961"/>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Quote slide-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4089460021"/>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Quote slide-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B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341859201"/>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Quote slide-oran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588800561"/>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Quote slide-yellow">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rgbClr val="002D5D"/>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78492882"/>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tement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211906"/>
            <a:ext cx="8648844" cy="2336347"/>
          </a:xfrm>
          <a:prstGeom prst="rect">
            <a:avLst/>
          </a:prstGeom>
        </p:spPr>
        <p:txBody>
          <a:bodyPr lIns="0" tIns="0" rIns="0" bIns="0" anchor="t">
            <a:noAutofit/>
          </a:bodyPr>
          <a:lstStyle>
            <a:lvl1pPr marL="0" indent="0">
              <a:lnSpc>
                <a:spcPts val="5500"/>
              </a:lnSpc>
              <a:spcBef>
                <a:spcPts val="0"/>
              </a:spcBef>
              <a:spcAft>
                <a:spcPts val="0"/>
              </a:spcAft>
              <a:buFontTx/>
              <a:buNone/>
              <a:defRPr lang="en-GB" sz="4000" spc="0" baseline="0" smtClean="0">
                <a:solidFill>
                  <a:schemeClr val="bg2"/>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Statement, click to add text. Ut </a:t>
            </a:r>
            <a:r>
              <a:rPr lang="en-GB" err="1">
                <a:solidFill>
                  <a:srgbClr val="142338"/>
                </a:solidFill>
                <a:effectLst/>
                <a:latin typeface="GE Inspira Sans" panose="020B0503060000000003" pitchFamily="34" charset="77"/>
              </a:rPr>
              <a:t>enim</a:t>
            </a:r>
            <a:r>
              <a:rPr lang="en-GB">
                <a:solidFill>
                  <a:srgbClr val="142338"/>
                </a:solidFill>
                <a:effectLst/>
                <a:latin typeface="GE Inspira Sans" panose="020B0503060000000003" pitchFamily="34" charset="77"/>
              </a:rPr>
              <a:t> ad minim </a:t>
            </a:r>
            <a:r>
              <a:rPr lang="en-GB" err="1">
                <a:solidFill>
                  <a:srgbClr val="142338"/>
                </a:solidFill>
                <a:effectLst/>
                <a:latin typeface="GE Inspira Sans" panose="020B0503060000000003" pitchFamily="34" charset="77"/>
              </a:rPr>
              <a:t>veniam</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quis</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nostrud</a:t>
            </a:r>
            <a:r>
              <a:rPr lang="en-GB">
                <a:solidFill>
                  <a:srgbClr val="142338"/>
                </a:solidFill>
                <a:effectLst/>
                <a:latin typeface="GE Inspira Sans" panose="020B0503060000000003" pitchFamily="34" charset="77"/>
              </a:rPr>
              <a:t> exercitation </a:t>
            </a:r>
            <a:r>
              <a:rPr lang="en-GB" err="1">
                <a:solidFill>
                  <a:srgbClr val="142338"/>
                </a:solidFill>
                <a:effectLst/>
                <a:latin typeface="GE Inspira Sans" panose="020B0503060000000003" pitchFamily="34" charset="77"/>
              </a:rPr>
              <a:t>ullamco</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laboris</a:t>
            </a:r>
            <a:r>
              <a:rPr lang="en-GB">
                <a:solidFill>
                  <a:srgbClr val="142338"/>
                </a:solidFill>
                <a:effectLst/>
                <a:latin typeface="GE Inspira Sans" panose="020B0503060000000003" pitchFamily="34" charset="77"/>
              </a:rPr>
              <a:t> nisi </a:t>
            </a:r>
            <a:r>
              <a:rPr lang="en-GB" err="1">
                <a:solidFill>
                  <a:srgbClr val="142338"/>
                </a:solidFill>
                <a:effectLst/>
                <a:latin typeface="GE Inspira Sans" panose="020B0503060000000003" pitchFamily="34" charset="77"/>
              </a:rPr>
              <a:t>ut</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aliquip</a:t>
            </a:r>
            <a:r>
              <a:rPr lang="en-GB">
                <a:solidFill>
                  <a:srgbClr val="142338"/>
                </a:solidFill>
                <a:effectLst/>
                <a:latin typeface="GE Inspira Sans" panose="020B0503060000000003" pitchFamily="34" charset="77"/>
              </a:rPr>
              <a:t>.</a:t>
            </a:r>
          </a:p>
        </p:txBody>
      </p:sp>
      <p:sp>
        <p:nvSpPr>
          <p:cNvPr id="5" name="Slide Number Placeholder 5">
            <a:extLst>
              <a:ext uri="{FF2B5EF4-FFF2-40B4-BE49-F238E27FC236}">
                <a16:creationId xmlns:a16="http://schemas.microsoft.com/office/drawing/2014/main" id="{46A6038C-44C2-0D48-B480-ECFFDA9395C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17684432"/>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ingle thought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7"/>
            <a:ext cx="10268018" cy="984388"/>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sp useBgFill="1">
        <p:nvSpPr>
          <p:cNvPr id="4" name="Slide Number Placeholder 5">
            <a:extLst>
              <a:ext uri="{FF2B5EF4-FFF2-40B4-BE49-F238E27FC236}">
                <a16:creationId xmlns:a16="http://schemas.microsoft.com/office/drawing/2014/main" id="{7A858041-AF69-B74D-8880-C2A9CF621A1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88061349"/>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Single thought slide">
    <p:bg>
      <p:bgPr>
        <a:solidFill>
          <a:srgbClr val="DBE2E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4CEAEF-7F64-F04A-B9C9-7D591503AC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54700" y="29353"/>
            <a:ext cx="6337300" cy="6858000"/>
          </a:xfrm>
          <a:prstGeom prst="rect">
            <a:avLst/>
          </a:prstGeom>
        </p:spPr>
      </p:pic>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6"/>
            <a:ext cx="7429500" cy="1773283"/>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pic>
        <p:nvPicPr>
          <p:cNvPr id="5" name="Picture 4">
            <a:extLst>
              <a:ext uri="{FF2B5EF4-FFF2-40B4-BE49-F238E27FC236}">
                <a16:creationId xmlns:a16="http://schemas.microsoft.com/office/drawing/2014/main" id="{12940093-6577-264B-8A28-1864B47F7CB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5943600"/>
            <a:ext cx="12192000" cy="914400"/>
          </a:xfrm>
          <a:prstGeom prst="rect">
            <a:avLst/>
          </a:prstGeom>
        </p:spPr>
      </p:pic>
      <p:sp>
        <p:nvSpPr>
          <p:cNvPr id="6" name="Slide Number Placeholder 5">
            <a:extLst>
              <a:ext uri="{FF2B5EF4-FFF2-40B4-BE49-F238E27FC236}">
                <a16:creationId xmlns:a16="http://schemas.microsoft.com/office/drawing/2014/main" id="{C92F8DBC-EE22-0B43-BF57-C2716A7A7983}"/>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220315849"/>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ingle statistic slide">
    <p:bg>
      <p:bgPr>
        <a:solidFill>
          <a:srgbClr val="DBE2E9"/>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943600"/>
            <a:ext cx="12192000" cy="914400"/>
          </a:xfrm>
          <a:prstGeom prst="rect">
            <a:avLst/>
          </a:prstGeom>
        </p:spPr>
      </p:pic>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9571760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Single statistic slide">
    <p:bg>
      <p:bgPr>
        <a:solidFill>
          <a:srgbClr val="DBE2E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1BE49-9A3B-0142-907B-677D12FF8B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54700" y="29353"/>
            <a:ext cx="6337300" cy="6858000"/>
          </a:xfrm>
          <a:prstGeom prst="rect">
            <a:avLst/>
          </a:prstGeom>
        </p:spPr>
      </p:pic>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5943600"/>
            <a:ext cx="12192000" cy="914400"/>
          </a:xfrm>
          <a:prstGeom prst="rect">
            <a:avLst/>
          </a:prstGeom>
        </p:spPr>
      </p:pic>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602581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6" name="Freeform 5">
            <a:extLst>
              <a:ext uri="{FF2B5EF4-FFF2-40B4-BE49-F238E27FC236}">
                <a16:creationId xmlns:a16="http://schemas.microsoft.com/office/drawing/2014/main" id="{824F467C-7ED2-B647-B3D6-75B313D8FE78}"/>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002D5D"/>
          </a:solidFill>
          <a:ln w="12700">
            <a:solidFill>
              <a:srgbClr val="002D5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5">
            <a:extLst>
              <a:ext uri="{FF2B5EF4-FFF2-40B4-BE49-F238E27FC236}">
                <a16:creationId xmlns:a16="http://schemas.microsoft.com/office/drawing/2014/main" id="{5F3B3AA1-75B7-B64B-BF95-E2B6297E0CC6}"/>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2D5D"/>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31751E11-8E1E-AF23-E8E9-19F5926543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7"/>
          </a:xfrm>
          <a:prstGeom prst="rect">
            <a:avLst/>
          </a:prstGeom>
        </p:spPr>
      </p:pic>
    </p:spTree>
    <p:extLst>
      <p:ext uri="{BB962C8B-B14F-4D97-AF65-F5344CB8AC3E}">
        <p14:creationId xmlns:p14="http://schemas.microsoft.com/office/powerpoint/2010/main" val="1790374575"/>
      </p:ext>
    </p:extLst>
  </p:cSld>
  <p:clrMapOvr>
    <a:overrideClrMapping bg1="dk1" tx1="lt1" bg2="dk2" tx2="lt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statistics slide">
    <p:bg>
      <p:bgPr>
        <a:solidFill>
          <a:srgbClr val="DBE2E9"/>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FF3182B-A94E-2F45-BD9A-D28475D0BE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943600"/>
            <a:ext cx="12192000" cy="914400"/>
          </a:xfrm>
          <a:prstGeom prst="rect">
            <a:avLst/>
          </a:prstGeom>
        </p:spPr>
      </p:pic>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002D5D"/>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0816877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hree statistics slide">
    <p:bg>
      <p:bgPr>
        <a:solidFill>
          <a:srgbClr val="005CB9"/>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8CFBA0B-E381-BB4D-BA0A-478EF5090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4" y="5947483"/>
            <a:ext cx="12192000" cy="914400"/>
          </a:xfrm>
          <a:prstGeom prst="rect">
            <a:avLst/>
          </a:prstGeom>
        </p:spPr>
      </p:pic>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5374672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10044E47-1265-1E42-ACBE-89AC16D7049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028177657"/>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able slide - text right s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At vero eos et accusam et justo duo dolores et </a:t>
            </a:r>
            <a:r>
              <a:rPr lang="en-US" err="1"/>
              <a:t>ea</a:t>
            </a:r>
            <a:r>
              <a:rPr lang="en-US"/>
              <a:t>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et </a:t>
            </a:r>
            <a:r>
              <a:rPr lang="en-US" err="1"/>
              <a:t>justo</a:t>
            </a:r>
            <a:r>
              <a:rPr lang="en-US"/>
              <a:t> duo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vero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6A647E8E-9D28-034B-9B87-2AA0748B13A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499010723"/>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hart slide blue">
    <p:bg>
      <p:bgPr>
        <a:solidFill>
          <a:schemeClr val="tx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31354"/>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66EE4847-EDC0-684B-9AAE-D0F8A726D70A}"/>
              </a:ext>
            </a:extLst>
          </p:cNvPr>
          <p:cNvSpPr>
            <a:spLocks noGrp="1"/>
          </p:cNvSpPr>
          <p:nvPr>
            <p:ph type="title" hasCustomPrompt="1"/>
          </p:nvPr>
        </p:nvSpPr>
        <p:spPr>
          <a:xfrm>
            <a:off x="685800" y="405181"/>
            <a:ext cx="10432800" cy="908101"/>
          </a:xfrm>
        </p:spPr>
        <p:txBody>
          <a:bodyPr/>
          <a:lstStyle>
            <a:lvl1pPr>
              <a:lnSpc>
                <a:spcPct val="100000"/>
              </a:lnSpc>
              <a:spcBef>
                <a:spcPts val="0"/>
              </a:spcBef>
              <a:defRPr lang="en-GB" b="0" i="0" u="none" strike="noStrike" smtClean="0">
                <a:solidFill>
                  <a:schemeClr val="bg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pic>
        <p:nvPicPr>
          <p:cNvPr id="3" name="Picture 2">
            <a:extLst>
              <a:ext uri="{FF2B5EF4-FFF2-40B4-BE49-F238E27FC236}">
                <a16:creationId xmlns:a16="http://schemas.microsoft.com/office/drawing/2014/main" id="{AA3A280D-4B3C-3B43-AAF6-2BF40B4B52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43600"/>
            <a:ext cx="12192000" cy="914400"/>
          </a:xfrm>
          <a:prstGeom prst="rect">
            <a:avLst/>
          </a:prstGeom>
        </p:spPr>
      </p:pic>
      <p:sp>
        <p:nvSpPr>
          <p:cNvPr id="11" name="Slide Number Placeholder 5">
            <a:extLst>
              <a:ext uri="{FF2B5EF4-FFF2-40B4-BE49-F238E27FC236}">
                <a16:creationId xmlns:a16="http://schemas.microsoft.com/office/drawing/2014/main" id="{E3954A4E-0D7F-6A42-BF7A-570D31FC49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910914657"/>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hart slide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62525"/>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C2EC6BA5-3813-3A4C-9088-F24F3B28AF4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1" name="Slide Number Placeholder 5">
            <a:extLst>
              <a:ext uri="{FF2B5EF4-FFF2-40B4-BE49-F238E27FC236}">
                <a16:creationId xmlns:a16="http://schemas.microsoft.com/office/drawing/2014/main" id="{39952482-7538-044B-9859-8E01C8E7E73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955068551"/>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35E854F1-77B4-4BE1-B66C-3A7ACFF0C38A}"/>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4" name="Slide Number Placeholder 5">
            <a:extLst>
              <a:ext uri="{FF2B5EF4-FFF2-40B4-BE49-F238E27FC236}">
                <a16:creationId xmlns:a16="http://schemas.microsoft.com/office/drawing/2014/main" id="{4732BF6D-0283-9241-A094-36593C034D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7117728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419557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6" name="Slide Number Placeholder 5">
            <a:extLst>
              <a:ext uri="{FF2B5EF4-FFF2-40B4-BE49-F238E27FC236}">
                <a16:creationId xmlns:a16="http://schemas.microsoft.com/office/drawing/2014/main" id="{79A5C659-FD72-3445-8943-8DA1ABC905A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430539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8" name="Slide Number Placeholder 5">
            <a:extLst>
              <a:ext uri="{FF2B5EF4-FFF2-40B4-BE49-F238E27FC236}">
                <a16:creationId xmlns:a16="http://schemas.microsoft.com/office/drawing/2014/main" id="{0788EFC2-0EFB-D144-A4A0-6D898CAB201C}"/>
              </a:ext>
            </a:extLst>
          </p:cNvPr>
          <p:cNvSpPr>
            <a:spLocks noGrp="1"/>
          </p:cNvSpPr>
          <p:nvPr>
            <p:ph type="sldNum" sz="quarter" idx="10"/>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73415319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6F26DEBB-1B15-C742-8A8A-69D6E540D59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8262F615-729C-DC4F-B4B8-EF55D7AC59C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descr="A black background with white text&#10;&#10;Description automatically generated">
            <a:extLst>
              <a:ext uri="{FF2B5EF4-FFF2-40B4-BE49-F238E27FC236}">
                <a16:creationId xmlns:a16="http://schemas.microsoft.com/office/drawing/2014/main" id="{3A5208F7-B866-1494-EF58-A0DE8735D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2185774492"/>
      </p:ext>
    </p:extLst>
  </p:cSld>
  <p:clrMapOvr>
    <a:overrideClrMapping bg1="dk1" tx1="lt1" bg2="dk2" tx2="lt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vl1pPr>
            <a:lvl2pPr>
              <a:spcBef>
                <a:spcPts val="700"/>
              </a:spcBef>
              <a:defRPr/>
            </a:lvl2pPr>
            <a:lvl3pPr>
              <a:spcBef>
                <a:spcPts val="700"/>
              </a:spcBef>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173DD54-2495-B44B-8373-3BC577FF2684}"/>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41709293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2_Monogram">
    <p:bg>
      <p:bgPr>
        <a:solidFill>
          <a:schemeClr val="tx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5DAE1FCD-558A-4217-B921-F9D2C8A20730}"/>
              </a:ext>
            </a:extLst>
          </p:cNvPr>
          <p:cNvGrpSpPr/>
          <p:nvPr userDrawn="1"/>
        </p:nvGrpSpPr>
        <p:grpSpPr>
          <a:xfrm>
            <a:off x="1892047" y="2474071"/>
            <a:ext cx="8407906" cy="1909857"/>
            <a:chOff x="515938" y="2471737"/>
            <a:chExt cx="8407906" cy="1909857"/>
          </a:xfrm>
        </p:grpSpPr>
        <p:grpSp>
          <p:nvGrpSpPr>
            <p:cNvPr id="5" name="Graphic 1">
              <a:extLst>
                <a:ext uri="{FF2B5EF4-FFF2-40B4-BE49-F238E27FC236}">
                  <a16:creationId xmlns:a16="http://schemas.microsoft.com/office/drawing/2014/main" id="{A0A375E2-72D2-4F2D-8373-199575CBF751}"/>
                </a:ext>
              </a:extLst>
            </p:cNvPr>
            <p:cNvGrpSpPr/>
            <p:nvPr/>
          </p:nvGrpSpPr>
          <p:grpSpPr>
            <a:xfrm>
              <a:off x="2697543" y="3167633"/>
              <a:ext cx="6226301" cy="518064"/>
              <a:chOff x="2697543" y="3167633"/>
              <a:chExt cx="6226301" cy="518064"/>
            </a:xfrm>
            <a:solidFill>
              <a:schemeClr val="accent1"/>
            </a:solidFill>
          </p:grpSpPr>
          <p:sp>
            <p:nvSpPr>
              <p:cNvPr id="6" name="Freeform: Shape 5">
                <a:extLst>
                  <a:ext uri="{FF2B5EF4-FFF2-40B4-BE49-F238E27FC236}">
                    <a16:creationId xmlns:a16="http://schemas.microsoft.com/office/drawing/2014/main" id="{E2A16678-C890-4DD0-A27C-2F5B513FF49F}"/>
                  </a:ext>
                </a:extLst>
              </p:cNvPr>
              <p:cNvSpPr/>
              <p:nvPr/>
            </p:nvSpPr>
            <p:spPr>
              <a:xfrm>
                <a:off x="2697543" y="3198780"/>
                <a:ext cx="251269" cy="369665"/>
              </a:xfrm>
              <a:custGeom>
                <a:avLst/>
                <a:gdLst>
                  <a:gd name="connsiteX0" fmla="*/ 10097 w 251269"/>
                  <a:gd name="connsiteY0" fmla="*/ 369665 h 369665"/>
                  <a:gd name="connsiteX1" fmla="*/ 0 w 251269"/>
                  <a:gd name="connsiteY1" fmla="*/ 359569 h 369665"/>
                  <a:gd name="connsiteX2" fmla="*/ 0 w 251269"/>
                  <a:gd name="connsiteY2" fmla="*/ 10096 h 369665"/>
                  <a:gd name="connsiteX3" fmla="*/ 10097 w 251269"/>
                  <a:gd name="connsiteY3" fmla="*/ 0 h 369665"/>
                  <a:gd name="connsiteX4" fmla="*/ 108871 w 251269"/>
                  <a:gd name="connsiteY4" fmla="*/ 0 h 369665"/>
                  <a:gd name="connsiteX5" fmla="*/ 233934 w 251269"/>
                  <a:gd name="connsiteY5" fmla="*/ 96583 h 369665"/>
                  <a:gd name="connsiteX6" fmla="*/ 182023 w 251269"/>
                  <a:gd name="connsiteY6" fmla="*/ 178689 h 369665"/>
                  <a:gd name="connsiteX7" fmla="*/ 251270 w 251269"/>
                  <a:gd name="connsiteY7" fmla="*/ 269176 h 369665"/>
                  <a:gd name="connsiteX8" fmla="*/ 125063 w 251269"/>
                  <a:gd name="connsiteY8" fmla="*/ 369665 h 369665"/>
                  <a:gd name="connsiteX9" fmla="*/ 10097 w 251269"/>
                  <a:gd name="connsiteY9" fmla="*/ 369665 h 369665"/>
                  <a:gd name="connsiteX10" fmla="*/ 45815 w 251269"/>
                  <a:gd name="connsiteY10" fmla="*/ 163640 h 369665"/>
                  <a:gd name="connsiteX11" fmla="*/ 111157 w 251269"/>
                  <a:gd name="connsiteY11" fmla="*/ 163640 h 369665"/>
                  <a:gd name="connsiteX12" fmla="*/ 187071 w 251269"/>
                  <a:gd name="connsiteY12" fmla="*/ 100013 h 369665"/>
                  <a:gd name="connsiteX13" fmla="*/ 111728 w 251269"/>
                  <a:gd name="connsiteY13" fmla="*/ 38100 h 369665"/>
                  <a:gd name="connsiteX14" fmla="*/ 45815 w 251269"/>
                  <a:gd name="connsiteY14" fmla="*/ 38100 h 369665"/>
                  <a:gd name="connsiteX15" fmla="*/ 45815 w 251269"/>
                  <a:gd name="connsiteY15" fmla="*/ 163640 h 369665"/>
                  <a:gd name="connsiteX16" fmla="*/ 45815 w 251269"/>
                  <a:gd name="connsiteY16" fmla="*/ 331661 h 369665"/>
                  <a:gd name="connsiteX17" fmla="*/ 126778 w 251269"/>
                  <a:gd name="connsiteY17" fmla="*/ 331661 h 369665"/>
                  <a:gd name="connsiteX18" fmla="*/ 204407 w 251269"/>
                  <a:gd name="connsiteY18" fmla="*/ 266890 h 369665"/>
                  <a:gd name="connsiteX19" fmla="*/ 127921 w 251269"/>
                  <a:gd name="connsiteY19" fmla="*/ 200501 h 369665"/>
                  <a:gd name="connsiteX20" fmla="*/ 45815 w 251269"/>
                  <a:gd name="connsiteY20" fmla="*/ 200501 h 369665"/>
                  <a:gd name="connsiteX21" fmla="*/ 45815 w 251269"/>
                  <a:gd name="connsiteY21" fmla="*/ 331661 h 3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69" h="369665">
                    <a:moveTo>
                      <a:pt x="10097" y="369665"/>
                    </a:moveTo>
                    <a:cubicBezTo>
                      <a:pt x="2858" y="369665"/>
                      <a:pt x="0" y="366903"/>
                      <a:pt x="0" y="359569"/>
                    </a:cubicBezTo>
                    <a:lnTo>
                      <a:pt x="0" y="10096"/>
                    </a:lnTo>
                    <a:cubicBezTo>
                      <a:pt x="0" y="2857"/>
                      <a:pt x="2762" y="0"/>
                      <a:pt x="10097" y="0"/>
                    </a:cubicBezTo>
                    <a:lnTo>
                      <a:pt x="108871" y="0"/>
                    </a:lnTo>
                    <a:cubicBezTo>
                      <a:pt x="198787" y="0"/>
                      <a:pt x="233934" y="44101"/>
                      <a:pt x="233934" y="96583"/>
                    </a:cubicBezTo>
                    <a:cubicBezTo>
                      <a:pt x="233934" y="131731"/>
                      <a:pt x="218885" y="161925"/>
                      <a:pt x="182023" y="178689"/>
                    </a:cubicBezTo>
                    <a:cubicBezTo>
                      <a:pt x="230600" y="192691"/>
                      <a:pt x="251270" y="227267"/>
                      <a:pt x="251270" y="269176"/>
                    </a:cubicBezTo>
                    <a:cubicBezTo>
                      <a:pt x="251270" y="321659"/>
                      <a:pt x="215551" y="369665"/>
                      <a:pt x="125063" y="369665"/>
                    </a:cubicBezTo>
                    <a:lnTo>
                      <a:pt x="10097" y="369665"/>
                    </a:lnTo>
                    <a:close/>
                    <a:moveTo>
                      <a:pt x="45815" y="163640"/>
                    </a:moveTo>
                    <a:lnTo>
                      <a:pt x="111157" y="163640"/>
                    </a:lnTo>
                    <a:cubicBezTo>
                      <a:pt x="167545" y="163640"/>
                      <a:pt x="187071" y="134588"/>
                      <a:pt x="187071" y="100013"/>
                    </a:cubicBezTo>
                    <a:cubicBezTo>
                      <a:pt x="187071" y="66008"/>
                      <a:pt x="167545" y="38100"/>
                      <a:pt x="111728" y="38100"/>
                    </a:cubicBezTo>
                    <a:lnTo>
                      <a:pt x="45815" y="38100"/>
                    </a:lnTo>
                    <a:lnTo>
                      <a:pt x="45815" y="163640"/>
                    </a:lnTo>
                    <a:close/>
                    <a:moveTo>
                      <a:pt x="45815" y="331661"/>
                    </a:moveTo>
                    <a:lnTo>
                      <a:pt x="126778" y="331661"/>
                    </a:lnTo>
                    <a:cubicBezTo>
                      <a:pt x="183737" y="331661"/>
                      <a:pt x="204407" y="302038"/>
                      <a:pt x="204407" y="266890"/>
                    </a:cubicBezTo>
                    <a:cubicBezTo>
                      <a:pt x="204407" y="231172"/>
                      <a:pt x="184880" y="200501"/>
                      <a:pt x="127921" y="200501"/>
                    </a:cubicBezTo>
                    <a:lnTo>
                      <a:pt x="45815" y="200501"/>
                    </a:lnTo>
                    <a:lnTo>
                      <a:pt x="45815" y="331661"/>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50E1E6B4-E9F0-4A5B-A8A5-5EC196AAAA4F}"/>
                  </a:ext>
                </a:extLst>
              </p:cNvPr>
              <p:cNvSpPr/>
              <p:nvPr/>
            </p:nvSpPr>
            <p:spPr>
              <a:xfrm>
                <a:off x="3011297" y="3300412"/>
                <a:ext cx="212788" cy="273653"/>
              </a:xfrm>
              <a:custGeom>
                <a:avLst/>
                <a:gdLst>
                  <a:gd name="connsiteX0" fmla="*/ 90964 w 212788"/>
                  <a:gd name="connsiteY0" fmla="*/ 273653 h 273653"/>
                  <a:gd name="connsiteX1" fmla="*/ 0 w 212788"/>
                  <a:gd name="connsiteY1" fmla="*/ 172021 h 273653"/>
                  <a:gd name="connsiteX2" fmla="*/ 0 w 212788"/>
                  <a:gd name="connsiteY2" fmla="*/ 10096 h 273653"/>
                  <a:gd name="connsiteX3" fmla="*/ 10001 w 212788"/>
                  <a:gd name="connsiteY3" fmla="*/ 0 h 273653"/>
                  <a:gd name="connsiteX4" fmla="*/ 33433 w 212788"/>
                  <a:gd name="connsiteY4" fmla="*/ 0 h 273653"/>
                  <a:gd name="connsiteX5" fmla="*/ 43529 w 212788"/>
                  <a:gd name="connsiteY5" fmla="*/ 10096 h 273653"/>
                  <a:gd name="connsiteX6" fmla="*/ 43529 w 212788"/>
                  <a:gd name="connsiteY6" fmla="*/ 168021 h 273653"/>
                  <a:gd name="connsiteX7" fmla="*/ 99917 w 212788"/>
                  <a:gd name="connsiteY7" fmla="*/ 237268 h 273653"/>
                  <a:gd name="connsiteX8" fmla="*/ 169164 w 212788"/>
                  <a:gd name="connsiteY8" fmla="*/ 201549 h 273653"/>
                  <a:gd name="connsiteX9" fmla="*/ 169164 w 212788"/>
                  <a:gd name="connsiteY9" fmla="*/ 10096 h 273653"/>
                  <a:gd name="connsiteX10" fmla="*/ 179260 w 212788"/>
                  <a:gd name="connsiteY10" fmla="*/ 0 h 273653"/>
                  <a:gd name="connsiteX11" fmla="*/ 202692 w 212788"/>
                  <a:gd name="connsiteY11" fmla="*/ 0 h 273653"/>
                  <a:gd name="connsiteX12" fmla="*/ 212788 w 212788"/>
                  <a:gd name="connsiteY12" fmla="*/ 10096 h 273653"/>
                  <a:gd name="connsiteX13" fmla="*/ 212788 w 212788"/>
                  <a:gd name="connsiteY13" fmla="*/ 257937 h 273653"/>
                  <a:gd name="connsiteX14" fmla="*/ 202692 w 212788"/>
                  <a:gd name="connsiteY14" fmla="*/ 268034 h 273653"/>
                  <a:gd name="connsiteX15" fmla="*/ 182023 w 212788"/>
                  <a:gd name="connsiteY15" fmla="*/ 268034 h 273653"/>
                  <a:gd name="connsiteX16" fmla="*/ 171926 w 212788"/>
                  <a:gd name="connsiteY16" fmla="*/ 257937 h 273653"/>
                  <a:gd name="connsiteX17" fmla="*/ 171926 w 212788"/>
                  <a:gd name="connsiteY17" fmla="*/ 235553 h 273653"/>
                  <a:gd name="connsiteX18" fmla="*/ 90964 w 212788"/>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788" h="273653">
                    <a:moveTo>
                      <a:pt x="90964" y="273653"/>
                    </a:moveTo>
                    <a:cubicBezTo>
                      <a:pt x="25622" y="273653"/>
                      <a:pt x="0" y="226790"/>
                      <a:pt x="0" y="172021"/>
                    </a:cubicBezTo>
                    <a:lnTo>
                      <a:pt x="0" y="10096"/>
                    </a:lnTo>
                    <a:cubicBezTo>
                      <a:pt x="0" y="2858"/>
                      <a:pt x="2762" y="0"/>
                      <a:pt x="10001" y="0"/>
                    </a:cubicBezTo>
                    <a:lnTo>
                      <a:pt x="33433" y="0"/>
                    </a:lnTo>
                    <a:cubicBezTo>
                      <a:pt x="40672" y="0"/>
                      <a:pt x="43529" y="2762"/>
                      <a:pt x="43529" y="10096"/>
                    </a:cubicBezTo>
                    <a:lnTo>
                      <a:pt x="43529" y="168021"/>
                    </a:lnTo>
                    <a:cubicBezTo>
                      <a:pt x="43529" y="199263"/>
                      <a:pt x="54673" y="237268"/>
                      <a:pt x="99917" y="237268"/>
                    </a:cubicBezTo>
                    <a:cubicBezTo>
                      <a:pt x="122777" y="237268"/>
                      <a:pt x="150209" y="228314"/>
                      <a:pt x="169164" y="201549"/>
                    </a:cubicBezTo>
                    <a:lnTo>
                      <a:pt x="169164" y="10096"/>
                    </a:lnTo>
                    <a:cubicBezTo>
                      <a:pt x="169164" y="2858"/>
                      <a:pt x="171926" y="0"/>
                      <a:pt x="179260" y="0"/>
                    </a:cubicBezTo>
                    <a:lnTo>
                      <a:pt x="202692" y="0"/>
                    </a:lnTo>
                    <a:cubicBezTo>
                      <a:pt x="209931" y="0"/>
                      <a:pt x="212788" y="2762"/>
                      <a:pt x="212788" y="10096"/>
                    </a:cubicBezTo>
                    <a:lnTo>
                      <a:pt x="212788" y="257937"/>
                    </a:lnTo>
                    <a:cubicBezTo>
                      <a:pt x="212788" y="265176"/>
                      <a:pt x="210026" y="268034"/>
                      <a:pt x="202692" y="268034"/>
                    </a:cubicBezTo>
                    <a:lnTo>
                      <a:pt x="182023" y="268034"/>
                    </a:lnTo>
                    <a:cubicBezTo>
                      <a:pt x="174784" y="268034"/>
                      <a:pt x="171926" y="265271"/>
                      <a:pt x="171926" y="257937"/>
                    </a:cubicBezTo>
                    <a:lnTo>
                      <a:pt x="171926" y="235553"/>
                    </a:lnTo>
                    <a:cubicBezTo>
                      <a:pt x="156781" y="254603"/>
                      <a:pt x="132779" y="273653"/>
                      <a:pt x="90964" y="273653"/>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AEA1ADD-C0A8-4CDC-A155-A606CA1FDDE0}"/>
                  </a:ext>
                </a:extLst>
              </p:cNvPr>
              <p:cNvSpPr/>
              <p:nvPr/>
            </p:nvSpPr>
            <p:spPr>
              <a:xfrm>
                <a:off x="3299143"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0 w 59245"/>
                  <a:gd name="connsiteY6" fmla="*/ 384715 h 394811"/>
                  <a:gd name="connsiteX7" fmla="*/ 7810 w 59245"/>
                  <a:gd name="connsiteY7" fmla="*/ 136874 h 394811"/>
                  <a:gd name="connsiteX8" fmla="*/ 17907 w 59245"/>
                  <a:gd name="connsiteY8" fmla="*/ 126778 h 394811"/>
                  <a:gd name="connsiteX9" fmla="*/ 41338 w 59245"/>
                  <a:gd name="connsiteY9" fmla="*/ 126778 h 394811"/>
                  <a:gd name="connsiteX10" fmla="*/ 51435 w 59245"/>
                  <a:gd name="connsiteY10" fmla="*/ 136874 h 394811"/>
                  <a:gd name="connsiteX11" fmla="*/ 51435 w 59245"/>
                  <a:gd name="connsiteY11" fmla="*/ 384715 h 394811"/>
                  <a:gd name="connsiteX12" fmla="*/ 41338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239"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0" y="392049"/>
                      <a:pt x="7810" y="384715"/>
                    </a:cubicBezTo>
                    <a:lnTo>
                      <a:pt x="7810" y="136874"/>
                    </a:lnTo>
                    <a:cubicBezTo>
                      <a:pt x="7810" y="129635"/>
                      <a:pt x="10573" y="126778"/>
                      <a:pt x="17907" y="126778"/>
                    </a:cubicBezTo>
                    <a:lnTo>
                      <a:pt x="41338" y="126778"/>
                    </a:lnTo>
                    <a:cubicBezTo>
                      <a:pt x="48577" y="126778"/>
                      <a:pt x="51435" y="129540"/>
                      <a:pt x="51435" y="136874"/>
                    </a:cubicBezTo>
                    <a:lnTo>
                      <a:pt x="51435" y="384715"/>
                    </a:lnTo>
                    <a:cubicBezTo>
                      <a:pt x="51435" y="391954"/>
                      <a:pt x="48673" y="394811"/>
                      <a:pt x="41338" y="394811"/>
                    </a:cubicBezTo>
                    <a:lnTo>
                      <a:pt x="17907" y="394811"/>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01498F-7BBB-443F-A721-6D37640DE635}"/>
                  </a:ext>
                </a:extLst>
              </p:cNvPr>
              <p:cNvSpPr/>
              <p:nvPr/>
            </p:nvSpPr>
            <p:spPr>
              <a:xfrm>
                <a:off x="3433636"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4 w 43624"/>
                  <a:gd name="connsiteY5" fmla="*/ 10001 h 400907"/>
                  <a:gd name="connsiteX6" fmla="*/ 43624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390811"/>
                    </a:lnTo>
                    <a:cubicBezTo>
                      <a:pt x="43624" y="398050"/>
                      <a:pt x="40862" y="400907"/>
                      <a:pt x="33528" y="400907"/>
                    </a:cubicBezTo>
                    <a:lnTo>
                      <a:pt x="10096" y="400907"/>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D1FC777-E7CF-41C5-9A4A-890E62FD17C1}"/>
                  </a:ext>
                </a:extLst>
              </p:cNvPr>
              <p:cNvSpPr/>
              <p:nvPr/>
            </p:nvSpPr>
            <p:spPr>
              <a:xfrm>
                <a:off x="3541935" y="3167633"/>
                <a:ext cx="230600" cy="406336"/>
              </a:xfrm>
              <a:custGeom>
                <a:avLst/>
                <a:gdLst>
                  <a:gd name="connsiteX0" fmla="*/ 199930 w 230600"/>
                  <a:gd name="connsiteY0" fmla="*/ 400812 h 406336"/>
                  <a:gd name="connsiteX1" fmla="*/ 189833 w 230600"/>
                  <a:gd name="connsiteY1" fmla="*/ 390716 h 406336"/>
                  <a:gd name="connsiteX2" fmla="*/ 189833 w 230600"/>
                  <a:gd name="connsiteY2" fmla="*/ 368332 h 406336"/>
                  <a:gd name="connsiteX3" fmla="*/ 112204 w 230600"/>
                  <a:gd name="connsiteY3" fmla="*/ 406337 h 406336"/>
                  <a:gd name="connsiteX4" fmla="*/ 0 w 230600"/>
                  <a:gd name="connsiteY4" fmla="*/ 267367 h 406336"/>
                  <a:gd name="connsiteX5" fmla="*/ 112204 w 230600"/>
                  <a:gd name="connsiteY5" fmla="*/ 127254 h 406336"/>
                  <a:gd name="connsiteX6" fmla="*/ 187071 w 230600"/>
                  <a:gd name="connsiteY6" fmla="*/ 161354 h 406336"/>
                  <a:gd name="connsiteX7" fmla="*/ 187071 w 230600"/>
                  <a:gd name="connsiteY7" fmla="*/ 10001 h 406336"/>
                  <a:gd name="connsiteX8" fmla="*/ 197072 w 230600"/>
                  <a:gd name="connsiteY8" fmla="*/ 0 h 406336"/>
                  <a:gd name="connsiteX9" fmla="*/ 220504 w 230600"/>
                  <a:gd name="connsiteY9" fmla="*/ 0 h 406336"/>
                  <a:gd name="connsiteX10" fmla="*/ 230600 w 230600"/>
                  <a:gd name="connsiteY10" fmla="*/ 10001 h 406336"/>
                  <a:gd name="connsiteX11" fmla="*/ 230600 w 230600"/>
                  <a:gd name="connsiteY11" fmla="*/ 390811 h 406336"/>
                  <a:gd name="connsiteX12" fmla="*/ 220504 w 230600"/>
                  <a:gd name="connsiteY12" fmla="*/ 400907 h 406336"/>
                  <a:gd name="connsiteX13" fmla="*/ 199930 w 230600"/>
                  <a:gd name="connsiteY13" fmla="*/ 400907 h 406336"/>
                  <a:gd name="connsiteX14" fmla="*/ 120587 w 230600"/>
                  <a:gd name="connsiteY14" fmla="*/ 371285 h 406336"/>
                  <a:gd name="connsiteX15" fmla="*/ 186976 w 230600"/>
                  <a:gd name="connsiteY15" fmla="*/ 334423 h 406336"/>
                  <a:gd name="connsiteX16" fmla="*/ 186976 w 230600"/>
                  <a:gd name="connsiteY16" fmla="*/ 199263 h 406336"/>
                  <a:gd name="connsiteX17" fmla="*/ 120587 w 230600"/>
                  <a:gd name="connsiteY17" fmla="*/ 162401 h 406336"/>
                  <a:gd name="connsiteX18" fmla="*/ 45244 w 230600"/>
                  <a:gd name="connsiteY18" fmla="*/ 266795 h 406336"/>
                  <a:gd name="connsiteX19" fmla="*/ 120587 w 230600"/>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00"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481" y="127254"/>
                      <a:pt x="112204" y="127254"/>
                    </a:cubicBezTo>
                    <a:cubicBezTo>
                      <a:pt x="150781" y="127254"/>
                      <a:pt x="174212" y="142875"/>
                      <a:pt x="187071" y="161354"/>
                    </a:cubicBezTo>
                    <a:lnTo>
                      <a:pt x="187071" y="10001"/>
                    </a:lnTo>
                    <a:cubicBezTo>
                      <a:pt x="187071" y="2762"/>
                      <a:pt x="189833" y="0"/>
                      <a:pt x="197072" y="0"/>
                    </a:cubicBezTo>
                    <a:lnTo>
                      <a:pt x="220504" y="0"/>
                    </a:lnTo>
                    <a:cubicBezTo>
                      <a:pt x="227743" y="0"/>
                      <a:pt x="230600" y="2762"/>
                      <a:pt x="230600" y="10001"/>
                    </a:cubicBezTo>
                    <a:lnTo>
                      <a:pt x="230600" y="390811"/>
                    </a:lnTo>
                    <a:cubicBezTo>
                      <a:pt x="230600" y="398050"/>
                      <a:pt x="227838" y="400907"/>
                      <a:pt x="220504" y="400907"/>
                    </a:cubicBezTo>
                    <a:lnTo>
                      <a:pt x="199930" y="400907"/>
                    </a:lnTo>
                    <a:close/>
                    <a:moveTo>
                      <a:pt x="120587" y="371285"/>
                    </a:moveTo>
                    <a:cubicBezTo>
                      <a:pt x="146304" y="371285"/>
                      <a:pt x="170307" y="360617"/>
                      <a:pt x="186976" y="334423"/>
                    </a:cubicBezTo>
                    <a:lnTo>
                      <a:pt x="186976" y="199263"/>
                    </a:lnTo>
                    <a:cubicBezTo>
                      <a:pt x="170212" y="172974"/>
                      <a:pt x="146209" y="162401"/>
                      <a:pt x="120587" y="162401"/>
                    </a:cubicBezTo>
                    <a:cubicBezTo>
                      <a:pt x="75343" y="162401"/>
                      <a:pt x="45244" y="196977"/>
                      <a:pt x="45244" y="266795"/>
                    </a:cubicBezTo>
                    <a:cubicBezTo>
                      <a:pt x="45244" y="336614"/>
                      <a:pt x="75438" y="371285"/>
                      <a:pt x="120587" y="371285"/>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9F6EE72-4942-4A0C-B137-A5AE4F779AB1}"/>
                  </a:ext>
                </a:extLst>
              </p:cNvPr>
              <p:cNvSpPr/>
              <p:nvPr/>
            </p:nvSpPr>
            <p:spPr>
              <a:xfrm>
                <a:off x="3847782"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1 w 59245"/>
                  <a:gd name="connsiteY6" fmla="*/ 384715 h 394811"/>
                  <a:gd name="connsiteX7" fmla="*/ 7811 w 59245"/>
                  <a:gd name="connsiteY7" fmla="*/ 136874 h 394811"/>
                  <a:gd name="connsiteX8" fmla="*/ 17907 w 59245"/>
                  <a:gd name="connsiteY8" fmla="*/ 126778 h 394811"/>
                  <a:gd name="connsiteX9" fmla="*/ 41339 w 59245"/>
                  <a:gd name="connsiteY9" fmla="*/ 126778 h 394811"/>
                  <a:gd name="connsiteX10" fmla="*/ 51435 w 59245"/>
                  <a:gd name="connsiteY10" fmla="*/ 136874 h 394811"/>
                  <a:gd name="connsiteX11" fmla="*/ 51435 w 59245"/>
                  <a:gd name="connsiteY11" fmla="*/ 384715 h 394811"/>
                  <a:gd name="connsiteX12" fmla="*/ 41339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144"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1" y="392049"/>
                      <a:pt x="7811" y="384715"/>
                    </a:cubicBezTo>
                    <a:lnTo>
                      <a:pt x="7811" y="136874"/>
                    </a:lnTo>
                    <a:cubicBezTo>
                      <a:pt x="7811" y="129635"/>
                      <a:pt x="10668" y="126778"/>
                      <a:pt x="17907" y="126778"/>
                    </a:cubicBezTo>
                    <a:lnTo>
                      <a:pt x="41339" y="126778"/>
                    </a:lnTo>
                    <a:cubicBezTo>
                      <a:pt x="48578" y="126778"/>
                      <a:pt x="51435" y="129540"/>
                      <a:pt x="51435" y="136874"/>
                    </a:cubicBezTo>
                    <a:lnTo>
                      <a:pt x="51435" y="384715"/>
                    </a:lnTo>
                    <a:cubicBezTo>
                      <a:pt x="51435" y="391954"/>
                      <a:pt x="48578" y="394811"/>
                      <a:pt x="41339" y="394811"/>
                    </a:cubicBezTo>
                    <a:lnTo>
                      <a:pt x="17907" y="394811"/>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931EEFC-8DA5-4516-9708-0185B19EF419}"/>
                  </a:ext>
                </a:extLst>
              </p:cNvPr>
              <p:cNvSpPr/>
              <p:nvPr/>
            </p:nvSpPr>
            <p:spPr>
              <a:xfrm>
                <a:off x="3982276" y="3294792"/>
                <a:ext cx="216121" cy="273653"/>
              </a:xfrm>
              <a:custGeom>
                <a:avLst/>
                <a:gdLst>
                  <a:gd name="connsiteX0" fmla="*/ 10096 w 216121"/>
                  <a:gd name="connsiteY0" fmla="*/ 273653 h 273653"/>
                  <a:gd name="connsiteX1" fmla="*/ 0 w 216121"/>
                  <a:gd name="connsiteY1" fmla="*/ 263557 h 273653"/>
                  <a:gd name="connsiteX2" fmla="*/ 0 w 216121"/>
                  <a:gd name="connsiteY2" fmla="*/ 15716 h 273653"/>
                  <a:gd name="connsiteX3" fmla="*/ 10096 w 216121"/>
                  <a:gd name="connsiteY3" fmla="*/ 5620 h 273653"/>
                  <a:gd name="connsiteX4" fmla="*/ 30766 w 216121"/>
                  <a:gd name="connsiteY4" fmla="*/ 5620 h 273653"/>
                  <a:gd name="connsiteX5" fmla="*/ 40767 w 216121"/>
                  <a:gd name="connsiteY5" fmla="*/ 15716 h 273653"/>
                  <a:gd name="connsiteX6" fmla="*/ 40767 w 216121"/>
                  <a:gd name="connsiteY6" fmla="*/ 38005 h 273653"/>
                  <a:gd name="connsiteX7" fmla="*/ 123444 w 216121"/>
                  <a:gd name="connsiteY7" fmla="*/ 0 h 273653"/>
                  <a:gd name="connsiteX8" fmla="*/ 216122 w 216121"/>
                  <a:gd name="connsiteY8" fmla="*/ 101632 h 273653"/>
                  <a:gd name="connsiteX9" fmla="*/ 216122 w 216121"/>
                  <a:gd name="connsiteY9" fmla="*/ 263557 h 273653"/>
                  <a:gd name="connsiteX10" fmla="*/ 206026 w 216121"/>
                  <a:gd name="connsiteY10" fmla="*/ 273653 h 273653"/>
                  <a:gd name="connsiteX11" fmla="*/ 182594 w 216121"/>
                  <a:gd name="connsiteY11" fmla="*/ 273653 h 273653"/>
                  <a:gd name="connsiteX12" fmla="*/ 172498 w 216121"/>
                  <a:gd name="connsiteY12" fmla="*/ 263557 h 273653"/>
                  <a:gd name="connsiteX13" fmla="*/ 172498 w 216121"/>
                  <a:gd name="connsiteY13" fmla="*/ 105632 h 273653"/>
                  <a:gd name="connsiteX14" fmla="*/ 114395 w 216121"/>
                  <a:gd name="connsiteY14" fmla="*/ 36385 h 273653"/>
                  <a:gd name="connsiteX15" fmla="*/ 43529 w 216121"/>
                  <a:gd name="connsiteY15" fmla="*/ 72104 h 273653"/>
                  <a:gd name="connsiteX16" fmla="*/ 43529 w 216121"/>
                  <a:gd name="connsiteY16" fmla="*/ 263557 h 273653"/>
                  <a:gd name="connsiteX17" fmla="*/ 33433 w 216121"/>
                  <a:gd name="connsiteY17" fmla="*/ 273653 h 273653"/>
                  <a:gd name="connsiteX18" fmla="*/ 10096 w 216121"/>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1" h="273653">
                    <a:moveTo>
                      <a:pt x="10096" y="273653"/>
                    </a:moveTo>
                    <a:cubicBezTo>
                      <a:pt x="2857" y="273653"/>
                      <a:pt x="0" y="270891"/>
                      <a:pt x="0" y="263557"/>
                    </a:cubicBezTo>
                    <a:lnTo>
                      <a:pt x="0" y="15716"/>
                    </a:lnTo>
                    <a:cubicBezTo>
                      <a:pt x="0" y="8477"/>
                      <a:pt x="2857" y="5620"/>
                      <a:pt x="10096" y="5620"/>
                    </a:cubicBezTo>
                    <a:lnTo>
                      <a:pt x="30766" y="5620"/>
                    </a:lnTo>
                    <a:cubicBezTo>
                      <a:pt x="38005" y="5620"/>
                      <a:pt x="40767" y="8382"/>
                      <a:pt x="40767" y="15716"/>
                    </a:cubicBezTo>
                    <a:lnTo>
                      <a:pt x="40767" y="38005"/>
                    </a:lnTo>
                    <a:cubicBezTo>
                      <a:pt x="55816" y="19050"/>
                      <a:pt x="80963" y="0"/>
                      <a:pt x="123444" y="0"/>
                    </a:cubicBezTo>
                    <a:cubicBezTo>
                      <a:pt x="189833" y="0"/>
                      <a:pt x="216122" y="46863"/>
                      <a:pt x="216122" y="101632"/>
                    </a:cubicBezTo>
                    <a:lnTo>
                      <a:pt x="216122" y="263557"/>
                    </a:lnTo>
                    <a:cubicBezTo>
                      <a:pt x="216122" y="270796"/>
                      <a:pt x="213360" y="273653"/>
                      <a:pt x="206026" y="273653"/>
                    </a:cubicBezTo>
                    <a:lnTo>
                      <a:pt x="182594" y="273653"/>
                    </a:lnTo>
                    <a:cubicBezTo>
                      <a:pt x="175355" y="273653"/>
                      <a:pt x="172498" y="270891"/>
                      <a:pt x="172498" y="263557"/>
                    </a:cubicBezTo>
                    <a:lnTo>
                      <a:pt x="172498" y="105632"/>
                    </a:lnTo>
                    <a:cubicBezTo>
                      <a:pt x="172498" y="74390"/>
                      <a:pt x="161830" y="36385"/>
                      <a:pt x="114395" y="36385"/>
                    </a:cubicBezTo>
                    <a:cubicBezTo>
                      <a:pt x="90964" y="36385"/>
                      <a:pt x="63055" y="45339"/>
                      <a:pt x="43529" y="72104"/>
                    </a:cubicBezTo>
                    <a:lnTo>
                      <a:pt x="43529" y="263557"/>
                    </a:lnTo>
                    <a:cubicBezTo>
                      <a:pt x="43529" y="270796"/>
                      <a:pt x="40672" y="273653"/>
                      <a:pt x="33433" y="273653"/>
                    </a:cubicBezTo>
                    <a:lnTo>
                      <a:pt x="10096" y="273653"/>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BD221A-CC96-455C-BE73-087CFAD4F529}"/>
                  </a:ext>
                </a:extLst>
              </p:cNvPr>
              <p:cNvSpPr/>
              <p:nvPr/>
            </p:nvSpPr>
            <p:spPr>
              <a:xfrm>
                <a:off x="4249642" y="3294887"/>
                <a:ext cx="247840" cy="390810"/>
              </a:xfrm>
              <a:custGeom>
                <a:avLst/>
                <a:gdLst>
                  <a:gd name="connsiteX0" fmla="*/ 116681 w 247840"/>
                  <a:gd name="connsiteY0" fmla="*/ 390811 h 390810"/>
                  <a:gd name="connsiteX1" fmla="*/ 0 w 247840"/>
                  <a:gd name="connsiteY1" fmla="*/ 317087 h 390810"/>
                  <a:gd name="connsiteX2" fmla="*/ 44101 w 247840"/>
                  <a:gd name="connsiteY2" fmla="*/ 258509 h 390810"/>
                  <a:gd name="connsiteX3" fmla="*/ 19526 w 247840"/>
                  <a:gd name="connsiteY3" fmla="*/ 221647 h 390810"/>
                  <a:gd name="connsiteX4" fmla="*/ 54674 w 247840"/>
                  <a:gd name="connsiteY4" fmla="*/ 172498 h 390810"/>
                  <a:gd name="connsiteX5" fmla="*/ 17812 w 247840"/>
                  <a:gd name="connsiteY5" fmla="*/ 95441 h 390810"/>
                  <a:gd name="connsiteX6" fmla="*/ 116110 w 247840"/>
                  <a:gd name="connsiteY6" fmla="*/ 0 h 390810"/>
                  <a:gd name="connsiteX7" fmla="*/ 152971 w 247840"/>
                  <a:gd name="connsiteY7" fmla="*/ 5620 h 390810"/>
                  <a:gd name="connsiteX8" fmla="*/ 234505 w 247840"/>
                  <a:gd name="connsiteY8" fmla="*/ 5620 h 390810"/>
                  <a:gd name="connsiteX9" fmla="*/ 244602 w 247840"/>
                  <a:gd name="connsiteY9" fmla="*/ 15716 h 390810"/>
                  <a:gd name="connsiteX10" fmla="*/ 244602 w 247840"/>
                  <a:gd name="connsiteY10" fmla="*/ 29718 h 390810"/>
                  <a:gd name="connsiteX11" fmla="*/ 234505 w 247840"/>
                  <a:gd name="connsiteY11" fmla="*/ 39719 h 390810"/>
                  <a:gd name="connsiteX12" fmla="*/ 192024 w 247840"/>
                  <a:gd name="connsiteY12" fmla="*/ 34671 h 390810"/>
                  <a:gd name="connsiteX13" fmla="*/ 218313 w 247840"/>
                  <a:gd name="connsiteY13" fmla="*/ 94393 h 390810"/>
                  <a:gd name="connsiteX14" fmla="*/ 117253 w 247840"/>
                  <a:gd name="connsiteY14" fmla="*/ 189833 h 390810"/>
                  <a:gd name="connsiteX15" fmla="*/ 74295 w 247840"/>
                  <a:gd name="connsiteY15" fmla="*/ 183166 h 390810"/>
                  <a:gd name="connsiteX16" fmla="*/ 57531 w 247840"/>
                  <a:gd name="connsiteY16" fmla="*/ 214408 h 390810"/>
                  <a:gd name="connsiteX17" fmla="*/ 93250 w 247840"/>
                  <a:gd name="connsiteY17" fmla="*/ 232315 h 390810"/>
                  <a:gd name="connsiteX18" fmla="*/ 160782 w 247840"/>
                  <a:gd name="connsiteY18" fmla="*/ 232315 h 390810"/>
                  <a:gd name="connsiteX19" fmla="*/ 247841 w 247840"/>
                  <a:gd name="connsiteY19" fmla="*/ 300419 h 390810"/>
                  <a:gd name="connsiteX20" fmla="*/ 116681 w 247840"/>
                  <a:gd name="connsiteY20" fmla="*/ 390811 h 390810"/>
                  <a:gd name="connsiteX21" fmla="*/ 117253 w 247840"/>
                  <a:gd name="connsiteY21" fmla="*/ 359569 h 390810"/>
                  <a:gd name="connsiteX22" fmla="*/ 204311 w 247840"/>
                  <a:gd name="connsiteY22" fmla="*/ 304895 h 390810"/>
                  <a:gd name="connsiteX23" fmla="*/ 151829 w 247840"/>
                  <a:gd name="connsiteY23" fmla="*/ 268034 h 390810"/>
                  <a:gd name="connsiteX24" fmla="*/ 73057 w 247840"/>
                  <a:gd name="connsiteY24" fmla="*/ 268034 h 390810"/>
                  <a:gd name="connsiteX25" fmla="*/ 42386 w 247840"/>
                  <a:gd name="connsiteY25" fmla="*/ 311563 h 390810"/>
                  <a:gd name="connsiteX26" fmla="*/ 117253 w 247840"/>
                  <a:gd name="connsiteY26" fmla="*/ 359569 h 390810"/>
                  <a:gd name="connsiteX27" fmla="*/ 118396 w 247840"/>
                  <a:gd name="connsiteY27" fmla="*/ 158591 h 390810"/>
                  <a:gd name="connsiteX28" fmla="*/ 175927 w 247840"/>
                  <a:gd name="connsiteY28" fmla="*/ 94964 h 390810"/>
                  <a:gd name="connsiteX29" fmla="*/ 118396 w 247840"/>
                  <a:gd name="connsiteY29" fmla="*/ 31337 h 390810"/>
                  <a:gd name="connsiteX30" fmla="*/ 60865 w 247840"/>
                  <a:gd name="connsiteY30" fmla="*/ 94964 h 390810"/>
                  <a:gd name="connsiteX31" fmla="*/ 118396 w 247840"/>
                  <a:gd name="connsiteY31" fmla="*/ 158591 h 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7840" h="390810">
                    <a:moveTo>
                      <a:pt x="116681" y="390811"/>
                    </a:moveTo>
                    <a:cubicBezTo>
                      <a:pt x="46387" y="390811"/>
                      <a:pt x="0" y="364046"/>
                      <a:pt x="0" y="317087"/>
                    </a:cubicBezTo>
                    <a:cubicBezTo>
                      <a:pt x="0" y="288036"/>
                      <a:pt x="17907" y="269081"/>
                      <a:pt x="44101" y="258509"/>
                    </a:cubicBezTo>
                    <a:cubicBezTo>
                      <a:pt x="29623" y="252317"/>
                      <a:pt x="19526" y="240030"/>
                      <a:pt x="19526" y="221647"/>
                    </a:cubicBezTo>
                    <a:cubicBezTo>
                      <a:pt x="19526" y="197644"/>
                      <a:pt x="38005" y="182023"/>
                      <a:pt x="54674" y="172498"/>
                    </a:cubicBezTo>
                    <a:cubicBezTo>
                      <a:pt x="28385" y="154019"/>
                      <a:pt x="17812" y="124492"/>
                      <a:pt x="17812" y="95441"/>
                    </a:cubicBezTo>
                    <a:cubicBezTo>
                      <a:pt x="17812" y="47435"/>
                      <a:pt x="46292" y="0"/>
                      <a:pt x="116110" y="0"/>
                    </a:cubicBezTo>
                    <a:cubicBezTo>
                      <a:pt x="131159" y="0"/>
                      <a:pt x="142875" y="2286"/>
                      <a:pt x="152971" y="5620"/>
                    </a:cubicBezTo>
                    <a:lnTo>
                      <a:pt x="234505" y="5620"/>
                    </a:lnTo>
                    <a:cubicBezTo>
                      <a:pt x="241745" y="5620"/>
                      <a:pt x="244602" y="8382"/>
                      <a:pt x="244602" y="15716"/>
                    </a:cubicBezTo>
                    <a:lnTo>
                      <a:pt x="244602" y="29718"/>
                    </a:lnTo>
                    <a:cubicBezTo>
                      <a:pt x="244602" y="36957"/>
                      <a:pt x="241268" y="39719"/>
                      <a:pt x="234505" y="39719"/>
                    </a:cubicBezTo>
                    <a:cubicBezTo>
                      <a:pt x="219932" y="39148"/>
                      <a:pt x="204883" y="37529"/>
                      <a:pt x="192024" y="34671"/>
                    </a:cubicBezTo>
                    <a:cubicBezTo>
                      <a:pt x="210979" y="50864"/>
                      <a:pt x="218313" y="69818"/>
                      <a:pt x="218313" y="94393"/>
                    </a:cubicBezTo>
                    <a:cubicBezTo>
                      <a:pt x="218313" y="142399"/>
                      <a:pt x="190976" y="189833"/>
                      <a:pt x="117253" y="189833"/>
                    </a:cubicBezTo>
                    <a:cubicBezTo>
                      <a:pt x="101060" y="189833"/>
                      <a:pt x="86582" y="187547"/>
                      <a:pt x="74295" y="183166"/>
                    </a:cubicBezTo>
                    <a:cubicBezTo>
                      <a:pt x="63151" y="193739"/>
                      <a:pt x="57531" y="204406"/>
                      <a:pt x="57531" y="214408"/>
                    </a:cubicBezTo>
                    <a:cubicBezTo>
                      <a:pt x="57531" y="222790"/>
                      <a:pt x="60865" y="232315"/>
                      <a:pt x="93250" y="232315"/>
                    </a:cubicBezTo>
                    <a:lnTo>
                      <a:pt x="160782" y="232315"/>
                    </a:lnTo>
                    <a:cubicBezTo>
                      <a:pt x="209360" y="232315"/>
                      <a:pt x="247841" y="253556"/>
                      <a:pt x="247841" y="300419"/>
                    </a:cubicBezTo>
                    <a:cubicBezTo>
                      <a:pt x="247841" y="351758"/>
                      <a:pt x="202121" y="390811"/>
                      <a:pt x="116681" y="390811"/>
                    </a:cubicBezTo>
                    <a:close/>
                    <a:moveTo>
                      <a:pt x="117253" y="359569"/>
                    </a:moveTo>
                    <a:cubicBezTo>
                      <a:pt x="177546" y="359569"/>
                      <a:pt x="204311" y="334994"/>
                      <a:pt x="204311" y="304895"/>
                    </a:cubicBezTo>
                    <a:cubicBezTo>
                      <a:pt x="204311" y="284226"/>
                      <a:pt x="191453" y="268034"/>
                      <a:pt x="151829" y="268034"/>
                    </a:cubicBezTo>
                    <a:lnTo>
                      <a:pt x="73057" y="268034"/>
                    </a:lnTo>
                    <a:cubicBezTo>
                      <a:pt x="51245" y="278130"/>
                      <a:pt x="42386" y="293180"/>
                      <a:pt x="42386" y="311563"/>
                    </a:cubicBezTo>
                    <a:cubicBezTo>
                      <a:pt x="42386" y="336614"/>
                      <a:pt x="58579" y="359569"/>
                      <a:pt x="117253" y="359569"/>
                    </a:cubicBezTo>
                    <a:close/>
                    <a:moveTo>
                      <a:pt x="118396" y="158591"/>
                    </a:moveTo>
                    <a:cubicBezTo>
                      <a:pt x="155829" y="158591"/>
                      <a:pt x="175927" y="131826"/>
                      <a:pt x="175927" y="94964"/>
                    </a:cubicBezTo>
                    <a:cubicBezTo>
                      <a:pt x="175927" y="58674"/>
                      <a:pt x="155829" y="31337"/>
                      <a:pt x="118396" y="31337"/>
                    </a:cubicBezTo>
                    <a:cubicBezTo>
                      <a:pt x="80963" y="31337"/>
                      <a:pt x="60865" y="58674"/>
                      <a:pt x="60865" y="94964"/>
                    </a:cubicBezTo>
                    <a:cubicBezTo>
                      <a:pt x="60865" y="131731"/>
                      <a:pt x="80963" y="158591"/>
                      <a:pt x="118396" y="158591"/>
                    </a:cubicBez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7BEAA04-0FB4-458A-8C5A-7ADF531B2558}"/>
                  </a:ext>
                </a:extLst>
              </p:cNvPr>
              <p:cNvSpPr/>
              <p:nvPr/>
            </p:nvSpPr>
            <p:spPr>
              <a:xfrm>
                <a:off x="4647502" y="3294697"/>
                <a:ext cx="213264" cy="279272"/>
              </a:xfrm>
              <a:custGeom>
                <a:avLst/>
                <a:gdLst>
                  <a:gd name="connsiteX0" fmla="*/ 182594 w 213264"/>
                  <a:gd name="connsiteY0" fmla="*/ 273748 h 279272"/>
                  <a:gd name="connsiteX1" fmla="*/ 172498 w 213264"/>
                  <a:gd name="connsiteY1" fmla="*/ 263652 h 279272"/>
                  <a:gd name="connsiteX2" fmla="*/ 172498 w 213264"/>
                  <a:gd name="connsiteY2" fmla="*/ 239649 h 279272"/>
                  <a:gd name="connsiteX3" fmla="*/ 89345 w 213264"/>
                  <a:gd name="connsiteY3" fmla="*/ 279273 h 279272"/>
                  <a:gd name="connsiteX4" fmla="*/ 0 w 213264"/>
                  <a:gd name="connsiteY4" fmla="*/ 198311 h 279272"/>
                  <a:gd name="connsiteX5" fmla="*/ 106585 w 213264"/>
                  <a:gd name="connsiteY5" fmla="*/ 115633 h 279272"/>
                  <a:gd name="connsiteX6" fmla="*/ 169735 w 213264"/>
                  <a:gd name="connsiteY6" fmla="*/ 126206 h 279272"/>
                  <a:gd name="connsiteX7" fmla="*/ 169735 w 213264"/>
                  <a:gd name="connsiteY7" fmla="*/ 103918 h 279272"/>
                  <a:gd name="connsiteX8" fmla="*/ 106585 w 213264"/>
                  <a:gd name="connsiteY8" fmla="*/ 36862 h 279272"/>
                  <a:gd name="connsiteX9" fmla="*/ 36862 w 213264"/>
                  <a:gd name="connsiteY9" fmla="*/ 59246 h 279272"/>
                  <a:gd name="connsiteX10" fmla="*/ 22860 w 213264"/>
                  <a:gd name="connsiteY10" fmla="*/ 56959 h 279272"/>
                  <a:gd name="connsiteX11" fmla="*/ 13906 w 213264"/>
                  <a:gd name="connsiteY11" fmla="*/ 44101 h 279272"/>
                  <a:gd name="connsiteX12" fmla="*/ 16192 w 213264"/>
                  <a:gd name="connsiteY12" fmla="*/ 29623 h 279272"/>
                  <a:gd name="connsiteX13" fmla="*/ 110490 w 213264"/>
                  <a:gd name="connsiteY13" fmla="*/ 0 h 279272"/>
                  <a:gd name="connsiteX14" fmla="*/ 213265 w 213264"/>
                  <a:gd name="connsiteY14" fmla="*/ 97155 h 279272"/>
                  <a:gd name="connsiteX15" fmla="*/ 213265 w 213264"/>
                  <a:gd name="connsiteY15" fmla="*/ 263557 h 279272"/>
                  <a:gd name="connsiteX16" fmla="*/ 203168 w 213264"/>
                  <a:gd name="connsiteY16" fmla="*/ 273653 h 279272"/>
                  <a:gd name="connsiteX17" fmla="*/ 182594 w 213264"/>
                  <a:gd name="connsiteY17" fmla="*/ 273653 h 279272"/>
                  <a:gd name="connsiteX18" fmla="*/ 169831 w 213264"/>
                  <a:gd name="connsiteY18" fmla="*/ 205645 h 279272"/>
                  <a:gd name="connsiteX19" fmla="*/ 169831 w 213264"/>
                  <a:gd name="connsiteY19" fmla="*/ 158210 h 279272"/>
                  <a:gd name="connsiteX20" fmla="*/ 112300 w 213264"/>
                  <a:gd name="connsiteY20" fmla="*/ 149257 h 279272"/>
                  <a:gd name="connsiteX21" fmla="*/ 44196 w 213264"/>
                  <a:gd name="connsiteY21" fmla="*/ 197263 h 279272"/>
                  <a:gd name="connsiteX22" fmla="*/ 96679 w 213264"/>
                  <a:gd name="connsiteY22" fmla="*/ 244126 h 279272"/>
                  <a:gd name="connsiteX23" fmla="*/ 169831 w 213264"/>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64" h="279272">
                    <a:moveTo>
                      <a:pt x="182594" y="273748"/>
                    </a:moveTo>
                    <a:cubicBezTo>
                      <a:pt x="175355" y="273748"/>
                      <a:pt x="172498" y="270986"/>
                      <a:pt x="172498" y="263652"/>
                    </a:cubicBezTo>
                    <a:lnTo>
                      <a:pt x="172498" y="239649"/>
                    </a:lnTo>
                    <a:cubicBezTo>
                      <a:pt x="158020" y="258604"/>
                      <a:pt x="134017" y="279273"/>
                      <a:pt x="89345" y="279273"/>
                    </a:cubicBezTo>
                    <a:cubicBezTo>
                      <a:pt x="31242" y="279273"/>
                      <a:pt x="0" y="244697"/>
                      <a:pt x="0" y="198311"/>
                    </a:cubicBezTo>
                    <a:cubicBezTo>
                      <a:pt x="0" y="151448"/>
                      <a:pt x="32956" y="115633"/>
                      <a:pt x="106585" y="115633"/>
                    </a:cubicBezTo>
                    <a:cubicBezTo>
                      <a:pt x="132874" y="115633"/>
                      <a:pt x="155162" y="120110"/>
                      <a:pt x="169735" y="126206"/>
                    </a:cubicBezTo>
                    <a:lnTo>
                      <a:pt x="169735" y="103918"/>
                    </a:lnTo>
                    <a:cubicBezTo>
                      <a:pt x="169735" y="70961"/>
                      <a:pt x="159639" y="36862"/>
                      <a:pt x="106585" y="36862"/>
                    </a:cubicBezTo>
                    <a:cubicBezTo>
                      <a:pt x="82010" y="36862"/>
                      <a:pt x="55816" y="44101"/>
                      <a:pt x="36862" y="59246"/>
                    </a:cubicBezTo>
                    <a:cubicBezTo>
                      <a:pt x="30671" y="63722"/>
                      <a:pt x="27337" y="63151"/>
                      <a:pt x="22860" y="56959"/>
                    </a:cubicBezTo>
                    <a:lnTo>
                      <a:pt x="13906" y="44101"/>
                    </a:lnTo>
                    <a:cubicBezTo>
                      <a:pt x="10573" y="38576"/>
                      <a:pt x="11144" y="33528"/>
                      <a:pt x="16192" y="29623"/>
                    </a:cubicBezTo>
                    <a:cubicBezTo>
                      <a:pt x="39052" y="10668"/>
                      <a:pt x="73152" y="0"/>
                      <a:pt x="110490" y="0"/>
                    </a:cubicBezTo>
                    <a:cubicBezTo>
                      <a:pt x="183071" y="0"/>
                      <a:pt x="213265" y="39624"/>
                      <a:pt x="213265" y="97155"/>
                    </a:cubicBezTo>
                    <a:lnTo>
                      <a:pt x="213265" y="263557"/>
                    </a:lnTo>
                    <a:cubicBezTo>
                      <a:pt x="213265" y="270796"/>
                      <a:pt x="210502" y="273653"/>
                      <a:pt x="203168" y="273653"/>
                    </a:cubicBezTo>
                    <a:lnTo>
                      <a:pt x="182594" y="273653"/>
                    </a:lnTo>
                    <a:close/>
                    <a:moveTo>
                      <a:pt x="169831" y="205645"/>
                    </a:moveTo>
                    <a:lnTo>
                      <a:pt x="169831" y="158210"/>
                    </a:lnTo>
                    <a:cubicBezTo>
                      <a:pt x="155257" y="151543"/>
                      <a:pt x="129064" y="149257"/>
                      <a:pt x="112300" y="149257"/>
                    </a:cubicBezTo>
                    <a:cubicBezTo>
                      <a:pt x="62008" y="149257"/>
                      <a:pt x="44196" y="169354"/>
                      <a:pt x="44196" y="197263"/>
                    </a:cubicBezTo>
                    <a:cubicBezTo>
                      <a:pt x="44196" y="219551"/>
                      <a:pt x="55340" y="244126"/>
                      <a:pt x="96679" y="244126"/>
                    </a:cubicBezTo>
                    <a:cubicBezTo>
                      <a:pt x="124587" y="244221"/>
                      <a:pt x="150781" y="232981"/>
                      <a:pt x="169831" y="205645"/>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4F0BE51-8B51-43AC-9D0B-889A7E20AB08}"/>
                  </a:ext>
                </a:extLst>
              </p:cNvPr>
              <p:cNvSpPr/>
              <p:nvPr/>
            </p:nvSpPr>
            <p:spPr>
              <a:xfrm>
                <a:off x="5031394" y="3300412"/>
                <a:ext cx="384544" cy="268033"/>
              </a:xfrm>
              <a:custGeom>
                <a:avLst/>
                <a:gdLst>
                  <a:gd name="connsiteX0" fmla="*/ 93977 w 384544"/>
                  <a:gd name="connsiteY0" fmla="*/ 268034 h 268033"/>
                  <a:gd name="connsiteX1" fmla="*/ 79499 w 384544"/>
                  <a:gd name="connsiteY1" fmla="*/ 259080 h 268033"/>
                  <a:gd name="connsiteX2" fmla="*/ 251 w 384544"/>
                  <a:gd name="connsiteY2" fmla="*/ 10096 h 268033"/>
                  <a:gd name="connsiteX3" fmla="*/ 8633 w 384544"/>
                  <a:gd name="connsiteY3" fmla="*/ 0 h 268033"/>
                  <a:gd name="connsiteX4" fmla="*/ 32636 w 384544"/>
                  <a:gd name="connsiteY4" fmla="*/ 0 h 268033"/>
                  <a:gd name="connsiteX5" fmla="*/ 44351 w 384544"/>
                  <a:gd name="connsiteY5" fmla="*/ 10096 h 268033"/>
                  <a:gd name="connsiteX6" fmla="*/ 105788 w 384544"/>
                  <a:gd name="connsiteY6" fmla="*/ 224504 h 268033"/>
                  <a:gd name="connsiteX7" fmla="*/ 171129 w 384544"/>
                  <a:gd name="connsiteY7" fmla="*/ 10096 h 268033"/>
                  <a:gd name="connsiteX8" fmla="*/ 182845 w 384544"/>
                  <a:gd name="connsiteY8" fmla="*/ 0 h 268033"/>
                  <a:gd name="connsiteX9" fmla="*/ 201800 w 384544"/>
                  <a:gd name="connsiteY9" fmla="*/ 0 h 268033"/>
                  <a:gd name="connsiteX10" fmla="*/ 213515 w 384544"/>
                  <a:gd name="connsiteY10" fmla="*/ 10096 h 268033"/>
                  <a:gd name="connsiteX11" fmla="*/ 279333 w 384544"/>
                  <a:gd name="connsiteY11" fmla="*/ 224504 h 268033"/>
                  <a:gd name="connsiteX12" fmla="*/ 340769 w 384544"/>
                  <a:gd name="connsiteY12" fmla="*/ 10096 h 268033"/>
                  <a:gd name="connsiteX13" fmla="*/ 352485 w 384544"/>
                  <a:gd name="connsiteY13" fmla="*/ 0 h 268033"/>
                  <a:gd name="connsiteX14" fmla="*/ 375917 w 384544"/>
                  <a:gd name="connsiteY14" fmla="*/ 0 h 268033"/>
                  <a:gd name="connsiteX15" fmla="*/ 384298 w 384544"/>
                  <a:gd name="connsiteY15" fmla="*/ 10096 h 268033"/>
                  <a:gd name="connsiteX16" fmla="*/ 305527 w 384544"/>
                  <a:gd name="connsiteY16" fmla="*/ 259080 h 268033"/>
                  <a:gd name="connsiteX17" fmla="*/ 291049 w 384544"/>
                  <a:gd name="connsiteY17" fmla="*/ 268034 h 268033"/>
                  <a:gd name="connsiteX18" fmla="*/ 269237 w 384544"/>
                  <a:gd name="connsiteY18" fmla="*/ 268034 h 268033"/>
                  <a:gd name="connsiteX19" fmla="*/ 255235 w 384544"/>
                  <a:gd name="connsiteY19" fmla="*/ 259080 h 268033"/>
                  <a:gd name="connsiteX20" fmla="*/ 192084 w 384544"/>
                  <a:gd name="connsiteY20" fmla="*/ 65913 h 268033"/>
                  <a:gd name="connsiteX21" fmla="*/ 129600 w 384544"/>
                  <a:gd name="connsiteY21" fmla="*/ 258509 h 268033"/>
                  <a:gd name="connsiteX22" fmla="*/ 115598 w 384544"/>
                  <a:gd name="connsiteY22" fmla="*/ 268034 h 268033"/>
                  <a:gd name="connsiteX23" fmla="*/ 93977 w 3845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544" h="268033">
                    <a:moveTo>
                      <a:pt x="93977" y="268034"/>
                    </a:moveTo>
                    <a:cubicBezTo>
                      <a:pt x="86738" y="268034"/>
                      <a:pt x="82832" y="265271"/>
                      <a:pt x="79499" y="259080"/>
                    </a:cubicBezTo>
                    <a:cubicBezTo>
                      <a:pt x="51019" y="197644"/>
                      <a:pt x="16348" y="96583"/>
                      <a:pt x="251" y="10096"/>
                    </a:cubicBezTo>
                    <a:cubicBezTo>
                      <a:pt x="-892" y="3334"/>
                      <a:pt x="1870" y="0"/>
                      <a:pt x="8633" y="0"/>
                    </a:cubicBezTo>
                    <a:lnTo>
                      <a:pt x="32636" y="0"/>
                    </a:lnTo>
                    <a:cubicBezTo>
                      <a:pt x="39875" y="0"/>
                      <a:pt x="43208" y="2762"/>
                      <a:pt x="44351" y="10096"/>
                    </a:cubicBezTo>
                    <a:cubicBezTo>
                      <a:pt x="57210" y="82677"/>
                      <a:pt x="82832" y="169736"/>
                      <a:pt x="105788" y="224504"/>
                    </a:cubicBezTo>
                    <a:cubicBezTo>
                      <a:pt x="130934" y="169831"/>
                      <a:pt x="158270" y="82677"/>
                      <a:pt x="171129" y="10096"/>
                    </a:cubicBezTo>
                    <a:cubicBezTo>
                      <a:pt x="172177" y="2858"/>
                      <a:pt x="175606" y="0"/>
                      <a:pt x="182845" y="0"/>
                    </a:cubicBezTo>
                    <a:lnTo>
                      <a:pt x="201800" y="0"/>
                    </a:lnTo>
                    <a:cubicBezTo>
                      <a:pt x="209039" y="0"/>
                      <a:pt x="212372" y="2762"/>
                      <a:pt x="213515" y="10096"/>
                    </a:cubicBezTo>
                    <a:cubicBezTo>
                      <a:pt x="226946" y="82677"/>
                      <a:pt x="254282" y="169736"/>
                      <a:pt x="279333" y="224504"/>
                    </a:cubicBezTo>
                    <a:cubicBezTo>
                      <a:pt x="302193" y="169831"/>
                      <a:pt x="327911" y="82677"/>
                      <a:pt x="340769" y="10096"/>
                    </a:cubicBezTo>
                    <a:cubicBezTo>
                      <a:pt x="341817" y="2858"/>
                      <a:pt x="345246" y="0"/>
                      <a:pt x="352485" y="0"/>
                    </a:cubicBezTo>
                    <a:lnTo>
                      <a:pt x="375917" y="0"/>
                    </a:lnTo>
                    <a:cubicBezTo>
                      <a:pt x="382584" y="0"/>
                      <a:pt x="385442" y="3334"/>
                      <a:pt x="384298" y="10096"/>
                    </a:cubicBezTo>
                    <a:cubicBezTo>
                      <a:pt x="368678" y="96583"/>
                      <a:pt x="334007" y="197072"/>
                      <a:pt x="305527" y="259080"/>
                    </a:cubicBezTo>
                    <a:cubicBezTo>
                      <a:pt x="302193" y="265271"/>
                      <a:pt x="298288" y="268034"/>
                      <a:pt x="291049" y="268034"/>
                    </a:cubicBezTo>
                    <a:lnTo>
                      <a:pt x="269237" y="268034"/>
                    </a:lnTo>
                    <a:cubicBezTo>
                      <a:pt x="261998"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598" y="268034"/>
                    </a:cubicBezTo>
                    <a:lnTo>
                      <a:pt x="93977" y="268034"/>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0823E3B-DF22-4CEF-80F5-CC013775A103}"/>
                  </a:ext>
                </a:extLst>
              </p:cNvPr>
              <p:cNvSpPr/>
              <p:nvPr/>
            </p:nvSpPr>
            <p:spPr>
              <a:xfrm>
                <a:off x="5451316" y="3294887"/>
                <a:ext cx="246697" cy="279177"/>
              </a:xfrm>
              <a:custGeom>
                <a:avLst/>
                <a:gdLst>
                  <a:gd name="connsiteX0" fmla="*/ 123348 w 246697"/>
                  <a:gd name="connsiteY0" fmla="*/ 279178 h 279177"/>
                  <a:gd name="connsiteX1" fmla="*/ 0 w 246697"/>
                  <a:gd name="connsiteY1" fmla="*/ 139637 h 279177"/>
                  <a:gd name="connsiteX2" fmla="*/ 123348 w 246697"/>
                  <a:gd name="connsiteY2" fmla="*/ 0 h 279177"/>
                  <a:gd name="connsiteX3" fmla="*/ 246697 w 246697"/>
                  <a:gd name="connsiteY3" fmla="*/ 139637 h 279177"/>
                  <a:gd name="connsiteX4" fmla="*/ 123348 w 246697"/>
                  <a:gd name="connsiteY4" fmla="*/ 279178 h 279177"/>
                  <a:gd name="connsiteX5" fmla="*/ 123348 w 246697"/>
                  <a:gd name="connsiteY5" fmla="*/ 244507 h 279177"/>
                  <a:gd name="connsiteX6" fmla="*/ 201453 w 246697"/>
                  <a:gd name="connsiteY6" fmla="*/ 139541 h 279177"/>
                  <a:gd name="connsiteX7" fmla="*/ 123348 w 246697"/>
                  <a:gd name="connsiteY7" fmla="*/ 34576 h 279177"/>
                  <a:gd name="connsiteX8" fmla="*/ 45244 w 246697"/>
                  <a:gd name="connsiteY8" fmla="*/ 139541 h 279177"/>
                  <a:gd name="connsiteX9" fmla="*/ 123348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8" y="279178"/>
                    </a:moveTo>
                    <a:cubicBezTo>
                      <a:pt x="35719" y="279178"/>
                      <a:pt x="0" y="211646"/>
                      <a:pt x="0" y="139637"/>
                    </a:cubicBezTo>
                    <a:cubicBezTo>
                      <a:pt x="0" y="67627"/>
                      <a:pt x="37433" y="0"/>
                      <a:pt x="123348" y="0"/>
                    </a:cubicBezTo>
                    <a:cubicBezTo>
                      <a:pt x="210978" y="0"/>
                      <a:pt x="246697" y="67532"/>
                      <a:pt x="246697" y="139637"/>
                    </a:cubicBezTo>
                    <a:cubicBezTo>
                      <a:pt x="246697" y="211550"/>
                      <a:pt x="209264" y="279178"/>
                      <a:pt x="123348" y="279178"/>
                    </a:cubicBezTo>
                    <a:close/>
                    <a:moveTo>
                      <a:pt x="123348" y="244507"/>
                    </a:moveTo>
                    <a:cubicBezTo>
                      <a:pt x="179165" y="244507"/>
                      <a:pt x="201453" y="194786"/>
                      <a:pt x="201453" y="139541"/>
                    </a:cubicBezTo>
                    <a:cubicBezTo>
                      <a:pt x="201453" y="84296"/>
                      <a:pt x="179165" y="34576"/>
                      <a:pt x="123348" y="34576"/>
                    </a:cubicBezTo>
                    <a:cubicBezTo>
                      <a:pt x="67532" y="34576"/>
                      <a:pt x="45244" y="84296"/>
                      <a:pt x="45244" y="139541"/>
                    </a:cubicBezTo>
                    <a:cubicBezTo>
                      <a:pt x="45148" y="194881"/>
                      <a:pt x="67437" y="244507"/>
                      <a:pt x="123348" y="244507"/>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DD10826-22C1-43BE-8B6C-72EACFD67AB3}"/>
                  </a:ext>
                </a:extLst>
              </p:cNvPr>
              <p:cNvSpPr/>
              <p:nvPr/>
            </p:nvSpPr>
            <p:spPr>
              <a:xfrm>
                <a:off x="5762689" y="3294887"/>
                <a:ext cx="147946" cy="273653"/>
              </a:xfrm>
              <a:custGeom>
                <a:avLst/>
                <a:gdLst>
                  <a:gd name="connsiteX0" fmla="*/ 10096 w 147946"/>
                  <a:gd name="connsiteY0" fmla="*/ 273558 h 273653"/>
                  <a:gd name="connsiteX1" fmla="*/ 0 w 147946"/>
                  <a:gd name="connsiteY1" fmla="*/ 263462 h 273653"/>
                  <a:gd name="connsiteX2" fmla="*/ 0 w 147946"/>
                  <a:gd name="connsiteY2" fmla="*/ 15621 h 273653"/>
                  <a:gd name="connsiteX3" fmla="*/ 10096 w 147946"/>
                  <a:gd name="connsiteY3" fmla="*/ 5525 h 273653"/>
                  <a:gd name="connsiteX4" fmla="*/ 30766 w 147946"/>
                  <a:gd name="connsiteY4" fmla="*/ 5525 h 273653"/>
                  <a:gd name="connsiteX5" fmla="*/ 40862 w 147946"/>
                  <a:gd name="connsiteY5" fmla="*/ 15621 h 273653"/>
                  <a:gd name="connsiteX6" fmla="*/ 40862 w 147946"/>
                  <a:gd name="connsiteY6" fmla="*/ 40767 h 273653"/>
                  <a:gd name="connsiteX7" fmla="*/ 116776 w 147946"/>
                  <a:gd name="connsiteY7" fmla="*/ 0 h 273653"/>
                  <a:gd name="connsiteX8" fmla="*/ 140208 w 147946"/>
                  <a:gd name="connsiteY8" fmla="*/ 2858 h 273653"/>
                  <a:gd name="connsiteX9" fmla="*/ 147447 w 147946"/>
                  <a:gd name="connsiteY9" fmla="*/ 15145 h 273653"/>
                  <a:gd name="connsiteX10" fmla="*/ 142970 w 147946"/>
                  <a:gd name="connsiteY10" fmla="*/ 35814 h 273653"/>
                  <a:gd name="connsiteX11" fmla="*/ 131254 w 147946"/>
                  <a:gd name="connsiteY11" fmla="*/ 43053 h 273653"/>
                  <a:gd name="connsiteX12" fmla="*/ 107822 w 147946"/>
                  <a:gd name="connsiteY12" fmla="*/ 39719 h 273653"/>
                  <a:gd name="connsiteX13" fmla="*/ 43624 w 147946"/>
                  <a:gd name="connsiteY13" fmla="*/ 72104 h 273653"/>
                  <a:gd name="connsiteX14" fmla="*/ 43624 w 147946"/>
                  <a:gd name="connsiteY14" fmla="*/ 263557 h 273653"/>
                  <a:gd name="connsiteX15" fmla="*/ 33528 w 147946"/>
                  <a:gd name="connsiteY15" fmla="*/ 273653 h 273653"/>
                  <a:gd name="connsiteX16" fmla="*/ 10096 w 147946"/>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46"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6" y="0"/>
                    </a:cubicBezTo>
                    <a:cubicBezTo>
                      <a:pt x="124015" y="0"/>
                      <a:pt x="132397" y="572"/>
                      <a:pt x="140208" y="2858"/>
                    </a:cubicBezTo>
                    <a:cubicBezTo>
                      <a:pt x="146399" y="4477"/>
                      <a:pt x="149161" y="8954"/>
                      <a:pt x="147447" y="15145"/>
                    </a:cubicBezTo>
                    <a:lnTo>
                      <a:pt x="142970" y="35814"/>
                    </a:lnTo>
                    <a:cubicBezTo>
                      <a:pt x="141351" y="43053"/>
                      <a:pt x="138493" y="44768"/>
                      <a:pt x="131254" y="43053"/>
                    </a:cubicBezTo>
                    <a:cubicBezTo>
                      <a:pt x="123444" y="40767"/>
                      <a:pt x="115633" y="39719"/>
                      <a:pt x="107822" y="39719"/>
                    </a:cubicBezTo>
                    <a:cubicBezTo>
                      <a:pt x="86582" y="39719"/>
                      <a:pt x="60960" y="48101"/>
                      <a:pt x="43624" y="72104"/>
                    </a:cubicBezTo>
                    <a:lnTo>
                      <a:pt x="43624" y="263557"/>
                    </a:lnTo>
                    <a:cubicBezTo>
                      <a:pt x="43624"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BF82DEA-DE2A-4D39-A074-84DDCE65814E}"/>
                  </a:ext>
                </a:extLst>
              </p:cNvPr>
              <p:cNvSpPr/>
              <p:nvPr/>
            </p:nvSpPr>
            <p:spPr>
              <a:xfrm>
                <a:off x="5957475"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5 w 43624"/>
                  <a:gd name="connsiteY5" fmla="*/ 10001 h 400907"/>
                  <a:gd name="connsiteX6" fmla="*/ 43625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8" y="400812"/>
                      <a:pt x="0" y="398050"/>
                      <a:pt x="0" y="390716"/>
                    </a:cubicBezTo>
                    <a:lnTo>
                      <a:pt x="0" y="10001"/>
                    </a:lnTo>
                    <a:cubicBezTo>
                      <a:pt x="0" y="2762"/>
                      <a:pt x="2763" y="0"/>
                      <a:pt x="10096" y="0"/>
                    </a:cubicBezTo>
                    <a:lnTo>
                      <a:pt x="33528" y="0"/>
                    </a:lnTo>
                    <a:cubicBezTo>
                      <a:pt x="40767" y="0"/>
                      <a:pt x="43625" y="2762"/>
                      <a:pt x="43625" y="10001"/>
                    </a:cubicBezTo>
                    <a:lnTo>
                      <a:pt x="43625" y="390811"/>
                    </a:lnTo>
                    <a:cubicBezTo>
                      <a:pt x="43625" y="398050"/>
                      <a:pt x="40863" y="400907"/>
                      <a:pt x="33528" y="400907"/>
                    </a:cubicBezTo>
                    <a:lnTo>
                      <a:pt x="10096" y="400907"/>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3367B42-F405-4992-A070-C3F5CF14E23F}"/>
                  </a:ext>
                </a:extLst>
              </p:cNvPr>
              <p:cNvSpPr/>
              <p:nvPr/>
            </p:nvSpPr>
            <p:spPr>
              <a:xfrm>
                <a:off x="6065679" y="3167633"/>
                <a:ext cx="230695" cy="406336"/>
              </a:xfrm>
              <a:custGeom>
                <a:avLst/>
                <a:gdLst>
                  <a:gd name="connsiteX0" fmla="*/ 199930 w 230695"/>
                  <a:gd name="connsiteY0" fmla="*/ 400812 h 406336"/>
                  <a:gd name="connsiteX1" fmla="*/ 189833 w 230695"/>
                  <a:gd name="connsiteY1" fmla="*/ 390716 h 406336"/>
                  <a:gd name="connsiteX2" fmla="*/ 189833 w 230695"/>
                  <a:gd name="connsiteY2" fmla="*/ 368332 h 406336"/>
                  <a:gd name="connsiteX3" fmla="*/ 112204 w 230695"/>
                  <a:gd name="connsiteY3" fmla="*/ 406337 h 406336"/>
                  <a:gd name="connsiteX4" fmla="*/ 0 w 230695"/>
                  <a:gd name="connsiteY4" fmla="*/ 267367 h 406336"/>
                  <a:gd name="connsiteX5" fmla="*/ 112204 w 230695"/>
                  <a:gd name="connsiteY5" fmla="*/ 127254 h 406336"/>
                  <a:gd name="connsiteX6" fmla="*/ 187071 w 230695"/>
                  <a:gd name="connsiteY6" fmla="*/ 161354 h 406336"/>
                  <a:gd name="connsiteX7" fmla="*/ 187071 w 230695"/>
                  <a:gd name="connsiteY7" fmla="*/ 10001 h 406336"/>
                  <a:gd name="connsiteX8" fmla="*/ 197167 w 230695"/>
                  <a:gd name="connsiteY8" fmla="*/ 0 h 406336"/>
                  <a:gd name="connsiteX9" fmla="*/ 220599 w 230695"/>
                  <a:gd name="connsiteY9" fmla="*/ 0 h 406336"/>
                  <a:gd name="connsiteX10" fmla="*/ 230695 w 230695"/>
                  <a:gd name="connsiteY10" fmla="*/ 10001 h 406336"/>
                  <a:gd name="connsiteX11" fmla="*/ 230695 w 230695"/>
                  <a:gd name="connsiteY11" fmla="*/ 390811 h 406336"/>
                  <a:gd name="connsiteX12" fmla="*/ 220599 w 230695"/>
                  <a:gd name="connsiteY12" fmla="*/ 400907 h 406336"/>
                  <a:gd name="connsiteX13" fmla="*/ 199930 w 230695"/>
                  <a:gd name="connsiteY13" fmla="*/ 400907 h 406336"/>
                  <a:gd name="connsiteX14" fmla="*/ 120682 w 230695"/>
                  <a:gd name="connsiteY14" fmla="*/ 371285 h 406336"/>
                  <a:gd name="connsiteX15" fmla="*/ 187071 w 230695"/>
                  <a:gd name="connsiteY15" fmla="*/ 334423 h 406336"/>
                  <a:gd name="connsiteX16" fmla="*/ 187071 w 230695"/>
                  <a:gd name="connsiteY16" fmla="*/ 199263 h 406336"/>
                  <a:gd name="connsiteX17" fmla="*/ 120682 w 230695"/>
                  <a:gd name="connsiteY17" fmla="*/ 162401 h 406336"/>
                  <a:gd name="connsiteX18" fmla="*/ 45339 w 230695"/>
                  <a:gd name="connsiteY18" fmla="*/ 266795 h 406336"/>
                  <a:gd name="connsiteX19" fmla="*/ 120682 w 230695"/>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95"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386" y="127254"/>
                      <a:pt x="112204" y="127254"/>
                    </a:cubicBezTo>
                    <a:cubicBezTo>
                      <a:pt x="150685" y="127254"/>
                      <a:pt x="174212" y="142875"/>
                      <a:pt x="187071" y="161354"/>
                    </a:cubicBezTo>
                    <a:lnTo>
                      <a:pt x="187071" y="10001"/>
                    </a:lnTo>
                    <a:cubicBezTo>
                      <a:pt x="187071" y="2762"/>
                      <a:pt x="189833" y="0"/>
                      <a:pt x="197167" y="0"/>
                    </a:cubicBezTo>
                    <a:lnTo>
                      <a:pt x="220599" y="0"/>
                    </a:lnTo>
                    <a:cubicBezTo>
                      <a:pt x="227838" y="0"/>
                      <a:pt x="230695" y="2762"/>
                      <a:pt x="230695" y="10001"/>
                    </a:cubicBezTo>
                    <a:lnTo>
                      <a:pt x="230695" y="390811"/>
                    </a:lnTo>
                    <a:cubicBezTo>
                      <a:pt x="230695" y="398050"/>
                      <a:pt x="227933" y="400907"/>
                      <a:pt x="220599" y="400907"/>
                    </a:cubicBezTo>
                    <a:lnTo>
                      <a:pt x="199930" y="400907"/>
                    </a:lnTo>
                    <a:close/>
                    <a:moveTo>
                      <a:pt x="120682" y="371285"/>
                    </a:moveTo>
                    <a:cubicBezTo>
                      <a:pt x="146399" y="371285"/>
                      <a:pt x="170402" y="360617"/>
                      <a:pt x="187071" y="334423"/>
                    </a:cubicBezTo>
                    <a:lnTo>
                      <a:pt x="187071" y="199263"/>
                    </a:lnTo>
                    <a:cubicBezTo>
                      <a:pt x="170307" y="172974"/>
                      <a:pt x="146304" y="162401"/>
                      <a:pt x="120682" y="162401"/>
                    </a:cubicBezTo>
                    <a:cubicBezTo>
                      <a:pt x="75438" y="162401"/>
                      <a:pt x="45339" y="196977"/>
                      <a:pt x="45339" y="266795"/>
                    </a:cubicBezTo>
                    <a:cubicBezTo>
                      <a:pt x="45244" y="336614"/>
                      <a:pt x="75438" y="371285"/>
                      <a:pt x="120682" y="371285"/>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65231E4-5A7E-4D1E-A4BC-C26DD5DC56D2}"/>
                  </a:ext>
                </a:extLst>
              </p:cNvPr>
              <p:cNvSpPr/>
              <p:nvPr/>
            </p:nvSpPr>
            <p:spPr>
              <a:xfrm>
                <a:off x="6462014" y="3228403"/>
                <a:ext cx="176048" cy="345662"/>
              </a:xfrm>
              <a:custGeom>
                <a:avLst/>
                <a:gdLst>
                  <a:gd name="connsiteX0" fmla="*/ 10001 w 176048"/>
                  <a:gd name="connsiteY0" fmla="*/ 106108 h 345662"/>
                  <a:gd name="connsiteX1" fmla="*/ 0 w 176048"/>
                  <a:gd name="connsiteY1" fmla="*/ 96107 h 345662"/>
                  <a:gd name="connsiteX2" fmla="*/ 0 w 176048"/>
                  <a:gd name="connsiteY2" fmla="*/ 82105 h 345662"/>
                  <a:gd name="connsiteX3" fmla="*/ 10001 w 176048"/>
                  <a:gd name="connsiteY3" fmla="*/ 72009 h 345662"/>
                  <a:gd name="connsiteX4" fmla="*/ 45720 w 176048"/>
                  <a:gd name="connsiteY4" fmla="*/ 72009 h 345662"/>
                  <a:gd name="connsiteX5" fmla="*/ 45720 w 176048"/>
                  <a:gd name="connsiteY5" fmla="*/ 10096 h 345662"/>
                  <a:gd name="connsiteX6" fmla="*/ 55816 w 176048"/>
                  <a:gd name="connsiteY6" fmla="*/ 0 h 345662"/>
                  <a:gd name="connsiteX7" fmla="*/ 79248 w 176048"/>
                  <a:gd name="connsiteY7" fmla="*/ 0 h 345662"/>
                  <a:gd name="connsiteX8" fmla="*/ 89345 w 176048"/>
                  <a:gd name="connsiteY8" fmla="*/ 10096 h 345662"/>
                  <a:gd name="connsiteX9" fmla="*/ 89345 w 176048"/>
                  <a:gd name="connsiteY9" fmla="*/ 72104 h 345662"/>
                  <a:gd name="connsiteX10" fmla="*/ 165259 w 176048"/>
                  <a:gd name="connsiteY10" fmla="*/ 72104 h 345662"/>
                  <a:gd name="connsiteX11" fmla="*/ 175355 w 176048"/>
                  <a:gd name="connsiteY11" fmla="*/ 82201 h 345662"/>
                  <a:gd name="connsiteX12" fmla="*/ 175355 w 176048"/>
                  <a:gd name="connsiteY12" fmla="*/ 96202 h 345662"/>
                  <a:gd name="connsiteX13" fmla="*/ 165259 w 176048"/>
                  <a:gd name="connsiteY13" fmla="*/ 106204 h 345662"/>
                  <a:gd name="connsiteX14" fmla="*/ 89345 w 176048"/>
                  <a:gd name="connsiteY14" fmla="*/ 106204 h 345662"/>
                  <a:gd name="connsiteX15" fmla="*/ 89345 w 176048"/>
                  <a:gd name="connsiteY15" fmla="*/ 263652 h 345662"/>
                  <a:gd name="connsiteX16" fmla="*/ 124492 w 176048"/>
                  <a:gd name="connsiteY16" fmla="*/ 309467 h 345662"/>
                  <a:gd name="connsiteX17" fmla="*/ 156305 w 176048"/>
                  <a:gd name="connsiteY17" fmla="*/ 300514 h 345662"/>
                  <a:gd name="connsiteX18" fmla="*/ 168593 w 176048"/>
                  <a:gd name="connsiteY18" fmla="*/ 304419 h 345662"/>
                  <a:gd name="connsiteX19" fmla="*/ 174688 w 176048"/>
                  <a:gd name="connsiteY19" fmla="*/ 318897 h 345662"/>
                  <a:gd name="connsiteX20" fmla="*/ 170212 w 176048"/>
                  <a:gd name="connsiteY20" fmla="*/ 333375 h 345662"/>
                  <a:gd name="connsiteX21" fmla="*/ 118872 w 176048"/>
                  <a:gd name="connsiteY21" fmla="*/ 345662 h 345662"/>
                  <a:gd name="connsiteX22" fmla="*/ 45720 w 176048"/>
                  <a:gd name="connsiteY22" fmla="*/ 265271 h 345662"/>
                  <a:gd name="connsiteX23" fmla="*/ 45720 w 176048"/>
                  <a:gd name="connsiteY23" fmla="*/ 106108 h 345662"/>
                  <a:gd name="connsiteX24" fmla="*/ 10001 w 176048"/>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8" h="345662">
                    <a:moveTo>
                      <a:pt x="10001" y="106108"/>
                    </a:moveTo>
                    <a:cubicBezTo>
                      <a:pt x="2762" y="106108"/>
                      <a:pt x="0" y="103346"/>
                      <a:pt x="0" y="96107"/>
                    </a:cubicBezTo>
                    <a:lnTo>
                      <a:pt x="0" y="82105"/>
                    </a:lnTo>
                    <a:cubicBezTo>
                      <a:pt x="0" y="74867"/>
                      <a:pt x="2762" y="72009"/>
                      <a:pt x="10001" y="72009"/>
                    </a:cubicBezTo>
                    <a:lnTo>
                      <a:pt x="45720" y="72009"/>
                    </a:lnTo>
                    <a:lnTo>
                      <a:pt x="45720" y="10096"/>
                    </a:lnTo>
                    <a:cubicBezTo>
                      <a:pt x="45720" y="2857"/>
                      <a:pt x="48577" y="0"/>
                      <a:pt x="55816" y="0"/>
                    </a:cubicBezTo>
                    <a:lnTo>
                      <a:pt x="79248" y="0"/>
                    </a:lnTo>
                    <a:cubicBezTo>
                      <a:pt x="86487" y="0"/>
                      <a:pt x="89345" y="2762"/>
                      <a:pt x="89345" y="10096"/>
                    </a:cubicBezTo>
                    <a:lnTo>
                      <a:pt x="89345" y="72104"/>
                    </a:lnTo>
                    <a:lnTo>
                      <a:pt x="165259" y="72104"/>
                    </a:lnTo>
                    <a:cubicBezTo>
                      <a:pt x="172498" y="72104"/>
                      <a:pt x="175355" y="74867"/>
                      <a:pt x="175355" y="82201"/>
                    </a:cubicBezTo>
                    <a:lnTo>
                      <a:pt x="175355" y="96202"/>
                    </a:lnTo>
                    <a:cubicBezTo>
                      <a:pt x="175355" y="103442"/>
                      <a:pt x="172593" y="106204"/>
                      <a:pt x="165259" y="106204"/>
                    </a:cubicBezTo>
                    <a:lnTo>
                      <a:pt x="89345" y="106204"/>
                    </a:lnTo>
                    <a:lnTo>
                      <a:pt x="89345" y="263652"/>
                    </a:lnTo>
                    <a:cubicBezTo>
                      <a:pt x="89345" y="293275"/>
                      <a:pt x="98298" y="309467"/>
                      <a:pt x="124492" y="309467"/>
                    </a:cubicBezTo>
                    <a:cubicBezTo>
                      <a:pt x="136779" y="309467"/>
                      <a:pt x="146875" y="306134"/>
                      <a:pt x="156305" y="300514"/>
                    </a:cubicBezTo>
                    <a:cubicBezTo>
                      <a:pt x="162496" y="297180"/>
                      <a:pt x="165830" y="298228"/>
                      <a:pt x="168593" y="304419"/>
                    </a:cubicBezTo>
                    <a:lnTo>
                      <a:pt x="174688" y="318897"/>
                    </a:lnTo>
                    <a:cubicBezTo>
                      <a:pt x="177546" y="325565"/>
                      <a:pt x="175831" y="330041"/>
                      <a:pt x="170212" y="333375"/>
                    </a:cubicBezTo>
                    <a:cubicBezTo>
                      <a:pt x="154591" y="342328"/>
                      <a:pt x="137255"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6F832CE-507E-4CC7-BF84-34725E2E8F2D}"/>
                  </a:ext>
                </a:extLst>
              </p:cNvPr>
              <p:cNvSpPr/>
              <p:nvPr/>
            </p:nvSpPr>
            <p:spPr>
              <a:xfrm>
                <a:off x="6691948" y="3167633"/>
                <a:ext cx="216122" cy="400907"/>
              </a:xfrm>
              <a:custGeom>
                <a:avLst/>
                <a:gdLst>
                  <a:gd name="connsiteX0" fmla="*/ 10096 w 216122"/>
                  <a:gd name="connsiteY0" fmla="*/ 400812 h 400907"/>
                  <a:gd name="connsiteX1" fmla="*/ 0 w 216122"/>
                  <a:gd name="connsiteY1" fmla="*/ 390716 h 400907"/>
                  <a:gd name="connsiteX2" fmla="*/ 0 w 216122"/>
                  <a:gd name="connsiteY2" fmla="*/ 10001 h 400907"/>
                  <a:gd name="connsiteX3" fmla="*/ 10096 w 216122"/>
                  <a:gd name="connsiteY3" fmla="*/ 0 h 400907"/>
                  <a:gd name="connsiteX4" fmla="*/ 33528 w 216122"/>
                  <a:gd name="connsiteY4" fmla="*/ 0 h 400907"/>
                  <a:gd name="connsiteX5" fmla="*/ 43624 w 216122"/>
                  <a:gd name="connsiteY5" fmla="*/ 10001 h 400907"/>
                  <a:gd name="connsiteX6" fmla="*/ 43624 w 216122"/>
                  <a:gd name="connsiteY6" fmla="*/ 162401 h 400907"/>
                  <a:gd name="connsiteX7" fmla="*/ 122872 w 216122"/>
                  <a:gd name="connsiteY7" fmla="*/ 127254 h 400907"/>
                  <a:gd name="connsiteX8" fmla="*/ 216122 w 216122"/>
                  <a:gd name="connsiteY8" fmla="*/ 228886 h 400907"/>
                  <a:gd name="connsiteX9" fmla="*/ 216122 w 216122"/>
                  <a:gd name="connsiteY9" fmla="*/ 390811 h 400907"/>
                  <a:gd name="connsiteX10" fmla="*/ 206026 w 216122"/>
                  <a:gd name="connsiteY10" fmla="*/ 400907 h 400907"/>
                  <a:gd name="connsiteX11" fmla="*/ 182594 w 216122"/>
                  <a:gd name="connsiteY11" fmla="*/ 400907 h 400907"/>
                  <a:gd name="connsiteX12" fmla="*/ 172498 w 216122"/>
                  <a:gd name="connsiteY12" fmla="*/ 390811 h 400907"/>
                  <a:gd name="connsiteX13" fmla="*/ 172498 w 216122"/>
                  <a:gd name="connsiteY13" fmla="*/ 232791 h 400907"/>
                  <a:gd name="connsiteX14" fmla="*/ 114395 w 216122"/>
                  <a:gd name="connsiteY14" fmla="*/ 163544 h 400907"/>
                  <a:gd name="connsiteX15" fmla="*/ 43529 w 216122"/>
                  <a:gd name="connsiteY15" fmla="*/ 199263 h 400907"/>
                  <a:gd name="connsiteX16" fmla="*/ 43529 w 216122"/>
                  <a:gd name="connsiteY16" fmla="*/ 390716 h 400907"/>
                  <a:gd name="connsiteX17" fmla="*/ 33432 w 216122"/>
                  <a:gd name="connsiteY17" fmla="*/ 400812 h 400907"/>
                  <a:gd name="connsiteX18" fmla="*/ 10096 w 216122"/>
                  <a:gd name="connsiteY18" fmla="*/ 400812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2"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162401"/>
                    </a:lnTo>
                    <a:cubicBezTo>
                      <a:pt x="59245" y="143923"/>
                      <a:pt x="83248" y="127254"/>
                      <a:pt x="122872" y="127254"/>
                    </a:cubicBezTo>
                    <a:cubicBezTo>
                      <a:pt x="189833" y="127254"/>
                      <a:pt x="216122" y="174689"/>
                      <a:pt x="216122" y="228886"/>
                    </a:cubicBezTo>
                    <a:lnTo>
                      <a:pt x="216122" y="390811"/>
                    </a:lnTo>
                    <a:cubicBezTo>
                      <a:pt x="216122" y="398050"/>
                      <a:pt x="213360" y="400907"/>
                      <a:pt x="206026" y="400907"/>
                    </a:cubicBezTo>
                    <a:lnTo>
                      <a:pt x="182594" y="400907"/>
                    </a:lnTo>
                    <a:cubicBezTo>
                      <a:pt x="175355" y="400907"/>
                      <a:pt x="172498" y="398145"/>
                      <a:pt x="172498" y="390811"/>
                    </a:cubicBezTo>
                    <a:lnTo>
                      <a:pt x="172498" y="232791"/>
                    </a:lnTo>
                    <a:cubicBezTo>
                      <a:pt x="172498" y="201549"/>
                      <a:pt x="161925" y="163544"/>
                      <a:pt x="114395" y="163544"/>
                    </a:cubicBezTo>
                    <a:cubicBezTo>
                      <a:pt x="90964" y="163544"/>
                      <a:pt x="63055" y="172498"/>
                      <a:pt x="43529" y="199263"/>
                    </a:cubicBezTo>
                    <a:lnTo>
                      <a:pt x="43529" y="390716"/>
                    </a:lnTo>
                    <a:cubicBezTo>
                      <a:pt x="43529" y="397955"/>
                      <a:pt x="40767" y="400812"/>
                      <a:pt x="33432" y="400812"/>
                    </a:cubicBezTo>
                    <a:lnTo>
                      <a:pt x="10096" y="400812"/>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FAB949C-449E-4BCC-BED0-29A05F381CD3}"/>
                  </a:ext>
                </a:extLst>
              </p:cNvPr>
              <p:cNvSpPr/>
              <p:nvPr/>
            </p:nvSpPr>
            <p:spPr>
              <a:xfrm>
                <a:off x="6973221" y="3294697"/>
                <a:ext cx="213360" cy="279272"/>
              </a:xfrm>
              <a:custGeom>
                <a:avLst/>
                <a:gdLst>
                  <a:gd name="connsiteX0" fmla="*/ 182594 w 213360"/>
                  <a:gd name="connsiteY0" fmla="*/ 273748 h 279272"/>
                  <a:gd name="connsiteX1" fmla="*/ 172498 w 213360"/>
                  <a:gd name="connsiteY1" fmla="*/ 263652 h 279272"/>
                  <a:gd name="connsiteX2" fmla="*/ 172498 w 213360"/>
                  <a:gd name="connsiteY2" fmla="*/ 239649 h 279272"/>
                  <a:gd name="connsiteX3" fmla="*/ 89345 w 213360"/>
                  <a:gd name="connsiteY3" fmla="*/ 279273 h 279272"/>
                  <a:gd name="connsiteX4" fmla="*/ 0 w 213360"/>
                  <a:gd name="connsiteY4" fmla="*/ 198311 h 279272"/>
                  <a:gd name="connsiteX5" fmla="*/ 106585 w 213360"/>
                  <a:gd name="connsiteY5" fmla="*/ 115633 h 279272"/>
                  <a:gd name="connsiteX6" fmla="*/ 169736 w 213360"/>
                  <a:gd name="connsiteY6" fmla="*/ 126206 h 279272"/>
                  <a:gd name="connsiteX7" fmla="*/ 169736 w 213360"/>
                  <a:gd name="connsiteY7" fmla="*/ 103918 h 279272"/>
                  <a:gd name="connsiteX8" fmla="*/ 106585 w 213360"/>
                  <a:gd name="connsiteY8" fmla="*/ 36862 h 279272"/>
                  <a:gd name="connsiteX9" fmla="*/ 36766 w 213360"/>
                  <a:gd name="connsiteY9" fmla="*/ 59246 h 279272"/>
                  <a:gd name="connsiteX10" fmla="*/ 22860 w 213360"/>
                  <a:gd name="connsiteY10" fmla="*/ 56959 h 279272"/>
                  <a:gd name="connsiteX11" fmla="*/ 13907 w 213360"/>
                  <a:gd name="connsiteY11" fmla="*/ 44101 h 279272"/>
                  <a:gd name="connsiteX12" fmla="*/ 16193 w 213360"/>
                  <a:gd name="connsiteY12" fmla="*/ 29623 h 279272"/>
                  <a:gd name="connsiteX13" fmla="*/ 110585 w 213360"/>
                  <a:gd name="connsiteY13" fmla="*/ 0 h 279272"/>
                  <a:gd name="connsiteX14" fmla="*/ 213360 w 213360"/>
                  <a:gd name="connsiteY14" fmla="*/ 97155 h 279272"/>
                  <a:gd name="connsiteX15" fmla="*/ 213360 w 213360"/>
                  <a:gd name="connsiteY15" fmla="*/ 263557 h 279272"/>
                  <a:gd name="connsiteX16" fmla="*/ 203264 w 213360"/>
                  <a:gd name="connsiteY16" fmla="*/ 273653 h 279272"/>
                  <a:gd name="connsiteX17" fmla="*/ 182594 w 213360"/>
                  <a:gd name="connsiteY17" fmla="*/ 273653 h 279272"/>
                  <a:gd name="connsiteX18" fmla="*/ 169736 w 213360"/>
                  <a:gd name="connsiteY18" fmla="*/ 205645 h 279272"/>
                  <a:gd name="connsiteX19" fmla="*/ 169736 w 213360"/>
                  <a:gd name="connsiteY19" fmla="*/ 158210 h 279272"/>
                  <a:gd name="connsiteX20" fmla="*/ 112205 w 213360"/>
                  <a:gd name="connsiteY20" fmla="*/ 149257 h 279272"/>
                  <a:gd name="connsiteX21" fmla="*/ 44101 w 213360"/>
                  <a:gd name="connsiteY21" fmla="*/ 197263 h 279272"/>
                  <a:gd name="connsiteX22" fmla="*/ 96584 w 213360"/>
                  <a:gd name="connsiteY22" fmla="*/ 244126 h 279272"/>
                  <a:gd name="connsiteX23" fmla="*/ 169736 w 213360"/>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360" h="279272">
                    <a:moveTo>
                      <a:pt x="182594" y="273748"/>
                    </a:moveTo>
                    <a:cubicBezTo>
                      <a:pt x="175356" y="273748"/>
                      <a:pt x="172498" y="270986"/>
                      <a:pt x="172498" y="263652"/>
                    </a:cubicBezTo>
                    <a:lnTo>
                      <a:pt x="172498" y="239649"/>
                    </a:lnTo>
                    <a:cubicBezTo>
                      <a:pt x="157925" y="258604"/>
                      <a:pt x="134017" y="279273"/>
                      <a:pt x="89345" y="279273"/>
                    </a:cubicBezTo>
                    <a:cubicBezTo>
                      <a:pt x="31242" y="279273"/>
                      <a:pt x="0" y="244697"/>
                      <a:pt x="0" y="198311"/>
                    </a:cubicBezTo>
                    <a:cubicBezTo>
                      <a:pt x="0" y="151448"/>
                      <a:pt x="32957" y="115633"/>
                      <a:pt x="106585" y="115633"/>
                    </a:cubicBezTo>
                    <a:cubicBezTo>
                      <a:pt x="132874" y="115633"/>
                      <a:pt x="155162" y="120110"/>
                      <a:pt x="169736" y="126206"/>
                    </a:cubicBezTo>
                    <a:lnTo>
                      <a:pt x="169736" y="103918"/>
                    </a:lnTo>
                    <a:cubicBezTo>
                      <a:pt x="169736" y="70961"/>
                      <a:pt x="159639" y="36862"/>
                      <a:pt x="106585" y="36862"/>
                    </a:cubicBezTo>
                    <a:cubicBezTo>
                      <a:pt x="82010" y="36862"/>
                      <a:pt x="55816" y="44101"/>
                      <a:pt x="36766" y="59246"/>
                    </a:cubicBezTo>
                    <a:cubicBezTo>
                      <a:pt x="30671" y="63722"/>
                      <a:pt x="27241" y="63151"/>
                      <a:pt x="22860" y="56959"/>
                    </a:cubicBezTo>
                    <a:lnTo>
                      <a:pt x="13907" y="44101"/>
                    </a:lnTo>
                    <a:cubicBezTo>
                      <a:pt x="10573" y="38576"/>
                      <a:pt x="11144" y="33528"/>
                      <a:pt x="16193" y="29623"/>
                    </a:cubicBezTo>
                    <a:cubicBezTo>
                      <a:pt x="39053" y="10668"/>
                      <a:pt x="73152" y="0"/>
                      <a:pt x="110585" y="0"/>
                    </a:cubicBezTo>
                    <a:cubicBezTo>
                      <a:pt x="183166" y="0"/>
                      <a:pt x="213360" y="39624"/>
                      <a:pt x="213360" y="97155"/>
                    </a:cubicBezTo>
                    <a:lnTo>
                      <a:pt x="213360" y="263557"/>
                    </a:lnTo>
                    <a:cubicBezTo>
                      <a:pt x="213360" y="270796"/>
                      <a:pt x="210503" y="273653"/>
                      <a:pt x="203264" y="273653"/>
                    </a:cubicBezTo>
                    <a:lnTo>
                      <a:pt x="182594" y="273653"/>
                    </a:lnTo>
                    <a:close/>
                    <a:moveTo>
                      <a:pt x="169736" y="205645"/>
                    </a:moveTo>
                    <a:lnTo>
                      <a:pt x="169736" y="158210"/>
                    </a:lnTo>
                    <a:cubicBezTo>
                      <a:pt x="155162" y="151543"/>
                      <a:pt x="128968" y="149257"/>
                      <a:pt x="112205" y="149257"/>
                    </a:cubicBezTo>
                    <a:cubicBezTo>
                      <a:pt x="61913" y="149257"/>
                      <a:pt x="44101" y="169354"/>
                      <a:pt x="44101" y="197263"/>
                    </a:cubicBezTo>
                    <a:cubicBezTo>
                      <a:pt x="44101" y="219551"/>
                      <a:pt x="55245" y="244126"/>
                      <a:pt x="96584" y="244126"/>
                    </a:cubicBezTo>
                    <a:cubicBezTo>
                      <a:pt x="124492" y="244221"/>
                      <a:pt x="150781" y="232981"/>
                      <a:pt x="169736" y="205645"/>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5EBDE6F-C37C-411B-BFDE-8BE73940EB9A}"/>
                  </a:ext>
                </a:extLst>
              </p:cNvPr>
              <p:cNvSpPr/>
              <p:nvPr/>
            </p:nvSpPr>
            <p:spPr>
              <a:xfrm>
                <a:off x="7234491" y="3228403"/>
                <a:ext cx="176049" cy="345662"/>
              </a:xfrm>
              <a:custGeom>
                <a:avLst/>
                <a:gdLst>
                  <a:gd name="connsiteX0" fmla="*/ 10001 w 176049"/>
                  <a:gd name="connsiteY0" fmla="*/ 106108 h 345662"/>
                  <a:gd name="connsiteX1" fmla="*/ 0 w 176049"/>
                  <a:gd name="connsiteY1" fmla="*/ 96107 h 345662"/>
                  <a:gd name="connsiteX2" fmla="*/ 0 w 176049"/>
                  <a:gd name="connsiteY2" fmla="*/ 82105 h 345662"/>
                  <a:gd name="connsiteX3" fmla="*/ 10001 w 176049"/>
                  <a:gd name="connsiteY3" fmla="*/ 72009 h 345662"/>
                  <a:gd name="connsiteX4" fmla="*/ 45720 w 176049"/>
                  <a:gd name="connsiteY4" fmla="*/ 72009 h 345662"/>
                  <a:gd name="connsiteX5" fmla="*/ 45720 w 176049"/>
                  <a:gd name="connsiteY5" fmla="*/ 10096 h 345662"/>
                  <a:gd name="connsiteX6" fmla="*/ 55816 w 176049"/>
                  <a:gd name="connsiteY6" fmla="*/ 0 h 345662"/>
                  <a:gd name="connsiteX7" fmla="*/ 79248 w 176049"/>
                  <a:gd name="connsiteY7" fmla="*/ 0 h 345662"/>
                  <a:gd name="connsiteX8" fmla="*/ 89345 w 176049"/>
                  <a:gd name="connsiteY8" fmla="*/ 10096 h 345662"/>
                  <a:gd name="connsiteX9" fmla="*/ 89345 w 176049"/>
                  <a:gd name="connsiteY9" fmla="*/ 72104 h 345662"/>
                  <a:gd name="connsiteX10" fmla="*/ 165259 w 176049"/>
                  <a:gd name="connsiteY10" fmla="*/ 72104 h 345662"/>
                  <a:gd name="connsiteX11" fmla="*/ 175356 w 176049"/>
                  <a:gd name="connsiteY11" fmla="*/ 82201 h 345662"/>
                  <a:gd name="connsiteX12" fmla="*/ 175356 w 176049"/>
                  <a:gd name="connsiteY12" fmla="*/ 96202 h 345662"/>
                  <a:gd name="connsiteX13" fmla="*/ 165259 w 176049"/>
                  <a:gd name="connsiteY13" fmla="*/ 106204 h 345662"/>
                  <a:gd name="connsiteX14" fmla="*/ 89345 w 176049"/>
                  <a:gd name="connsiteY14" fmla="*/ 106204 h 345662"/>
                  <a:gd name="connsiteX15" fmla="*/ 89345 w 176049"/>
                  <a:gd name="connsiteY15" fmla="*/ 263652 h 345662"/>
                  <a:gd name="connsiteX16" fmla="*/ 124492 w 176049"/>
                  <a:gd name="connsiteY16" fmla="*/ 309467 h 345662"/>
                  <a:gd name="connsiteX17" fmla="*/ 156306 w 176049"/>
                  <a:gd name="connsiteY17" fmla="*/ 300514 h 345662"/>
                  <a:gd name="connsiteX18" fmla="*/ 168593 w 176049"/>
                  <a:gd name="connsiteY18" fmla="*/ 304419 h 345662"/>
                  <a:gd name="connsiteX19" fmla="*/ 174689 w 176049"/>
                  <a:gd name="connsiteY19" fmla="*/ 318897 h 345662"/>
                  <a:gd name="connsiteX20" fmla="*/ 170212 w 176049"/>
                  <a:gd name="connsiteY20" fmla="*/ 333375 h 345662"/>
                  <a:gd name="connsiteX21" fmla="*/ 118872 w 176049"/>
                  <a:gd name="connsiteY21" fmla="*/ 345662 h 345662"/>
                  <a:gd name="connsiteX22" fmla="*/ 45720 w 176049"/>
                  <a:gd name="connsiteY22" fmla="*/ 265271 h 345662"/>
                  <a:gd name="connsiteX23" fmla="*/ 45720 w 176049"/>
                  <a:gd name="connsiteY23" fmla="*/ 106108 h 345662"/>
                  <a:gd name="connsiteX24" fmla="*/ 10001 w 176049"/>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9" h="345662">
                    <a:moveTo>
                      <a:pt x="10001" y="106108"/>
                    </a:moveTo>
                    <a:cubicBezTo>
                      <a:pt x="2763" y="106108"/>
                      <a:pt x="0" y="103346"/>
                      <a:pt x="0" y="96107"/>
                    </a:cubicBezTo>
                    <a:lnTo>
                      <a:pt x="0" y="82105"/>
                    </a:lnTo>
                    <a:cubicBezTo>
                      <a:pt x="0" y="74867"/>
                      <a:pt x="2763" y="72009"/>
                      <a:pt x="10001" y="72009"/>
                    </a:cubicBezTo>
                    <a:lnTo>
                      <a:pt x="45720" y="72009"/>
                    </a:lnTo>
                    <a:lnTo>
                      <a:pt x="45720" y="10096"/>
                    </a:lnTo>
                    <a:cubicBezTo>
                      <a:pt x="45720" y="2857"/>
                      <a:pt x="48578" y="0"/>
                      <a:pt x="55816" y="0"/>
                    </a:cubicBezTo>
                    <a:lnTo>
                      <a:pt x="79248" y="0"/>
                    </a:lnTo>
                    <a:cubicBezTo>
                      <a:pt x="86487" y="0"/>
                      <a:pt x="89345" y="2762"/>
                      <a:pt x="89345" y="10096"/>
                    </a:cubicBezTo>
                    <a:lnTo>
                      <a:pt x="89345" y="72104"/>
                    </a:lnTo>
                    <a:lnTo>
                      <a:pt x="165259" y="72104"/>
                    </a:lnTo>
                    <a:cubicBezTo>
                      <a:pt x="172498" y="72104"/>
                      <a:pt x="175356" y="74867"/>
                      <a:pt x="175356" y="82201"/>
                    </a:cubicBezTo>
                    <a:lnTo>
                      <a:pt x="175356" y="96202"/>
                    </a:lnTo>
                    <a:cubicBezTo>
                      <a:pt x="175356" y="103442"/>
                      <a:pt x="172593" y="106204"/>
                      <a:pt x="165259" y="106204"/>
                    </a:cubicBezTo>
                    <a:lnTo>
                      <a:pt x="89345" y="106204"/>
                    </a:lnTo>
                    <a:lnTo>
                      <a:pt x="89345" y="263652"/>
                    </a:lnTo>
                    <a:cubicBezTo>
                      <a:pt x="89345" y="293275"/>
                      <a:pt x="98298" y="309467"/>
                      <a:pt x="124492" y="309467"/>
                    </a:cubicBezTo>
                    <a:cubicBezTo>
                      <a:pt x="136779" y="309467"/>
                      <a:pt x="146876" y="306134"/>
                      <a:pt x="156306" y="300514"/>
                    </a:cubicBezTo>
                    <a:cubicBezTo>
                      <a:pt x="162496" y="297180"/>
                      <a:pt x="165831" y="298228"/>
                      <a:pt x="168593" y="304419"/>
                    </a:cubicBezTo>
                    <a:lnTo>
                      <a:pt x="174689" y="318897"/>
                    </a:lnTo>
                    <a:cubicBezTo>
                      <a:pt x="177546" y="325565"/>
                      <a:pt x="175832" y="330041"/>
                      <a:pt x="170212" y="333375"/>
                    </a:cubicBezTo>
                    <a:cubicBezTo>
                      <a:pt x="154591" y="342328"/>
                      <a:pt x="137256"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6ADEF3A-645D-40A0-B5E5-6A1256D696DB}"/>
                  </a:ext>
                </a:extLst>
              </p:cNvPr>
              <p:cNvSpPr/>
              <p:nvPr/>
            </p:nvSpPr>
            <p:spPr>
              <a:xfrm>
                <a:off x="7552376" y="3300412"/>
                <a:ext cx="384644" cy="268033"/>
              </a:xfrm>
              <a:custGeom>
                <a:avLst/>
                <a:gdLst>
                  <a:gd name="connsiteX0" fmla="*/ 93976 w 384644"/>
                  <a:gd name="connsiteY0" fmla="*/ 268034 h 268033"/>
                  <a:gd name="connsiteX1" fmla="*/ 79499 w 384644"/>
                  <a:gd name="connsiteY1" fmla="*/ 259080 h 268033"/>
                  <a:gd name="connsiteX2" fmla="*/ 251 w 384644"/>
                  <a:gd name="connsiteY2" fmla="*/ 10096 h 268033"/>
                  <a:gd name="connsiteX3" fmla="*/ 8633 w 384644"/>
                  <a:gd name="connsiteY3" fmla="*/ 0 h 268033"/>
                  <a:gd name="connsiteX4" fmla="*/ 32635 w 384644"/>
                  <a:gd name="connsiteY4" fmla="*/ 0 h 268033"/>
                  <a:gd name="connsiteX5" fmla="*/ 44351 w 384644"/>
                  <a:gd name="connsiteY5" fmla="*/ 10096 h 268033"/>
                  <a:gd name="connsiteX6" fmla="*/ 105788 w 384644"/>
                  <a:gd name="connsiteY6" fmla="*/ 224504 h 268033"/>
                  <a:gd name="connsiteX7" fmla="*/ 171129 w 384644"/>
                  <a:gd name="connsiteY7" fmla="*/ 10096 h 268033"/>
                  <a:gd name="connsiteX8" fmla="*/ 182845 w 384644"/>
                  <a:gd name="connsiteY8" fmla="*/ 0 h 268033"/>
                  <a:gd name="connsiteX9" fmla="*/ 201799 w 384644"/>
                  <a:gd name="connsiteY9" fmla="*/ 0 h 268033"/>
                  <a:gd name="connsiteX10" fmla="*/ 213515 w 384644"/>
                  <a:gd name="connsiteY10" fmla="*/ 10096 h 268033"/>
                  <a:gd name="connsiteX11" fmla="*/ 279428 w 384644"/>
                  <a:gd name="connsiteY11" fmla="*/ 224504 h 268033"/>
                  <a:gd name="connsiteX12" fmla="*/ 340865 w 384644"/>
                  <a:gd name="connsiteY12" fmla="*/ 10096 h 268033"/>
                  <a:gd name="connsiteX13" fmla="*/ 352580 w 384644"/>
                  <a:gd name="connsiteY13" fmla="*/ 0 h 268033"/>
                  <a:gd name="connsiteX14" fmla="*/ 376012 w 384644"/>
                  <a:gd name="connsiteY14" fmla="*/ 0 h 268033"/>
                  <a:gd name="connsiteX15" fmla="*/ 384394 w 384644"/>
                  <a:gd name="connsiteY15" fmla="*/ 10096 h 268033"/>
                  <a:gd name="connsiteX16" fmla="*/ 305622 w 384644"/>
                  <a:gd name="connsiteY16" fmla="*/ 259080 h 268033"/>
                  <a:gd name="connsiteX17" fmla="*/ 291144 w 384644"/>
                  <a:gd name="connsiteY17" fmla="*/ 268034 h 268033"/>
                  <a:gd name="connsiteX18" fmla="*/ 269237 w 384644"/>
                  <a:gd name="connsiteY18" fmla="*/ 268034 h 268033"/>
                  <a:gd name="connsiteX19" fmla="*/ 255235 w 384644"/>
                  <a:gd name="connsiteY19" fmla="*/ 259080 h 268033"/>
                  <a:gd name="connsiteX20" fmla="*/ 192084 w 384644"/>
                  <a:gd name="connsiteY20" fmla="*/ 65913 h 268033"/>
                  <a:gd name="connsiteX21" fmla="*/ 129600 w 384644"/>
                  <a:gd name="connsiteY21" fmla="*/ 258509 h 268033"/>
                  <a:gd name="connsiteX22" fmla="*/ 115694 w 384644"/>
                  <a:gd name="connsiteY22" fmla="*/ 268034 h 268033"/>
                  <a:gd name="connsiteX23" fmla="*/ 93976 w 3846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644" h="268033">
                    <a:moveTo>
                      <a:pt x="93976" y="268034"/>
                    </a:moveTo>
                    <a:cubicBezTo>
                      <a:pt x="86738" y="268034"/>
                      <a:pt x="82832" y="265271"/>
                      <a:pt x="79499" y="259080"/>
                    </a:cubicBezTo>
                    <a:cubicBezTo>
                      <a:pt x="51019" y="197644"/>
                      <a:pt x="16443" y="96583"/>
                      <a:pt x="251" y="10096"/>
                    </a:cubicBezTo>
                    <a:cubicBezTo>
                      <a:pt x="-892" y="3334"/>
                      <a:pt x="1870" y="0"/>
                      <a:pt x="8633" y="0"/>
                    </a:cubicBezTo>
                    <a:lnTo>
                      <a:pt x="32635" y="0"/>
                    </a:lnTo>
                    <a:cubicBezTo>
                      <a:pt x="39874" y="0"/>
                      <a:pt x="43304" y="2762"/>
                      <a:pt x="44351" y="10096"/>
                    </a:cubicBezTo>
                    <a:cubicBezTo>
                      <a:pt x="57210" y="82677"/>
                      <a:pt x="82832" y="169736"/>
                      <a:pt x="105788" y="224504"/>
                    </a:cubicBezTo>
                    <a:cubicBezTo>
                      <a:pt x="130933" y="169831"/>
                      <a:pt x="158270" y="82677"/>
                      <a:pt x="171129" y="10096"/>
                    </a:cubicBezTo>
                    <a:cubicBezTo>
                      <a:pt x="172272" y="2858"/>
                      <a:pt x="175606" y="0"/>
                      <a:pt x="182845" y="0"/>
                    </a:cubicBezTo>
                    <a:lnTo>
                      <a:pt x="201799" y="0"/>
                    </a:lnTo>
                    <a:cubicBezTo>
                      <a:pt x="209038" y="0"/>
                      <a:pt x="212373" y="2762"/>
                      <a:pt x="213515" y="10096"/>
                    </a:cubicBezTo>
                    <a:cubicBezTo>
                      <a:pt x="226945" y="82677"/>
                      <a:pt x="254282" y="169736"/>
                      <a:pt x="279428" y="224504"/>
                    </a:cubicBezTo>
                    <a:cubicBezTo>
                      <a:pt x="302288" y="169831"/>
                      <a:pt x="328006" y="82677"/>
                      <a:pt x="340865" y="10096"/>
                    </a:cubicBezTo>
                    <a:cubicBezTo>
                      <a:pt x="342008" y="2858"/>
                      <a:pt x="345341" y="0"/>
                      <a:pt x="352580" y="0"/>
                    </a:cubicBezTo>
                    <a:lnTo>
                      <a:pt x="376012" y="0"/>
                    </a:lnTo>
                    <a:cubicBezTo>
                      <a:pt x="382774" y="0"/>
                      <a:pt x="385537" y="3334"/>
                      <a:pt x="384394" y="10096"/>
                    </a:cubicBezTo>
                    <a:cubicBezTo>
                      <a:pt x="368773" y="96583"/>
                      <a:pt x="334197" y="197072"/>
                      <a:pt x="305622" y="259080"/>
                    </a:cubicBezTo>
                    <a:cubicBezTo>
                      <a:pt x="302288" y="265271"/>
                      <a:pt x="298383" y="268034"/>
                      <a:pt x="291144" y="268034"/>
                    </a:cubicBezTo>
                    <a:lnTo>
                      <a:pt x="269237" y="268034"/>
                    </a:lnTo>
                    <a:cubicBezTo>
                      <a:pt x="261997"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694" y="268034"/>
                    </a:cubicBezTo>
                    <a:lnTo>
                      <a:pt x="93976" y="268034"/>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1B18D2C-027D-43CD-BCE7-364DE013B660}"/>
                  </a:ext>
                </a:extLst>
              </p:cNvPr>
              <p:cNvSpPr/>
              <p:nvPr/>
            </p:nvSpPr>
            <p:spPr>
              <a:xfrm>
                <a:off x="7972298" y="3294887"/>
                <a:ext cx="246697" cy="279177"/>
              </a:xfrm>
              <a:custGeom>
                <a:avLst/>
                <a:gdLst>
                  <a:gd name="connsiteX0" fmla="*/ 123349 w 246697"/>
                  <a:gd name="connsiteY0" fmla="*/ 279178 h 279177"/>
                  <a:gd name="connsiteX1" fmla="*/ 0 w 246697"/>
                  <a:gd name="connsiteY1" fmla="*/ 139637 h 279177"/>
                  <a:gd name="connsiteX2" fmla="*/ 123349 w 246697"/>
                  <a:gd name="connsiteY2" fmla="*/ 0 h 279177"/>
                  <a:gd name="connsiteX3" fmla="*/ 246697 w 246697"/>
                  <a:gd name="connsiteY3" fmla="*/ 139637 h 279177"/>
                  <a:gd name="connsiteX4" fmla="*/ 123349 w 246697"/>
                  <a:gd name="connsiteY4" fmla="*/ 279178 h 279177"/>
                  <a:gd name="connsiteX5" fmla="*/ 123349 w 246697"/>
                  <a:gd name="connsiteY5" fmla="*/ 244507 h 279177"/>
                  <a:gd name="connsiteX6" fmla="*/ 201453 w 246697"/>
                  <a:gd name="connsiteY6" fmla="*/ 139541 h 279177"/>
                  <a:gd name="connsiteX7" fmla="*/ 123349 w 246697"/>
                  <a:gd name="connsiteY7" fmla="*/ 34576 h 279177"/>
                  <a:gd name="connsiteX8" fmla="*/ 45244 w 246697"/>
                  <a:gd name="connsiteY8" fmla="*/ 139541 h 279177"/>
                  <a:gd name="connsiteX9" fmla="*/ 123349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9" y="279178"/>
                    </a:moveTo>
                    <a:cubicBezTo>
                      <a:pt x="35719" y="279178"/>
                      <a:pt x="0" y="211646"/>
                      <a:pt x="0" y="139637"/>
                    </a:cubicBezTo>
                    <a:cubicBezTo>
                      <a:pt x="0" y="67627"/>
                      <a:pt x="37433" y="0"/>
                      <a:pt x="123349" y="0"/>
                    </a:cubicBezTo>
                    <a:cubicBezTo>
                      <a:pt x="210978" y="0"/>
                      <a:pt x="246697" y="67532"/>
                      <a:pt x="246697" y="139637"/>
                    </a:cubicBezTo>
                    <a:cubicBezTo>
                      <a:pt x="246697" y="211550"/>
                      <a:pt x="209264" y="279178"/>
                      <a:pt x="123349" y="279178"/>
                    </a:cubicBezTo>
                    <a:close/>
                    <a:moveTo>
                      <a:pt x="123349" y="244507"/>
                    </a:moveTo>
                    <a:cubicBezTo>
                      <a:pt x="179165" y="244507"/>
                      <a:pt x="201453" y="194786"/>
                      <a:pt x="201453" y="139541"/>
                    </a:cubicBezTo>
                    <a:cubicBezTo>
                      <a:pt x="201453" y="84296"/>
                      <a:pt x="179165" y="34576"/>
                      <a:pt x="123349" y="34576"/>
                    </a:cubicBezTo>
                    <a:cubicBezTo>
                      <a:pt x="67532" y="34576"/>
                      <a:pt x="45244" y="84296"/>
                      <a:pt x="45244" y="139541"/>
                    </a:cubicBezTo>
                    <a:cubicBezTo>
                      <a:pt x="45148" y="194881"/>
                      <a:pt x="67532" y="244507"/>
                      <a:pt x="123349" y="244507"/>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AE093AA-9D27-4859-9C5B-E400E89C4BB1}"/>
                  </a:ext>
                </a:extLst>
              </p:cNvPr>
              <p:cNvSpPr/>
              <p:nvPr/>
            </p:nvSpPr>
            <p:spPr>
              <a:xfrm>
                <a:off x="8283670" y="3294887"/>
                <a:ext cx="147902" cy="273653"/>
              </a:xfrm>
              <a:custGeom>
                <a:avLst/>
                <a:gdLst>
                  <a:gd name="connsiteX0" fmla="*/ 10096 w 147902"/>
                  <a:gd name="connsiteY0" fmla="*/ 273558 h 273653"/>
                  <a:gd name="connsiteX1" fmla="*/ 0 w 147902"/>
                  <a:gd name="connsiteY1" fmla="*/ 263462 h 273653"/>
                  <a:gd name="connsiteX2" fmla="*/ 0 w 147902"/>
                  <a:gd name="connsiteY2" fmla="*/ 15621 h 273653"/>
                  <a:gd name="connsiteX3" fmla="*/ 10096 w 147902"/>
                  <a:gd name="connsiteY3" fmla="*/ 5525 h 273653"/>
                  <a:gd name="connsiteX4" fmla="*/ 30766 w 147902"/>
                  <a:gd name="connsiteY4" fmla="*/ 5525 h 273653"/>
                  <a:gd name="connsiteX5" fmla="*/ 40862 w 147902"/>
                  <a:gd name="connsiteY5" fmla="*/ 15621 h 273653"/>
                  <a:gd name="connsiteX6" fmla="*/ 40862 w 147902"/>
                  <a:gd name="connsiteY6" fmla="*/ 40767 h 273653"/>
                  <a:gd name="connsiteX7" fmla="*/ 116777 w 147902"/>
                  <a:gd name="connsiteY7" fmla="*/ 0 h 273653"/>
                  <a:gd name="connsiteX8" fmla="*/ 140208 w 147902"/>
                  <a:gd name="connsiteY8" fmla="*/ 2858 h 273653"/>
                  <a:gd name="connsiteX9" fmla="*/ 147447 w 147902"/>
                  <a:gd name="connsiteY9" fmla="*/ 15145 h 273653"/>
                  <a:gd name="connsiteX10" fmla="*/ 142970 w 147902"/>
                  <a:gd name="connsiteY10" fmla="*/ 35814 h 273653"/>
                  <a:gd name="connsiteX11" fmla="*/ 131254 w 147902"/>
                  <a:gd name="connsiteY11" fmla="*/ 43053 h 273653"/>
                  <a:gd name="connsiteX12" fmla="*/ 107823 w 147902"/>
                  <a:gd name="connsiteY12" fmla="*/ 39719 h 273653"/>
                  <a:gd name="connsiteX13" fmla="*/ 43625 w 147902"/>
                  <a:gd name="connsiteY13" fmla="*/ 72104 h 273653"/>
                  <a:gd name="connsiteX14" fmla="*/ 43625 w 147902"/>
                  <a:gd name="connsiteY14" fmla="*/ 263557 h 273653"/>
                  <a:gd name="connsiteX15" fmla="*/ 33528 w 147902"/>
                  <a:gd name="connsiteY15" fmla="*/ 273653 h 273653"/>
                  <a:gd name="connsiteX16" fmla="*/ 10096 w 147902"/>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02"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7" y="0"/>
                    </a:cubicBezTo>
                    <a:cubicBezTo>
                      <a:pt x="124016" y="0"/>
                      <a:pt x="132397" y="572"/>
                      <a:pt x="140208" y="2858"/>
                    </a:cubicBezTo>
                    <a:cubicBezTo>
                      <a:pt x="146304" y="4477"/>
                      <a:pt x="149066" y="8954"/>
                      <a:pt x="147447" y="15145"/>
                    </a:cubicBezTo>
                    <a:lnTo>
                      <a:pt x="142970" y="35814"/>
                    </a:lnTo>
                    <a:cubicBezTo>
                      <a:pt x="141256" y="43053"/>
                      <a:pt x="138493" y="44768"/>
                      <a:pt x="131254" y="43053"/>
                    </a:cubicBezTo>
                    <a:cubicBezTo>
                      <a:pt x="123444" y="40767"/>
                      <a:pt x="115634" y="39719"/>
                      <a:pt x="107823" y="39719"/>
                    </a:cubicBezTo>
                    <a:cubicBezTo>
                      <a:pt x="86582" y="39719"/>
                      <a:pt x="60960" y="48101"/>
                      <a:pt x="43625" y="72104"/>
                    </a:cubicBezTo>
                    <a:lnTo>
                      <a:pt x="43625" y="263557"/>
                    </a:lnTo>
                    <a:cubicBezTo>
                      <a:pt x="43625"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27BC2D8-FD7D-4015-8240-C7260393327A}"/>
                  </a:ext>
                </a:extLst>
              </p:cNvPr>
              <p:cNvSpPr/>
              <p:nvPr/>
            </p:nvSpPr>
            <p:spPr>
              <a:xfrm>
                <a:off x="8478361" y="3167633"/>
                <a:ext cx="214021" cy="400907"/>
              </a:xfrm>
              <a:custGeom>
                <a:avLst/>
                <a:gdLst>
                  <a:gd name="connsiteX0" fmla="*/ 180404 w 214021"/>
                  <a:gd name="connsiteY0" fmla="*/ 400812 h 400907"/>
                  <a:gd name="connsiteX1" fmla="*/ 165925 w 214021"/>
                  <a:gd name="connsiteY1" fmla="*/ 391859 h 400907"/>
                  <a:gd name="connsiteX2" fmla="*/ 76581 w 214021"/>
                  <a:gd name="connsiteY2" fmla="*/ 271844 h 400907"/>
                  <a:gd name="connsiteX3" fmla="*/ 43625 w 214021"/>
                  <a:gd name="connsiteY3" fmla="*/ 295275 h 400907"/>
                  <a:gd name="connsiteX4" fmla="*/ 43625 w 214021"/>
                  <a:gd name="connsiteY4" fmla="*/ 390716 h 400907"/>
                  <a:gd name="connsiteX5" fmla="*/ 33528 w 214021"/>
                  <a:gd name="connsiteY5" fmla="*/ 400812 h 400907"/>
                  <a:gd name="connsiteX6" fmla="*/ 10096 w 214021"/>
                  <a:gd name="connsiteY6" fmla="*/ 400812 h 400907"/>
                  <a:gd name="connsiteX7" fmla="*/ 0 w 214021"/>
                  <a:gd name="connsiteY7" fmla="*/ 390716 h 400907"/>
                  <a:gd name="connsiteX8" fmla="*/ 0 w 214021"/>
                  <a:gd name="connsiteY8" fmla="*/ 10001 h 400907"/>
                  <a:gd name="connsiteX9" fmla="*/ 10096 w 214021"/>
                  <a:gd name="connsiteY9" fmla="*/ 0 h 400907"/>
                  <a:gd name="connsiteX10" fmla="*/ 33528 w 214021"/>
                  <a:gd name="connsiteY10" fmla="*/ 0 h 400907"/>
                  <a:gd name="connsiteX11" fmla="*/ 43625 w 214021"/>
                  <a:gd name="connsiteY11" fmla="*/ 10001 h 400907"/>
                  <a:gd name="connsiteX12" fmla="*/ 43625 w 214021"/>
                  <a:gd name="connsiteY12" fmla="*/ 253460 h 400907"/>
                  <a:gd name="connsiteX13" fmla="*/ 151352 w 214021"/>
                  <a:gd name="connsiteY13" fmla="*/ 141256 h 400907"/>
                  <a:gd name="connsiteX14" fmla="*/ 167544 w 214021"/>
                  <a:gd name="connsiteY14" fmla="*/ 132874 h 400907"/>
                  <a:gd name="connsiteX15" fmla="*/ 194881 w 214021"/>
                  <a:gd name="connsiteY15" fmla="*/ 132874 h 400907"/>
                  <a:gd name="connsiteX16" fmla="*/ 199358 w 214021"/>
                  <a:gd name="connsiteY16" fmla="*/ 141256 h 400907"/>
                  <a:gd name="connsiteX17" fmla="*/ 105537 w 214021"/>
                  <a:gd name="connsiteY17" fmla="*/ 248412 h 400907"/>
                  <a:gd name="connsiteX18" fmla="*/ 212693 w 214021"/>
                  <a:gd name="connsiteY18" fmla="*/ 391954 h 400907"/>
                  <a:gd name="connsiteX19" fmla="*/ 207169 w 214021"/>
                  <a:gd name="connsiteY19" fmla="*/ 400907 h 400907"/>
                  <a:gd name="connsiteX20" fmla="*/ 180404 w 214021"/>
                  <a:gd name="connsiteY20"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021" h="400907">
                    <a:moveTo>
                      <a:pt x="180404" y="400812"/>
                    </a:moveTo>
                    <a:cubicBezTo>
                      <a:pt x="173164" y="400812"/>
                      <a:pt x="169259" y="398526"/>
                      <a:pt x="165925" y="391859"/>
                    </a:cubicBezTo>
                    <a:cubicBezTo>
                      <a:pt x="144685" y="352806"/>
                      <a:pt x="111728" y="305276"/>
                      <a:pt x="76581" y="271844"/>
                    </a:cubicBezTo>
                    <a:cubicBezTo>
                      <a:pt x="65913" y="280226"/>
                      <a:pt x="54769" y="288036"/>
                      <a:pt x="43625" y="295275"/>
                    </a:cubicBezTo>
                    <a:lnTo>
                      <a:pt x="43625" y="390716"/>
                    </a:lnTo>
                    <a:cubicBezTo>
                      <a:pt x="43625" y="397955"/>
                      <a:pt x="40862" y="400812"/>
                      <a:pt x="33528" y="400812"/>
                    </a:cubicBezTo>
                    <a:lnTo>
                      <a:pt x="10096" y="400812"/>
                    </a:lnTo>
                    <a:cubicBezTo>
                      <a:pt x="2857" y="400812"/>
                      <a:pt x="0" y="398050"/>
                      <a:pt x="0" y="390716"/>
                    </a:cubicBezTo>
                    <a:lnTo>
                      <a:pt x="0" y="10001"/>
                    </a:lnTo>
                    <a:cubicBezTo>
                      <a:pt x="0" y="2762"/>
                      <a:pt x="2762" y="0"/>
                      <a:pt x="10096" y="0"/>
                    </a:cubicBezTo>
                    <a:lnTo>
                      <a:pt x="33528" y="0"/>
                    </a:lnTo>
                    <a:cubicBezTo>
                      <a:pt x="40767" y="0"/>
                      <a:pt x="43625" y="2762"/>
                      <a:pt x="43625" y="10001"/>
                    </a:cubicBezTo>
                    <a:lnTo>
                      <a:pt x="43625" y="253460"/>
                    </a:lnTo>
                    <a:cubicBezTo>
                      <a:pt x="84391" y="224409"/>
                      <a:pt x="127349" y="176975"/>
                      <a:pt x="151352" y="141256"/>
                    </a:cubicBezTo>
                    <a:cubicBezTo>
                      <a:pt x="155829" y="135065"/>
                      <a:pt x="159734" y="132874"/>
                      <a:pt x="167544" y="132874"/>
                    </a:cubicBezTo>
                    <a:lnTo>
                      <a:pt x="194881" y="132874"/>
                    </a:lnTo>
                    <a:cubicBezTo>
                      <a:pt x="201073" y="132874"/>
                      <a:pt x="202692" y="136208"/>
                      <a:pt x="199358" y="141256"/>
                    </a:cubicBezTo>
                    <a:cubicBezTo>
                      <a:pt x="175355" y="178118"/>
                      <a:pt x="142399" y="215456"/>
                      <a:pt x="105537" y="248412"/>
                    </a:cubicBezTo>
                    <a:cubicBezTo>
                      <a:pt x="146875" y="286893"/>
                      <a:pt x="190405" y="344996"/>
                      <a:pt x="212693" y="391954"/>
                    </a:cubicBezTo>
                    <a:cubicBezTo>
                      <a:pt x="215551" y="397478"/>
                      <a:pt x="213836" y="400907"/>
                      <a:pt x="207169" y="400907"/>
                    </a:cubicBezTo>
                    <a:lnTo>
                      <a:pt x="180404" y="400907"/>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C18D451-3D41-4E25-9271-105671494D81}"/>
                  </a:ext>
                </a:extLst>
              </p:cNvPr>
              <p:cNvSpPr/>
              <p:nvPr/>
            </p:nvSpPr>
            <p:spPr>
              <a:xfrm>
                <a:off x="8725417" y="3294792"/>
                <a:ext cx="198427" cy="279272"/>
              </a:xfrm>
              <a:custGeom>
                <a:avLst/>
                <a:gdLst>
                  <a:gd name="connsiteX0" fmla="*/ 96320 w 198427"/>
                  <a:gd name="connsiteY0" fmla="*/ 279273 h 279272"/>
                  <a:gd name="connsiteX1" fmla="*/ 4213 w 198427"/>
                  <a:gd name="connsiteY1" fmla="*/ 250222 h 279272"/>
                  <a:gd name="connsiteX2" fmla="*/ 2594 w 198427"/>
                  <a:gd name="connsiteY2" fmla="*/ 236220 h 279272"/>
                  <a:gd name="connsiteX3" fmla="*/ 13167 w 198427"/>
                  <a:gd name="connsiteY3" fmla="*/ 222218 h 279272"/>
                  <a:gd name="connsiteX4" fmla="*/ 27168 w 198427"/>
                  <a:gd name="connsiteY4" fmla="*/ 220027 h 279272"/>
                  <a:gd name="connsiteX5" fmla="*/ 96987 w 198427"/>
                  <a:gd name="connsiteY5" fmla="*/ 243459 h 279272"/>
                  <a:gd name="connsiteX6" fmla="*/ 154994 w 198427"/>
                  <a:gd name="connsiteY6" fmla="*/ 203263 h 279272"/>
                  <a:gd name="connsiteX7" fmla="*/ 94129 w 198427"/>
                  <a:gd name="connsiteY7" fmla="*/ 156877 h 279272"/>
                  <a:gd name="connsiteX8" fmla="*/ 3070 w 198427"/>
                  <a:gd name="connsiteY8" fmla="*/ 78200 h 279272"/>
                  <a:gd name="connsiteX9" fmla="*/ 104702 w 198427"/>
                  <a:gd name="connsiteY9" fmla="*/ 0 h 279272"/>
                  <a:gd name="connsiteX10" fmla="*/ 187379 w 198427"/>
                  <a:gd name="connsiteY10" fmla="*/ 22384 h 279272"/>
                  <a:gd name="connsiteX11" fmla="*/ 190141 w 198427"/>
                  <a:gd name="connsiteY11" fmla="*/ 36385 h 279272"/>
                  <a:gd name="connsiteX12" fmla="*/ 180045 w 198427"/>
                  <a:gd name="connsiteY12" fmla="*/ 50863 h 279272"/>
                  <a:gd name="connsiteX13" fmla="*/ 166615 w 198427"/>
                  <a:gd name="connsiteY13" fmla="*/ 53626 h 279272"/>
                  <a:gd name="connsiteX14" fmla="*/ 104131 w 198427"/>
                  <a:gd name="connsiteY14" fmla="*/ 35719 h 279272"/>
                  <a:gd name="connsiteX15" fmla="*/ 46600 w 198427"/>
                  <a:gd name="connsiteY15" fmla="*/ 76486 h 279272"/>
                  <a:gd name="connsiteX16" fmla="*/ 106893 w 198427"/>
                  <a:gd name="connsiteY16" fmla="*/ 120015 h 279272"/>
                  <a:gd name="connsiteX17" fmla="*/ 198428 w 198427"/>
                  <a:gd name="connsiteY17" fmla="*/ 200406 h 279272"/>
                  <a:gd name="connsiteX18" fmla="*/ 96320 w 198427"/>
                  <a:gd name="connsiteY18" fmla="*/ 279273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427" h="279272">
                    <a:moveTo>
                      <a:pt x="96320" y="279273"/>
                    </a:moveTo>
                    <a:cubicBezTo>
                      <a:pt x="53934" y="279273"/>
                      <a:pt x="22692" y="265843"/>
                      <a:pt x="4213" y="250222"/>
                    </a:cubicBezTo>
                    <a:cubicBezTo>
                      <a:pt x="-835" y="246316"/>
                      <a:pt x="-1311" y="241268"/>
                      <a:pt x="2594" y="236220"/>
                    </a:cubicBezTo>
                    <a:lnTo>
                      <a:pt x="13167" y="222218"/>
                    </a:lnTo>
                    <a:cubicBezTo>
                      <a:pt x="17643" y="216694"/>
                      <a:pt x="21549" y="216122"/>
                      <a:pt x="27168" y="220027"/>
                    </a:cubicBezTo>
                    <a:cubicBezTo>
                      <a:pt x="45647" y="234505"/>
                      <a:pt x="67936" y="243459"/>
                      <a:pt x="96987" y="243459"/>
                    </a:cubicBezTo>
                    <a:cubicBezTo>
                      <a:pt x="128800" y="243459"/>
                      <a:pt x="154994" y="230029"/>
                      <a:pt x="154994" y="203263"/>
                    </a:cubicBezTo>
                    <a:cubicBezTo>
                      <a:pt x="154994" y="173641"/>
                      <a:pt x="127657" y="165259"/>
                      <a:pt x="94129" y="156877"/>
                    </a:cubicBezTo>
                    <a:cubicBezTo>
                      <a:pt x="56125" y="147352"/>
                      <a:pt x="3070" y="138493"/>
                      <a:pt x="3070" y="78200"/>
                    </a:cubicBezTo>
                    <a:cubicBezTo>
                      <a:pt x="3070" y="30194"/>
                      <a:pt x="44980" y="0"/>
                      <a:pt x="104702" y="0"/>
                    </a:cubicBezTo>
                    <a:cubicBezTo>
                      <a:pt x="141564" y="0"/>
                      <a:pt x="169472" y="9525"/>
                      <a:pt x="187379" y="22384"/>
                    </a:cubicBezTo>
                    <a:cubicBezTo>
                      <a:pt x="192904" y="26289"/>
                      <a:pt x="193570" y="30766"/>
                      <a:pt x="190141" y="36385"/>
                    </a:cubicBezTo>
                    <a:lnTo>
                      <a:pt x="180045" y="50863"/>
                    </a:lnTo>
                    <a:cubicBezTo>
                      <a:pt x="176140" y="57055"/>
                      <a:pt x="172806" y="57531"/>
                      <a:pt x="166615" y="53626"/>
                    </a:cubicBezTo>
                    <a:cubicBezTo>
                      <a:pt x="150993" y="43053"/>
                      <a:pt x="130324" y="35719"/>
                      <a:pt x="104131" y="35719"/>
                    </a:cubicBezTo>
                    <a:cubicBezTo>
                      <a:pt x="66126" y="35719"/>
                      <a:pt x="46600" y="53626"/>
                      <a:pt x="46600" y="76486"/>
                    </a:cubicBezTo>
                    <a:cubicBezTo>
                      <a:pt x="46600" y="107156"/>
                      <a:pt x="74508" y="112204"/>
                      <a:pt x="106893" y="120015"/>
                    </a:cubicBezTo>
                    <a:cubicBezTo>
                      <a:pt x="149279" y="130111"/>
                      <a:pt x="198428" y="144018"/>
                      <a:pt x="198428" y="200406"/>
                    </a:cubicBezTo>
                    <a:cubicBezTo>
                      <a:pt x="198523" y="250222"/>
                      <a:pt x="153851" y="279273"/>
                      <a:pt x="96320" y="279273"/>
                    </a:cubicBezTo>
                    <a:close/>
                  </a:path>
                </a:pathLst>
              </a:custGeom>
              <a:grpFill/>
              <a:ln w="9525" cap="flat">
                <a:noFill/>
                <a:prstDash val="solid"/>
                <a:miter/>
              </a:ln>
            </p:spPr>
            <p:txBody>
              <a:bodyPr rtlCol="0" anchor="ctr"/>
              <a:lstStyle/>
              <a:p>
                <a:endParaRPr lang="en-US"/>
              </a:p>
            </p:txBody>
          </p:sp>
        </p:grpSp>
        <p:sp>
          <p:nvSpPr>
            <p:cNvPr id="29" name="Freeform: Shape 28">
              <a:extLst>
                <a:ext uri="{FF2B5EF4-FFF2-40B4-BE49-F238E27FC236}">
                  <a16:creationId xmlns:a16="http://schemas.microsoft.com/office/drawing/2014/main" id="{F4F4A1A6-3670-4890-A51E-D2A2C44FE23C}"/>
                </a:ext>
              </a:extLst>
            </p:cNvPr>
            <p:cNvSpPr/>
            <p:nvPr/>
          </p:nvSpPr>
          <p:spPr>
            <a:xfrm>
              <a:off x="515938" y="2471737"/>
              <a:ext cx="1909857" cy="1909857"/>
            </a:xfrm>
            <a:custGeom>
              <a:avLst/>
              <a:gdLst>
                <a:gd name="connsiteX0" fmla="*/ 1169194 w 1909857"/>
                <a:gd name="connsiteY0" fmla="*/ 706279 h 1909857"/>
                <a:gd name="connsiteX1" fmla="*/ 1282732 w 1909857"/>
                <a:gd name="connsiteY1" fmla="*/ 512350 h 1909857"/>
                <a:gd name="connsiteX2" fmla="*/ 1169194 w 1909857"/>
                <a:gd name="connsiteY2" fmla="*/ 706279 h 1909857"/>
                <a:gd name="connsiteX3" fmla="*/ 669227 w 1909857"/>
                <a:gd name="connsiteY3" fmla="*/ 745998 h 1909857"/>
                <a:gd name="connsiteX4" fmla="*/ 808101 w 1909857"/>
                <a:gd name="connsiteY4" fmla="*/ 510254 h 1909857"/>
                <a:gd name="connsiteX5" fmla="*/ 669227 w 1909857"/>
                <a:gd name="connsiteY5" fmla="*/ 745998 h 1909857"/>
                <a:gd name="connsiteX6" fmla="*/ 581978 w 1909857"/>
                <a:gd name="connsiteY6" fmla="*/ 1370267 h 1909857"/>
                <a:gd name="connsiteX7" fmla="*/ 515874 w 1909857"/>
                <a:gd name="connsiteY7" fmla="*/ 1304354 h 1909857"/>
                <a:gd name="connsiteX8" fmla="*/ 792575 w 1909857"/>
                <a:gd name="connsiteY8" fmla="*/ 1023842 h 1909857"/>
                <a:gd name="connsiteX9" fmla="*/ 581978 w 1909857"/>
                <a:gd name="connsiteY9" fmla="*/ 1370267 h 1909857"/>
                <a:gd name="connsiteX10" fmla="*/ 1309402 w 1909857"/>
                <a:gd name="connsiteY10" fmla="*/ 999935 h 1909857"/>
                <a:gd name="connsiteX11" fmla="*/ 1150715 w 1909857"/>
                <a:gd name="connsiteY11" fmla="*/ 1145381 h 1909857"/>
                <a:gd name="connsiteX12" fmla="*/ 1243298 w 1909857"/>
                <a:gd name="connsiteY12" fmla="*/ 1264349 h 1909857"/>
                <a:gd name="connsiteX13" fmla="*/ 1280255 w 1909857"/>
                <a:gd name="connsiteY13" fmla="*/ 1229963 h 1909857"/>
                <a:gd name="connsiteX14" fmla="*/ 1238250 w 1909857"/>
                <a:gd name="connsiteY14" fmla="*/ 1135761 h 1909857"/>
                <a:gd name="connsiteX15" fmla="*/ 1304163 w 1909857"/>
                <a:gd name="connsiteY15" fmla="*/ 1079183 h 1909857"/>
                <a:gd name="connsiteX16" fmla="*/ 1397318 w 1909857"/>
                <a:gd name="connsiteY16" fmla="*/ 1204151 h 1909857"/>
                <a:gd name="connsiteX17" fmla="*/ 1238060 w 1909857"/>
                <a:gd name="connsiteY17" fmla="*/ 1370171 h 1909857"/>
                <a:gd name="connsiteX18" fmla="*/ 1055561 w 1909857"/>
                <a:gd name="connsiteY18" fmla="*/ 1150525 h 1909857"/>
                <a:gd name="connsiteX19" fmla="*/ 1224820 w 1909857"/>
                <a:gd name="connsiteY19" fmla="*/ 899255 h 1909857"/>
                <a:gd name="connsiteX20" fmla="*/ 1372172 w 1909857"/>
                <a:gd name="connsiteY20" fmla="*/ 859441 h 1909857"/>
                <a:gd name="connsiteX21" fmla="*/ 1294733 w 1909857"/>
                <a:gd name="connsiteY21" fmla="*/ 817531 h 1909857"/>
                <a:gd name="connsiteX22" fmla="*/ 1224343 w 1909857"/>
                <a:gd name="connsiteY22" fmla="*/ 828770 h 1909857"/>
                <a:gd name="connsiteX23" fmla="*/ 1185196 w 1909857"/>
                <a:gd name="connsiteY23" fmla="*/ 780193 h 1909857"/>
                <a:gd name="connsiteX24" fmla="*/ 1370362 w 1909857"/>
                <a:gd name="connsiteY24" fmla="*/ 528923 h 1909857"/>
                <a:gd name="connsiteX25" fmla="*/ 1277779 w 1909857"/>
                <a:gd name="connsiteY25" fmla="*/ 438912 h 1909857"/>
                <a:gd name="connsiteX26" fmla="*/ 1087279 w 1909857"/>
                <a:gd name="connsiteY26" fmla="*/ 700754 h 1909857"/>
                <a:gd name="connsiteX27" fmla="*/ 1092613 w 1909857"/>
                <a:gd name="connsiteY27" fmla="*/ 761619 h 1909857"/>
                <a:gd name="connsiteX28" fmla="*/ 880110 w 1909857"/>
                <a:gd name="connsiteY28" fmla="*/ 898588 h 1909857"/>
                <a:gd name="connsiteX29" fmla="*/ 890302 w 1909857"/>
                <a:gd name="connsiteY29" fmla="*/ 818388 h 1909857"/>
                <a:gd name="connsiteX30" fmla="*/ 965645 w 1909857"/>
                <a:gd name="connsiteY30" fmla="*/ 692849 h 1909857"/>
                <a:gd name="connsiteX31" fmla="*/ 933926 w 1909857"/>
                <a:gd name="connsiteY31" fmla="*/ 658463 h 1909857"/>
                <a:gd name="connsiteX32" fmla="*/ 830771 w 1909857"/>
                <a:gd name="connsiteY32" fmla="*/ 793337 h 1909857"/>
                <a:gd name="connsiteX33" fmla="*/ 719709 w 1909857"/>
                <a:gd name="connsiteY33" fmla="*/ 859536 h 1909857"/>
                <a:gd name="connsiteX34" fmla="*/ 674751 w 1909857"/>
                <a:gd name="connsiteY34" fmla="*/ 819817 h 1909857"/>
                <a:gd name="connsiteX35" fmla="*/ 899636 w 1909857"/>
                <a:gd name="connsiteY35" fmla="*/ 523494 h 1909857"/>
                <a:gd name="connsiteX36" fmla="*/ 809720 w 1909857"/>
                <a:gd name="connsiteY36" fmla="*/ 438817 h 1909857"/>
                <a:gd name="connsiteX37" fmla="*/ 590169 w 1909857"/>
                <a:gd name="connsiteY37" fmla="*/ 753618 h 1909857"/>
                <a:gd name="connsiteX38" fmla="*/ 531971 w 1909857"/>
                <a:gd name="connsiteY38" fmla="*/ 674275 h 1909857"/>
                <a:gd name="connsiteX39" fmla="*/ 545211 w 1909857"/>
                <a:gd name="connsiteY39" fmla="*/ 594932 h 1909857"/>
                <a:gd name="connsiteX40" fmla="*/ 524066 w 1909857"/>
                <a:gd name="connsiteY40" fmla="*/ 571119 h 1909857"/>
                <a:gd name="connsiteX41" fmla="*/ 460534 w 1909857"/>
                <a:gd name="connsiteY41" fmla="*/ 684848 h 1909857"/>
                <a:gd name="connsiteX42" fmla="*/ 592836 w 1909857"/>
                <a:gd name="connsiteY42" fmla="*/ 827723 h 1909857"/>
                <a:gd name="connsiteX43" fmla="*/ 703898 w 1909857"/>
                <a:gd name="connsiteY43" fmla="*/ 925544 h 1909857"/>
                <a:gd name="connsiteX44" fmla="*/ 809720 w 1909857"/>
                <a:gd name="connsiteY44" fmla="*/ 888587 h 1909857"/>
                <a:gd name="connsiteX45" fmla="*/ 801719 w 1909857"/>
                <a:gd name="connsiteY45" fmla="*/ 938879 h 1909857"/>
                <a:gd name="connsiteX46" fmla="*/ 523970 w 1909857"/>
                <a:gd name="connsiteY46" fmla="*/ 1110806 h 1909857"/>
                <a:gd name="connsiteX47" fmla="*/ 428720 w 1909857"/>
                <a:gd name="connsiteY47" fmla="*/ 1298639 h 1909857"/>
                <a:gd name="connsiteX48" fmla="*/ 582168 w 1909857"/>
                <a:gd name="connsiteY48" fmla="*/ 1451991 h 1909857"/>
                <a:gd name="connsiteX49" fmla="*/ 841438 w 1909857"/>
                <a:gd name="connsiteY49" fmla="*/ 1219200 h 1909857"/>
                <a:gd name="connsiteX50" fmla="*/ 876395 w 1909857"/>
                <a:gd name="connsiteY50" fmla="*/ 978694 h 1909857"/>
                <a:gd name="connsiteX51" fmla="*/ 1119188 w 1909857"/>
                <a:gd name="connsiteY51" fmla="*/ 825151 h 1909857"/>
                <a:gd name="connsiteX52" fmla="*/ 1145667 w 1909857"/>
                <a:gd name="connsiteY52" fmla="*/ 856869 h 1909857"/>
                <a:gd name="connsiteX53" fmla="*/ 957929 w 1909857"/>
                <a:gd name="connsiteY53" fmla="*/ 1161002 h 1909857"/>
                <a:gd name="connsiteX54" fmla="*/ 1233011 w 1909857"/>
                <a:gd name="connsiteY54" fmla="*/ 1451991 h 1909857"/>
                <a:gd name="connsiteX55" fmla="*/ 1487043 w 1909857"/>
                <a:gd name="connsiteY55" fmla="*/ 1208723 h 1909857"/>
                <a:gd name="connsiteX56" fmla="*/ 1309402 w 1909857"/>
                <a:gd name="connsiteY56" fmla="*/ 999935 h 1909857"/>
                <a:gd name="connsiteX57" fmla="*/ 1764125 w 1909857"/>
                <a:gd name="connsiteY57" fmla="*/ 1227106 h 1909857"/>
                <a:gd name="connsiteX58" fmla="*/ 1759268 w 1909857"/>
                <a:gd name="connsiteY58" fmla="*/ 1228154 h 1909857"/>
                <a:gd name="connsiteX59" fmla="*/ 1756410 w 1909857"/>
                <a:gd name="connsiteY59" fmla="*/ 1224725 h 1909857"/>
                <a:gd name="connsiteX60" fmla="*/ 1788224 w 1909857"/>
                <a:gd name="connsiteY60" fmla="*/ 1021080 h 1909857"/>
                <a:gd name="connsiteX61" fmla="*/ 1679829 w 1909857"/>
                <a:gd name="connsiteY61" fmla="*/ 833247 h 1909857"/>
                <a:gd name="connsiteX62" fmla="*/ 1616297 w 1909857"/>
                <a:gd name="connsiteY62" fmla="*/ 899351 h 1909857"/>
                <a:gd name="connsiteX63" fmla="*/ 1703546 w 1909857"/>
                <a:gd name="connsiteY63" fmla="*/ 1132142 h 1909857"/>
                <a:gd name="connsiteX64" fmla="*/ 1669161 w 1909857"/>
                <a:gd name="connsiteY64" fmla="*/ 1322546 h 1909857"/>
                <a:gd name="connsiteX65" fmla="*/ 954977 w 1909857"/>
                <a:gd name="connsiteY65" fmla="*/ 1806512 h 1909857"/>
                <a:gd name="connsiteX66" fmla="*/ 685419 w 1909857"/>
                <a:gd name="connsiteY66" fmla="*/ 1764411 h 1909857"/>
                <a:gd name="connsiteX67" fmla="*/ 684181 w 1909857"/>
                <a:gd name="connsiteY67" fmla="*/ 1759172 h 1909857"/>
                <a:gd name="connsiteX68" fmla="*/ 688086 w 1909857"/>
                <a:gd name="connsiteY68" fmla="*/ 1756505 h 1909857"/>
                <a:gd name="connsiteX69" fmla="*/ 891540 w 1909857"/>
                <a:gd name="connsiteY69" fmla="*/ 1788128 h 1909857"/>
                <a:gd name="connsiteX70" fmla="*/ 1076706 w 1909857"/>
                <a:gd name="connsiteY70" fmla="*/ 1682210 h 1909857"/>
                <a:gd name="connsiteX71" fmla="*/ 1010507 w 1909857"/>
                <a:gd name="connsiteY71" fmla="*/ 1616202 h 1909857"/>
                <a:gd name="connsiteX72" fmla="*/ 780383 w 1909857"/>
                <a:gd name="connsiteY72" fmla="*/ 1706118 h 1909857"/>
                <a:gd name="connsiteX73" fmla="*/ 587312 w 1909857"/>
                <a:gd name="connsiteY73" fmla="*/ 1671733 h 1909857"/>
                <a:gd name="connsiteX74" fmla="*/ 103251 w 1909857"/>
                <a:gd name="connsiteY74" fmla="*/ 954881 h 1909857"/>
                <a:gd name="connsiteX75" fmla="*/ 145923 w 1909857"/>
                <a:gd name="connsiteY75" fmla="*/ 685324 h 1909857"/>
                <a:gd name="connsiteX76" fmla="*/ 150590 w 1909857"/>
                <a:gd name="connsiteY76" fmla="*/ 684562 h 1909857"/>
                <a:gd name="connsiteX77" fmla="*/ 153353 w 1909857"/>
                <a:gd name="connsiteY77" fmla="*/ 687991 h 1909857"/>
                <a:gd name="connsiteX78" fmla="*/ 121730 w 1909857"/>
                <a:gd name="connsiteY78" fmla="*/ 891445 h 1909857"/>
                <a:gd name="connsiteX79" fmla="*/ 230124 w 1909857"/>
                <a:gd name="connsiteY79" fmla="*/ 1076611 h 1909857"/>
                <a:gd name="connsiteX80" fmla="*/ 293656 w 1909857"/>
                <a:gd name="connsiteY80" fmla="*/ 1013174 h 1909857"/>
                <a:gd name="connsiteX81" fmla="*/ 206407 w 1909857"/>
                <a:gd name="connsiteY81" fmla="*/ 780383 h 1909857"/>
                <a:gd name="connsiteX82" fmla="*/ 240792 w 1909857"/>
                <a:gd name="connsiteY82" fmla="*/ 587216 h 1909857"/>
                <a:gd name="connsiteX83" fmla="*/ 955072 w 1909857"/>
                <a:gd name="connsiteY83" fmla="*/ 103156 h 1909857"/>
                <a:gd name="connsiteX84" fmla="*/ 1224820 w 1909857"/>
                <a:gd name="connsiteY84" fmla="*/ 148114 h 1909857"/>
                <a:gd name="connsiteX85" fmla="*/ 1225582 w 1909857"/>
                <a:gd name="connsiteY85" fmla="*/ 152876 h 1909857"/>
                <a:gd name="connsiteX86" fmla="*/ 1222153 w 1909857"/>
                <a:gd name="connsiteY86" fmla="*/ 155543 h 1909857"/>
                <a:gd name="connsiteX87" fmla="*/ 1018413 w 1909857"/>
                <a:gd name="connsiteY87" fmla="*/ 121730 h 1909857"/>
                <a:gd name="connsiteX88" fmla="*/ 833342 w 1909857"/>
                <a:gd name="connsiteY88" fmla="*/ 230219 h 1909857"/>
                <a:gd name="connsiteX89" fmla="*/ 899446 w 1909857"/>
                <a:gd name="connsiteY89" fmla="*/ 293656 h 1909857"/>
                <a:gd name="connsiteX90" fmla="*/ 1129570 w 1909857"/>
                <a:gd name="connsiteY90" fmla="*/ 206407 h 1909857"/>
                <a:gd name="connsiteX91" fmla="*/ 1322642 w 1909857"/>
                <a:gd name="connsiteY91" fmla="*/ 240792 h 1909857"/>
                <a:gd name="connsiteX92" fmla="*/ 1806702 w 1909857"/>
                <a:gd name="connsiteY92" fmla="*/ 954977 h 1909857"/>
                <a:gd name="connsiteX93" fmla="*/ 1764125 w 1909857"/>
                <a:gd name="connsiteY93" fmla="*/ 1227106 h 1909857"/>
                <a:gd name="connsiteX94" fmla="*/ 954977 w 1909857"/>
                <a:gd name="connsiteY94" fmla="*/ 44958 h 1909857"/>
                <a:gd name="connsiteX95" fmla="*/ 44958 w 1909857"/>
                <a:gd name="connsiteY95" fmla="*/ 954881 h 1909857"/>
                <a:gd name="connsiteX96" fmla="*/ 954977 w 1909857"/>
                <a:gd name="connsiteY96" fmla="*/ 1864805 h 1909857"/>
                <a:gd name="connsiteX97" fmla="*/ 1864805 w 1909857"/>
                <a:gd name="connsiteY97" fmla="*/ 954881 h 1909857"/>
                <a:gd name="connsiteX98" fmla="*/ 954977 w 1909857"/>
                <a:gd name="connsiteY98" fmla="*/ 44958 h 1909857"/>
                <a:gd name="connsiteX99" fmla="*/ 954977 w 1909857"/>
                <a:gd name="connsiteY99" fmla="*/ 1909858 h 1909857"/>
                <a:gd name="connsiteX100" fmla="*/ 0 w 1909857"/>
                <a:gd name="connsiteY100" fmla="*/ 954881 h 1909857"/>
                <a:gd name="connsiteX101" fmla="*/ 954977 w 1909857"/>
                <a:gd name="connsiteY101" fmla="*/ 0 h 1909857"/>
                <a:gd name="connsiteX102" fmla="*/ 1909858 w 1909857"/>
                <a:gd name="connsiteY102" fmla="*/ 954881 h 1909857"/>
                <a:gd name="connsiteX103" fmla="*/ 954977 w 1909857"/>
                <a:gd name="connsiteY103" fmla="*/ 1909858 h 190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09857" h="1909857">
                  <a:moveTo>
                    <a:pt x="1169194" y="706279"/>
                  </a:moveTo>
                  <a:cubicBezTo>
                    <a:pt x="1169194" y="597789"/>
                    <a:pt x="1242536" y="492347"/>
                    <a:pt x="1282732" y="512350"/>
                  </a:cubicBezTo>
                  <a:cubicBezTo>
                    <a:pt x="1328452" y="535210"/>
                    <a:pt x="1248632" y="637508"/>
                    <a:pt x="1169194" y="706279"/>
                  </a:cubicBezTo>
                  <a:moveTo>
                    <a:pt x="669227" y="745998"/>
                  </a:moveTo>
                  <a:cubicBezTo>
                    <a:pt x="669227" y="658749"/>
                    <a:pt x="755428" y="492728"/>
                    <a:pt x="808101" y="510254"/>
                  </a:cubicBezTo>
                  <a:cubicBezTo>
                    <a:pt x="870204" y="530924"/>
                    <a:pt x="756571" y="698278"/>
                    <a:pt x="669227" y="745998"/>
                  </a:cubicBezTo>
                  <a:close/>
                  <a:moveTo>
                    <a:pt x="581978" y="1370267"/>
                  </a:moveTo>
                  <a:cubicBezTo>
                    <a:pt x="542354" y="1372076"/>
                    <a:pt x="515874" y="1346740"/>
                    <a:pt x="515874" y="1304354"/>
                  </a:cubicBezTo>
                  <a:cubicBezTo>
                    <a:pt x="515874" y="1190625"/>
                    <a:pt x="673513" y="1082040"/>
                    <a:pt x="792575" y="1023842"/>
                  </a:cubicBezTo>
                  <a:cubicBezTo>
                    <a:pt x="771430" y="1182529"/>
                    <a:pt x="717899" y="1364075"/>
                    <a:pt x="581978" y="1370267"/>
                  </a:cubicBezTo>
                  <a:close/>
                  <a:moveTo>
                    <a:pt x="1309402" y="999935"/>
                  </a:moveTo>
                  <a:cubicBezTo>
                    <a:pt x="1219581" y="999935"/>
                    <a:pt x="1150715" y="1066133"/>
                    <a:pt x="1150715" y="1145381"/>
                  </a:cubicBezTo>
                  <a:cubicBezTo>
                    <a:pt x="1150715" y="1211580"/>
                    <a:pt x="1190339" y="1264349"/>
                    <a:pt x="1243298" y="1264349"/>
                  </a:cubicBezTo>
                  <a:cubicBezTo>
                    <a:pt x="1261872" y="1264349"/>
                    <a:pt x="1280255" y="1253776"/>
                    <a:pt x="1280255" y="1229963"/>
                  </a:cubicBezTo>
                  <a:cubicBezTo>
                    <a:pt x="1280255" y="1195578"/>
                    <a:pt x="1234726" y="1187196"/>
                    <a:pt x="1238250" y="1135761"/>
                  </a:cubicBezTo>
                  <a:cubicBezTo>
                    <a:pt x="1240441" y="1101852"/>
                    <a:pt x="1272445" y="1079183"/>
                    <a:pt x="1304163" y="1079183"/>
                  </a:cubicBezTo>
                  <a:cubicBezTo>
                    <a:pt x="1367695" y="1079183"/>
                    <a:pt x="1397318" y="1140714"/>
                    <a:pt x="1397318" y="1204151"/>
                  </a:cubicBezTo>
                  <a:cubicBezTo>
                    <a:pt x="1394651" y="1302068"/>
                    <a:pt x="1322642" y="1370171"/>
                    <a:pt x="1238060" y="1370171"/>
                  </a:cubicBezTo>
                  <a:cubicBezTo>
                    <a:pt x="1126903" y="1370171"/>
                    <a:pt x="1055561" y="1264349"/>
                    <a:pt x="1055561" y="1150525"/>
                  </a:cubicBezTo>
                  <a:cubicBezTo>
                    <a:pt x="1055561" y="981265"/>
                    <a:pt x="1166622" y="915067"/>
                    <a:pt x="1224820" y="899255"/>
                  </a:cubicBezTo>
                  <a:cubicBezTo>
                    <a:pt x="1225391" y="899160"/>
                    <a:pt x="1377029" y="926306"/>
                    <a:pt x="1372172" y="859441"/>
                  </a:cubicBezTo>
                  <a:cubicBezTo>
                    <a:pt x="1370171" y="830104"/>
                    <a:pt x="1326356" y="818864"/>
                    <a:pt x="1294733" y="817531"/>
                  </a:cubicBezTo>
                  <a:cubicBezTo>
                    <a:pt x="1259586" y="816102"/>
                    <a:pt x="1224343" y="828770"/>
                    <a:pt x="1224343" y="828770"/>
                  </a:cubicBezTo>
                  <a:cubicBezTo>
                    <a:pt x="1205865" y="819436"/>
                    <a:pt x="1193102" y="801243"/>
                    <a:pt x="1185196" y="780193"/>
                  </a:cubicBezTo>
                  <a:cubicBezTo>
                    <a:pt x="1293590" y="698183"/>
                    <a:pt x="1370362" y="618839"/>
                    <a:pt x="1370362" y="528923"/>
                  </a:cubicBezTo>
                  <a:cubicBezTo>
                    <a:pt x="1370362" y="481298"/>
                    <a:pt x="1338643" y="438912"/>
                    <a:pt x="1277779" y="438912"/>
                  </a:cubicBezTo>
                  <a:cubicBezTo>
                    <a:pt x="1169384" y="438912"/>
                    <a:pt x="1087279" y="576453"/>
                    <a:pt x="1087279" y="700754"/>
                  </a:cubicBezTo>
                  <a:cubicBezTo>
                    <a:pt x="1087279" y="721900"/>
                    <a:pt x="1087279" y="743140"/>
                    <a:pt x="1092613" y="761619"/>
                  </a:cubicBezTo>
                  <a:cubicBezTo>
                    <a:pt x="1023842" y="811911"/>
                    <a:pt x="972693" y="843058"/>
                    <a:pt x="880110" y="898588"/>
                  </a:cubicBezTo>
                  <a:cubicBezTo>
                    <a:pt x="880110" y="886968"/>
                    <a:pt x="882491" y="857155"/>
                    <a:pt x="890302" y="818388"/>
                  </a:cubicBezTo>
                  <a:cubicBezTo>
                    <a:pt x="922020" y="784003"/>
                    <a:pt x="965645" y="732568"/>
                    <a:pt x="965645" y="692849"/>
                  </a:cubicBezTo>
                  <a:cubicBezTo>
                    <a:pt x="965645" y="674370"/>
                    <a:pt x="955167" y="658463"/>
                    <a:pt x="933926" y="658463"/>
                  </a:cubicBezTo>
                  <a:cubicBezTo>
                    <a:pt x="881063" y="658463"/>
                    <a:pt x="841343" y="737807"/>
                    <a:pt x="830771" y="793337"/>
                  </a:cubicBezTo>
                  <a:cubicBezTo>
                    <a:pt x="806958" y="822388"/>
                    <a:pt x="759333" y="859536"/>
                    <a:pt x="719709" y="859536"/>
                  </a:cubicBezTo>
                  <a:cubicBezTo>
                    <a:pt x="687991" y="859536"/>
                    <a:pt x="677418" y="830390"/>
                    <a:pt x="674751" y="819817"/>
                  </a:cubicBezTo>
                  <a:cubicBezTo>
                    <a:pt x="775335" y="785336"/>
                    <a:pt x="899636" y="647890"/>
                    <a:pt x="899636" y="523494"/>
                  </a:cubicBezTo>
                  <a:cubicBezTo>
                    <a:pt x="899636" y="497015"/>
                    <a:pt x="889063" y="438817"/>
                    <a:pt x="809720" y="438817"/>
                  </a:cubicBezTo>
                  <a:cubicBezTo>
                    <a:pt x="690658" y="438817"/>
                    <a:pt x="590169" y="616077"/>
                    <a:pt x="590169" y="753618"/>
                  </a:cubicBezTo>
                  <a:cubicBezTo>
                    <a:pt x="547783" y="753618"/>
                    <a:pt x="531971" y="708660"/>
                    <a:pt x="531971" y="674275"/>
                  </a:cubicBezTo>
                  <a:cubicBezTo>
                    <a:pt x="531971" y="639890"/>
                    <a:pt x="545211" y="605504"/>
                    <a:pt x="545211" y="594932"/>
                  </a:cubicBezTo>
                  <a:cubicBezTo>
                    <a:pt x="545211" y="584359"/>
                    <a:pt x="539877" y="571119"/>
                    <a:pt x="524066" y="571119"/>
                  </a:cubicBezTo>
                  <a:cubicBezTo>
                    <a:pt x="484346" y="571119"/>
                    <a:pt x="460534" y="624078"/>
                    <a:pt x="460534" y="684848"/>
                  </a:cubicBezTo>
                  <a:cubicBezTo>
                    <a:pt x="463201" y="769525"/>
                    <a:pt x="518732" y="822388"/>
                    <a:pt x="592836" y="827723"/>
                  </a:cubicBezTo>
                  <a:cubicBezTo>
                    <a:pt x="603409" y="878015"/>
                    <a:pt x="648367" y="925544"/>
                    <a:pt x="703898" y="925544"/>
                  </a:cubicBezTo>
                  <a:cubicBezTo>
                    <a:pt x="738378" y="925544"/>
                    <a:pt x="780574" y="914972"/>
                    <a:pt x="809720" y="888587"/>
                  </a:cubicBezTo>
                  <a:cubicBezTo>
                    <a:pt x="807053" y="907161"/>
                    <a:pt x="804482" y="922973"/>
                    <a:pt x="801719" y="938879"/>
                  </a:cubicBezTo>
                  <a:cubicBezTo>
                    <a:pt x="685324" y="999744"/>
                    <a:pt x="600742" y="1042035"/>
                    <a:pt x="523970" y="1110806"/>
                  </a:cubicBezTo>
                  <a:cubicBezTo>
                    <a:pt x="463106" y="1166432"/>
                    <a:pt x="428720" y="1240441"/>
                    <a:pt x="428720" y="1298639"/>
                  </a:cubicBezTo>
                  <a:cubicBezTo>
                    <a:pt x="428720" y="1377982"/>
                    <a:pt x="479012" y="1451991"/>
                    <a:pt x="582168" y="1451991"/>
                  </a:cubicBezTo>
                  <a:cubicBezTo>
                    <a:pt x="703802" y="1451991"/>
                    <a:pt x="796481" y="1354169"/>
                    <a:pt x="841438" y="1219200"/>
                  </a:cubicBezTo>
                  <a:cubicBezTo>
                    <a:pt x="862679" y="1155764"/>
                    <a:pt x="871061" y="1063371"/>
                    <a:pt x="876395" y="978694"/>
                  </a:cubicBezTo>
                  <a:cubicBezTo>
                    <a:pt x="998125" y="909923"/>
                    <a:pt x="1055751" y="870109"/>
                    <a:pt x="1119188" y="825151"/>
                  </a:cubicBezTo>
                  <a:cubicBezTo>
                    <a:pt x="1127093" y="838390"/>
                    <a:pt x="1135190" y="848963"/>
                    <a:pt x="1145667" y="856869"/>
                  </a:cubicBezTo>
                  <a:cubicBezTo>
                    <a:pt x="1090136" y="886015"/>
                    <a:pt x="957929" y="968026"/>
                    <a:pt x="957929" y="1161002"/>
                  </a:cubicBezTo>
                  <a:cubicBezTo>
                    <a:pt x="957929" y="1298639"/>
                    <a:pt x="1050512" y="1451991"/>
                    <a:pt x="1233011" y="1451991"/>
                  </a:cubicBezTo>
                  <a:cubicBezTo>
                    <a:pt x="1383792" y="1451991"/>
                    <a:pt x="1487043" y="1327785"/>
                    <a:pt x="1487043" y="1208723"/>
                  </a:cubicBezTo>
                  <a:cubicBezTo>
                    <a:pt x="1486662" y="1100423"/>
                    <a:pt x="1425797" y="999935"/>
                    <a:pt x="1309402" y="999935"/>
                  </a:cubicBezTo>
                  <a:close/>
                  <a:moveTo>
                    <a:pt x="1764125" y="1227106"/>
                  </a:moveTo>
                  <a:cubicBezTo>
                    <a:pt x="1763649" y="1227963"/>
                    <a:pt x="1762125" y="1229201"/>
                    <a:pt x="1759268" y="1228154"/>
                  </a:cubicBezTo>
                  <a:cubicBezTo>
                    <a:pt x="1757077" y="1227296"/>
                    <a:pt x="1756315" y="1226153"/>
                    <a:pt x="1756410" y="1224725"/>
                  </a:cubicBezTo>
                  <a:cubicBezTo>
                    <a:pt x="1756601" y="1223201"/>
                    <a:pt x="1788414" y="1129094"/>
                    <a:pt x="1788224" y="1021080"/>
                  </a:cubicBezTo>
                  <a:cubicBezTo>
                    <a:pt x="1787843" y="904685"/>
                    <a:pt x="1740599" y="833247"/>
                    <a:pt x="1679829" y="833247"/>
                  </a:cubicBezTo>
                  <a:cubicBezTo>
                    <a:pt x="1642777" y="833247"/>
                    <a:pt x="1616297" y="859727"/>
                    <a:pt x="1616297" y="899351"/>
                  </a:cubicBezTo>
                  <a:cubicBezTo>
                    <a:pt x="1616297" y="970788"/>
                    <a:pt x="1703546" y="976027"/>
                    <a:pt x="1703546" y="1132142"/>
                  </a:cubicBezTo>
                  <a:cubicBezTo>
                    <a:pt x="1703546" y="1195578"/>
                    <a:pt x="1690307" y="1256348"/>
                    <a:pt x="1669161" y="1322546"/>
                  </a:cubicBezTo>
                  <a:cubicBezTo>
                    <a:pt x="1571244" y="1653159"/>
                    <a:pt x="1259110" y="1806512"/>
                    <a:pt x="954977" y="1806512"/>
                  </a:cubicBezTo>
                  <a:cubicBezTo>
                    <a:pt x="814769" y="1806512"/>
                    <a:pt x="715137" y="1777746"/>
                    <a:pt x="685419" y="1764411"/>
                  </a:cubicBezTo>
                  <a:cubicBezTo>
                    <a:pt x="684181" y="1763839"/>
                    <a:pt x="683228" y="1761458"/>
                    <a:pt x="684181" y="1759172"/>
                  </a:cubicBezTo>
                  <a:cubicBezTo>
                    <a:pt x="684848" y="1757267"/>
                    <a:pt x="686943" y="1755934"/>
                    <a:pt x="688086" y="1756505"/>
                  </a:cubicBezTo>
                  <a:cubicBezTo>
                    <a:pt x="700183" y="1761268"/>
                    <a:pt x="785717" y="1788128"/>
                    <a:pt x="891540" y="1788128"/>
                  </a:cubicBezTo>
                  <a:cubicBezTo>
                    <a:pt x="1007936" y="1788128"/>
                    <a:pt x="1076706" y="1740599"/>
                    <a:pt x="1076706" y="1682210"/>
                  </a:cubicBezTo>
                  <a:cubicBezTo>
                    <a:pt x="1076706" y="1645253"/>
                    <a:pt x="1047655" y="1616202"/>
                    <a:pt x="1010507" y="1616202"/>
                  </a:cubicBezTo>
                  <a:cubicBezTo>
                    <a:pt x="939070" y="1616202"/>
                    <a:pt x="933736" y="1706118"/>
                    <a:pt x="780383" y="1706118"/>
                  </a:cubicBezTo>
                  <a:cubicBezTo>
                    <a:pt x="714280" y="1706118"/>
                    <a:pt x="656082" y="1692974"/>
                    <a:pt x="587312" y="1671733"/>
                  </a:cubicBezTo>
                  <a:cubicBezTo>
                    <a:pt x="259271" y="1571244"/>
                    <a:pt x="102965" y="1261682"/>
                    <a:pt x="103251" y="954881"/>
                  </a:cubicBezTo>
                  <a:cubicBezTo>
                    <a:pt x="103346" y="805529"/>
                    <a:pt x="145256" y="686467"/>
                    <a:pt x="145923" y="685324"/>
                  </a:cubicBezTo>
                  <a:cubicBezTo>
                    <a:pt x="146399" y="684562"/>
                    <a:pt x="148304" y="683705"/>
                    <a:pt x="150590" y="684562"/>
                  </a:cubicBezTo>
                  <a:cubicBezTo>
                    <a:pt x="152972" y="685324"/>
                    <a:pt x="153638" y="687419"/>
                    <a:pt x="153353" y="687991"/>
                  </a:cubicBezTo>
                  <a:cubicBezTo>
                    <a:pt x="149447" y="700373"/>
                    <a:pt x="121730" y="785717"/>
                    <a:pt x="121730" y="891445"/>
                  </a:cubicBezTo>
                  <a:cubicBezTo>
                    <a:pt x="121730" y="1007936"/>
                    <a:pt x="169355" y="1076611"/>
                    <a:pt x="230124" y="1076611"/>
                  </a:cubicBezTo>
                  <a:cubicBezTo>
                    <a:pt x="264509" y="1076611"/>
                    <a:pt x="293656" y="1050131"/>
                    <a:pt x="293656" y="1013174"/>
                  </a:cubicBezTo>
                  <a:cubicBezTo>
                    <a:pt x="293656" y="941737"/>
                    <a:pt x="206407" y="933831"/>
                    <a:pt x="206407" y="780383"/>
                  </a:cubicBezTo>
                  <a:cubicBezTo>
                    <a:pt x="206407" y="714185"/>
                    <a:pt x="219647" y="655987"/>
                    <a:pt x="240792" y="587216"/>
                  </a:cubicBezTo>
                  <a:cubicBezTo>
                    <a:pt x="341281" y="259175"/>
                    <a:pt x="650843" y="105442"/>
                    <a:pt x="955072" y="103156"/>
                  </a:cubicBezTo>
                  <a:cubicBezTo>
                    <a:pt x="1096423" y="102108"/>
                    <a:pt x="1220153" y="144399"/>
                    <a:pt x="1224820" y="148114"/>
                  </a:cubicBezTo>
                  <a:cubicBezTo>
                    <a:pt x="1225582" y="148781"/>
                    <a:pt x="1226534" y="150686"/>
                    <a:pt x="1225582" y="152876"/>
                  </a:cubicBezTo>
                  <a:cubicBezTo>
                    <a:pt x="1224629" y="155353"/>
                    <a:pt x="1223010" y="155639"/>
                    <a:pt x="1222153" y="155543"/>
                  </a:cubicBezTo>
                  <a:cubicBezTo>
                    <a:pt x="1220629" y="155353"/>
                    <a:pt x="1140238" y="121730"/>
                    <a:pt x="1018413" y="121730"/>
                  </a:cubicBezTo>
                  <a:cubicBezTo>
                    <a:pt x="904780" y="121634"/>
                    <a:pt x="833342" y="169259"/>
                    <a:pt x="833342" y="230219"/>
                  </a:cubicBezTo>
                  <a:cubicBezTo>
                    <a:pt x="833342" y="264605"/>
                    <a:pt x="859727" y="293656"/>
                    <a:pt x="899446" y="293656"/>
                  </a:cubicBezTo>
                  <a:cubicBezTo>
                    <a:pt x="970883" y="293656"/>
                    <a:pt x="976217" y="206407"/>
                    <a:pt x="1129570" y="206407"/>
                  </a:cubicBezTo>
                  <a:cubicBezTo>
                    <a:pt x="1195769" y="206407"/>
                    <a:pt x="1253871" y="219647"/>
                    <a:pt x="1322642" y="240792"/>
                  </a:cubicBezTo>
                  <a:cubicBezTo>
                    <a:pt x="1653350" y="341281"/>
                    <a:pt x="1803940" y="653510"/>
                    <a:pt x="1806702" y="954977"/>
                  </a:cubicBezTo>
                  <a:cubicBezTo>
                    <a:pt x="1808131" y="1109377"/>
                    <a:pt x="1764602" y="1226344"/>
                    <a:pt x="1764125" y="1227106"/>
                  </a:cubicBezTo>
                  <a:close/>
                  <a:moveTo>
                    <a:pt x="954977" y="44958"/>
                  </a:moveTo>
                  <a:cubicBezTo>
                    <a:pt x="452342" y="44958"/>
                    <a:pt x="44958" y="452342"/>
                    <a:pt x="44958" y="954881"/>
                  </a:cubicBezTo>
                  <a:cubicBezTo>
                    <a:pt x="44958" y="1457516"/>
                    <a:pt x="452438" y="1864805"/>
                    <a:pt x="954977" y="1864805"/>
                  </a:cubicBezTo>
                  <a:cubicBezTo>
                    <a:pt x="1457516" y="1864805"/>
                    <a:pt x="1864805" y="1457516"/>
                    <a:pt x="1864805" y="954881"/>
                  </a:cubicBezTo>
                  <a:cubicBezTo>
                    <a:pt x="1864805" y="455009"/>
                    <a:pt x="1457516" y="44958"/>
                    <a:pt x="954977" y="44958"/>
                  </a:cubicBezTo>
                  <a:close/>
                  <a:moveTo>
                    <a:pt x="954977" y="1909858"/>
                  </a:moveTo>
                  <a:cubicBezTo>
                    <a:pt x="428530" y="1909858"/>
                    <a:pt x="0" y="1483995"/>
                    <a:pt x="0" y="954881"/>
                  </a:cubicBezTo>
                  <a:cubicBezTo>
                    <a:pt x="0" y="428530"/>
                    <a:pt x="428530" y="0"/>
                    <a:pt x="954977" y="0"/>
                  </a:cubicBezTo>
                  <a:cubicBezTo>
                    <a:pt x="1481233" y="0"/>
                    <a:pt x="1909858" y="428530"/>
                    <a:pt x="1909858" y="954881"/>
                  </a:cubicBezTo>
                  <a:cubicBezTo>
                    <a:pt x="1909858" y="1483995"/>
                    <a:pt x="1481233" y="1909858"/>
                    <a:pt x="954977" y="1909858"/>
                  </a:cubicBezTo>
                  <a:close/>
                </a:path>
              </a:pathLst>
            </a:custGeom>
            <a:solidFill>
              <a:schemeClr val="accent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51545570"/>
      </p:ext>
    </p:extLst>
  </p:cSld>
  <p:clrMapOvr>
    <a:overrideClrMapping bg1="dk1" tx1="lt1" bg2="dk2" tx2="lt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Monogram">
    <p:bg>
      <p:bgPr>
        <a:solidFill>
          <a:schemeClr val="tx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BCCCB42-DBB6-4C8E-828D-6493684B0843}"/>
              </a:ext>
            </a:extLst>
          </p:cNvPr>
          <p:cNvSpPr>
            <a:spLocks noEditPoints="1"/>
          </p:cNvSpPr>
          <p:nvPr userDrawn="1"/>
        </p:nvSpPr>
        <p:spPr bwMode="auto">
          <a:xfrm>
            <a:off x="4734718" y="2068512"/>
            <a:ext cx="2722563" cy="2720975"/>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60641508"/>
      </p:ext>
    </p:extLst>
  </p:cSld>
  <p:clrMapOvr>
    <a:overrideClrMapping bg1="dk1" tx1="lt1" bg2="dk2" tx2="lt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Monogram + tag lin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78B709-D700-48BE-8A7F-40526690FBDC}"/>
              </a:ext>
            </a:extLst>
          </p:cNvPr>
          <p:cNvGrpSpPr/>
          <p:nvPr userDrawn="1"/>
        </p:nvGrpSpPr>
        <p:grpSpPr>
          <a:xfrm>
            <a:off x="1892047" y="2474071"/>
            <a:ext cx="8407906" cy="1909857"/>
            <a:chOff x="515938" y="2471737"/>
            <a:chExt cx="8407906" cy="1909857"/>
          </a:xfrm>
          <a:solidFill>
            <a:schemeClr val="tx1"/>
          </a:solidFill>
        </p:grpSpPr>
        <p:grpSp>
          <p:nvGrpSpPr>
            <p:cNvPr id="4" name="Graphic 1">
              <a:extLst>
                <a:ext uri="{FF2B5EF4-FFF2-40B4-BE49-F238E27FC236}">
                  <a16:creationId xmlns:a16="http://schemas.microsoft.com/office/drawing/2014/main" id="{527CBAE7-1622-4F87-8FE3-3921BDD7B65A}"/>
                </a:ext>
              </a:extLst>
            </p:cNvPr>
            <p:cNvGrpSpPr/>
            <p:nvPr/>
          </p:nvGrpSpPr>
          <p:grpSpPr>
            <a:xfrm>
              <a:off x="2697543" y="3167633"/>
              <a:ext cx="6226301" cy="518064"/>
              <a:chOff x="2697543" y="3167633"/>
              <a:chExt cx="6226301" cy="518064"/>
            </a:xfrm>
            <a:grpFill/>
          </p:grpSpPr>
          <p:sp>
            <p:nvSpPr>
              <p:cNvPr id="6" name="Freeform: Shape 5">
                <a:extLst>
                  <a:ext uri="{FF2B5EF4-FFF2-40B4-BE49-F238E27FC236}">
                    <a16:creationId xmlns:a16="http://schemas.microsoft.com/office/drawing/2014/main" id="{4975FB12-3580-43B5-A933-24B3ED80925D}"/>
                  </a:ext>
                </a:extLst>
              </p:cNvPr>
              <p:cNvSpPr/>
              <p:nvPr/>
            </p:nvSpPr>
            <p:spPr>
              <a:xfrm>
                <a:off x="2697543" y="3198780"/>
                <a:ext cx="251269" cy="369665"/>
              </a:xfrm>
              <a:custGeom>
                <a:avLst/>
                <a:gdLst>
                  <a:gd name="connsiteX0" fmla="*/ 10097 w 251269"/>
                  <a:gd name="connsiteY0" fmla="*/ 369665 h 369665"/>
                  <a:gd name="connsiteX1" fmla="*/ 0 w 251269"/>
                  <a:gd name="connsiteY1" fmla="*/ 359569 h 369665"/>
                  <a:gd name="connsiteX2" fmla="*/ 0 w 251269"/>
                  <a:gd name="connsiteY2" fmla="*/ 10096 h 369665"/>
                  <a:gd name="connsiteX3" fmla="*/ 10097 w 251269"/>
                  <a:gd name="connsiteY3" fmla="*/ 0 h 369665"/>
                  <a:gd name="connsiteX4" fmla="*/ 108871 w 251269"/>
                  <a:gd name="connsiteY4" fmla="*/ 0 h 369665"/>
                  <a:gd name="connsiteX5" fmla="*/ 233934 w 251269"/>
                  <a:gd name="connsiteY5" fmla="*/ 96583 h 369665"/>
                  <a:gd name="connsiteX6" fmla="*/ 182023 w 251269"/>
                  <a:gd name="connsiteY6" fmla="*/ 178689 h 369665"/>
                  <a:gd name="connsiteX7" fmla="*/ 251270 w 251269"/>
                  <a:gd name="connsiteY7" fmla="*/ 269176 h 369665"/>
                  <a:gd name="connsiteX8" fmla="*/ 125063 w 251269"/>
                  <a:gd name="connsiteY8" fmla="*/ 369665 h 369665"/>
                  <a:gd name="connsiteX9" fmla="*/ 10097 w 251269"/>
                  <a:gd name="connsiteY9" fmla="*/ 369665 h 369665"/>
                  <a:gd name="connsiteX10" fmla="*/ 45815 w 251269"/>
                  <a:gd name="connsiteY10" fmla="*/ 163640 h 369665"/>
                  <a:gd name="connsiteX11" fmla="*/ 111157 w 251269"/>
                  <a:gd name="connsiteY11" fmla="*/ 163640 h 369665"/>
                  <a:gd name="connsiteX12" fmla="*/ 187071 w 251269"/>
                  <a:gd name="connsiteY12" fmla="*/ 100013 h 369665"/>
                  <a:gd name="connsiteX13" fmla="*/ 111728 w 251269"/>
                  <a:gd name="connsiteY13" fmla="*/ 38100 h 369665"/>
                  <a:gd name="connsiteX14" fmla="*/ 45815 w 251269"/>
                  <a:gd name="connsiteY14" fmla="*/ 38100 h 369665"/>
                  <a:gd name="connsiteX15" fmla="*/ 45815 w 251269"/>
                  <a:gd name="connsiteY15" fmla="*/ 163640 h 369665"/>
                  <a:gd name="connsiteX16" fmla="*/ 45815 w 251269"/>
                  <a:gd name="connsiteY16" fmla="*/ 331661 h 369665"/>
                  <a:gd name="connsiteX17" fmla="*/ 126778 w 251269"/>
                  <a:gd name="connsiteY17" fmla="*/ 331661 h 369665"/>
                  <a:gd name="connsiteX18" fmla="*/ 204407 w 251269"/>
                  <a:gd name="connsiteY18" fmla="*/ 266890 h 369665"/>
                  <a:gd name="connsiteX19" fmla="*/ 127921 w 251269"/>
                  <a:gd name="connsiteY19" fmla="*/ 200501 h 369665"/>
                  <a:gd name="connsiteX20" fmla="*/ 45815 w 251269"/>
                  <a:gd name="connsiteY20" fmla="*/ 200501 h 369665"/>
                  <a:gd name="connsiteX21" fmla="*/ 45815 w 251269"/>
                  <a:gd name="connsiteY21" fmla="*/ 331661 h 3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69" h="369665">
                    <a:moveTo>
                      <a:pt x="10097" y="369665"/>
                    </a:moveTo>
                    <a:cubicBezTo>
                      <a:pt x="2858" y="369665"/>
                      <a:pt x="0" y="366903"/>
                      <a:pt x="0" y="359569"/>
                    </a:cubicBezTo>
                    <a:lnTo>
                      <a:pt x="0" y="10096"/>
                    </a:lnTo>
                    <a:cubicBezTo>
                      <a:pt x="0" y="2857"/>
                      <a:pt x="2762" y="0"/>
                      <a:pt x="10097" y="0"/>
                    </a:cubicBezTo>
                    <a:lnTo>
                      <a:pt x="108871" y="0"/>
                    </a:lnTo>
                    <a:cubicBezTo>
                      <a:pt x="198787" y="0"/>
                      <a:pt x="233934" y="44101"/>
                      <a:pt x="233934" y="96583"/>
                    </a:cubicBezTo>
                    <a:cubicBezTo>
                      <a:pt x="233934" y="131731"/>
                      <a:pt x="218885" y="161925"/>
                      <a:pt x="182023" y="178689"/>
                    </a:cubicBezTo>
                    <a:cubicBezTo>
                      <a:pt x="230600" y="192691"/>
                      <a:pt x="251270" y="227267"/>
                      <a:pt x="251270" y="269176"/>
                    </a:cubicBezTo>
                    <a:cubicBezTo>
                      <a:pt x="251270" y="321659"/>
                      <a:pt x="215551" y="369665"/>
                      <a:pt x="125063" y="369665"/>
                    </a:cubicBezTo>
                    <a:lnTo>
                      <a:pt x="10097" y="369665"/>
                    </a:lnTo>
                    <a:close/>
                    <a:moveTo>
                      <a:pt x="45815" y="163640"/>
                    </a:moveTo>
                    <a:lnTo>
                      <a:pt x="111157" y="163640"/>
                    </a:lnTo>
                    <a:cubicBezTo>
                      <a:pt x="167545" y="163640"/>
                      <a:pt x="187071" y="134588"/>
                      <a:pt x="187071" y="100013"/>
                    </a:cubicBezTo>
                    <a:cubicBezTo>
                      <a:pt x="187071" y="66008"/>
                      <a:pt x="167545" y="38100"/>
                      <a:pt x="111728" y="38100"/>
                    </a:cubicBezTo>
                    <a:lnTo>
                      <a:pt x="45815" y="38100"/>
                    </a:lnTo>
                    <a:lnTo>
                      <a:pt x="45815" y="163640"/>
                    </a:lnTo>
                    <a:close/>
                    <a:moveTo>
                      <a:pt x="45815" y="331661"/>
                    </a:moveTo>
                    <a:lnTo>
                      <a:pt x="126778" y="331661"/>
                    </a:lnTo>
                    <a:cubicBezTo>
                      <a:pt x="183737" y="331661"/>
                      <a:pt x="204407" y="302038"/>
                      <a:pt x="204407" y="266890"/>
                    </a:cubicBezTo>
                    <a:cubicBezTo>
                      <a:pt x="204407" y="231172"/>
                      <a:pt x="184880" y="200501"/>
                      <a:pt x="127921" y="200501"/>
                    </a:cubicBezTo>
                    <a:lnTo>
                      <a:pt x="45815" y="200501"/>
                    </a:lnTo>
                    <a:lnTo>
                      <a:pt x="45815" y="331661"/>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8399F1A2-9760-4EFA-9912-3CE2BFB4AF89}"/>
                  </a:ext>
                </a:extLst>
              </p:cNvPr>
              <p:cNvSpPr/>
              <p:nvPr/>
            </p:nvSpPr>
            <p:spPr>
              <a:xfrm>
                <a:off x="3011297" y="3300412"/>
                <a:ext cx="212788" cy="273653"/>
              </a:xfrm>
              <a:custGeom>
                <a:avLst/>
                <a:gdLst>
                  <a:gd name="connsiteX0" fmla="*/ 90964 w 212788"/>
                  <a:gd name="connsiteY0" fmla="*/ 273653 h 273653"/>
                  <a:gd name="connsiteX1" fmla="*/ 0 w 212788"/>
                  <a:gd name="connsiteY1" fmla="*/ 172021 h 273653"/>
                  <a:gd name="connsiteX2" fmla="*/ 0 w 212788"/>
                  <a:gd name="connsiteY2" fmla="*/ 10096 h 273653"/>
                  <a:gd name="connsiteX3" fmla="*/ 10001 w 212788"/>
                  <a:gd name="connsiteY3" fmla="*/ 0 h 273653"/>
                  <a:gd name="connsiteX4" fmla="*/ 33433 w 212788"/>
                  <a:gd name="connsiteY4" fmla="*/ 0 h 273653"/>
                  <a:gd name="connsiteX5" fmla="*/ 43529 w 212788"/>
                  <a:gd name="connsiteY5" fmla="*/ 10096 h 273653"/>
                  <a:gd name="connsiteX6" fmla="*/ 43529 w 212788"/>
                  <a:gd name="connsiteY6" fmla="*/ 168021 h 273653"/>
                  <a:gd name="connsiteX7" fmla="*/ 99917 w 212788"/>
                  <a:gd name="connsiteY7" fmla="*/ 237268 h 273653"/>
                  <a:gd name="connsiteX8" fmla="*/ 169164 w 212788"/>
                  <a:gd name="connsiteY8" fmla="*/ 201549 h 273653"/>
                  <a:gd name="connsiteX9" fmla="*/ 169164 w 212788"/>
                  <a:gd name="connsiteY9" fmla="*/ 10096 h 273653"/>
                  <a:gd name="connsiteX10" fmla="*/ 179260 w 212788"/>
                  <a:gd name="connsiteY10" fmla="*/ 0 h 273653"/>
                  <a:gd name="connsiteX11" fmla="*/ 202692 w 212788"/>
                  <a:gd name="connsiteY11" fmla="*/ 0 h 273653"/>
                  <a:gd name="connsiteX12" fmla="*/ 212788 w 212788"/>
                  <a:gd name="connsiteY12" fmla="*/ 10096 h 273653"/>
                  <a:gd name="connsiteX13" fmla="*/ 212788 w 212788"/>
                  <a:gd name="connsiteY13" fmla="*/ 257937 h 273653"/>
                  <a:gd name="connsiteX14" fmla="*/ 202692 w 212788"/>
                  <a:gd name="connsiteY14" fmla="*/ 268034 h 273653"/>
                  <a:gd name="connsiteX15" fmla="*/ 182023 w 212788"/>
                  <a:gd name="connsiteY15" fmla="*/ 268034 h 273653"/>
                  <a:gd name="connsiteX16" fmla="*/ 171926 w 212788"/>
                  <a:gd name="connsiteY16" fmla="*/ 257937 h 273653"/>
                  <a:gd name="connsiteX17" fmla="*/ 171926 w 212788"/>
                  <a:gd name="connsiteY17" fmla="*/ 235553 h 273653"/>
                  <a:gd name="connsiteX18" fmla="*/ 90964 w 212788"/>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788" h="273653">
                    <a:moveTo>
                      <a:pt x="90964" y="273653"/>
                    </a:moveTo>
                    <a:cubicBezTo>
                      <a:pt x="25622" y="273653"/>
                      <a:pt x="0" y="226790"/>
                      <a:pt x="0" y="172021"/>
                    </a:cubicBezTo>
                    <a:lnTo>
                      <a:pt x="0" y="10096"/>
                    </a:lnTo>
                    <a:cubicBezTo>
                      <a:pt x="0" y="2858"/>
                      <a:pt x="2762" y="0"/>
                      <a:pt x="10001" y="0"/>
                    </a:cubicBezTo>
                    <a:lnTo>
                      <a:pt x="33433" y="0"/>
                    </a:lnTo>
                    <a:cubicBezTo>
                      <a:pt x="40672" y="0"/>
                      <a:pt x="43529" y="2762"/>
                      <a:pt x="43529" y="10096"/>
                    </a:cubicBezTo>
                    <a:lnTo>
                      <a:pt x="43529" y="168021"/>
                    </a:lnTo>
                    <a:cubicBezTo>
                      <a:pt x="43529" y="199263"/>
                      <a:pt x="54673" y="237268"/>
                      <a:pt x="99917" y="237268"/>
                    </a:cubicBezTo>
                    <a:cubicBezTo>
                      <a:pt x="122777" y="237268"/>
                      <a:pt x="150209" y="228314"/>
                      <a:pt x="169164" y="201549"/>
                    </a:cubicBezTo>
                    <a:lnTo>
                      <a:pt x="169164" y="10096"/>
                    </a:lnTo>
                    <a:cubicBezTo>
                      <a:pt x="169164" y="2858"/>
                      <a:pt x="171926" y="0"/>
                      <a:pt x="179260" y="0"/>
                    </a:cubicBezTo>
                    <a:lnTo>
                      <a:pt x="202692" y="0"/>
                    </a:lnTo>
                    <a:cubicBezTo>
                      <a:pt x="209931" y="0"/>
                      <a:pt x="212788" y="2762"/>
                      <a:pt x="212788" y="10096"/>
                    </a:cubicBezTo>
                    <a:lnTo>
                      <a:pt x="212788" y="257937"/>
                    </a:lnTo>
                    <a:cubicBezTo>
                      <a:pt x="212788" y="265176"/>
                      <a:pt x="210026" y="268034"/>
                      <a:pt x="202692" y="268034"/>
                    </a:cubicBezTo>
                    <a:lnTo>
                      <a:pt x="182023" y="268034"/>
                    </a:lnTo>
                    <a:cubicBezTo>
                      <a:pt x="174784" y="268034"/>
                      <a:pt x="171926" y="265271"/>
                      <a:pt x="171926" y="257937"/>
                    </a:cubicBezTo>
                    <a:lnTo>
                      <a:pt x="171926" y="235553"/>
                    </a:lnTo>
                    <a:cubicBezTo>
                      <a:pt x="156781" y="254603"/>
                      <a:pt x="132779" y="273653"/>
                      <a:pt x="90964" y="273653"/>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8032747-5D30-4BD5-987A-E0CD8522095B}"/>
                  </a:ext>
                </a:extLst>
              </p:cNvPr>
              <p:cNvSpPr/>
              <p:nvPr/>
            </p:nvSpPr>
            <p:spPr>
              <a:xfrm>
                <a:off x="3299143"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0 w 59245"/>
                  <a:gd name="connsiteY6" fmla="*/ 384715 h 394811"/>
                  <a:gd name="connsiteX7" fmla="*/ 7810 w 59245"/>
                  <a:gd name="connsiteY7" fmla="*/ 136874 h 394811"/>
                  <a:gd name="connsiteX8" fmla="*/ 17907 w 59245"/>
                  <a:gd name="connsiteY8" fmla="*/ 126778 h 394811"/>
                  <a:gd name="connsiteX9" fmla="*/ 41338 w 59245"/>
                  <a:gd name="connsiteY9" fmla="*/ 126778 h 394811"/>
                  <a:gd name="connsiteX10" fmla="*/ 51435 w 59245"/>
                  <a:gd name="connsiteY10" fmla="*/ 136874 h 394811"/>
                  <a:gd name="connsiteX11" fmla="*/ 51435 w 59245"/>
                  <a:gd name="connsiteY11" fmla="*/ 384715 h 394811"/>
                  <a:gd name="connsiteX12" fmla="*/ 41338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239"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0" y="392049"/>
                      <a:pt x="7810" y="384715"/>
                    </a:cubicBezTo>
                    <a:lnTo>
                      <a:pt x="7810" y="136874"/>
                    </a:lnTo>
                    <a:cubicBezTo>
                      <a:pt x="7810" y="129635"/>
                      <a:pt x="10573" y="126778"/>
                      <a:pt x="17907" y="126778"/>
                    </a:cubicBezTo>
                    <a:lnTo>
                      <a:pt x="41338" y="126778"/>
                    </a:lnTo>
                    <a:cubicBezTo>
                      <a:pt x="48577" y="126778"/>
                      <a:pt x="51435" y="129540"/>
                      <a:pt x="51435" y="136874"/>
                    </a:cubicBezTo>
                    <a:lnTo>
                      <a:pt x="51435" y="384715"/>
                    </a:lnTo>
                    <a:cubicBezTo>
                      <a:pt x="51435" y="391954"/>
                      <a:pt x="48673" y="394811"/>
                      <a:pt x="41338" y="394811"/>
                    </a:cubicBezTo>
                    <a:lnTo>
                      <a:pt x="17907" y="394811"/>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34DF0B2-5649-4DDB-9049-35C47077597D}"/>
                  </a:ext>
                </a:extLst>
              </p:cNvPr>
              <p:cNvSpPr/>
              <p:nvPr/>
            </p:nvSpPr>
            <p:spPr>
              <a:xfrm>
                <a:off x="3433636"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4 w 43624"/>
                  <a:gd name="connsiteY5" fmla="*/ 10001 h 400907"/>
                  <a:gd name="connsiteX6" fmla="*/ 43624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390811"/>
                    </a:lnTo>
                    <a:cubicBezTo>
                      <a:pt x="43624" y="398050"/>
                      <a:pt x="40862" y="400907"/>
                      <a:pt x="33528" y="400907"/>
                    </a:cubicBezTo>
                    <a:lnTo>
                      <a:pt x="10096" y="400907"/>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196C52C-2867-4BA1-B059-AC4327A6E1D0}"/>
                  </a:ext>
                </a:extLst>
              </p:cNvPr>
              <p:cNvSpPr/>
              <p:nvPr/>
            </p:nvSpPr>
            <p:spPr>
              <a:xfrm>
                <a:off x="3541935" y="3167633"/>
                <a:ext cx="230600" cy="406336"/>
              </a:xfrm>
              <a:custGeom>
                <a:avLst/>
                <a:gdLst>
                  <a:gd name="connsiteX0" fmla="*/ 199930 w 230600"/>
                  <a:gd name="connsiteY0" fmla="*/ 400812 h 406336"/>
                  <a:gd name="connsiteX1" fmla="*/ 189833 w 230600"/>
                  <a:gd name="connsiteY1" fmla="*/ 390716 h 406336"/>
                  <a:gd name="connsiteX2" fmla="*/ 189833 w 230600"/>
                  <a:gd name="connsiteY2" fmla="*/ 368332 h 406336"/>
                  <a:gd name="connsiteX3" fmla="*/ 112204 w 230600"/>
                  <a:gd name="connsiteY3" fmla="*/ 406337 h 406336"/>
                  <a:gd name="connsiteX4" fmla="*/ 0 w 230600"/>
                  <a:gd name="connsiteY4" fmla="*/ 267367 h 406336"/>
                  <a:gd name="connsiteX5" fmla="*/ 112204 w 230600"/>
                  <a:gd name="connsiteY5" fmla="*/ 127254 h 406336"/>
                  <a:gd name="connsiteX6" fmla="*/ 187071 w 230600"/>
                  <a:gd name="connsiteY6" fmla="*/ 161354 h 406336"/>
                  <a:gd name="connsiteX7" fmla="*/ 187071 w 230600"/>
                  <a:gd name="connsiteY7" fmla="*/ 10001 h 406336"/>
                  <a:gd name="connsiteX8" fmla="*/ 197072 w 230600"/>
                  <a:gd name="connsiteY8" fmla="*/ 0 h 406336"/>
                  <a:gd name="connsiteX9" fmla="*/ 220504 w 230600"/>
                  <a:gd name="connsiteY9" fmla="*/ 0 h 406336"/>
                  <a:gd name="connsiteX10" fmla="*/ 230600 w 230600"/>
                  <a:gd name="connsiteY10" fmla="*/ 10001 h 406336"/>
                  <a:gd name="connsiteX11" fmla="*/ 230600 w 230600"/>
                  <a:gd name="connsiteY11" fmla="*/ 390811 h 406336"/>
                  <a:gd name="connsiteX12" fmla="*/ 220504 w 230600"/>
                  <a:gd name="connsiteY12" fmla="*/ 400907 h 406336"/>
                  <a:gd name="connsiteX13" fmla="*/ 199930 w 230600"/>
                  <a:gd name="connsiteY13" fmla="*/ 400907 h 406336"/>
                  <a:gd name="connsiteX14" fmla="*/ 120587 w 230600"/>
                  <a:gd name="connsiteY14" fmla="*/ 371285 h 406336"/>
                  <a:gd name="connsiteX15" fmla="*/ 186976 w 230600"/>
                  <a:gd name="connsiteY15" fmla="*/ 334423 h 406336"/>
                  <a:gd name="connsiteX16" fmla="*/ 186976 w 230600"/>
                  <a:gd name="connsiteY16" fmla="*/ 199263 h 406336"/>
                  <a:gd name="connsiteX17" fmla="*/ 120587 w 230600"/>
                  <a:gd name="connsiteY17" fmla="*/ 162401 h 406336"/>
                  <a:gd name="connsiteX18" fmla="*/ 45244 w 230600"/>
                  <a:gd name="connsiteY18" fmla="*/ 266795 h 406336"/>
                  <a:gd name="connsiteX19" fmla="*/ 120587 w 230600"/>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00"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481" y="127254"/>
                      <a:pt x="112204" y="127254"/>
                    </a:cubicBezTo>
                    <a:cubicBezTo>
                      <a:pt x="150781" y="127254"/>
                      <a:pt x="174212" y="142875"/>
                      <a:pt x="187071" y="161354"/>
                    </a:cubicBezTo>
                    <a:lnTo>
                      <a:pt x="187071" y="10001"/>
                    </a:lnTo>
                    <a:cubicBezTo>
                      <a:pt x="187071" y="2762"/>
                      <a:pt x="189833" y="0"/>
                      <a:pt x="197072" y="0"/>
                    </a:cubicBezTo>
                    <a:lnTo>
                      <a:pt x="220504" y="0"/>
                    </a:lnTo>
                    <a:cubicBezTo>
                      <a:pt x="227743" y="0"/>
                      <a:pt x="230600" y="2762"/>
                      <a:pt x="230600" y="10001"/>
                    </a:cubicBezTo>
                    <a:lnTo>
                      <a:pt x="230600" y="390811"/>
                    </a:lnTo>
                    <a:cubicBezTo>
                      <a:pt x="230600" y="398050"/>
                      <a:pt x="227838" y="400907"/>
                      <a:pt x="220504" y="400907"/>
                    </a:cubicBezTo>
                    <a:lnTo>
                      <a:pt x="199930" y="400907"/>
                    </a:lnTo>
                    <a:close/>
                    <a:moveTo>
                      <a:pt x="120587" y="371285"/>
                    </a:moveTo>
                    <a:cubicBezTo>
                      <a:pt x="146304" y="371285"/>
                      <a:pt x="170307" y="360617"/>
                      <a:pt x="186976" y="334423"/>
                    </a:cubicBezTo>
                    <a:lnTo>
                      <a:pt x="186976" y="199263"/>
                    </a:lnTo>
                    <a:cubicBezTo>
                      <a:pt x="170212" y="172974"/>
                      <a:pt x="146209" y="162401"/>
                      <a:pt x="120587" y="162401"/>
                    </a:cubicBezTo>
                    <a:cubicBezTo>
                      <a:pt x="75343" y="162401"/>
                      <a:pt x="45244" y="196977"/>
                      <a:pt x="45244" y="266795"/>
                    </a:cubicBezTo>
                    <a:cubicBezTo>
                      <a:pt x="45244" y="336614"/>
                      <a:pt x="75438" y="371285"/>
                      <a:pt x="120587" y="371285"/>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07266B4-DF8F-45A5-8472-A1F4691953DD}"/>
                  </a:ext>
                </a:extLst>
              </p:cNvPr>
              <p:cNvSpPr/>
              <p:nvPr/>
            </p:nvSpPr>
            <p:spPr>
              <a:xfrm>
                <a:off x="3847782"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1 w 59245"/>
                  <a:gd name="connsiteY6" fmla="*/ 384715 h 394811"/>
                  <a:gd name="connsiteX7" fmla="*/ 7811 w 59245"/>
                  <a:gd name="connsiteY7" fmla="*/ 136874 h 394811"/>
                  <a:gd name="connsiteX8" fmla="*/ 17907 w 59245"/>
                  <a:gd name="connsiteY8" fmla="*/ 126778 h 394811"/>
                  <a:gd name="connsiteX9" fmla="*/ 41339 w 59245"/>
                  <a:gd name="connsiteY9" fmla="*/ 126778 h 394811"/>
                  <a:gd name="connsiteX10" fmla="*/ 51435 w 59245"/>
                  <a:gd name="connsiteY10" fmla="*/ 136874 h 394811"/>
                  <a:gd name="connsiteX11" fmla="*/ 51435 w 59245"/>
                  <a:gd name="connsiteY11" fmla="*/ 384715 h 394811"/>
                  <a:gd name="connsiteX12" fmla="*/ 41339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144"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1" y="392049"/>
                      <a:pt x="7811" y="384715"/>
                    </a:cubicBezTo>
                    <a:lnTo>
                      <a:pt x="7811" y="136874"/>
                    </a:lnTo>
                    <a:cubicBezTo>
                      <a:pt x="7811" y="129635"/>
                      <a:pt x="10668" y="126778"/>
                      <a:pt x="17907" y="126778"/>
                    </a:cubicBezTo>
                    <a:lnTo>
                      <a:pt x="41339" y="126778"/>
                    </a:lnTo>
                    <a:cubicBezTo>
                      <a:pt x="48578" y="126778"/>
                      <a:pt x="51435" y="129540"/>
                      <a:pt x="51435" y="136874"/>
                    </a:cubicBezTo>
                    <a:lnTo>
                      <a:pt x="51435" y="384715"/>
                    </a:lnTo>
                    <a:cubicBezTo>
                      <a:pt x="51435" y="391954"/>
                      <a:pt x="48578" y="394811"/>
                      <a:pt x="41339" y="394811"/>
                    </a:cubicBezTo>
                    <a:lnTo>
                      <a:pt x="17907" y="394811"/>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095DB20-5A6D-443E-980D-D96A827B18A4}"/>
                  </a:ext>
                </a:extLst>
              </p:cNvPr>
              <p:cNvSpPr/>
              <p:nvPr/>
            </p:nvSpPr>
            <p:spPr>
              <a:xfrm>
                <a:off x="3982276" y="3294792"/>
                <a:ext cx="216121" cy="273653"/>
              </a:xfrm>
              <a:custGeom>
                <a:avLst/>
                <a:gdLst>
                  <a:gd name="connsiteX0" fmla="*/ 10096 w 216121"/>
                  <a:gd name="connsiteY0" fmla="*/ 273653 h 273653"/>
                  <a:gd name="connsiteX1" fmla="*/ 0 w 216121"/>
                  <a:gd name="connsiteY1" fmla="*/ 263557 h 273653"/>
                  <a:gd name="connsiteX2" fmla="*/ 0 w 216121"/>
                  <a:gd name="connsiteY2" fmla="*/ 15716 h 273653"/>
                  <a:gd name="connsiteX3" fmla="*/ 10096 w 216121"/>
                  <a:gd name="connsiteY3" fmla="*/ 5620 h 273653"/>
                  <a:gd name="connsiteX4" fmla="*/ 30766 w 216121"/>
                  <a:gd name="connsiteY4" fmla="*/ 5620 h 273653"/>
                  <a:gd name="connsiteX5" fmla="*/ 40767 w 216121"/>
                  <a:gd name="connsiteY5" fmla="*/ 15716 h 273653"/>
                  <a:gd name="connsiteX6" fmla="*/ 40767 w 216121"/>
                  <a:gd name="connsiteY6" fmla="*/ 38005 h 273653"/>
                  <a:gd name="connsiteX7" fmla="*/ 123444 w 216121"/>
                  <a:gd name="connsiteY7" fmla="*/ 0 h 273653"/>
                  <a:gd name="connsiteX8" fmla="*/ 216122 w 216121"/>
                  <a:gd name="connsiteY8" fmla="*/ 101632 h 273653"/>
                  <a:gd name="connsiteX9" fmla="*/ 216122 w 216121"/>
                  <a:gd name="connsiteY9" fmla="*/ 263557 h 273653"/>
                  <a:gd name="connsiteX10" fmla="*/ 206026 w 216121"/>
                  <a:gd name="connsiteY10" fmla="*/ 273653 h 273653"/>
                  <a:gd name="connsiteX11" fmla="*/ 182594 w 216121"/>
                  <a:gd name="connsiteY11" fmla="*/ 273653 h 273653"/>
                  <a:gd name="connsiteX12" fmla="*/ 172498 w 216121"/>
                  <a:gd name="connsiteY12" fmla="*/ 263557 h 273653"/>
                  <a:gd name="connsiteX13" fmla="*/ 172498 w 216121"/>
                  <a:gd name="connsiteY13" fmla="*/ 105632 h 273653"/>
                  <a:gd name="connsiteX14" fmla="*/ 114395 w 216121"/>
                  <a:gd name="connsiteY14" fmla="*/ 36385 h 273653"/>
                  <a:gd name="connsiteX15" fmla="*/ 43529 w 216121"/>
                  <a:gd name="connsiteY15" fmla="*/ 72104 h 273653"/>
                  <a:gd name="connsiteX16" fmla="*/ 43529 w 216121"/>
                  <a:gd name="connsiteY16" fmla="*/ 263557 h 273653"/>
                  <a:gd name="connsiteX17" fmla="*/ 33433 w 216121"/>
                  <a:gd name="connsiteY17" fmla="*/ 273653 h 273653"/>
                  <a:gd name="connsiteX18" fmla="*/ 10096 w 216121"/>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1" h="273653">
                    <a:moveTo>
                      <a:pt x="10096" y="273653"/>
                    </a:moveTo>
                    <a:cubicBezTo>
                      <a:pt x="2857" y="273653"/>
                      <a:pt x="0" y="270891"/>
                      <a:pt x="0" y="263557"/>
                    </a:cubicBezTo>
                    <a:lnTo>
                      <a:pt x="0" y="15716"/>
                    </a:lnTo>
                    <a:cubicBezTo>
                      <a:pt x="0" y="8477"/>
                      <a:pt x="2857" y="5620"/>
                      <a:pt x="10096" y="5620"/>
                    </a:cubicBezTo>
                    <a:lnTo>
                      <a:pt x="30766" y="5620"/>
                    </a:lnTo>
                    <a:cubicBezTo>
                      <a:pt x="38005" y="5620"/>
                      <a:pt x="40767" y="8382"/>
                      <a:pt x="40767" y="15716"/>
                    </a:cubicBezTo>
                    <a:lnTo>
                      <a:pt x="40767" y="38005"/>
                    </a:lnTo>
                    <a:cubicBezTo>
                      <a:pt x="55816" y="19050"/>
                      <a:pt x="80963" y="0"/>
                      <a:pt x="123444" y="0"/>
                    </a:cubicBezTo>
                    <a:cubicBezTo>
                      <a:pt x="189833" y="0"/>
                      <a:pt x="216122" y="46863"/>
                      <a:pt x="216122" y="101632"/>
                    </a:cubicBezTo>
                    <a:lnTo>
                      <a:pt x="216122" y="263557"/>
                    </a:lnTo>
                    <a:cubicBezTo>
                      <a:pt x="216122" y="270796"/>
                      <a:pt x="213360" y="273653"/>
                      <a:pt x="206026" y="273653"/>
                    </a:cubicBezTo>
                    <a:lnTo>
                      <a:pt x="182594" y="273653"/>
                    </a:lnTo>
                    <a:cubicBezTo>
                      <a:pt x="175355" y="273653"/>
                      <a:pt x="172498" y="270891"/>
                      <a:pt x="172498" y="263557"/>
                    </a:cubicBezTo>
                    <a:lnTo>
                      <a:pt x="172498" y="105632"/>
                    </a:lnTo>
                    <a:cubicBezTo>
                      <a:pt x="172498" y="74390"/>
                      <a:pt x="161830" y="36385"/>
                      <a:pt x="114395" y="36385"/>
                    </a:cubicBezTo>
                    <a:cubicBezTo>
                      <a:pt x="90964" y="36385"/>
                      <a:pt x="63055" y="45339"/>
                      <a:pt x="43529" y="72104"/>
                    </a:cubicBezTo>
                    <a:lnTo>
                      <a:pt x="43529" y="263557"/>
                    </a:lnTo>
                    <a:cubicBezTo>
                      <a:pt x="43529" y="270796"/>
                      <a:pt x="40672" y="273653"/>
                      <a:pt x="33433" y="273653"/>
                    </a:cubicBezTo>
                    <a:lnTo>
                      <a:pt x="10096" y="273653"/>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0CD18E3-372E-4662-9A1B-FA076EFC92D8}"/>
                  </a:ext>
                </a:extLst>
              </p:cNvPr>
              <p:cNvSpPr/>
              <p:nvPr/>
            </p:nvSpPr>
            <p:spPr>
              <a:xfrm>
                <a:off x="4249642" y="3294887"/>
                <a:ext cx="247840" cy="390810"/>
              </a:xfrm>
              <a:custGeom>
                <a:avLst/>
                <a:gdLst>
                  <a:gd name="connsiteX0" fmla="*/ 116681 w 247840"/>
                  <a:gd name="connsiteY0" fmla="*/ 390811 h 390810"/>
                  <a:gd name="connsiteX1" fmla="*/ 0 w 247840"/>
                  <a:gd name="connsiteY1" fmla="*/ 317087 h 390810"/>
                  <a:gd name="connsiteX2" fmla="*/ 44101 w 247840"/>
                  <a:gd name="connsiteY2" fmla="*/ 258509 h 390810"/>
                  <a:gd name="connsiteX3" fmla="*/ 19526 w 247840"/>
                  <a:gd name="connsiteY3" fmla="*/ 221647 h 390810"/>
                  <a:gd name="connsiteX4" fmla="*/ 54674 w 247840"/>
                  <a:gd name="connsiteY4" fmla="*/ 172498 h 390810"/>
                  <a:gd name="connsiteX5" fmla="*/ 17812 w 247840"/>
                  <a:gd name="connsiteY5" fmla="*/ 95441 h 390810"/>
                  <a:gd name="connsiteX6" fmla="*/ 116110 w 247840"/>
                  <a:gd name="connsiteY6" fmla="*/ 0 h 390810"/>
                  <a:gd name="connsiteX7" fmla="*/ 152971 w 247840"/>
                  <a:gd name="connsiteY7" fmla="*/ 5620 h 390810"/>
                  <a:gd name="connsiteX8" fmla="*/ 234505 w 247840"/>
                  <a:gd name="connsiteY8" fmla="*/ 5620 h 390810"/>
                  <a:gd name="connsiteX9" fmla="*/ 244602 w 247840"/>
                  <a:gd name="connsiteY9" fmla="*/ 15716 h 390810"/>
                  <a:gd name="connsiteX10" fmla="*/ 244602 w 247840"/>
                  <a:gd name="connsiteY10" fmla="*/ 29718 h 390810"/>
                  <a:gd name="connsiteX11" fmla="*/ 234505 w 247840"/>
                  <a:gd name="connsiteY11" fmla="*/ 39719 h 390810"/>
                  <a:gd name="connsiteX12" fmla="*/ 192024 w 247840"/>
                  <a:gd name="connsiteY12" fmla="*/ 34671 h 390810"/>
                  <a:gd name="connsiteX13" fmla="*/ 218313 w 247840"/>
                  <a:gd name="connsiteY13" fmla="*/ 94393 h 390810"/>
                  <a:gd name="connsiteX14" fmla="*/ 117253 w 247840"/>
                  <a:gd name="connsiteY14" fmla="*/ 189833 h 390810"/>
                  <a:gd name="connsiteX15" fmla="*/ 74295 w 247840"/>
                  <a:gd name="connsiteY15" fmla="*/ 183166 h 390810"/>
                  <a:gd name="connsiteX16" fmla="*/ 57531 w 247840"/>
                  <a:gd name="connsiteY16" fmla="*/ 214408 h 390810"/>
                  <a:gd name="connsiteX17" fmla="*/ 93250 w 247840"/>
                  <a:gd name="connsiteY17" fmla="*/ 232315 h 390810"/>
                  <a:gd name="connsiteX18" fmla="*/ 160782 w 247840"/>
                  <a:gd name="connsiteY18" fmla="*/ 232315 h 390810"/>
                  <a:gd name="connsiteX19" fmla="*/ 247841 w 247840"/>
                  <a:gd name="connsiteY19" fmla="*/ 300419 h 390810"/>
                  <a:gd name="connsiteX20" fmla="*/ 116681 w 247840"/>
                  <a:gd name="connsiteY20" fmla="*/ 390811 h 390810"/>
                  <a:gd name="connsiteX21" fmla="*/ 117253 w 247840"/>
                  <a:gd name="connsiteY21" fmla="*/ 359569 h 390810"/>
                  <a:gd name="connsiteX22" fmla="*/ 204311 w 247840"/>
                  <a:gd name="connsiteY22" fmla="*/ 304895 h 390810"/>
                  <a:gd name="connsiteX23" fmla="*/ 151829 w 247840"/>
                  <a:gd name="connsiteY23" fmla="*/ 268034 h 390810"/>
                  <a:gd name="connsiteX24" fmla="*/ 73057 w 247840"/>
                  <a:gd name="connsiteY24" fmla="*/ 268034 h 390810"/>
                  <a:gd name="connsiteX25" fmla="*/ 42386 w 247840"/>
                  <a:gd name="connsiteY25" fmla="*/ 311563 h 390810"/>
                  <a:gd name="connsiteX26" fmla="*/ 117253 w 247840"/>
                  <a:gd name="connsiteY26" fmla="*/ 359569 h 390810"/>
                  <a:gd name="connsiteX27" fmla="*/ 118396 w 247840"/>
                  <a:gd name="connsiteY27" fmla="*/ 158591 h 390810"/>
                  <a:gd name="connsiteX28" fmla="*/ 175927 w 247840"/>
                  <a:gd name="connsiteY28" fmla="*/ 94964 h 390810"/>
                  <a:gd name="connsiteX29" fmla="*/ 118396 w 247840"/>
                  <a:gd name="connsiteY29" fmla="*/ 31337 h 390810"/>
                  <a:gd name="connsiteX30" fmla="*/ 60865 w 247840"/>
                  <a:gd name="connsiteY30" fmla="*/ 94964 h 390810"/>
                  <a:gd name="connsiteX31" fmla="*/ 118396 w 247840"/>
                  <a:gd name="connsiteY31" fmla="*/ 158591 h 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7840" h="390810">
                    <a:moveTo>
                      <a:pt x="116681" y="390811"/>
                    </a:moveTo>
                    <a:cubicBezTo>
                      <a:pt x="46387" y="390811"/>
                      <a:pt x="0" y="364046"/>
                      <a:pt x="0" y="317087"/>
                    </a:cubicBezTo>
                    <a:cubicBezTo>
                      <a:pt x="0" y="288036"/>
                      <a:pt x="17907" y="269081"/>
                      <a:pt x="44101" y="258509"/>
                    </a:cubicBezTo>
                    <a:cubicBezTo>
                      <a:pt x="29623" y="252317"/>
                      <a:pt x="19526" y="240030"/>
                      <a:pt x="19526" y="221647"/>
                    </a:cubicBezTo>
                    <a:cubicBezTo>
                      <a:pt x="19526" y="197644"/>
                      <a:pt x="38005" y="182023"/>
                      <a:pt x="54674" y="172498"/>
                    </a:cubicBezTo>
                    <a:cubicBezTo>
                      <a:pt x="28385" y="154019"/>
                      <a:pt x="17812" y="124492"/>
                      <a:pt x="17812" y="95441"/>
                    </a:cubicBezTo>
                    <a:cubicBezTo>
                      <a:pt x="17812" y="47435"/>
                      <a:pt x="46292" y="0"/>
                      <a:pt x="116110" y="0"/>
                    </a:cubicBezTo>
                    <a:cubicBezTo>
                      <a:pt x="131159" y="0"/>
                      <a:pt x="142875" y="2286"/>
                      <a:pt x="152971" y="5620"/>
                    </a:cubicBezTo>
                    <a:lnTo>
                      <a:pt x="234505" y="5620"/>
                    </a:lnTo>
                    <a:cubicBezTo>
                      <a:pt x="241745" y="5620"/>
                      <a:pt x="244602" y="8382"/>
                      <a:pt x="244602" y="15716"/>
                    </a:cubicBezTo>
                    <a:lnTo>
                      <a:pt x="244602" y="29718"/>
                    </a:lnTo>
                    <a:cubicBezTo>
                      <a:pt x="244602" y="36957"/>
                      <a:pt x="241268" y="39719"/>
                      <a:pt x="234505" y="39719"/>
                    </a:cubicBezTo>
                    <a:cubicBezTo>
                      <a:pt x="219932" y="39148"/>
                      <a:pt x="204883" y="37529"/>
                      <a:pt x="192024" y="34671"/>
                    </a:cubicBezTo>
                    <a:cubicBezTo>
                      <a:pt x="210979" y="50864"/>
                      <a:pt x="218313" y="69818"/>
                      <a:pt x="218313" y="94393"/>
                    </a:cubicBezTo>
                    <a:cubicBezTo>
                      <a:pt x="218313" y="142399"/>
                      <a:pt x="190976" y="189833"/>
                      <a:pt x="117253" y="189833"/>
                    </a:cubicBezTo>
                    <a:cubicBezTo>
                      <a:pt x="101060" y="189833"/>
                      <a:pt x="86582" y="187547"/>
                      <a:pt x="74295" y="183166"/>
                    </a:cubicBezTo>
                    <a:cubicBezTo>
                      <a:pt x="63151" y="193739"/>
                      <a:pt x="57531" y="204406"/>
                      <a:pt x="57531" y="214408"/>
                    </a:cubicBezTo>
                    <a:cubicBezTo>
                      <a:pt x="57531" y="222790"/>
                      <a:pt x="60865" y="232315"/>
                      <a:pt x="93250" y="232315"/>
                    </a:cubicBezTo>
                    <a:lnTo>
                      <a:pt x="160782" y="232315"/>
                    </a:lnTo>
                    <a:cubicBezTo>
                      <a:pt x="209360" y="232315"/>
                      <a:pt x="247841" y="253556"/>
                      <a:pt x="247841" y="300419"/>
                    </a:cubicBezTo>
                    <a:cubicBezTo>
                      <a:pt x="247841" y="351758"/>
                      <a:pt x="202121" y="390811"/>
                      <a:pt x="116681" y="390811"/>
                    </a:cubicBezTo>
                    <a:close/>
                    <a:moveTo>
                      <a:pt x="117253" y="359569"/>
                    </a:moveTo>
                    <a:cubicBezTo>
                      <a:pt x="177546" y="359569"/>
                      <a:pt x="204311" y="334994"/>
                      <a:pt x="204311" y="304895"/>
                    </a:cubicBezTo>
                    <a:cubicBezTo>
                      <a:pt x="204311" y="284226"/>
                      <a:pt x="191453" y="268034"/>
                      <a:pt x="151829" y="268034"/>
                    </a:cubicBezTo>
                    <a:lnTo>
                      <a:pt x="73057" y="268034"/>
                    </a:lnTo>
                    <a:cubicBezTo>
                      <a:pt x="51245" y="278130"/>
                      <a:pt x="42386" y="293180"/>
                      <a:pt x="42386" y="311563"/>
                    </a:cubicBezTo>
                    <a:cubicBezTo>
                      <a:pt x="42386" y="336614"/>
                      <a:pt x="58579" y="359569"/>
                      <a:pt x="117253" y="359569"/>
                    </a:cubicBezTo>
                    <a:close/>
                    <a:moveTo>
                      <a:pt x="118396" y="158591"/>
                    </a:moveTo>
                    <a:cubicBezTo>
                      <a:pt x="155829" y="158591"/>
                      <a:pt x="175927" y="131826"/>
                      <a:pt x="175927" y="94964"/>
                    </a:cubicBezTo>
                    <a:cubicBezTo>
                      <a:pt x="175927" y="58674"/>
                      <a:pt x="155829" y="31337"/>
                      <a:pt x="118396" y="31337"/>
                    </a:cubicBezTo>
                    <a:cubicBezTo>
                      <a:pt x="80963" y="31337"/>
                      <a:pt x="60865" y="58674"/>
                      <a:pt x="60865" y="94964"/>
                    </a:cubicBezTo>
                    <a:cubicBezTo>
                      <a:pt x="60865" y="131731"/>
                      <a:pt x="80963" y="158591"/>
                      <a:pt x="118396" y="158591"/>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F14A302-54D3-4025-84C6-1280785778FB}"/>
                  </a:ext>
                </a:extLst>
              </p:cNvPr>
              <p:cNvSpPr/>
              <p:nvPr/>
            </p:nvSpPr>
            <p:spPr>
              <a:xfrm>
                <a:off x="4647502" y="3294697"/>
                <a:ext cx="213264" cy="279272"/>
              </a:xfrm>
              <a:custGeom>
                <a:avLst/>
                <a:gdLst>
                  <a:gd name="connsiteX0" fmla="*/ 182594 w 213264"/>
                  <a:gd name="connsiteY0" fmla="*/ 273748 h 279272"/>
                  <a:gd name="connsiteX1" fmla="*/ 172498 w 213264"/>
                  <a:gd name="connsiteY1" fmla="*/ 263652 h 279272"/>
                  <a:gd name="connsiteX2" fmla="*/ 172498 w 213264"/>
                  <a:gd name="connsiteY2" fmla="*/ 239649 h 279272"/>
                  <a:gd name="connsiteX3" fmla="*/ 89345 w 213264"/>
                  <a:gd name="connsiteY3" fmla="*/ 279273 h 279272"/>
                  <a:gd name="connsiteX4" fmla="*/ 0 w 213264"/>
                  <a:gd name="connsiteY4" fmla="*/ 198311 h 279272"/>
                  <a:gd name="connsiteX5" fmla="*/ 106585 w 213264"/>
                  <a:gd name="connsiteY5" fmla="*/ 115633 h 279272"/>
                  <a:gd name="connsiteX6" fmla="*/ 169735 w 213264"/>
                  <a:gd name="connsiteY6" fmla="*/ 126206 h 279272"/>
                  <a:gd name="connsiteX7" fmla="*/ 169735 w 213264"/>
                  <a:gd name="connsiteY7" fmla="*/ 103918 h 279272"/>
                  <a:gd name="connsiteX8" fmla="*/ 106585 w 213264"/>
                  <a:gd name="connsiteY8" fmla="*/ 36862 h 279272"/>
                  <a:gd name="connsiteX9" fmla="*/ 36862 w 213264"/>
                  <a:gd name="connsiteY9" fmla="*/ 59246 h 279272"/>
                  <a:gd name="connsiteX10" fmla="*/ 22860 w 213264"/>
                  <a:gd name="connsiteY10" fmla="*/ 56959 h 279272"/>
                  <a:gd name="connsiteX11" fmla="*/ 13906 w 213264"/>
                  <a:gd name="connsiteY11" fmla="*/ 44101 h 279272"/>
                  <a:gd name="connsiteX12" fmla="*/ 16192 w 213264"/>
                  <a:gd name="connsiteY12" fmla="*/ 29623 h 279272"/>
                  <a:gd name="connsiteX13" fmla="*/ 110490 w 213264"/>
                  <a:gd name="connsiteY13" fmla="*/ 0 h 279272"/>
                  <a:gd name="connsiteX14" fmla="*/ 213265 w 213264"/>
                  <a:gd name="connsiteY14" fmla="*/ 97155 h 279272"/>
                  <a:gd name="connsiteX15" fmla="*/ 213265 w 213264"/>
                  <a:gd name="connsiteY15" fmla="*/ 263557 h 279272"/>
                  <a:gd name="connsiteX16" fmla="*/ 203168 w 213264"/>
                  <a:gd name="connsiteY16" fmla="*/ 273653 h 279272"/>
                  <a:gd name="connsiteX17" fmla="*/ 182594 w 213264"/>
                  <a:gd name="connsiteY17" fmla="*/ 273653 h 279272"/>
                  <a:gd name="connsiteX18" fmla="*/ 169831 w 213264"/>
                  <a:gd name="connsiteY18" fmla="*/ 205645 h 279272"/>
                  <a:gd name="connsiteX19" fmla="*/ 169831 w 213264"/>
                  <a:gd name="connsiteY19" fmla="*/ 158210 h 279272"/>
                  <a:gd name="connsiteX20" fmla="*/ 112300 w 213264"/>
                  <a:gd name="connsiteY20" fmla="*/ 149257 h 279272"/>
                  <a:gd name="connsiteX21" fmla="*/ 44196 w 213264"/>
                  <a:gd name="connsiteY21" fmla="*/ 197263 h 279272"/>
                  <a:gd name="connsiteX22" fmla="*/ 96679 w 213264"/>
                  <a:gd name="connsiteY22" fmla="*/ 244126 h 279272"/>
                  <a:gd name="connsiteX23" fmla="*/ 169831 w 213264"/>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64" h="279272">
                    <a:moveTo>
                      <a:pt x="182594" y="273748"/>
                    </a:moveTo>
                    <a:cubicBezTo>
                      <a:pt x="175355" y="273748"/>
                      <a:pt x="172498" y="270986"/>
                      <a:pt x="172498" y="263652"/>
                    </a:cubicBezTo>
                    <a:lnTo>
                      <a:pt x="172498" y="239649"/>
                    </a:lnTo>
                    <a:cubicBezTo>
                      <a:pt x="158020" y="258604"/>
                      <a:pt x="134017" y="279273"/>
                      <a:pt x="89345" y="279273"/>
                    </a:cubicBezTo>
                    <a:cubicBezTo>
                      <a:pt x="31242" y="279273"/>
                      <a:pt x="0" y="244697"/>
                      <a:pt x="0" y="198311"/>
                    </a:cubicBezTo>
                    <a:cubicBezTo>
                      <a:pt x="0" y="151448"/>
                      <a:pt x="32956" y="115633"/>
                      <a:pt x="106585" y="115633"/>
                    </a:cubicBezTo>
                    <a:cubicBezTo>
                      <a:pt x="132874" y="115633"/>
                      <a:pt x="155162" y="120110"/>
                      <a:pt x="169735" y="126206"/>
                    </a:cubicBezTo>
                    <a:lnTo>
                      <a:pt x="169735" y="103918"/>
                    </a:lnTo>
                    <a:cubicBezTo>
                      <a:pt x="169735" y="70961"/>
                      <a:pt x="159639" y="36862"/>
                      <a:pt x="106585" y="36862"/>
                    </a:cubicBezTo>
                    <a:cubicBezTo>
                      <a:pt x="82010" y="36862"/>
                      <a:pt x="55816" y="44101"/>
                      <a:pt x="36862" y="59246"/>
                    </a:cubicBezTo>
                    <a:cubicBezTo>
                      <a:pt x="30671" y="63722"/>
                      <a:pt x="27337" y="63151"/>
                      <a:pt x="22860" y="56959"/>
                    </a:cubicBezTo>
                    <a:lnTo>
                      <a:pt x="13906" y="44101"/>
                    </a:lnTo>
                    <a:cubicBezTo>
                      <a:pt x="10573" y="38576"/>
                      <a:pt x="11144" y="33528"/>
                      <a:pt x="16192" y="29623"/>
                    </a:cubicBezTo>
                    <a:cubicBezTo>
                      <a:pt x="39052" y="10668"/>
                      <a:pt x="73152" y="0"/>
                      <a:pt x="110490" y="0"/>
                    </a:cubicBezTo>
                    <a:cubicBezTo>
                      <a:pt x="183071" y="0"/>
                      <a:pt x="213265" y="39624"/>
                      <a:pt x="213265" y="97155"/>
                    </a:cubicBezTo>
                    <a:lnTo>
                      <a:pt x="213265" y="263557"/>
                    </a:lnTo>
                    <a:cubicBezTo>
                      <a:pt x="213265" y="270796"/>
                      <a:pt x="210502" y="273653"/>
                      <a:pt x="203168" y="273653"/>
                    </a:cubicBezTo>
                    <a:lnTo>
                      <a:pt x="182594" y="273653"/>
                    </a:lnTo>
                    <a:close/>
                    <a:moveTo>
                      <a:pt x="169831" y="205645"/>
                    </a:moveTo>
                    <a:lnTo>
                      <a:pt x="169831" y="158210"/>
                    </a:lnTo>
                    <a:cubicBezTo>
                      <a:pt x="155257" y="151543"/>
                      <a:pt x="129064" y="149257"/>
                      <a:pt x="112300" y="149257"/>
                    </a:cubicBezTo>
                    <a:cubicBezTo>
                      <a:pt x="62008" y="149257"/>
                      <a:pt x="44196" y="169354"/>
                      <a:pt x="44196" y="197263"/>
                    </a:cubicBezTo>
                    <a:cubicBezTo>
                      <a:pt x="44196" y="219551"/>
                      <a:pt x="55340" y="244126"/>
                      <a:pt x="96679" y="244126"/>
                    </a:cubicBezTo>
                    <a:cubicBezTo>
                      <a:pt x="124587" y="244221"/>
                      <a:pt x="150781" y="232981"/>
                      <a:pt x="169831" y="205645"/>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96E3B42-BE6A-45E9-AE30-CC8D6859D501}"/>
                  </a:ext>
                </a:extLst>
              </p:cNvPr>
              <p:cNvSpPr/>
              <p:nvPr/>
            </p:nvSpPr>
            <p:spPr>
              <a:xfrm>
                <a:off x="5031394" y="3300412"/>
                <a:ext cx="384544" cy="268033"/>
              </a:xfrm>
              <a:custGeom>
                <a:avLst/>
                <a:gdLst>
                  <a:gd name="connsiteX0" fmla="*/ 93977 w 384544"/>
                  <a:gd name="connsiteY0" fmla="*/ 268034 h 268033"/>
                  <a:gd name="connsiteX1" fmla="*/ 79499 w 384544"/>
                  <a:gd name="connsiteY1" fmla="*/ 259080 h 268033"/>
                  <a:gd name="connsiteX2" fmla="*/ 251 w 384544"/>
                  <a:gd name="connsiteY2" fmla="*/ 10096 h 268033"/>
                  <a:gd name="connsiteX3" fmla="*/ 8633 w 384544"/>
                  <a:gd name="connsiteY3" fmla="*/ 0 h 268033"/>
                  <a:gd name="connsiteX4" fmla="*/ 32636 w 384544"/>
                  <a:gd name="connsiteY4" fmla="*/ 0 h 268033"/>
                  <a:gd name="connsiteX5" fmla="*/ 44351 w 384544"/>
                  <a:gd name="connsiteY5" fmla="*/ 10096 h 268033"/>
                  <a:gd name="connsiteX6" fmla="*/ 105788 w 384544"/>
                  <a:gd name="connsiteY6" fmla="*/ 224504 h 268033"/>
                  <a:gd name="connsiteX7" fmla="*/ 171129 w 384544"/>
                  <a:gd name="connsiteY7" fmla="*/ 10096 h 268033"/>
                  <a:gd name="connsiteX8" fmla="*/ 182845 w 384544"/>
                  <a:gd name="connsiteY8" fmla="*/ 0 h 268033"/>
                  <a:gd name="connsiteX9" fmla="*/ 201800 w 384544"/>
                  <a:gd name="connsiteY9" fmla="*/ 0 h 268033"/>
                  <a:gd name="connsiteX10" fmla="*/ 213515 w 384544"/>
                  <a:gd name="connsiteY10" fmla="*/ 10096 h 268033"/>
                  <a:gd name="connsiteX11" fmla="*/ 279333 w 384544"/>
                  <a:gd name="connsiteY11" fmla="*/ 224504 h 268033"/>
                  <a:gd name="connsiteX12" fmla="*/ 340769 w 384544"/>
                  <a:gd name="connsiteY12" fmla="*/ 10096 h 268033"/>
                  <a:gd name="connsiteX13" fmla="*/ 352485 w 384544"/>
                  <a:gd name="connsiteY13" fmla="*/ 0 h 268033"/>
                  <a:gd name="connsiteX14" fmla="*/ 375917 w 384544"/>
                  <a:gd name="connsiteY14" fmla="*/ 0 h 268033"/>
                  <a:gd name="connsiteX15" fmla="*/ 384298 w 384544"/>
                  <a:gd name="connsiteY15" fmla="*/ 10096 h 268033"/>
                  <a:gd name="connsiteX16" fmla="*/ 305527 w 384544"/>
                  <a:gd name="connsiteY16" fmla="*/ 259080 h 268033"/>
                  <a:gd name="connsiteX17" fmla="*/ 291049 w 384544"/>
                  <a:gd name="connsiteY17" fmla="*/ 268034 h 268033"/>
                  <a:gd name="connsiteX18" fmla="*/ 269237 w 384544"/>
                  <a:gd name="connsiteY18" fmla="*/ 268034 h 268033"/>
                  <a:gd name="connsiteX19" fmla="*/ 255235 w 384544"/>
                  <a:gd name="connsiteY19" fmla="*/ 259080 h 268033"/>
                  <a:gd name="connsiteX20" fmla="*/ 192084 w 384544"/>
                  <a:gd name="connsiteY20" fmla="*/ 65913 h 268033"/>
                  <a:gd name="connsiteX21" fmla="*/ 129600 w 384544"/>
                  <a:gd name="connsiteY21" fmla="*/ 258509 h 268033"/>
                  <a:gd name="connsiteX22" fmla="*/ 115598 w 384544"/>
                  <a:gd name="connsiteY22" fmla="*/ 268034 h 268033"/>
                  <a:gd name="connsiteX23" fmla="*/ 93977 w 3845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544" h="268033">
                    <a:moveTo>
                      <a:pt x="93977" y="268034"/>
                    </a:moveTo>
                    <a:cubicBezTo>
                      <a:pt x="86738" y="268034"/>
                      <a:pt x="82832" y="265271"/>
                      <a:pt x="79499" y="259080"/>
                    </a:cubicBezTo>
                    <a:cubicBezTo>
                      <a:pt x="51019" y="197644"/>
                      <a:pt x="16348" y="96583"/>
                      <a:pt x="251" y="10096"/>
                    </a:cubicBezTo>
                    <a:cubicBezTo>
                      <a:pt x="-892" y="3334"/>
                      <a:pt x="1870" y="0"/>
                      <a:pt x="8633" y="0"/>
                    </a:cubicBezTo>
                    <a:lnTo>
                      <a:pt x="32636" y="0"/>
                    </a:lnTo>
                    <a:cubicBezTo>
                      <a:pt x="39875" y="0"/>
                      <a:pt x="43208" y="2762"/>
                      <a:pt x="44351" y="10096"/>
                    </a:cubicBezTo>
                    <a:cubicBezTo>
                      <a:pt x="57210" y="82677"/>
                      <a:pt x="82832" y="169736"/>
                      <a:pt x="105788" y="224504"/>
                    </a:cubicBezTo>
                    <a:cubicBezTo>
                      <a:pt x="130934" y="169831"/>
                      <a:pt x="158270" y="82677"/>
                      <a:pt x="171129" y="10096"/>
                    </a:cubicBezTo>
                    <a:cubicBezTo>
                      <a:pt x="172177" y="2858"/>
                      <a:pt x="175606" y="0"/>
                      <a:pt x="182845" y="0"/>
                    </a:cubicBezTo>
                    <a:lnTo>
                      <a:pt x="201800" y="0"/>
                    </a:lnTo>
                    <a:cubicBezTo>
                      <a:pt x="209039" y="0"/>
                      <a:pt x="212372" y="2762"/>
                      <a:pt x="213515" y="10096"/>
                    </a:cubicBezTo>
                    <a:cubicBezTo>
                      <a:pt x="226946" y="82677"/>
                      <a:pt x="254282" y="169736"/>
                      <a:pt x="279333" y="224504"/>
                    </a:cubicBezTo>
                    <a:cubicBezTo>
                      <a:pt x="302193" y="169831"/>
                      <a:pt x="327911" y="82677"/>
                      <a:pt x="340769" y="10096"/>
                    </a:cubicBezTo>
                    <a:cubicBezTo>
                      <a:pt x="341817" y="2858"/>
                      <a:pt x="345246" y="0"/>
                      <a:pt x="352485" y="0"/>
                    </a:cubicBezTo>
                    <a:lnTo>
                      <a:pt x="375917" y="0"/>
                    </a:lnTo>
                    <a:cubicBezTo>
                      <a:pt x="382584" y="0"/>
                      <a:pt x="385442" y="3334"/>
                      <a:pt x="384298" y="10096"/>
                    </a:cubicBezTo>
                    <a:cubicBezTo>
                      <a:pt x="368678" y="96583"/>
                      <a:pt x="334007" y="197072"/>
                      <a:pt x="305527" y="259080"/>
                    </a:cubicBezTo>
                    <a:cubicBezTo>
                      <a:pt x="302193" y="265271"/>
                      <a:pt x="298288" y="268034"/>
                      <a:pt x="291049" y="268034"/>
                    </a:cubicBezTo>
                    <a:lnTo>
                      <a:pt x="269237" y="268034"/>
                    </a:lnTo>
                    <a:cubicBezTo>
                      <a:pt x="261998"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598" y="268034"/>
                    </a:cubicBezTo>
                    <a:lnTo>
                      <a:pt x="93977" y="268034"/>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3C046D0-9753-4230-B74B-EDA7B2E01E77}"/>
                  </a:ext>
                </a:extLst>
              </p:cNvPr>
              <p:cNvSpPr/>
              <p:nvPr/>
            </p:nvSpPr>
            <p:spPr>
              <a:xfrm>
                <a:off x="5451316" y="3294887"/>
                <a:ext cx="246697" cy="279177"/>
              </a:xfrm>
              <a:custGeom>
                <a:avLst/>
                <a:gdLst>
                  <a:gd name="connsiteX0" fmla="*/ 123348 w 246697"/>
                  <a:gd name="connsiteY0" fmla="*/ 279178 h 279177"/>
                  <a:gd name="connsiteX1" fmla="*/ 0 w 246697"/>
                  <a:gd name="connsiteY1" fmla="*/ 139637 h 279177"/>
                  <a:gd name="connsiteX2" fmla="*/ 123348 w 246697"/>
                  <a:gd name="connsiteY2" fmla="*/ 0 h 279177"/>
                  <a:gd name="connsiteX3" fmla="*/ 246697 w 246697"/>
                  <a:gd name="connsiteY3" fmla="*/ 139637 h 279177"/>
                  <a:gd name="connsiteX4" fmla="*/ 123348 w 246697"/>
                  <a:gd name="connsiteY4" fmla="*/ 279178 h 279177"/>
                  <a:gd name="connsiteX5" fmla="*/ 123348 w 246697"/>
                  <a:gd name="connsiteY5" fmla="*/ 244507 h 279177"/>
                  <a:gd name="connsiteX6" fmla="*/ 201453 w 246697"/>
                  <a:gd name="connsiteY6" fmla="*/ 139541 h 279177"/>
                  <a:gd name="connsiteX7" fmla="*/ 123348 w 246697"/>
                  <a:gd name="connsiteY7" fmla="*/ 34576 h 279177"/>
                  <a:gd name="connsiteX8" fmla="*/ 45244 w 246697"/>
                  <a:gd name="connsiteY8" fmla="*/ 139541 h 279177"/>
                  <a:gd name="connsiteX9" fmla="*/ 123348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8" y="279178"/>
                    </a:moveTo>
                    <a:cubicBezTo>
                      <a:pt x="35719" y="279178"/>
                      <a:pt x="0" y="211646"/>
                      <a:pt x="0" y="139637"/>
                    </a:cubicBezTo>
                    <a:cubicBezTo>
                      <a:pt x="0" y="67627"/>
                      <a:pt x="37433" y="0"/>
                      <a:pt x="123348" y="0"/>
                    </a:cubicBezTo>
                    <a:cubicBezTo>
                      <a:pt x="210978" y="0"/>
                      <a:pt x="246697" y="67532"/>
                      <a:pt x="246697" y="139637"/>
                    </a:cubicBezTo>
                    <a:cubicBezTo>
                      <a:pt x="246697" y="211550"/>
                      <a:pt x="209264" y="279178"/>
                      <a:pt x="123348" y="279178"/>
                    </a:cubicBezTo>
                    <a:close/>
                    <a:moveTo>
                      <a:pt x="123348" y="244507"/>
                    </a:moveTo>
                    <a:cubicBezTo>
                      <a:pt x="179165" y="244507"/>
                      <a:pt x="201453" y="194786"/>
                      <a:pt x="201453" y="139541"/>
                    </a:cubicBezTo>
                    <a:cubicBezTo>
                      <a:pt x="201453" y="84296"/>
                      <a:pt x="179165" y="34576"/>
                      <a:pt x="123348" y="34576"/>
                    </a:cubicBezTo>
                    <a:cubicBezTo>
                      <a:pt x="67532" y="34576"/>
                      <a:pt x="45244" y="84296"/>
                      <a:pt x="45244" y="139541"/>
                    </a:cubicBezTo>
                    <a:cubicBezTo>
                      <a:pt x="45148" y="194881"/>
                      <a:pt x="67437" y="244507"/>
                      <a:pt x="123348" y="244507"/>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07E501-818E-4E58-BA38-76B2316C0C8D}"/>
                  </a:ext>
                </a:extLst>
              </p:cNvPr>
              <p:cNvSpPr/>
              <p:nvPr/>
            </p:nvSpPr>
            <p:spPr>
              <a:xfrm>
                <a:off x="5762689" y="3294887"/>
                <a:ext cx="147946" cy="273653"/>
              </a:xfrm>
              <a:custGeom>
                <a:avLst/>
                <a:gdLst>
                  <a:gd name="connsiteX0" fmla="*/ 10096 w 147946"/>
                  <a:gd name="connsiteY0" fmla="*/ 273558 h 273653"/>
                  <a:gd name="connsiteX1" fmla="*/ 0 w 147946"/>
                  <a:gd name="connsiteY1" fmla="*/ 263462 h 273653"/>
                  <a:gd name="connsiteX2" fmla="*/ 0 w 147946"/>
                  <a:gd name="connsiteY2" fmla="*/ 15621 h 273653"/>
                  <a:gd name="connsiteX3" fmla="*/ 10096 w 147946"/>
                  <a:gd name="connsiteY3" fmla="*/ 5525 h 273653"/>
                  <a:gd name="connsiteX4" fmla="*/ 30766 w 147946"/>
                  <a:gd name="connsiteY4" fmla="*/ 5525 h 273653"/>
                  <a:gd name="connsiteX5" fmla="*/ 40862 w 147946"/>
                  <a:gd name="connsiteY5" fmla="*/ 15621 h 273653"/>
                  <a:gd name="connsiteX6" fmla="*/ 40862 w 147946"/>
                  <a:gd name="connsiteY6" fmla="*/ 40767 h 273653"/>
                  <a:gd name="connsiteX7" fmla="*/ 116776 w 147946"/>
                  <a:gd name="connsiteY7" fmla="*/ 0 h 273653"/>
                  <a:gd name="connsiteX8" fmla="*/ 140208 w 147946"/>
                  <a:gd name="connsiteY8" fmla="*/ 2858 h 273653"/>
                  <a:gd name="connsiteX9" fmla="*/ 147447 w 147946"/>
                  <a:gd name="connsiteY9" fmla="*/ 15145 h 273653"/>
                  <a:gd name="connsiteX10" fmla="*/ 142970 w 147946"/>
                  <a:gd name="connsiteY10" fmla="*/ 35814 h 273653"/>
                  <a:gd name="connsiteX11" fmla="*/ 131254 w 147946"/>
                  <a:gd name="connsiteY11" fmla="*/ 43053 h 273653"/>
                  <a:gd name="connsiteX12" fmla="*/ 107822 w 147946"/>
                  <a:gd name="connsiteY12" fmla="*/ 39719 h 273653"/>
                  <a:gd name="connsiteX13" fmla="*/ 43624 w 147946"/>
                  <a:gd name="connsiteY13" fmla="*/ 72104 h 273653"/>
                  <a:gd name="connsiteX14" fmla="*/ 43624 w 147946"/>
                  <a:gd name="connsiteY14" fmla="*/ 263557 h 273653"/>
                  <a:gd name="connsiteX15" fmla="*/ 33528 w 147946"/>
                  <a:gd name="connsiteY15" fmla="*/ 273653 h 273653"/>
                  <a:gd name="connsiteX16" fmla="*/ 10096 w 147946"/>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46"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6" y="0"/>
                    </a:cubicBezTo>
                    <a:cubicBezTo>
                      <a:pt x="124015" y="0"/>
                      <a:pt x="132397" y="572"/>
                      <a:pt x="140208" y="2858"/>
                    </a:cubicBezTo>
                    <a:cubicBezTo>
                      <a:pt x="146399" y="4477"/>
                      <a:pt x="149161" y="8954"/>
                      <a:pt x="147447" y="15145"/>
                    </a:cubicBezTo>
                    <a:lnTo>
                      <a:pt x="142970" y="35814"/>
                    </a:lnTo>
                    <a:cubicBezTo>
                      <a:pt x="141351" y="43053"/>
                      <a:pt x="138493" y="44768"/>
                      <a:pt x="131254" y="43053"/>
                    </a:cubicBezTo>
                    <a:cubicBezTo>
                      <a:pt x="123444" y="40767"/>
                      <a:pt x="115633" y="39719"/>
                      <a:pt x="107822" y="39719"/>
                    </a:cubicBezTo>
                    <a:cubicBezTo>
                      <a:pt x="86582" y="39719"/>
                      <a:pt x="60960" y="48101"/>
                      <a:pt x="43624" y="72104"/>
                    </a:cubicBezTo>
                    <a:lnTo>
                      <a:pt x="43624" y="263557"/>
                    </a:lnTo>
                    <a:cubicBezTo>
                      <a:pt x="43624"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1025F52-60D2-4920-87E0-85802A3A3905}"/>
                  </a:ext>
                </a:extLst>
              </p:cNvPr>
              <p:cNvSpPr/>
              <p:nvPr/>
            </p:nvSpPr>
            <p:spPr>
              <a:xfrm>
                <a:off x="5957475"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5 w 43624"/>
                  <a:gd name="connsiteY5" fmla="*/ 10001 h 400907"/>
                  <a:gd name="connsiteX6" fmla="*/ 43625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8" y="400812"/>
                      <a:pt x="0" y="398050"/>
                      <a:pt x="0" y="390716"/>
                    </a:cubicBezTo>
                    <a:lnTo>
                      <a:pt x="0" y="10001"/>
                    </a:lnTo>
                    <a:cubicBezTo>
                      <a:pt x="0" y="2762"/>
                      <a:pt x="2763" y="0"/>
                      <a:pt x="10096" y="0"/>
                    </a:cubicBezTo>
                    <a:lnTo>
                      <a:pt x="33528" y="0"/>
                    </a:lnTo>
                    <a:cubicBezTo>
                      <a:pt x="40767" y="0"/>
                      <a:pt x="43625" y="2762"/>
                      <a:pt x="43625" y="10001"/>
                    </a:cubicBezTo>
                    <a:lnTo>
                      <a:pt x="43625" y="390811"/>
                    </a:lnTo>
                    <a:cubicBezTo>
                      <a:pt x="43625" y="398050"/>
                      <a:pt x="40863" y="400907"/>
                      <a:pt x="33528" y="400907"/>
                    </a:cubicBezTo>
                    <a:lnTo>
                      <a:pt x="10096" y="400907"/>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8E80837-B27C-49EC-BD0F-9E045C266BDA}"/>
                  </a:ext>
                </a:extLst>
              </p:cNvPr>
              <p:cNvSpPr/>
              <p:nvPr/>
            </p:nvSpPr>
            <p:spPr>
              <a:xfrm>
                <a:off x="6065679" y="3167633"/>
                <a:ext cx="230695" cy="406336"/>
              </a:xfrm>
              <a:custGeom>
                <a:avLst/>
                <a:gdLst>
                  <a:gd name="connsiteX0" fmla="*/ 199930 w 230695"/>
                  <a:gd name="connsiteY0" fmla="*/ 400812 h 406336"/>
                  <a:gd name="connsiteX1" fmla="*/ 189833 w 230695"/>
                  <a:gd name="connsiteY1" fmla="*/ 390716 h 406336"/>
                  <a:gd name="connsiteX2" fmla="*/ 189833 w 230695"/>
                  <a:gd name="connsiteY2" fmla="*/ 368332 h 406336"/>
                  <a:gd name="connsiteX3" fmla="*/ 112204 w 230695"/>
                  <a:gd name="connsiteY3" fmla="*/ 406337 h 406336"/>
                  <a:gd name="connsiteX4" fmla="*/ 0 w 230695"/>
                  <a:gd name="connsiteY4" fmla="*/ 267367 h 406336"/>
                  <a:gd name="connsiteX5" fmla="*/ 112204 w 230695"/>
                  <a:gd name="connsiteY5" fmla="*/ 127254 h 406336"/>
                  <a:gd name="connsiteX6" fmla="*/ 187071 w 230695"/>
                  <a:gd name="connsiteY6" fmla="*/ 161354 h 406336"/>
                  <a:gd name="connsiteX7" fmla="*/ 187071 w 230695"/>
                  <a:gd name="connsiteY7" fmla="*/ 10001 h 406336"/>
                  <a:gd name="connsiteX8" fmla="*/ 197167 w 230695"/>
                  <a:gd name="connsiteY8" fmla="*/ 0 h 406336"/>
                  <a:gd name="connsiteX9" fmla="*/ 220599 w 230695"/>
                  <a:gd name="connsiteY9" fmla="*/ 0 h 406336"/>
                  <a:gd name="connsiteX10" fmla="*/ 230695 w 230695"/>
                  <a:gd name="connsiteY10" fmla="*/ 10001 h 406336"/>
                  <a:gd name="connsiteX11" fmla="*/ 230695 w 230695"/>
                  <a:gd name="connsiteY11" fmla="*/ 390811 h 406336"/>
                  <a:gd name="connsiteX12" fmla="*/ 220599 w 230695"/>
                  <a:gd name="connsiteY12" fmla="*/ 400907 h 406336"/>
                  <a:gd name="connsiteX13" fmla="*/ 199930 w 230695"/>
                  <a:gd name="connsiteY13" fmla="*/ 400907 h 406336"/>
                  <a:gd name="connsiteX14" fmla="*/ 120682 w 230695"/>
                  <a:gd name="connsiteY14" fmla="*/ 371285 h 406336"/>
                  <a:gd name="connsiteX15" fmla="*/ 187071 w 230695"/>
                  <a:gd name="connsiteY15" fmla="*/ 334423 h 406336"/>
                  <a:gd name="connsiteX16" fmla="*/ 187071 w 230695"/>
                  <a:gd name="connsiteY16" fmla="*/ 199263 h 406336"/>
                  <a:gd name="connsiteX17" fmla="*/ 120682 w 230695"/>
                  <a:gd name="connsiteY17" fmla="*/ 162401 h 406336"/>
                  <a:gd name="connsiteX18" fmla="*/ 45339 w 230695"/>
                  <a:gd name="connsiteY18" fmla="*/ 266795 h 406336"/>
                  <a:gd name="connsiteX19" fmla="*/ 120682 w 230695"/>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95"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386" y="127254"/>
                      <a:pt x="112204" y="127254"/>
                    </a:cubicBezTo>
                    <a:cubicBezTo>
                      <a:pt x="150685" y="127254"/>
                      <a:pt x="174212" y="142875"/>
                      <a:pt x="187071" y="161354"/>
                    </a:cubicBezTo>
                    <a:lnTo>
                      <a:pt x="187071" y="10001"/>
                    </a:lnTo>
                    <a:cubicBezTo>
                      <a:pt x="187071" y="2762"/>
                      <a:pt x="189833" y="0"/>
                      <a:pt x="197167" y="0"/>
                    </a:cubicBezTo>
                    <a:lnTo>
                      <a:pt x="220599" y="0"/>
                    </a:lnTo>
                    <a:cubicBezTo>
                      <a:pt x="227838" y="0"/>
                      <a:pt x="230695" y="2762"/>
                      <a:pt x="230695" y="10001"/>
                    </a:cubicBezTo>
                    <a:lnTo>
                      <a:pt x="230695" y="390811"/>
                    </a:lnTo>
                    <a:cubicBezTo>
                      <a:pt x="230695" y="398050"/>
                      <a:pt x="227933" y="400907"/>
                      <a:pt x="220599" y="400907"/>
                    </a:cubicBezTo>
                    <a:lnTo>
                      <a:pt x="199930" y="400907"/>
                    </a:lnTo>
                    <a:close/>
                    <a:moveTo>
                      <a:pt x="120682" y="371285"/>
                    </a:moveTo>
                    <a:cubicBezTo>
                      <a:pt x="146399" y="371285"/>
                      <a:pt x="170402" y="360617"/>
                      <a:pt x="187071" y="334423"/>
                    </a:cubicBezTo>
                    <a:lnTo>
                      <a:pt x="187071" y="199263"/>
                    </a:lnTo>
                    <a:cubicBezTo>
                      <a:pt x="170307" y="172974"/>
                      <a:pt x="146304" y="162401"/>
                      <a:pt x="120682" y="162401"/>
                    </a:cubicBezTo>
                    <a:cubicBezTo>
                      <a:pt x="75438" y="162401"/>
                      <a:pt x="45339" y="196977"/>
                      <a:pt x="45339" y="266795"/>
                    </a:cubicBezTo>
                    <a:cubicBezTo>
                      <a:pt x="45244" y="336614"/>
                      <a:pt x="75438" y="371285"/>
                      <a:pt x="120682" y="371285"/>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322C621-39E0-4502-8562-FFFD8297691C}"/>
                  </a:ext>
                </a:extLst>
              </p:cNvPr>
              <p:cNvSpPr/>
              <p:nvPr/>
            </p:nvSpPr>
            <p:spPr>
              <a:xfrm>
                <a:off x="6462014" y="3228403"/>
                <a:ext cx="176048" cy="345662"/>
              </a:xfrm>
              <a:custGeom>
                <a:avLst/>
                <a:gdLst>
                  <a:gd name="connsiteX0" fmla="*/ 10001 w 176048"/>
                  <a:gd name="connsiteY0" fmla="*/ 106108 h 345662"/>
                  <a:gd name="connsiteX1" fmla="*/ 0 w 176048"/>
                  <a:gd name="connsiteY1" fmla="*/ 96107 h 345662"/>
                  <a:gd name="connsiteX2" fmla="*/ 0 w 176048"/>
                  <a:gd name="connsiteY2" fmla="*/ 82105 h 345662"/>
                  <a:gd name="connsiteX3" fmla="*/ 10001 w 176048"/>
                  <a:gd name="connsiteY3" fmla="*/ 72009 h 345662"/>
                  <a:gd name="connsiteX4" fmla="*/ 45720 w 176048"/>
                  <a:gd name="connsiteY4" fmla="*/ 72009 h 345662"/>
                  <a:gd name="connsiteX5" fmla="*/ 45720 w 176048"/>
                  <a:gd name="connsiteY5" fmla="*/ 10096 h 345662"/>
                  <a:gd name="connsiteX6" fmla="*/ 55816 w 176048"/>
                  <a:gd name="connsiteY6" fmla="*/ 0 h 345662"/>
                  <a:gd name="connsiteX7" fmla="*/ 79248 w 176048"/>
                  <a:gd name="connsiteY7" fmla="*/ 0 h 345662"/>
                  <a:gd name="connsiteX8" fmla="*/ 89345 w 176048"/>
                  <a:gd name="connsiteY8" fmla="*/ 10096 h 345662"/>
                  <a:gd name="connsiteX9" fmla="*/ 89345 w 176048"/>
                  <a:gd name="connsiteY9" fmla="*/ 72104 h 345662"/>
                  <a:gd name="connsiteX10" fmla="*/ 165259 w 176048"/>
                  <a:gd name="connsiteY10" fmla="*/ 72104 h 345662"/>
                  <a:gd name="connsiteX11" fmla="*/ 175355 w 176048"/>
                  <a:gd name="connsiteY11" fmla="*/ 82201 h 345662"/>
                  <a:gd name="connsiteX12" fmla="*/ 175355 w 176048"/>
                  <a:gd name="connsiteY12" fmla="*/ 96202 h 345662"/>
                  <a:gd name="connsiteX13" fmla="*/ 165259 w 176048"/>
                  <a:gd name="connsiteY13" fmla="*/ 106204 h 345662"/>
                  <a:gd name="connsiteX14" fmla="*/ 89345 w 176048"/>
                  <a:gd name="connsiteY14" fmla="*/ 106204 h 345662"/>
                  <a:gd name="connsiteX15" fmla="*/ 89345 w 176048"/>
                  <a:gd name="connsiteY15" fmla="*/ 263652 h 345662"/>
                  <a:gd name="connsiteX16" fmla="*/ 124492 w 176048"/>
                  <a:gd name="connsiteY16" fmla="*/ 309467 h 345662"/>
                  <a:gd name="connsiteX17" fmla="*/ 156305 w 176048"/>
                  <a:gd name="connsiteY17" fmla="*/ 300514 h 345662"/>
                  <a:gd name="connsiteX18" fmla="*/ 168593 w 176048"/>
                  <a:gd name="connsiteY18" fmla="*/ 304419 h 345662"/>
                  <a:gd name="connsiteX19" fmla="*/ 174688 w 176048"/>
                  <a:gd name="connsiteY19" fmla="*/ 318897 h 345662"/>
                  <a:gd name="connsiteX20" fmla="*/ 170212 w 176048"/>
                  <a:gd name="connsiteY20" fmla="*/ 333375 h 345662"/>
                  <a:gd name="connsiteX21" fmla="*/ 118872 w 176048"/>
                  <a:gd name="connsiteY21" fmla="*/ 345662 h 345662"/>
                  <a:gd name="connsiteX22" fmla="*/ 45720 w 176048"/>
                  <a:gd name="connsiteY22" fmla="*/ 265271 h 345662"/>
                  <a:gd name="connsiteX23" fmla="*/ 45720 w 176048"/>
                  <a:gd name="connsiteY23" fmla="*/ 106108 h 345662"/>
                  <a:gd name="connsiteX24" fmla="*/ 10001 w 176048"/>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8" h="345662">
                    <a:moveTo>
                      <a:pt x="10001" y="106108"/>
                    </a:moveTo>
                    <a:cubicBezTo>
                      <a:pt x="2762" y="106108"/>
                      <a:pt x="0" y="103346"/>
                      <a:pt x="0" y="96107"/>
                    </a:cubicBezTo>
                    <a:lnTo>
                      <a:pt x="0" y="82105"/>
                    </a:lnTo>
                    <a:cubicBezTo>
                      <a:pt x="0" y="74867"/>
                      <a:pt x="2762" y="72009"/>
                      <a:pt x="10001" y="72009"/>
                    </a:cubicBezTo>
                    <a:lnTo>
                      <a:pt x="45720" y="72009"/>
                    </a:lnTo>
                    <a:lnTo>
                      <a:pt x="45720" y="10096"/>
                    </a:lnTo>
                    <a:cubicBezTo>
                      <a:pt x="45720" y="2857"/>
                      <a:pt x="48577" y="0"/>
                      <a:pt x="55816" y="0"/>
                    </a:cubicBezTo>
                    <a:lnTo>
                      <a:pt x="79248" y="0"/>
                    </a:lnTo>
                    <a:cubicBezTo>
                      <a:pt x="86487" y="0"/>
                      <a:pt x="89345" y="2762"/>
                      <a:pt x="89345" y="10096"/>
                    </a:cubicBezTo>
                    <a:lnTo>
                      <a:pt x="89345" y="72104"/>
                    </a:lnTo>
                    <a:lnTo>
                      <a:pt x="165259" y="72104"/>
                    </a:lnTo>
                    <a:cubicBezTo>
                      <a:pt x="172498" y="72104"/>
                      <a:pt x="175355" y="74867"/>
                      <a:pt x="175355" y="82201"/>
                    </a:cubicBezTo>
                    <a:lnTo>
                      <a:pt x="175355" y="96202"/>
                    </a:lnTo>
                    <a:cubicBezTo>
                      <a:pt x="175355" y="103442"/>
                      <a:pt x="172593" y="106204"/>
                      <a:pt x="165259" y="106204"/>
                    </a:cubicBezTo>
                    <a:lnTo>
                      <a:pt x="89345" y="106204"/>
                    </a:lnTo>
                    <a:lnTo>
                      <a:pt x="89345" y="263652"/>
                    </a:lnTo>
                    <a:cubicBezTo>
                      <a:pt x="89345" y="293275"/>
                      <a:pt x="98298" y="309467"/>
                      <a:pt x="124492" y="309467"/>
                    </a:cubicBezTo>
                    <a:cubicBezTo>
                      <a:pt x="136779" y="309467"/>
                      <a:pt x="146875" y="306134"/>
                      <a:pt x="156305" y="300514"/>
                    </a:cubicBezTo>
                    <a:cubicBezTo>
                      <a:pt x="162496" y="297180"/>
                      <a:pt x="165830" y="298228"/>
                      <a:pt x="168593" y="304419"/>
                    </a:cubicBezTo>
                    <a:lnTo>
                      <a:pt x="174688" y="318897"/>
                    </a:lnTo>
                    <a:cubicBezTo>
                      <a:pt x="177546" y="325565"/>
                      <a:pt x="175831" y="330041"/>
                      <a:pt x="170212" y="333375"/>
                    </a:cubicBezTo>
                    <a:cubicBezTo>
                      <a:pt x="154591" y="342328"/>
                      <a:pt x="137255"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7E1DA50-FC90-4046-8F6A-A1F49FE83ED5}"/>
                  </a:ext>
                </a:extLst>
              </p:cNvPr>
              <p:cNvSpPr/>
              <p:nvPr/>
            </p:nvSpPr>
            <p:spPr>
              <a:xfrm>
                <a:off x="6691948" y="3167633"/>
                <a:ext cx="216122" cy="400907"/>
              </a:xfrm>
              <a:custGeom>
                <a:avLst/>
                <a:gdLst>
                  <a:gd name="connsiteX0" fmla="*/ 10096 w 216122"/>
                  <a:gd name="connsiteY0" fmla="*/ 400812 h 400907"/>
                  <a:gd name="connsiteX1" fmla="*/ 0 w 216122"/>
                  <a:gd name="connsiteY1" fmla="*/ 390716 h 400907"/>
                  <a:gd name="connsiteX2" fmla="*/ 0 w 216122"/>
                  <a:gd name="connsiteY2" fmla="*/ 10001 h 400907"/>
                  <a:gd name="connsiteX3" fmla="*/ 10096 w 216122"/>
                  <a:gd name="connsiteY3" fmla="*/ 0 h 400907"/>
                  <a:gd name="connsiteX4" fmla="*/ 33528 w 216122"/>
                  <a:gd name="connsiteY4" fmla="*/ 0 h 400907"/>
                  <a:gd name="connsiteX5" fmla="*/ 43624 w 216122"/>
                  <a:gd name="connsiteY5" fmla="*/ 10001 h 400907"/>
                  <a:gd name="connsiteX6" fmla="*/ 43624 w 216122"/>
                  <a:gd name="connsiteY6" fmla="*/ 162401 h 400907"/>
                  <a:gd name="connsiteX7" fmla="*/ 122872 w 216122"/>
                  <a:gd name="connsiteY7" fmla="*/ 127254 h 400907"/>
                  <a:gd name="connsiteX8" fmla="*/ 216122 w 216122"/>
                  <a:gd name="connsiteY8" fmla="*/ 228886 h 400907"/>
                  <a:gd name="connsiteX9" fmla="*/ 216122 w 216122"/>
                  <a:gd name="connsiteY9" fmla="*/ 390811 h 400907"/>
                  <a:gd name="connsiteX10" fmla="*/ 206026 w 216122"/>
                  <a:gd name="connsiteY10" fmla="*/ 400907 h 400907"/>
                  <a:gd name="connsiteX11" fmla="*/ 182594 w 216122"/>
                  <a:gd name="connsiteY11" fmla="*/ 400907 h 400907"/>
                  <a:gd name="connsiteX12" fmla="*/ 172498 w 216122"/>
                  <a:gd name="connsiteY12" fmla="*/ 390811 h 400907"/>
                  <a:gd name="connsiteX13" fmla="*/ 172498 w 216122"/>
                  <a:gd name="connsiteY13" fmla="*/ 232791 h 400907"/>
                  <a:gd name="connsiteX14" fmla="*/ 114395 w 216122"/>
                  <a:gd name="connsiteY14" fmla="*/ 163544 h 400907"/>
                  <a:gd name="connsiteX15" fmla="*/ 43529 w 216122"/>
                  <a:gd name="connsiteY15" fmla="*/ 199263 h 400907"/>
                  <a:gd name="connsiteX16" fmla="*/ 43529 w 216122"/>
                  <a:gd name="connsiteY16" fmla="*/ 390716 h 400907"/>
                  <a:gd name="connsiteX17" fmla="*/ 33432 w 216122"/>
                  <a:gd name="connsiteY17" fmla="*/ 400812 h 400907"/>
                  <a:gd name="connsiteX18" fmla="*/ 10096 w 216122"/>
                  <a:gd name="connsiteY18" fmla="*/ 400812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2"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162401"/>
                    </a:lnTo>
                    <a:cubicBezTo>
                      <a:pt x="59245" y="143923"/>
                      <a:pt x="83248" y="127254"/>
                      <a:pt x="122872" y="127254"/>
                    </a:cubicBezTo>
                    <a:cubicBezTo>
                      <a:pt x="189833" y="127254"/>
                      <a:pt x="216122" y="174689"/>
                      <a:pt x="216122" y="228886"/>
                    </a:cubicBezTo>
                    <a:lnTo>
                      <a:pt x="216122" y="390811"/>
                    </a:lnTo>
                    <a:cubicBezTo>
                      <a:pt x="216122" y="398050"/>
                      <a:pt x="213360" y="400907"/>
                      <a:pt x="206026" y="400907"/>
                    </a:cubicBezTo>
                    <a:lnTo>
                      <a:pt x="182594" y="400907"/>
                    </a:lnTo>
                    <a:cubicBezTo>
                      <a:pt x="175355" y="400907"/>
                      <a:pt x="172498" y="398145"/>
                      <a:pt x="172498" y="390811"/>
                    </a:cubicBezTo>
                    <a:lnTo>
                      <a:pt x="172498" y="232791"/>
                    </a:lnTo>
                    <a:cubicBezTo>
                      <a:pt x="172498" y="201549"/>
                      <a:pt x="161925" y="163544"/>
                      <a:pt x="114395" y="163544"/>
                    </a:cubicBezTo>
                    <a:cubicBezTo>
                      <a:pt x="90964" y="163544"/>
                      <a:pt x="63055" y="172498"/>
                      <a:pt x="43529" y="199263"/>
                    </a:cubicBezTo>
                    <a:lnTo>
                      <a:pt x="43529" y="390716"/>
                    </a:lnTo>
                    <a:cubicBezTo>
                      <a:pt x="43529" y="397955"/>
                      <a:pt x="40767" y="400812"/>
                      <a:pt x="33432" y="400812"/>
                    </a:cubicBezTo>
                    <a:lnTo>
                      <a:pt x="10096" y="400812"/>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EDA7DE4-6A1B-4A7E-A711-6E64C8A2B21D}"/>
                  </a:ext>
                </a:extLst>
              </p:cNvPr>
              <p:cNvSpPr/>
              <p:nvPr/>
            </p:nvSpPr>
            <p:spPr>
              <a:xfrm>
                <a:off x="6973221" y="3294697"/>
                <a:ext cx="213360" cy="279272"/>
              </a:xfrm>
              <a:custGeom>
                <a:avLst/>
                <a:gdLst>
                  <a:gd name="connsiteX0" fmla="*/ 182594 w 213360"/>
                  <a:gd name="connsiteY0" fmla="*/ 273748 h 279272"/>
                  <a:gd name="connsiteX1" fmla="*/ 172498 w 213360"/>
                  <a:gd name="connsiteY1" fmla="*/ 263652 h 279272"/>
                  <a:gd name="connsiteX2" fmla="*/ 172498 w 213360"/>
                  <a:gd name="connsiteY2" fmla="*/ 239649 h 279272"/>
                  <a:gd name="connsiteX3" fmla="*/ 89345 w 213360"/>
                  <a:gd name="connsiteY3" fmla="*/ 279273 h 279272"/>
                  <a:gd name="connsiteX4" fmla="*/ 0 w 213360"/>
                  <a:gd name="connsiteY4" fmla="*/ 198311 h 279272"/>
                  <a:gd name="connsiteX5" fmla="*/ 106585 w 213360"/>
                  <a:gd name="connsiteY5" fmla="*/ 115633 h 279272"/>
                  <a:gd name="connsiteX6" fmla="*/ 169736 w 213360"/>
                  <a:gd name="connsiteY6" fmla="*/ 126206 h 279272"/>
                  <a:gd name="connsiteX7" fmla="*/ 169736 w 213360"/>
                  <a:gd name="connsiteY7" fmla="*/ 103918 h 279272"/>
                  <a:gd name="connsiteX8" fmla="*/ 106585 w 213360"/>
                  <a:gd name="connsiteY8" fmla="*/ 36862 h 279272"/>
                  <a:gd name="connsiteX9" fmla="*/ 36766 w 213360"/>
                  <a:gd name="connsiteY9" fmla="*/ 59246 h 279272"/>
                  <a:gd name="connsiteX10" fmla="*/ 22860 w 213360"/>
                  <a:gd name="connsiteY10" fmla="*/ 56959 h 279272"/>
                  <a:gd name="connsiteX11" fmla="*/ 13907 w 213360"/>
                  <a:gd name="connsiteY11" fmla="*/ 44101 h 279272"/>
                  <a:gd name="connsiteX12" fmla="*/ 16193 w 213360"/>
                  <a:gd name="connsiteY12" fmla="*/ 29623 h 279272"/>
                  <a:gd name="connsiteX13" fmla="*/ 110585 w 213360"/>
                  <a:gd name="connsiteY13" fmla="*/ 0 h 279272"/>
                  <a:gd name="connsiteX14" fmla="*/ 213360 w 213360"/>
                  <a:gd name="connsiteY14" fmla="*/ 97155 h 279272"/>
                  <a:gd name="connsiteX15" fmla="*/ 213360 w 213360"/>
                  <a:gd name="connsiteY15" fmla="*/ 263557 h 279272"/>
                  <a:gd name="connsiteX16" fmla="*/ 203264 w 213360"/>
                  <a:gd name="connsiteY16" fmla="*/ 273653 h 279272"/>
                  <a:gd name="connsiteX17" fmla="*/ 182594 w 213360"/>
                  <a:gd name="connsiteY17" fmla="*/ 273653 h 279272"/>
                  <a:gd name="connsiteX18" fmla="*/ 169736 w 213360"/>
                  <a:gd name="connsiteY18" fmla="*/ 205645 h 279272"/>
                  <a:gd name="connsiteX19" fmla="*/ 169736 w 213360"/>
                  <a:gd name="connsiteY19" fmla="*/ 158210 h 279272"/>
                  <a:gd name="connsiteX20" fmla="*/ 112205 w 213360"/>
                  <a:gd name="connsiteY20" fmla="*/ 149257 h 279272"/>
                  <a:gd name="connsiteX21" fmla="*/ 44101 w 213360"/>
                  <a:gd name="connsiteY21" fmla="*/ 197263 h 279272"/>
                  <a:gd name="connsiteX22" fmla="*/ 96584 w 213360"/>
                  <a:gd name="connsiteY22" fmla="*/ 244126 h 279272"/>
                  <a:gd name="connsiteX23" fmla="*/ 169736 w 213360"/>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360" h="279272">
                    <a:moveTo>
                      <a:pt x="182594" y="273748"/>
                    </a:moveTo>
                    <a:cubicBezTo>
                      <a:pt x="175356" y="273748"/>
                      <a:pt x="172498" y="270986"/>
                      <a:pt x="172498" y="263652"/>
                    </a:cubicBezTo>
                    <a:lnTo>
                      <a:pt x="172498" y="239649"/>
                    </a:lnTo>
                    <a:cubicBezTo>
                      <a:pt x="157925" y="258604"/>
                      <a:pt x="134017" y="279273"/>
                      <a:pt x="89345" y="279273"/>
                    </a:cubicBezTo>
                    <a:cubicBezTo>
                      <a:pt x="31242" y="279273"/>
                      <a:pt x="0" y="244697"/>
                      <a:pt x="0" y="198311"/>
                    </a:cubicBezTo>
                    <a:cubicBezTo>
                      <a:pt x="0" y="151448"/>
                      <a:pt x="32957" y="115633"/>
                      <a:pt x="106585" y="115633"/>
                    </a:cubicBezTo>
                    <a:cubicBezTo>
                      <a:pt x="132874" y="115633"/>
                      <a:pt x="155162" y="120110"/>
                      <a:pt x="169736" y="126206"/>
                    </a:cubicBezTo>
                    <a:lnTo>
                      <a:pt x="169736" y="103918"/>
                    </a:lnTo>
                    <a:cubicBezTo>
                      <a:pt x="169736" y="70961"/>
                      <a:pt x="159639" y="36862"/>
                      <a:pt x="106585" y="36862"/>
                    </a:cubicBezTo>
                    <a:cubicBezTo>
                      <a:pt x="82010" y="36862"/>
                      <a:pt x="55816" y="44101"/>
                      <a:pt x="36766" y="59246"/>
                    </a:cubicBezTo>
                    <a:cubicBezTo>
                      <a:pt x="30671" y="63722"/>
                      <a:pt x="27241" y="63151"/>
                      <a:pt x="22860" y="56959"/>
                    </a:cubicBezTo>
                    <a:lnTo>
                      <a:pt x="13907" y="44101"/>
                    </a:lnTo>
                    <a:cubicBezTo>
                      <a:pt x="10573" y="38576"/>
                      <a:pt x="11144" y="33528"/>
                      <a:pt x="16193" y="29623"/>
                    </a:cubicBezTo>
                    <a:cubicBezTo>
                      <a:pt x="39053" y="10668"/>
                      <a:pt x="73152" y="0"/>
                      <a:pt x="110585" y="0"/>
                    </a:cubicBezTo>
                    <a:cubicBezTo>
                      <a:pt x="183166" y="0"/>
                      <a:pt x="213360" y="39624"/>
                      <a:pt x="213360" y="97155"/>
                    </a:cubicBezTo>
                    <a:lnTo>
                      <a:pt x="213360" y="263557"/>
                    </a:lnTo>
                    <a:cubicBezTo>
                      <a:pt x="213360" y="270796"/>
                      <a:pt x="210503" y="273653"/>
                      <a:pt x="203264" y="273653"/>
                    </a:cubicBezTo>
                    <a:lnTo>
                      <a:pt x="182594" y="273653"/>
                    </a:lnTo>
                    <a:close/>
                    <a:moveTo>
                      <a:pt x="169736" y="205645"/>
                    </a:moveTo>
                    <a:lnTo>
                      <a:pt x="169736" y="158210"/>
                    </a:lnTo>
                    <a:cubicBezTo>
                      <a:pt x="155162" y="151543"/>
                      <a:pt x="128968" y="149257"/>
                      <a:pt x="112205" y="149257"/>
                    </a:cubicBezTo>
                    <a:cubicBezTo>
                      <a:pt x="61913" y="149257"/>
                      <a:pt x="44101" y="169354"/>
                      <a:pt x="44101" y="197263"/>
                    </a:cubicBezTo>
                    <a:cubicBezTo>
                      <a:pt x="44101" y="219551"/>
                      <a:pt x="55245" y="244126"/>
                      <a:pt x="96584" y="244126"/>
                    </a:cubicBezTo>
                    <a:cubicBezTo>
                      <a:pt x="124492" y="244221"/>
                      <a:pt x="150781" y="232981"/>
                      <a:pt x="169736" y="205645"/>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D0770C1-C595-4208-ABA6-A6E328A53740}"/>
                  </a:ext>
                </a:extLst>
              </p:cNvPr>
              <p:cNvSpPr/>
              <p:nvPr/>
            </p:nvSpPr>
            <p:spPr>
              <a:xfrm>
                <a:off x="7234491" y="3228403"/>
                <a:ext cx="176049" cy="345662"/>
              </a:xfrm>
              <a:custGeom>
                <a:avLst/>
                <a:gdLst>
                  <a:gd name="connsiteX0" fmla="*/ 10001 w 176049"/>
                  <a:gd name="connsiteY0" fmla="*/ 106108 h 345662"/>
                  <a:gd name="connsiteX1" fmla="*/ 0 w 176049"/>
                  <a:gd name="connsiteY1" fmla="*/ 96107 h 345662"/>
                  <a:gd name="connsiteX2" fmla="*/ 0 w 176049"/>
                  <a:gd name="connsiteY2" fmla="*/ 82105 h 345662"/>
                  <a:gd name="connsiteX3" fmla="*/ 10001 w 176049"/>
                  <a:gd name="connsiteY3" fmla="*/ 72009 h 345662"/>
                  <a:gd name="connsiteX4" fmla="*/ 45720 w 176049"/>
                  <a:gd name="connsiteY4" fmla="*/ 72009 h 345662"/>
                  <a:gd name="connsiteX5" fmla="*/ 45720 w 176049"/>
                  <a:gd name="connsiteY5" fmla="*/ 10096 h 345662"/>
                  <a:gd name="connsiteX6" fmla="*/ 55816 w 176049"/>
                  <a:gd name="connsiteY6" fmla="*/ 0 h 345662"/>
                  <a:gd name="connsiteX7" fmla="*/ 79248 w 176049"/>
                  <a:gd name="connsiteY7" fmla="*/ 0 h 345662"/>
                  <a:gd name="connsiteX8" fmla="*/ 89345 w 176049"/>
                  <a:gd name="connsiteY8" fmla="*/ 10096 h 345662"/>
                  <a:gd name="connsiteX9" fmla="*/ 89345 w 176049"/>
                  <a:gd name="connsiteY9" fmla="*/ 72104 h 345662"/>
                  <a:gd name="connsiteX10" fmla="*/ 165259 w 176049"/>
                  <a:gd name="connsiteY10" fmla="*/ 72104 h 345662"/>
                  <a:gd name="connsiteX11" fmla="*/ 175356 w 176049"/>
                  <a:gd name="connsiteY11" fmla="*/ 82201 h 345662"/>
                  <a:gd name="connsiteX12" fmla="*/ 175356 w 176049"/>
                  <a:gd name="connsiteY12" fmla="*/ 96202 h 345662"/>
                  <a:gd name="connsiteX13" fmla="*/ 165259 w 176049"/>
                  <a:gd name="connsiteY13" fmla="*/ 106204 h 345662"/>
                  <a:gd name="connsiteX14" fmla="*/ 89345 w 176049"/>
                  <a:gd name="connsiteY14" fmla="*/ 106204 h 345662"/>
                  <a:gd name="connsiteX15" fmla="*/ 89345 w 176049"/>
                  <a:gd name="connsiteY15" fmla="*/ 263652 h 345662"/>
                  <a:gd name="connsiteX16" fmla="*/ 124492 w 176049"/>
                  <a:gd name="connsiteY16" fmla="*/ 309467 h 345662"/>
                  <a:gd name="connsiteX17" fmla="*/ 156306 w 176049"/>
                  <a:gd name="connsiteY17" fmla="*/ 300514 h 345662"/>
                  <a:gd name="connsiteX18" fmla="*/ 168593 w 176049"/>
                  <a:gd name="connsiteY18" fmla="*/ 304419 h 345662"/>
                  <a:gd name="connsiteX19" fmla="*/ 174689 w 176049"/>
                  <a:gd name="connsiteY19" fmla="*/ 318897 h 345662"/>
                  <a:gd name="connsiteX20" fmla="*/ 170212 w 176049"/>
                  <a:gd name="connsiteY20" fmla="*/ 333375 h 345662"/>
                  <a:gd name="connsiteX21" fmla="*/ 118872 w 176049"/>
                  <a:gd name="connsiteY21" fmla="*/ 345662 h 345662"/>
                  <a:gd name="connsiteX22" fmla="*/ 45720 w 176049"/>
                  <a:gd name="connsiteY22" fmla="*/ 265271 h 345662"/>
                  <a:gd name="connsiteX23" fmla="*/ 45720 w 176049"/>
                  <a:gd name="connsiteY23" fmla="*/ 106108 h 345662"/>
                  <a:gd name="connsiteX24" fmla="*/ 10001 w 176049"/>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9" h="345662">
                    <a:moveTo>
                      <a:pt x="10001" y="106108"/>
                    </a:moveTo>
                    <a:cubicBezTo>
                      <a:pt x="2763" y="106108"/>
                      <a:pt x="0" y="103346"/>
                      <a:pt x="0" y="96107"/>
                    </a:cubicBezTo>
                    <a:lnTo>
                      <a:pt x="0" y="82105"/>
                    </a:lnTo>
                    <a:cubicBezTo>
                      <a:pt x="0" y="74867"/>
                      <a:pt x="2763" y="72009"/>
                      <a:pt x="10001" y="72009"/>
                    </a:cubicBezTo>
                    <a:lnTo>
                      <a:pt x="45720" y="72009"/>
                    </a:lnTo>
                    <a:lnTo>
                      <a:pt x="45720" y="10096"/>
                    </a:lnTo>
                    <a:cubicBezTo>
                      <a:pt x="45720" y="2857"/>
                      <a:pt x="48578" y="0"/>
                      <a:pt x="55816" y="0"/>
                    </a:cubicBezTo>
                    <a:lnTo>
                      <a:pt x="79248" y="0"/>
                    </a:lnTo>
                    <a:cubicBezTo>
                      <a:pt x="86487" y="0"/>
                      <a:pt x="89345" y="2762"/>
                      <a:pt x="89345" y="10096"/>
                    </a:cubicBezTo>
                    <a:lnTo>
                      <a:pt x="89345" y="72104"/>
                    </a:lnTo>
                    <a:lnTo>
                      <a:pt x="165259" y="72104"/>
                    </a:lnTo>
                    <a:cubicBezTo>
                      <a:pt x="172498" y="72104"/>
                      <a:pt x="175356" y="74867"/>
                      <a:pt x="175356" y="82201"/>
                    </a:cubicBezTo>
                    <a:lnTo>
                      <a:pt x="175356" y="96202"/>
                    </a:lnTo>
                    <a:cubicBezTo>
                      <a:pt x="175356" y="103442"/>
                      <a:pt x="172593" y="106204"/>
                      <a:pt x="165259" y="106204"/>
                    </a:cubicBezTo>
                    <a:lnTo>
                      <a:pt x="89345" y="106204"/>
                    </a:lnTo>
                    <a:lnTo>
                      <a:pt x="89345" y="263652"/>
                    </a:lnTo>
                    <a:cubicBezTo>
                      <a:pt x="89345" y="293275"/>
                      <a:pt x="98298" y="309467"/>
                      <a:pt x="124492" y="309467"/>
                    </a:cubicBezTo>
                    <a:cubicBezTo>
                      <a:pt x="136779" y="309467"/>
                      <a:pt x="146876" y="306134"/>
                      <a:pt x="156306" y="300514"/>
                    </a:cubicBezTo>
                    <a:cubicBezTo>
                      <a:pt x="162496" y="297180"/>
                      <a:pt x="165831" y="298228"/>
                      <a:pt x="168593" y="304419"/>
                    </a:cubicBezTo>
                    <a:lnTo>
                      <a:pt x="174689" y="318897"/>
                    </a:lnTo>
                    <a:cubicBezTo>
                      <a:pt x="177546" y="325565"/>
                      <a:pt x="175832" y="330041"/>
                      <a:pt x="170212" y="333375"/>
                    </a:cubicBezTo>
                    <a:cubicBezTo>
                      <a:pt x="154591" y="342328"/>
                      <a:pt x="137256"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544DC65-BD28-420E-ABB8-529967970C39}"/>
                  </a:ext>
                </a:extLst>
              </p:cNvPr>
              <p:cNvSpPr/>
              <p:nvPr/>
            </p:nvSpPr>
            <p:spPr>
              <a:xfrm>
                <a:off x="7552376" y="3300412"/>
                <a:ext cx="384644" cy="268033"/>
              </a:xfrm>
              <a:custGeom>
                <a:avLst/>
                <a:gdLst>
                  <a:gd name="connsiteX0" fmla="*/ 93976 w 384644"/>
                  <a:gd name="connsiteY0" fmla="*/ 268034 h 268033"/>
                  <a:gd name="connsiteX1" fmla="*/ 79499 w 384644"/>
                  <a:gd name="connsiteY1" fmla="*/ 259080 h 268033"/>
                  <a:gd name="connsiteX2" fmla="*/ 251 w 384644"/>
                  <a:gd name="connsiteY2" fmla="*/ 10096 h 268033"/>
                  <a:gd name="connsiteX3" fmla="*/ 8633 w 384644"/>
                  <a:gd name="connsiteY3" fmla="*/ 0 h 268033"/>
                  <a:gd name="connsiteX4" fmla="*/ 32635 w 384644"/>
                  <a:gd name="connsiteY4" fmla="*/ 0 h 268033"/>
                  <a:gd name="connsiteX5" fmla="*/ 44351 w 384644"/>
                  <a:gd name="connsiteY5" fmla="*/ 10096 h 268033"/>
                  <a:gd name="connsiteX6" fmla="*/ 105788 w 384644"/>
                  <a:gd name="connsiteY6" fmla="*/ 224504 h 268033"/>
                  <a:gd name="connsiteX7" fmla="*/ 171129 w 384644"/>
                  <a:gd name="connsiteY7" fmla="*/ 10096 h 268033"/>
                  <a:gd name="connsiteX8" fmla="*/ 182845 w 384644"/>
                  <a:gd name="connsiteY8" fmla="*/ 0 h 268033"/>
                  <a:gd name="connsiteX9" fmla="*/ 201799 w 384644"/>
                  <a:gd name="connsiteY9" fmla="*/ 0 h 268033"/>
                  <a:gd name="connsiteX10" fmla="*/ 213515 w 384644"/>
                  <a:gd name="connsiteY10" fmla="*/ 10096 h 268033"/>
                  <a:gd name="connsiteX11" fmla="*/ 279428 w 384644"/>
                  <a:gd name="connsiteY11" fmla="*/ 224504 h 268033"/>
                  <a:gd name="connsiteX12" fmla="*/ 340865 w 384644"/>
                  <a:gd name="connsiteY12" fmla="*/ 10096 h 268033"/>
                  <a:gd name="connsiteX13" fmla="*/ 352580 w 384644"/>
                  <a:gd name="connsiteY13" fmla="*/ 0 h 268033"/>
                  <a:gd name="connsiteX14" fmla="*/ 376012 w 384644"/>
                  <a:gd name="connsiteY14" fmla="*/ 0 h 268033"/>
                  <a:gd name="connsiteX15" fmla="*/ 384394 w 384644"/>
                  <a:gd name="connsiteY15" fmla="*/ 10096 h 268033"/>
                  <a:gd name="connsiteX16" fmla="*/ 305622 w 384644"/>
                  <a:gd name="connsiteY16" fmla="*/ 259080 h 268033"/>
                  <a:gd name="connsiteX17" fmla="*/ 291144 w 384644"/>
                  <a:gd name="connsiteY17" fmla="*/ 268034 h 268033"/>
                  <a:gd name="connsiteX18" fmla="*/ 269237 w 384644"/>
                  <a:gd name="connsiteY18" fmla="*/ 268034 h 268033"/>
                  <a:gd name="connsiteX19" fmla="*/ 255235 w 384644"/>
                  <a:gd name="connsiteY19" fmla="*/ 259080 h 268033"/>
                  <a:gd name="connsiteX20" fmla="*/ 192084 w 384644"/>
                  <a:gd name="connsiteY20" fmla="*/ 65913 h 268033"/>
                  <a:gd name="connsiteX21" fmla="*/ 129600 w 384644"/>
                  <a:gd name="connsiteY21" fmla="*/ 258509 h 268033"/>
                  <a:gd name="connsiteX22" fmla="*/ 115694 w 384644"/>
                  <a:gd name="connsiteY22" fmla="*/ 268034 h 268033"/>
                  <a:gd name="connsiteX23" fmla="*/ 93976 w 3846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644" h="268033">
                    <a:moveTo>
                      <a:pt x="93976" y="268034"/>
                    </a:moveTo>
                    <a:cubicBezTo>
                      <a:pt x="86738" y="268034"/>
                      <a:pt x="82832" y="265271"/>
                      <a:pt x="79499" y="259080"/>
                    </a:cubicBezTo>
                    <a:cubicBezTo>
                      <a:pt x="51019" y="197644"/>
                      <a:pt x="16443" y="96583"/>
                      <a:pt x="251" y="10096"/>
                    </a:cubicBezTo>
                    <a:cubicBezTo>
                      <a:pt x="-892" y="3334"/>
                      <a:pt x="1870" y="0"/>
                      <a:pt x="8633" y="0"/>
                    </a:cubicBezTo>
                    <a:lnTo>
                      <a:pt x="32635" y="0"/>
                    </a:lnTo>
                    <a:cubicBezTo>
                      <a:pt x="39874" y="0"/>
                      <a:pt x="43304" y="2762"/>
                      <a:pt x="44351" y="10096"/>
                    </a:cubicBezTo>
                    <a:cubicBezTo>
                      <a:pt x="57210" y="82677"/>
                      <a:pt x="82832" y="169736"/>
                      <a:pt x="105788" y="224504"/>
                    </a:cubicBezTo>
                    <a:cubicBezTo>
                      <a:pt x="130933" y="169831"/>
                      <a:pt x="158270" y="82677"/>
                      <a:pt x="171129" y="10096"/>
                    </a:cubicBezTo>
                    <a:cubicBezTo>
                      <a:pt x="172272" y="2858"/>
                      <a:pt x="175606" y="0"/>
                      <a:pt x="182845" y="0"/>
                    </a:cubicBezTo>
                    <a:lnTo>
                      <a:pt x="201799" y="0"/>
                    </a:lnTo>
                    <a:cubicBezTo>
                      <a:pt x="209038" y="0"/>
                      <a:pt x="212373" y="2762"/>
                      <a:pt x="213515" y="10096"/>
                    </a:cubicBezTo>
                    <a:cubicBezTo>
                      <a:pt x="226945" y="82677"/>
                      <a:pt x="254282" y="169736"/>
                      <a:pt x="279428" y="224504"/>
                    </a:cubicBezTo>
                    <a:cubicBezTo>
                      <a:pt x="302288" y="169831"/>
                      <a:pt x="328006" y="82677"/>
                      <a:pt x="340865" y="10096"/>
                    </a:cubicBezTo>
                    <a:cubicBezTo>
                      <a:pt x="342008" y="2858"/>
                      <a:pt x="345341" y="0"/>
                      <a:pt x="352580" y="0"/>
                    </a:cubicBezTo>
                    <a:lnTo>
                      <a:pt x="376012" y="0"/>
                    </a:lnTo>
                    <a:cubicBezTo>
                      <a:pt x="382774" y="0"/>
                      <a:pt x="385537" y="3334"/>
                      <a:pt x="384394" y="10096"/>
                    </a:cubicBezTo>
                    <a:cubicBezTo>
                      <a:pt x="368773" y="96583"/>
                      <a:pt x="334197" y="197072"/>
                      <a:pt x="305622" y="259080"/>
                    </a:cubicBezTo>
                    <a:cubicBezTo>
                      <a:pt x="302288" y="265271"/>
                      <a:pt x="298383" y="268034"/>
                      <a:pt x="291144" y="268034"/>
                    </a:cubicBezTo>
                    <a:lnTo>
                      <a:pt x="269237" y="268034"/>
                    </a:lnTo>
                    <a:cubicBezTo>
                      <a:pt x="261997"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694" y="268034"/>
                    </a:cubicBezTo>
                    <a:lnTo>
                      <a:pt x="93976" y="268034"/>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10A2C75-2CE3-413A-B20E-2ADCBCD9B4E7}"/>
                  </a:ext>
                </a:extLst>
              </p:cNvPr>
              <p:cNvSpPr/>
              <p:nvPr/>
            </p:nvSpPr>
            <p:spPr>
              <a:xfrm>
                <a:off x="7972298" y="3294887"/>
                <a:ext cx="246697" cy="279177"/>
              </a:xfrm>
              <a:custGeom>
                <a:avLst/>
                <a:gdLst>
                  <a:gd name="connsiteX0" fmla="*/ 123349 w 246697"/>
                  <a:gd name="connsiteY0" fmla="*/ 279178 h 279177"/>
                  <a:gd name="connsiteX1" fmla="*/ 0 w 246697"/>
                  <a:gd name="connsiteY1" fmla="*/ 139637 h 279177"/>
                  <a:gd name="connsiteX2" fmla="*/ 123349 w 246697"/>
                  <a:gd name="connsiteY2" fmla="*/ 0 h 279177"/>
                  <a:gd name="connsiteX3" fmla="*/ 246697 w 246697"/>
                  <a:gd name="connsiteY3" fmla="*/ 139637 h 279177"/>
                  <a:gd name="connsiteX4" fmla="*/ 123349 w 246697"/>
                  <a:gd name="connsiteY4" fmla="*/ 279178 h 279177"/>
                  <a:gd name="connsiteX5" fmla="*/ 123349 w 246697"/>
                  <a:gd name="connsiteY5" fmla="*/ 244507 h 279177"/>
                  <a:gd name="connsiteX6" fmla="*/ 201453 w 246697"/>
                  <a:gd name="connsiteY6" fmla="*/ 139541 h 279177"/>
                  <a:gd name="connsiteX7" fmla="*/ 123349 w 246697"/>
                  <a:gd name="connsiteY7" fmla="*/ 34576 h 279177"/>
                  <a:gd name="connsiteX8" fmla="*/ 45244 w 246697"/>
                  <a:gd name="connsiteY8" fmla="*/ 139541 h 279177"/>
                  <a:gd name="connsiteX9" fmla="*/ 123349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9" y="279178"/>
                    </a:moveTo>
                    <a:cubicBezTo>
                      <a:pt x="35719" y="279178"/>
                      <a:pt x="0" y="211646"/>
                      <a:pt x="0" y="139637"/>
                    </a:cubicBezTo>
                    <a:cubicBezTo>
                      <a:pt x="0" y="67627"/>
                      <a:pt x="37433" y="0"/>
                      <a:pt x="123349" y="0"/>
                    </a:cubicBezTo>
                    <a:cubicBezTo>
                      <a:pt x="210978" y="0"/>
                      <a:pt x="246697" y="67532"/>
                      <a:pt x="246697" y="139637"/>
                    </a:cubicBezTo>
                    <a:cubicBezTo>
                      <a:pt x="246697" y="211550"/>
                      <a:pt x="209264" y="279178"/>
                      <a:pt x="123349" y="279178"/>
                    </a:cubicBezTo>
                    <a:close/>
                    <a:moveTo>
                      <a:pt x="123349" y="244507"/>
                    </a:moveTo>
                    <a:cubicBezTo>
                      <a:pt x="179165" y="244507"/>
                      <a:pt x="201453" y="194786"/>
                      <a:pt x="201453" y="139541"/>
                    </a:cubicBezTo>
                    <a:cubicBezTo>
                      <a:pt x="201453" y="84296"/>
                      <a:pt x="179165" y="34576"/>
                      <a:pt x="123349" y="34576"/>
                    </a:cubicBezTo>
                    <a:cubicBezTo>
                      <a:pt x="67532" y="34576"/>
                      <a:pt x="45244" y="84296"/>
                      <a:pt x="45244" y="139541"/>
                    </a:cubicBezTo>
                    <a:cubicBezTo>
                      <a:pt x="45148" y="194881"/>
                      <a:pt x="67532" y="244507"/>
                      <a:pt x="123349" y="244507"/>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824209F-4644-45FB-B8F0-BD54E6636602}"/>
                  </a:ext>
                </a:extLst>
              </p:cNvPr>
              <p:cNvSpPr/>
              <p:nvPr/>
            </p:nvSpPr>
            <p:spPr>
              <a:xfrm>
                <a:off x="8283670" y="3294887"/>
                <a:ext cx="147902" cy="273653"/>
              </a:xfrm>
              <a:custGeom>
                <a:avLst/>
                <a:gdLst>
                  <a:gd name="connsiteX0" fmla="*/ 10096 w 147902"/>
                  <a:gd name="connsiteY0" fmla="*/ 273558 h 273653"/>
                  <a:gd name="connsiteX1" fmla="*/ 0 w 147902"/>
                  <a:gd name="connsiteY1" fmla="*/ 263462 h 273653"/>
                  <a:gd name="connsiteX2" fmla="*/ 0 w 147902"/>
                  <a:gd name="connsiteY2" fmla="*/ 15621 h 273653"/>
                  <a:gd name="connsiteX3" fmla="*/ 10096 w 147902"/>
                  <a:gd name="connsiteY3" fmla="*/ 5525 h 273653"/>
                  <a:gd name="connsiteX4" fmla="*/ 30766 w 147902"/>
                  <a:gd name="connsiteY4" fmla="*/ 5525 h 273653"/>
                  <a:gd name="connsiteX5" fmla="*/ 40862 w 147902"/>
                  <a:gd name="connsiteY5" fmla="*/ 15621 h 273653"/>
                  <a:gd name="connsiteX6" fmla="*/ 40862 w 147902"/>
                  <a:gd name="connsiteY6" fmla="*/ 40767 h 273653"/>
                  <a:gd name="connsiteX7" fmla="*/ 116777 w 147902"/>
                  <a:gd name="connsiteY7" fmla="*/ 0 h 273653"/>
                  <a:gd name="connsiteX8" fmla="*/ 140208 w 147902"/>
                  <a:gd name="connsiteY8" fmla="*/ 2858 h 273653"/>
                  <a:gd name="connsiteX9" fmla="*/ 147447 w 147902"/>
                  <a:gd name="connsiteY9" fmla="*/ 15145 h 273653"/>
                  <a:gd name="connsiteX10" fmla="*/ 142970 w 147902"/>
                  <a:gd name="connsiteY10" fmla="*/ 35814 h 273653"/>
                  <a:gd name="connsiteX11" fmla="*/ 131254 w 147902"/>
                  <a:gd name="connsiteY11" fmla="*/ 43053 h 273653"/>
                  <a:gd name="connsiteX12" fmla="*/ 107823 w 147902"/>
                  <a:gd name="connsiteY12" fmla="*/ 39719 h 273653"/>
                  <a:gd name="connsiteX13" fmla="*/ 43625 w 147902"/>
                  <a:gd name="connsiteY13" fmla="*/ 72104 h 273653"/>
                  <a:gd name="connsiteX14" fmla="*/ 43625 w 147902"/>
                  <a:gd name="connsiteY14" fmla="*/ 263557 h 273653"/>
                  <a:gd name="connsiteX15" fmla="*/ 33528 w 147902"/>
                  <a:gd name="connsiteY15" fmla="*/ 273653 h 273653"/>
                  <a:gd name="connsiteX16" fmla="*/ 10096 w 147902"/>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02"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7" y="0"/>
                    </a:cubicBezTo>
                    <a:cubicBezTo>
                      <a:pt x="124016" y="0"/>
                      <a:pt x="132397" y="572"/>
                      <a:pt x="140208" y="2858"/>
                    </a:cubicBezTo>
                    <a:cubicBezTo>
                      <a:pt x="146304" y="4477"/>
                      <a:pt x="149066" y="8954"/>
                      <a:pt x="147447" y="15145"/>
                    </a:cubicBezTo>
                    <a:lnTo>
                      <a:pt x="142970" y="35814"/>
                    </a:lnTo>
                    <a:cubicBezTo>
                      <a:pt x="141256" y="43053"/>
                      <a:pt x="138493" y="44768"/>
                      <a:pt x="131254" y="43053"/>
                    </a:cubicBezTo>
                    <a:cubicBezTo>
                      <a:pt x="123444" y="40767"/>
                      <a:pt x="115634" y="39719"/>
                      <a:pt x="107823" y="39719"/>
                    </a:cubicBezTo>
                    <a:cubicBezTo>
                      <a:pt x="86582" y="39719"/>
                      <a:pt x="60960" y="48101"/>
                      <a:pt x="43625" y="72104"/>
                    </a:cubicBezTo>
                    <a:lnTo>
                      <a:pt x="43625" y="263557"/>
                    </a:lnTo>
                    <a:cubicBezTo>
                      <a:pt x="43625"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5A5A6C0-B92D-4FEC-9896-6AFECFE62D19}"/>
                  </a:ext>
                </a:extLst>
              </p:cNvPr>
              <p:cNvSpPr/>
              <p:nvPr/>
            </p:nvSpPr>
            <p:spPr>
              <a:xfrm>
                <a:off x="8478361" y="3167633"/>
                <a:ext cx="214021" cy="400907"/>
              </a:xfrm>
              <a:custGeom>
                <a:avLst/>
                <a:gdLst>
                  <a:gd name="connsiteX0" fmla="*/ 180404 w 214021"/>
                  <a:gd name="connsiteY0" fmla="*/ 400812 h 400907"/>
                  <a:gd name="connsiteX1" fmla="*/ 165925 w 214021"/>
                  <a:gd name="connsiteY1" fmla="*/ 391859 h 400907"/>
                  <a:gd name="connsiteX2" fmla="*/ 76581 w 214021"/>
                  <a:gd name="connsiteY2" fmla="*/ 271844 h 400907"/>
                  <a:gd name="connsiteX3" fmla="*/ 43625 w 214021"/>
                  <a:gd name="connsiteY3" fmla="*/ 295275 h 400907"/>
                  <a:gd name="connsiteX4" fmla="*/ 43625 w 214021"/>
                  <a:gd name="connsiteY4" fmla="*/ 390716 h 400907"/>
                  <a:gd name="connsiteX5" fmla="*/ 33528 w 214021"/>
                  <a:gd name="connsiteY5" fmla="*/ 400812 h 400907"/>
                  <a:gd name="connsiteX6" fmla="*/ 10096 w 214021"/>
                  <a:gd name="connsiteY6" fmla="*/ 400812 h 400907"/>
                  <a:gd name="connsiteX7" fmla="*/ 0 w 214021"/>
                  <a:gd name="connsiteY7" fmla="*/ 390716 h 400907"/>
                  <a:gd name="connsiteX8" fmla="*/ 0 w 214021"/>
                  <a:gd name="connsiteY8" fmla="*/ 10001 h 400907"/>
                  <a:gd name="connsiteX9" fmla="*/ 10096 w 214021"/>
                  <a:gd name="connsiteY9" fmla="*/ 0 h 400907"/>
                  <a:gd name="connsiteX10" fmla="*/ 33528 w 214021"/>
                  <a:gd name="connsiteY10" fmla="*/ 0 h 400907"/>
                  <a:gd name="connsiteX11" fmla="*/ 43625 w 214021"/>
                  <a:gd name="connsiteY11" fmla="*/ 10001 h 400907"/>
                  <a:gd name="connsiteX12" fmla="*/ 43625 w 214021"/>
                  <a:gd name="connsiteY12" fmla="*/ 253460 h 400907"/>
                  <a:gd name="connsiteX13" fmla="*/ 151352 w 214021"/>
                  <a:gd name="connsiteY13" fmla="*/ 141256 h 400907"/>
                  <a:gd name="connsiteX14" fmla="*/ 167544 w 214021"/>
                  <a:gd name="connsiteY14" fmla="*/ 132874 h 400907"/>
                  <a:gd name="connsiteX15" fmla="*/ 194881 w 214021"/>
                  <a:gd name="connsiteY15" fmla="*/ 132874 h 400907"/>
                  <a:gd name="connsiteX16" fmla="*/ 199358 w 214021"/>
                  <a:gd name="connsiteY16" fmla="*/ 141256 h 400907"/>
                  <a:gd name="connsiteX17" fmla="*/ 105537 w 214021"/>
                  <a:gd name="connsiteY17" fmla="*/ 248412 h 400907"/>
                  <a:gd name="connsiteX18" fmla="*/ 212693 w 214021"/>
                  <a:gd name="connsiteY18" fmla="*/ 391954 h 400907"/>
                  <a:gd name="connsiteX19" fmla="*/ 207169 w 214021"/>
                  <a:gd name="connsiteY19" fmla="*/ 400907 h 400907"/>
                  <a:gd name="connsiteX20" fmla="*/ 180404 w 214021"/>
                  <a:gd name="connsiteY20"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021" h="400907">
                    <a:moveTo>
                      <a:pt x="180404" y="400812"/>
                    </a:moveTo>
                    <a:cubicBezTo>
                      <a:pt x="173164" y="400812"/>
                      <a:pt x="169259" y="398526"/>
                      <a:pt x="165925" y="391859"/>
                    </a:cubicBezTo>
                    <a:cubicBezTo>
                      <a:pt x="144685" y="352806"/>
                      <a:pt x="111728" y="305276"/>
                      <a:pt x="76581" y="271844"/>
                    </a:cubicBezTo>
                    <a:cubicBezTo>
                      <a:pt x="65913" y="280226"/>
                      <a:pt x="54769" y="288036"/>
                      <a:pt x="43625" y="295275"/>
                    </a:cubicBezTo>
                    <a:lnTo>
                      <a:pt x="43625" y="390716"/>
                    </a:lnTo>
                    <a:cubicBezTo>
                      <a:pt x="43625" y="397955"/>
                      <a:pt x="40862" y="400812"/>
                      <a:pt x="33528" y="400812"/>
                    </a:cubicBezTo>
                    <a:lnTo>
                      <a:pt x="10096" y="400812"/>
                    </a:lnTo>
                    <a:cubicBezTo>
                      <a:pt x="2857" y="400812"/>
                      <a:pt x="0" y="398050"/>
                      <a:pt x="0" y="390716"/>
                    </a:cubicBezTo>
                    <a:lnTo>
                      <a:pt x="0" y="10001"/>
                    </a:lnTo>
                    <a:cubicBezTo>
                      <a:pt x="0" y="2762"/>
                      <a:pt x="2762" y="0"/>
                      <a:pt x="10096" y="0"/>
                    </a:cubicBezTo>
                    <a:lnTo>
                      <a:pt x="33528" y="0"/>
                    </a:lnTo>
                    <a:cubicBezTo>
                      <a:pt x="40767" y="0"/>
                      <a:pt x="43625" y="2762"/>
                      <a:pt x="43625" y="10001"/>
                    </a:cubicBezTo>
                    <a:lnTo>
                      <a:pt x="43625" y="253460"/>
                    </a:lnTo>
                    <a:cubicBezTo>
                      <a:pt x="84391" y="224409"/>
                      <a:pt x="127349" y="176975"/>
                      <a:pt x="151352" y="141256"/>
                    </a:cubicBezTo>
                    <a:cubicBezTo>
                      <a:pt x="155829" y="135065"/>
                      <a:pt x="159734" y="132874"/>
                      <a:pt x="167544" y="132874"/>
                    </a:cubicBezTo>
                    <a:lnTo>
                      <a:pt x="194881" y="132874"/>
                    </a:lnTo>
                    <a:cubicBezTo>
                      <a:pt x="201073" y="132874"/>
                      <a:pt x="202692" y="136208"/>
                      <a:pt x="199358" y="141256"/>
                    </a:cubicBezTo>
                    <a:cubicBezTo>
                      <a:pt x="175355" y="178118"/>
                      <a:pt x="142399" y="215456"/>
                      <a:pt x="105537" y="248412"/>
                    </a:cubicBezTo>
                    <a:cubicBezTo>
                      <a:pt x="146875" y="286893"/>
                      <a:pt x="190405" y="344996"/>
                      <a:pt x="212693" y="391954"/>
                    </a:cubicBezTo>
                    <a:cubicBezTo>
                      <a:pt x="215551" y="397478"/>
                      <a:pt x="213836" y="400907"/>
                      <a:pt x="207169" y="400907"/>
                    </a:cubicBezTo>
                    <a:lnTo>
                      <a:pt x="180404" y="400907"/>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930C084-B623-484C-A754-34B411C78A76}"/>
                  </a:ext>
                </a:extLst>
              </p:cNvPr>
              <p:cNvSpPr/>
              <p:nvPr/>
            </p:nvSpPr>
            <p:spPr>
              <a:xfrm>
                <a:off x="8725417" y="3294792"/>
                <a:ext cx="198427" cy="279272"/>
              </a:xfrm>
              <a:custGeom>
                <a:avLst/>
                <a:gdLst>
                  <a:gd name="connsiteX0" fmla="*/ 96320 w 198427"/>
                  <a:gd name="connsiteY0" fmla="*/ 279273 h 279272"/>
                  <a:gd name="connsiteX1" fmla="*/ 4213 w 198427"/>
                  <a:gd name="connsiteY1" fmla="*/ 250222 h 279272"/>
                  <a:gd name="connsiteX2" fmla="*/ 2594 w 198427"/>
                  <a:gd name="connsiteY2" fmla="*/ 236220 h 279272"/>
                  <a:gd name="connsiteX3" fmla="*/ 13167 w 198427"/>
                  <a:gd name="connsiteY3" fmla="*/ 222218 h 279272"/>
                  <a:gd name="connsiteX4" fmla="*/ 27168 w 198427"/>
                  <a:gd name="connsiteY4" fmla="*/ 220027 h 279272"/>
                  <a:gd name="connsiteX5" fmla="*/ 96987 w 198427"/>
                  <a:gd name="connsiteY5" fmla="*/ 243459 h 279272"/>
                  <a:gd name="connsiteX6" fmla="*/ 154994 w 198427"/>
                  <a:gd name="connsiteY6" fmla="*/ 203263 h 279272"/>
                  <a:gd name="connsiteX7" fmla="*/ 94129 w 198427"/>
                  <a:gd name="connsiteY7" fmla="*/ 156877 h 279272"/>
                  <a:gd name="connsiteX8" fmla="*/ 3070 w 198427"/>
                  <a:gd name="connsiteY8" fmla="*/ 78200 h 279272"/>
                  <a:gd name="connsiteX9" fmla="*/ 104702 w 198427"/>
                  <a:gd name="connsiteY9" fmla="*/ 0 h 279272"/>
                  <a:gd name="connsiteX10" fmla="*/ 187379 w 198427"/>
                  <a:gd name="connsiteY10" fmla="*/ 22384 h 279272"/>
                  <a:gd name="connsiteX11" fmla="*/ 190141 w 198427"/>
                  <a:gd name="connsiteY11" fmla="*/ 36385 h 279272"/>
                  <a:gd name="connsiteX12" fmla="*/ 180045 w 198427"/>
                  <a:gd name="connsiteY12" fmla="*/ 50863 h 279272"/>
                  <a:gd name="connsiteX13" fmla="*/ 166615 w 198427"/>
                  <a:gd name="connsiteY13" fmla="*/ 53626 h 279272"/>
                  <a:gd name="connsiteX14" fmla="*/ 104131 w 198427"/>
                  <a:gd name="connsiteY14" fmla="*/ 35719 h 279272"/>
                  <a:gd name="connsiteX15" fmla="*/ 46600 w 198427"/>
                  <a:gd name="connsiteY15" fmla="*/ 76486 h 279272"/>
                  <a:gd name="connsiteX16" fmla="*/ 106893 w 198427"/>
                  <a:gd name="connsiteY16" fmla="*/ 120015 h 279272"/>
                  <a:gd name="connsiteX17" fmla="*/ 198428 w 198427"/>
                  <a:gd name="connsiteY17" fmla="*/ 200406 h 279272"/>
                  <a:gd name="connsiteX18" fmla="*/ 96320 w 198427"/>
                  <a:gd name="connsiteY18" fmla="*/ 279273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427" h="279272">
                    <a:moveTo>
                      <a:pt x="96320" y="279273"/>
                    </a:moveTo>
                    <a:cubicBezTo>
                      <a:pt x="53934" y="279273"/>
                      <a:pt x="22692" y="265843"/>
                      <a:pt x="4213" y="250222"/>
                    </a:cubicBezTo>
                    <a:cubicBezTo>
                      <a:pt x="-835" y="246316"/>
                      <a:pt x="-1311" y="241268"/>
                      <a:pt x="2594" y="236220"/>
                    </a:cubicBezTo>
                    <a:lnTo>
                      <a:pt x="13167" y="222218"/>
                    </a:lnTo>
                    <a:cubicBezTo>
                      <a:pt x="17643" y="216694"/>
                      <a:pt x="21549" y="216122"/>
                      <a:pt x="27168" y="220027"/>
                    </a:cubicBezTo>
                    <a:cubicBezTo>
                      <a:pt x="45647" y="234505"/>
                      <a:pt x="67936" y="243459"/>
                      <a:pt x="96987" y="243459"/>
                    </a:cubicBezTo>
                    <a:cubicBezTo>
                      <a:pt x="128800" y="243459"/>
                      <a:pt x="154994" y="230029"/>
                      <a:pt x="154994" y="203263"/>
                    </a:cubicBezTo>
                    <a:cubicBezTo>
                      <a:pt x="154994" y="173641"/>
                      <a:pt x="127657" y="165259"/>
                      <a:pt x="94129" y="156877"/>
                    </a:cubicBezTo>
                    <a:cubicBezTo>
                      <a:pt x="56125" y="147352"/>
                      <a:pt x="3070" y="138493"/>
                      <a:pt x="3070" y="78200"/>
                    </a:cubicBezTo>
                    <a:cubicBezTo>
                      <a:pt x="3070" y="30194"/>
                      <a:pt x="44980" y="0"/>
                      <a:pt x="104702" y="0"/>
                    </a:cubicBezTo>
                    <a:cubicBezTo>
                      <a:pt x="141564" y="0"/>
                      <a:pt x="169472" y="9525"/>
                      <a:pt x="187379" y="22384"/>
                    </a:cubicBezTo>
                    <a:cubicBezTo>
                      <a:pt x="192904" y="26289"/>
                      <a:pt x="193570" y="30766"/>
                      <a:pt x="190141" y="36385"/>
                    </a:cubicBezTo>
                    <a:lnTo>
                      <a:pt x="180045" y="50863"/>
                    </a:lnTo>
                    <a:cubicBezTo>
                      <a:pt x="176140" y="57055"/>
                      <a:pt x="172806" y="57531"/>
                      <a:pt x="166615" y="53626"/>
                    </a:cubicBezTo>
                    <a:cubicBezTo>
                      <a:pt x="150993" y="43053"/>
                      <a:pt x="130324" y="35719"/>
                      <a:pt x="104131" y="35719"/>
                    </a:cubicBezTo>
                    <a:cubicBezTo>
                      <a:pt x="66126" y="35719"/>
                      <a:pt x="46600" y="53626"/>
                      <a:pt x="46600" y="76486"/>
                    </a:cubicBezTo>
                    <a:cubicBezTo>
                      <a:pt x="46600" y="107156"/>
                      <a:pt x="74508" y="112204"/>
                      <a:pt x="106893" y="120015"/>
                    </a:cubicBezTo>
                    <a:cubicBezTo>
                      <a:pt x="149279" y="130111"/>
                      <a:pt x="198428" y="144018"/>
                      <a:pt x="198428" y="200406"/>
                    </a:cubicBezTo>
                    <a:cubicBezTo>
                      <a:pt x="198523" y="250222"/>
                      <a:pt x="153851" y="279273"/>
                      <a:pt x="96320" y="279273"/>
                    </a:cubicBezTo>
                    <a:close/>
                  </a:path>
                </a:pathLst>
              </a:custGeom>
              <a:grpFill/>
              <a:ln w="9525" cap="flat">
                <a:noFill/>
                <a:prstDash val="solid"/>
                <a:miter/>
              </a:ln>
            </p:spPr>
            <p:txBody>
              <a:bodyPr rtlCol="0" anchor="ctr"/>
              <a:lstStyle/>
              <a:p>
                <a:endParaRPr lang="en-US"/>
              </a:p>
            </p:txBody>
          </p:sp>
        </p:grpSp>
        <p:sp>
          <p:nvSpPr>
            <p:cNvPr id="5" name="Freeform: Shape 4">
              <a:extLst>
                <a:ext uri="{FF2B5EF4-FFF2-40B4-BE49-F238E27FC236}">
                  <a16:creationId xmlns:a16="http://schemas.microsoft.com/office/drawing/2014/main" id="{7311DA80-C769-4D42-B18A-E62A2F278AAF}"/>
                </a:ext>
              </a:extLst>
            </p:cNvPr>
            <p:cNvSpPr/>
            <p:nvPr/>
          </p:nvSpPr>
          <p:spPr>
            <a:xfrm>
              <a:off x="515938" y="2471737"/>
              <a:ext cx="1909857" cy="1909857"/>
            </a:xfrm>
            <a:custGeom>
              <a:avLst/>
              <a:gdLst>
                <a:gd name="connsiteX0" fmla="*/ 1169194 w 1909857"/>
                <a:gd name="connsiteY0" fmla="*/ 706279 h 1909857"/>
                <a:gd name="connsiteX1" fmla="*/ 1282732 w 1909857"/>
                <a:gd name="connsiteY1" fmla="*/ 512350 h 1909857"/>
                <a:gd name="connsiteX2" fmla="*/ 1169194 w 1909857"/>
                <a:gd name="connsiteY2" fmla="*/ 706279 h 1909857"/>
                <a:gd name="connsiteX3" fmla="*/ 669227 w 1909857"/>
                <a:gd name="connsiteY3" fmla="*/ 745998 h 1909857"/>
                <a:gd name="connsiteX4" fmla="*/ 808101 w 1909857"/>
                <a:gd name="connsiteY4" fmla="*/ 510254 h 1909857"/>
                <a:gd name="connsiteX5" fmla="*/ 669227 w 1909857"/>
                <a:gd name="connsiteY5" fmla="*/ 745998 h 1909857"/>
                <a:gd name="connsiteX6" fmla="*/ 581978 w 1909857"/>
                <a:gd name="connsiteY6" fmla="*/ 1370267 h 1909857"/>
                <a:gd name="connsiteX7" fmla="*/ 515874 w 1909857"/>
                <a:gd name="connsiteY7" fmla="*/ 1304354 h 1909857"/>
                <a:gd name="connsiteX8" fmla="*/ 792575 w 1909857"/>
                <a:gd name="connsiteY8" fmla="*/ 1023842 h 1909857"/>
                <a:gd name="connsiteX9" fmla="*/ 581978 w 1909857"/>
                <a:gd name="connsiteY9" fmla="*/ 1370267 h 1909857"/>
                <a:gd name="connsiteX10" fmla="*/ 1309402 w 1909857"/>
                <a:gd name="connsiteY10" fmla="*/ 999935 h 1909857"/>
                <a:gd name="connsiteX11" fmla="*/ 1150715 w 1909857"/>
                <a:gd name="connsiteY11" fmla="*/ 1145381 h 1909857"/>
                <a:gd name="connsiteX12" fmla="*/ 1243298 w 1909857"/>
                <a:gd name="connsiteY12" fmla="*/ 1264349 h 1909857"/>
                <a:gd name="connsiteX13" fmla="*/ 1280255 w 1909857"/>
                <a:gd name="connsiteY13" fmla="*/ 1229963 h 1909857"/>
                <a:gd name="connsiteX14" fmla="*/ 1238250 w 1909857"/>
                <a:gd name="connsiteY14" fmla="*/ 1135761 h 1909857"/>
                <a:gd name="connsiteX15" fmla="*/ 1304163 w 1909857"/>
                <a:gd name="connsiteY15" fmla="*/ 1079183 h 1909857"/>
                <a:gd name="connsiteX16" fmla="*/ 1397318 w 1909857"/>
                <a:gd name="connsiteY16" fmla="*/ 1204151 h 1909857"/>
                <a:gd name="connsiteX17" fmla="*/ 1238060 w 1909857"/>
                <a:gd name="connsiteY17" fmla="*/ 1370171 h 1909857"/>
                <a:gd name="connsiteX18" fmla="*/ 1055561 w 1909857"/>
                <a:gd name="connsiteY18" fmla="*/ 1150525 h 1909857"/>
                <a:gd name="connsiteX19" fmla="*/ 1224820 w 1909857"/>
                <a:gd name="connsiteY19" fmla="*/ 899255 h 1909857"/>
                <a:gd name="connsiteX20" fmla="*/ 1372172 w 1909857"/>
                <a:gd name="connsiteY20" fmla="*/ 859441 h 1909857"/>
                <a:gd name="connsiteX21" fmla="*/ 1294733 w 1909857"/>
                <a:gd name="connsiteY21" fmla="*/ 817531 h 1909857"/>
                <a:gd name="connsiteX22" fmla="*/ 1224343 w 1909857"/>
                <a:gd name="connsiteY22" fmla="*/ 828770 h 1909857"/>
                <a:gd name="connsiteX23" fmla="*/ 1185196 w 1909857"/>
                <a:gd name="connsiteY23" fmla="*/ 780193 h 1909857"/>
                <a:gd name="connsiteX24" fmla="*/ 1370362 w 1909857"/>
                <a:gd name="connsiteY24" fmla="*/ 528923 h 1909857"/>
                <a:gd name="connsiteX25" fmla="*/ 1277779 w 1909857"/>
                <a:gd name="connsiteY25" fmla="*/ 438912 h 1909857"/>
                <a:gd name="connsiteX26" fmla="*/ 1087279 w 1909857"/>
                <a:gd name="connsiteY26" fmla="*/ 700754 h 1909857"/>
                <a:gd name="connsiteX27" fmla="*/ 1092613 w 1909857"/>
                <a:gd name="connsiteY27" fmla="*/ 761619 h 1909857"/>
                <a:gd name="connsiteX28" fmla="*/ 880110 w 1909857"/>
                <a:gd name="connsiteY28" fmla="*/ 898588 h 1909857"/>
                <a:gd name="connsiteX29" fmla="*/ 890302 w 1909857"/>
                <a:gd name="connsiteY29" fmla="*/ 818388 h 1909857"/>
                <a:gd name="connsiteX30" fmla="*/ 965645 w 1909857"/>
                <a:gd name="connsiteY30" fmla="*/ 692849 h 1909857"/>
                <a:gd name="connsiteX31" fmla="*/ 933926 w 1909857"/>
                <a:gd name="connsiteY31" fmla="*/ 658463 h 1909857"/>
                <a:gd name="connsiteX32" fmla="*/ 830771 w 1909857"/>
                <a:gd name="connsiteY32" fmla="*/ 793337 h 1909857"/>
                <a:gd name="connsiteX33" fmla="*/ 719709 w 1909857"/>
                <a:gd name="connsiteY33" fmla="*/ 859536 h 1909857"/>
                <a:gd name="connsiteX34" fmla="*/ 674751 w 1909857"/>
                <a:gd name="connsiteY34" fmla="*/ 819817 h 1909857"/>
                <a:gd name="connsiteX35" fmla="*/ 899636 w 1909857"/>
                <a:gd name="connsiteY35" fmla="*/ 523494 h 1909857"/>
                <a:gd name="connsiteX36" fmla="*/ 809720 w 1909857"/>
                <a:gd name="connsiteY36" fmla="*/ 438817 h 1909857"/>
                <a:gd name="connsiteX37" fmla="*/ 590169 w 1909857"/>
                <a:gd name="connsiteY37" fmla="*/ 753618 h 1909857"/>
                <a:gd name="connsiteX38" fmla="*/ 531971 w 1909857"/>
                <a:gd name="connsiteY38" fmla="*/ 674275 h 1909857"/>
                <a:gd name="connsiteX39" fmla="*/ 545211 w 1909857"/>
                <a:gd name="connsiteY39" fmla="*/ 594932 h 1909857"/>
                <a:gd name="connsiteX40" fmla="*/ 524066 w 1909857"/>
                <a:gd name="connsiteY40" fmla="*/ 571119 h 1909857"/>
                <a:gd name="connsiteX41" fmla="*/ 460534 w 1909857"/>
                <a:gd name="connsiteY41" fmla="*/ 684848 h 1909857"/>
                <a:gd name="connsiteX42" fmla="*/ 592836 w 1909857"/>
                <a:gd name="connsiteY42" fmla="*/ 827723 h 1909857"/>
                <a:gd name="connsiteX43" fmla="*/ 703898 w 1909857"/>
                <a:gd name="connsiteY43" fmla="*/ 925544 h 1909857"/>
                <a:gd name="connsiteX44" fmla="*/ 809720 w 1909857"/>
                <a:gd name="connsiteY44" fmla="*/ 888587 h 1909857"/>
                <a:gd name="connsiteX45" fmla="*/ 801719 w 1909857"/>
                <a:gd name="connsiteY45" fmla="*/ 938879 h 1909857"/>
                <a:gd name="connsiteX46" fmla="*/ 523970 w 1909857"/>
                <a:gd name="connsiteY46" fmla="*/ 1110806 h 1909857"/>
                <a:gd name="connsiteX47" fmla="*/ 428720 w 1909857"/>
                <a:gd name="connsiteY47" fmla="*/ 1298639 h 1909857"/>
                <a:gd name="connsiteX48" fmla="*/ 582168 w 1909857"/>
                <a:gd name="connsiteY48" fmla="*/ 1451991 h 1909857"/>
                <a:gd name="connsiteX49" fmla="*/ 841438 w 1909857"/>
                <a:gd name="connsiteY49" fmla="*/ 1219200 h 1909857"/>
                <a:gd name="connsiteX50" fmla="*/ 876395 w 1909857"/>
                <a:gd name="connsiteY50" fmla="*/ 978694 h 1909857"/>
                <a:gd name="connsiteX51" fmla="*/ 1119188 w 1909857"/>
                <a:gd name="connsiteY51" fmla="*/ 825151 h 1909857"/>
                <a:gd name="connsiteX52" fmla="*/ 1145667 w 1909857"/>
                <a:gd name="connsiteY52" fmla="*/ 856869 h 1909857"/>
                <a:gd name="connsiteX53" fmla="*/ 957929 w 1909857"/>
                <a:gd name="connsiteY53" fmla="*/ 1161002 h 1909857"/>
                <a:gd name="connsiteX54" fmla="*/ 1233011 w 1909857"/>
                <a:gd name="connsiteY54" fmla="*/ 1451991 h 1909857"/>
                <a:gd name="connsiteX55" fmla="*/ 1487043 w 1909857"/>
                <a:gd name="connsiteY55" fmla="*/ 1208723 h 1909857"/>
                <a:gd name="connsiteX56" fmla="*/ 1309402 w 1909857"/>
                <a:gd name="connsiteY56" fmla="*/ 999935 h 1909857"/>
                <a:gd name="connsiteX57" fmla="*/ 1764125 w 1909857"/>
                <a:gd name="connsiteY57" fmla="*/ 1227106 h 1909857"/>
                <a:gd name="connsiteX58" fmla="*/ 1759268 w 1909857"/>
                <a:gd name="connsiteY58" fmla="*/ 1228154 h 1909857"/>
                <a:gd name="connsiteX59" fmla="*/ 1756410 w 1909857"/>
                <a:gd name="connsiteY59" fmla="*/ 1224725 h 1909857"/>
                <a:gd name="connsiteX60" fmla="*/ 1788224 w 1909857"/>
                <a:gd name="connsiteY60" fmla="*/ 1021080 h 1909857"/>
                <a:gd name="connsiteX61" fmla="*/ 1679829 w 1909857"/>
                <a:gd name="connsiteY61" fmla="*/ 833247 h 1909857"/>
                <a:gd name="connsiteX62" fmla="*/ 1616297 w 1909857"/>
                <a:gd name="connsiteY62" fmla="*/ 899351 h 1909857"/>
                <a:gd name="connsiteX63" fmla="*/ 1703546 w 1909857"/>
                <a:gd name="connsiteY63" fmla="*/ 1132142 h 1909857"/>
                <a:gd name="connsiteX64" fmla="*/ 1669161 w 1909857"/>
                <a:gd name="connsiteY64" fmla="*/ 1322546 h 1909857"/>
                <a:gd name="connsiteX65" fmla="*/ 954977 w 1909857"/>
                <a:gd name="connsiteY65" fmla="*/ 1806512 h 1909857"/>
                <a:gd name="connsiteX66" fmla="*/ 685419 w 1909857"/>
                <a:gd name="connsiteY66" fmla="*/ 1764411 h 1909857"/>
                <a:gd name="connsiteX67" fmla="*/ 684181 w 1909857"/>
                <a:gd name="connsiteY67" fmla="*/ 1759172 h 1909857"/>
                <a:gd name="connsiteX68" fmla="*/ 688086 w 1909857"/>
                <a:gd name="connsiteY68" fmla="*/ 1756505 h 1909857"/>
                <a:gd name="connsiteX69" fmla="*/ 891540 w 1909857"/>
                <a:gd name="connsiteY69" fmla="*/ 1788128 h 1909857"/>
                <a:gd name="connsiteX70" fmla="*/ 1076706 w 1909857"/>
                <a:gd name="connsiteY70" fmla="*/ 1682210 h 1909857"/>
                <a:gd name="connsiteX71" fmla="*/ 1010507 w 1909857"/>
                <a:gd name="connsiteY71" fmla="*/ 1616202 h 1909857"/>
                <a:gd name="connsiteX72" fmla="*/ 780383 w 1909857"/>
                <a:gd name="connsiteY72" fmla="*/ 1706118 h 1909857"/>
                <a:gd name="connsiteX73" fmla="*/ 587312 w 1909857"/>
                <a:gd name="connsiteY73" fmla="*/ 1671733 h 1909857"/>
                <a:gd name="connsiteX74" fmla="*/ 103251 w 1909857"/>
                <a:gd name="connsiteY74" fmla="*/ 954881 h 1909857"/>
                <a:gd name="connsiteX75" fmla="*/ 145923 w 1909857"/>
                <a:gd name="connsiteY75" fmla="*/ 685324 h 1909857"/>
                <a:gd name="connsiteX76" fmla="*/ 150590 w 1909857"/>
                <a:gd name="connsiteY76" fmla="*/ 684562 h 1909857"/>
                <a:gd name="connsiteX77" fmla="*/ 153353 w 1909857"/>
                <a:gd name="connsiteY77" fmla="*/ 687991 h 1909857"/>
                <a:gd name="connsiteX78" fmla="*/ 121730 w 1909857"/>
                <a:gd name="connsiteY78" fmla="*/ 891445 h 1909857"/>
                <a:gd name="connsiteX79" fmla="*/ 230124 w 1909857"/>
                <a:gd name="connsiteY79" fmla="*/ 1076611 h 1909857"/>
                <a:gd name="connsiteX80" fmla="*/ 293656 w 1909857"/>
                <a:gd name="connsiteY80" fmla="*/ 1013174 h 1909857"/>
                <a:gd name="connsiteX81" fmla="*/ 206407 w 1909857"/>
                <a:gd name="connsiteY81" fmla="*/ 780383 h 1909857"/>
                <a:gd name="connsiteX82" fmla="*/ 240792 w 1909857"/>
                <a:gd name="connsiteY82" fmla="*/ 587216 h 1909857"/>
                <a:gd name="connsiteX83" fmla="*/ 955072 w 1909857"/>
                <a:gd name="connsiteY83" fmla="*/ 103156 h 1909857"/>
                <a:gd name="connsiteX84" fmla="*/ 1224820 w 1909857"/>
                <a:gd name="connsiteY84" fmla="*/ 148114 h 1909857"/>
                <a:gd name="connsiteX85" fmla="*/ 1225582 w 1909857"/>
                <a:gd name="connsiteY85" fmla="*/ 152876 h 1909857"/>
                <a:gd name="connsiteX86" fmla="*/ 1222153 w 1909857"/>
                <a:gd name="connsiteY86" fmla="*/ 155543 h 1909857"/>
                <a:gd name="connsiteX87" fmla="*/ 1018413 w 1909857"/>
                <a:gd name="connsiteY87" fmla="*/ 121730 h 1909857"/>
                <a:gd name="connsiteX88" fmla="*/ 833342 w 1909857"/>
                <a:gd name="connsiteY88" fmla="*/ 230219 h 1909857"/>
                <a:gd name="connsiteX89" fmla="*/ 899446 w 1909857"/>
                <a:gd name="connsiteY89" fmla="*/ 293656 h 1909857"/>
                <a:gd name="connsiteX90" fmla="*/ 1129570 w 1909857"/>
                <a:gd name="connsiteY90" fmla="*/ 206407 h 1909857"/>
                <a:gd name="connsiteX91" fmla="*/ 1322642 w 1909857"/>
                <a:gd name="connsiteY91" fmla="*/ 240792 h 1909857"/>
                <a:gd name="connsiteX92" fmla="*/ 1806702 w 1909857"/>
                <a:gd name="connsiteY92" fmla="*/ 954977 h 1909857"/>
                <a:gd name="connsiteX93" fmla="*/ 1764125 w 1909857"/>
                <a:gd name="connsiteY93" fmla="*/ 1227106 h 1909857"/>
                <a:gd name="connsiteX94" fmla="*/ 954977 w 1909857"/>
                <a:gd name="connsiteY94" fmla="*/ 44958 h 1909857"/>
                <a:gd name="connsiteX95" fmla="*/ 44958 w 1909857"/>
                <a:gd name="connsiteY95" fmla="*/ 954881 h 1909857"/>
                <a:gd name="connsiteX96" fmla="*/ 954977 w 1909857"/>
                <a:gd name="connsiteY96" fmla="*/ 1864805 h 1909857"/>
                <a:gd name="connsiteX97" fmla="*/ 1864805 w 1909857"/>
                <a:gd name="connsiteY97" fmla="*/ 954881 h 1909857"/>
                <a:gd name="connsiteX98" fmla="*/ 954977 w 1909857"/>
                <a:gd name="connsiteY98" fmla="*/ 44958 h 1909857"/>
                <a:gd name="connsiteX99" fmla="*/ 954977 w 1909857"/>
                <a:gd name="connsiteY99" fmla="*/ 1909858 h 1909857"/>
                <a:gd name="connsiteX100" fmla="*/ 0 w 1909857"/>
                <a:gd name="connsiteY100" fmla="*/ 954881 h 1909857"/>
                <a:gd name="connsiteX101" fmla="*/ 954977 w 1909857"/>
                <a:gd name="connsiteY101" fmla="*/ 0 h 1909857"/>
                <a:gd name="connsiteX102" fmla="*/ 1909858 w 1909857"/>
                <a:gd name="connsiteY102" fmla="*/ 954881 h 1909857"/>
                <a:gd name="connsiteX103" fmla="*/ 954977 w 1909857"/>
                <a:gd name="connsiteY103" fmla="*/ 1909858 h 190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09857" h="1909857">
                  <a:moveTo>
                    <a:pt x="1169194" y="706279"/>
                  </a:moveTo>
                  <a:cubicBezTo>
                    <a:pt x="1169194" y="597789"/>
                    <a:pt x="1242536" y="492347"/>
                    <a:pt x="1282732" y="512350"/>
                  </a:cubicBezTo>
                  <a:cubicBezTo>
                    <a:pt x="1328452" y="535210"/>
                    <a:pt x="1248632" y="637508"/>
                    <a:pt x="1169194" y="706279"/>
                  </a:cubicBezTo>
                  <a:moveTo>
                    <a:pt x="669227" y="745998"/>
                  </a:moveTo>
                  <a:cubicBezTo>
                    <a:pt x="669227" y="658749"/>
                    <a:pt x="755428" y="492728"/>
                    <a:pt x="808101" y="510254"/>
                  </a:cubicBezTo>
                  <a:cubicBezTo>
                    <a:pt x="870204" y="530924"/>
                    <a:pt x="756571" y="698278"/>
                    <a:pt x="669227" y="745998"/>
                  </a:cubicBezTo>
                  <a:close/>
                  <a:moveTo>
                    <a:pt x="581978" y="1370267"/>
                  </a:moveTo>
                  <a:cubicBezTo>
                    <a:pt x="542354" y="1372076"/>
                    <a:pt x="515874" y="1346740"/>
                    <a:pt x="515874" y="1304354"/>
                  </a:cubicBezTo>
                  <a:cubicBezTo>
                    <a:pt x="515874" y="1190625"/>
                    <a:pt x="673513" y="1082040"/>
                    <a:pt x="792575" y="1023842"/>
                  </a:cubicBezTo>
                  <a:cubicBezTo>
                    <a:pt x="771430" y="1182529"/>
                    <a:pt x="717899" y="1364075"/>
                    <a:pt x="581978" y="1370267"/>
                  </a:cubicBezTo>
                  <a:close/>
                  <a:moveTo>
                    <a:pt x="1309402" y="999935"/>
                  </a:moveTo>
                  <a:cubicBezTo>
                    <a:pt x="1219581" y="999935"/>
                    <a:pt x="1150715" y="1066133"/>
                    <a:pt x="1150715" y="1145381"/>
                  </a:cubicBezTo>
                  <a:cubicBezTo>
                    <a:pt x="1150715" y="1211580"/>
                    <a:pt x="1190339" y="1264349"/>
                    <a:pt x="1243298" y="1264349"/>
                  </a:cubicBezTo>
                  <a:cubicBezTo>
                    <a:pt x="1261872" y="1264349"/>
                    <a:pt x="1280255" y="1253776"/>
                    <a:pt x="1280255" y="1229963"/>
                  </a:cubicBezTo>
                  <a:cubicBezTo>
                    <a:pt x="1280255" y="1195578"/>
                    <a:pt x="1234726" y="1187196"/>
                    <a:pt x="1238250" y="1135761"/>
                  </a:cubicBezTo>
                  <a:cubicBezTo>
                    <a:pt x="1240441" y="1101852"/>
                    <a:pt x="1272445" y="1079183"/>
                    <a:pt x="1304163" y="1079183"/>
                  </a:cubicBezTo>
                  <a:cubicBezTo>
                    <a:pt x="1367695" y="1079183"/>
                    <a:pt x="1397318" y="1140714"/>
                    <a:pt x="1397318" y="1204151"/>
                  </a:cubicBezTo>
                  <a:cubicBezTo>
                    <a:pt x="1394651" y="1302068"/>
                    <a:pt x="1322642" y="1370171"/>
                    <a:pt x="1238060" y="1370171"/>
                  </a:cubicBezTo>
                  <a:cubicBezTo>
                    <a:pt x="1126903" y="1370171"/>
                    <a:pt x="1055561" y="1264349"/>
                    <a:pt x="1055561" y="1150525"/>
                  </a:cubicBezTo>
                  <a:cubicBezTo>
                    <a:pt x="1055561" y="981265"/>
                    <a:pt x="1166622" y="915067"/>
                    <a:pt x="1224820" y="899255"/>
                  </a:cubicBezTo>
                  <a:cubicBezTo>
                    <a:pt x="1225391" y="899160"/>
                    <a:pt x="1377029" y="926306"/>
                    <a:pt x="1372172" y="859441"/>
                  </a:cubicBezTo>
                  <a:cubicBezTo>
                    <a:pt x="1370171" y="830104"/>
                    <a:pt x="1326356" y="818864"/>
                    <a:pt x="1294733" y="817531"/>
                  </a:cubicBezTo>
                  <a:cubicBezTo>
                    <a:pt x="1259586" y="816102"/>
                    <a:pt x="1224343" y="828770"/>
                    <a:pt x="1224343" y="828770"/>
                  </a:cubicBezTo>
                  <a:cubicBezTo>
                    <a:pt x="1205865" y="819436"/>
                    <a:pt x="1193102" y="801243"/>
                    <a:pt x="1185196" y="780193"/>
                  </a:cubicBezTo>
                  <a:cubicBezTo>
                    <a:pt x="1293590" y="698183"/>
                    <a:pt x="1370362" y="618839"/>
                    <a:pt x="1370362" y="528923"/>
                  </a:cubicBezTo>
                  <a:cubicBezTo>
                    <a:pt x="1370362" y="481298"/>
                    <a:pt x="1338643" y="438912"/>
                    <a:pt x="1277779" y="438912"/>
                  </a:cubicBezTo>
                  <a:cubicBezTo>
                    <a:pt x="1169384" y="438912"/>
                    <a:pt x="1087279" y="576453"/>
                    <a:pt x="1087279" y="700754"/>
                  </a:cubicBezTo>
                  <a:cubicBezTo>
                    <a:pt x="1087279" y="721900"/>
                    <a:pt x="1087279" y="743140"/>
                    <a:pt x="1092613" y="761619"/>
                  </a:cubicBezTo>
                  <a:cubicBezTo>
                    <a:pt x="1023842" y="811911"/>
                    <a:pt x="972693" y="843058"/>
                    <a:pt x="880110" y="898588"/>
                  </a:cubicBezTo>
                  <a:cubicBezTo>
                    <a:pt x="880110" y="886968"/>
                    <a:pt x="882491" y="857155"/>
                    <a:pt x="890302" y="818388"/>
                  </a:cubicBezTo>
                  <a:cubicBezTo>
                    <a:pt x="922020" y="784003"/>
                    <a:pt x="965645" y="732568"/>
                    <a:pt x="965645" y="692849"/>
                  </a:cubicBezTo>
                  <a:cubicBezTo>
                    <a:pt x="965645" y="674370"/>
                    <a:pt x="955167" y="658463"/>
                    <a:pt x="933926" y="658463"/>
                  </a:cubicBezTo>
                  <a:cubicBezTo>
                    <a:pt x="881063" y="658463"/>
                    <a:pt x="841343" y="737807"/>
                    <a:pt x="830771" y="793337"/>
                  </a:cubicBezTo>
                  <a:cubicBezTo>
                    <a:pt x="806958" y="822388"/>
                    <a:pt x="759333" y="859536"/>
                    <a:pt x="719709" y="859536"/>
                  </a:cubicBezTo>
                  <a:cubicBezTo>
                    <a:pt x="687991" y="859536"/>
                    <a:pt x="677418" y="830390"/>
                    <a:pt x="674751" y="819817"/>
                  </a:cubicBezTo>
                  <a:cubicBezTo>
                    <a:pt x="775335" y="785336"/>
                    <a:pt x="899636" y="647890"/>
                    <a:pt x="899636" y="523494"/>
                  </a:cubicBezTo>
                  <a:cubicBezTo>
                    <a:pt x="899636" y="497015"/>
                    <a:pt x="889063" y="438817"/>
                    <a:pt x="809720" y="438817"/>
                  </a:cubicBezTo>
                  <a:cubicBezTo>
                    <a:pt x="690658" y="438817"/>
                    <a:pt x="590169" y="616077"/>
                    <a:pt x="590169" y="753618"/>
                  </a:cubicBezTo>
                  <a:cubicBezTo>
                    <a:pt x="547783" y="753618"/>
                    <a:pt x="531971" y="708660"/>
                    <a:pt x="531971" y="674275"/>
                  </a:cubicBezTo>
                  <a:cubicBezTo>
                    <a:pt x="531971" y="639890"/>
                    <a:pt x="545211" y="605504"/>
                    <a:pt x="545211" y="594932"/>
                  </a:cubicBezTo>
                  <a:cubicBezTo>
                    <a:pt x="545211" y="584359"/>
                    <a:pt x="539877" y="571119"/>
                    <a:pt x="524066" y="571119"/>
                  </a:cubicBezTo>
                  <a:cubicBezTo>
                    <a:pt x="484346" y="571119"/>
                    <a:pt x="460534" y="624078"/>
                    <a:pt x="460534" y="684848"/>
                  </a:cubicBezTo>
                  <a:cubicBezTo>
                    <a:pt x="463201" y="769525"/>
                    <a:pt x="518732" y="822388"/>
                    <a:pt x="592836" y="827723"/>
                  </a:cubicBezTo>
                  <a:cubicBezTo>
                    <a:pt x="603409" y="878015"/>
                    <a:pt x="648367" y="925544"/>
                    <a:pt x="703898" y="925544"/>
                  </a:cubicBezTo>
                  <a:cubicBezTo>
                    <a:pt x="738378" y="925544"/>
                    <a:pt x="780574" y="914972"/>
                    <a:pt x="809720" y="888587"/>
                  </a:cubicBezTo>
                  <a:cubicBezTo>
                    <a:pt x="807053" y="907161"/>
                    <a:pt x="804482" y="922973"/>
                    <a:pt x="801719" y="938879"/>
                  </a:cubicBezTo>
                  <a:cubicBezTo>
                    <a:pt x="685324" y="999744"/>
                    <a:pt x="600742" y="1042035"/>
                    <a:pt x="523970" y="1110806"/>
                  </a:cubicBezTo>
                  <a:cubicBezTo>
                    <a:pt x="463106" y="1166432"/>
                    <a:pt x="428720" y="1240441"/>
                    <a:pt x="428720" y="1298639"/>
                  </a:cubicBezTo>
                  <a:cubicBezTo>
                    <a:pt x="428720" y="1377982"/>
                    <a:pt x="479012" y="1451991"/>
                    <a:pt x="582168" y="1451991"/>
                  </a:cubicBezTo>
                  <a:cubicBezTo>
                    <a:pt x="703802" y="1451991"/>
                    <a:pt x="796481" y="1354169"/>
                    <a:pt x="841438" y="1219200"/>
                  </a:cubicBezTo>
                  <a:cubicBezTo>
                    <a:pt x="862679" y="1155764"/>
                    <a:pt x="871061" y="1063371"/>
                    <a:pt x="876395" y="978694"/>
                  </a:cubicBezTo>
                  <a:cubicBezTo>
                    <a:pt x="998125" y="909923"/>
                    <a:pt x="1055751" y="870109"/>
                    <a:pt x="1119188" y="825151"/>
                  </a:cubicBezTo>
                  <a:cubicBezTo>
                    <a:pt x="1127093" y="838390"/>
                    <a:pt x="1135190" y="848963"/>
                    <a:pt x="1145667" y="856869"/>
                  </a:cubicBezTo>
                  <a:cubicBezTo>
                    <a:pt x="1090136" y="886015"/>
                    <a:pt x="957929" y="968026"/>
                    <a:pt x="957929" y="1161002"/>
                  </a:cubicBezTo>
                  <a:cubicBezTo>
                    <a:pt x="957929" y="1298639"/>
                    <a:pt x="1050512" y="1451991"/>
                    <a:pt x="1233011" y="1451991"/>
                  </a:cubicBezTo>
                  <a:cubicBezTo>
                    <a:pt x="1383792" y="1451991"/>
                    <a:pt x="1487043" y="1327785"/>
                    <a:pt x="1487043" y="1208723"/>
                  </a:cubicBezTo>
                  <a:cubicBezTo>
                    <a:pt x="1486662" y="1100423"/>
                    <a:pt x="1425797" y="999935"/>
                    <a:pt x="1309402" y="999935"/>
                  </a:cubicBezTo>
                  <a:close/>
                  <a:moveTo>
                    <a:pt x="1764125" y="1227106"/>
                  </a:moveTo>
                  <a:cubicBezTo>
                    <a:pt x="1763649" y="1227963"/>
                    <a:pt x="1762125" y="1229201"/>
                    <a:pt x="1759268" y="1228154"/>
                  </a:cubicBezTo>
                  <a:cubicBezTo>
                    <a:pt x="1757077" y="1227296"/>
                    <a:pt x="1756315" y="1226153"/>
                    <a:pt x="1756410" y="1224725"/>
                  </a:cubicBezTo>
                  <a:cubicBezTo>
                    <a:pt x="1756601" y="1223201"/>
                    <a:pt x="1788414" y="1129094"/>
                    <a:pt x="1788224" y="1021080"/>
                  </a:cubicBezTo>
                  <a:cubicBezTo>
                    <a:pt x="1787843" y="904685"/>
                    <a:pt x="1740599" y="833247"/>
                    <a:pt x="1679829" y="833247"/>
                  </a:cubicBezTo>
                  <a:cubicBezTo>
                    <a:pt x="1642777" y="833247"/>
                    <a:pt x="1616297" y="859727"/>
                    <a:pt x="1616297" y="899351"/>
                  </a:cubicBezTo>
                  <a:cubicBezTo>
                    <a:pt x="1616297" y="970788"/>
                    <a:pt x="1703546" y="976027"/>
                    <a:pt x="1703546" y="1132142"/>
                  </a:cubicBezTo>
                  <a:cubicBezTo>
                    <a:pt x="1703546" y="1195578"/>
                    <a:pt x="1690307" y="1256348"/>
                    <a:pt x="1669161" y="1322546"/>
                  </a:cubicBezTo>
                  <a:cubicBezTo>
                    <a:pt x="1571244" y="1653159"/>
                    <a:pt x="1259110" y="1806512"/>
                    <a:pt x="954977" y="1806512"/>
                  </a:cubicBezTo>
                  <a:cubicBezTo>
                    <a:pt x="814769" y="1806512"/>
                    <a:pt x="715137" y="1777746"/>
                    <a:pt x="685419" y="1764411"/>
                  </a:cubicBezTo>
                  <a:cubicBezTo>
                    <a:pt x="684181" y="1763839"/>
                    <a:pt x="683228" y="1761458"/>
                    <a:pt x="684181" y="1759172"/>
                  </a:cubicBezTo>
                  <a:cubicBezTo>
                    <a:pt x="684848" y="1757267"/>
                    <a:pt x="686943" y="1755934"/>
                    <a:pt x="688086" y="1756505"/>
                  </a:cubicBezTo>
                  <a:cubicBezTo>
                    <a:pt x="700183" y="1761268"/>
                    <a:pt x="785717" y="1788128"/>
                    <a:pt x="891540" y="1788128"/>
                  </a:cubicBezTo>
                  <a:cubicBezTo>
                    <a:pt x="1007936" y="1788128"/>
                    <a:pt x="1076706" y="1740599"/>
                    <a:pt x="1076706" y="1682210"/>
                  </a:cubicBezTo>
                  <a:cubicBezTo>
                    <a:pt x="1076706" y="1645253"/>
                    <a:pt x="1047655" y="1616202"/>
                    <a:pt x="1010507" y="1616202"/>
                  </a:cubicBezTo>
                  <a:cubicBezTo>
                    <a:pt x="939070" y="1616202"/>
                    <a:pt x="933736" y="1706118"/>
                    <a:pt x="780383" y="1706118"/>
                  </a:cubicBezTo>
                  <a:cubicBezTo>
                    <a:pt x="714280" y="1706118"/>
                    <a:pt x="656082" y="1692974"/>
                    <a:pt x="587312" y="1671733"/>
                  </a:cubicBezTo>
                  <a:cubicBezTo>
                    <a:pt x="259271" y="1571244"/>
                    <a:pt x="102965" y="1261682"/>
                    <a:pt x="103251" y="954881"/>
                  </a:cubicBezTo>
                  <a:cubicBezTo>
                    <a:pt x="103346" y="805529"/>
                    <a:pt x="145256" y="686467"/>
                    <a:pt x="145923" y="685324"/>
                  </a:cubicBezTo>
                  <a:cubicBezTo>
                    <a:pt x="146399" y="684562"/>
                    <a:pt x="148304" y="683705"/>
                    <a:pt x="150590" y="684562"/>
                  </a:cubicBezTo>
                  <a:cubicBezTo>
                    <a:pt x="152972" y="685324"/>
                    <a:pt x="153638" y="687419"/>
                    <a:pt x="153353" y="687991"/>
                  </a:cubicBezTo>
                  <a:cubicBezTo>
                    <a:pt x="149447" y="700373"/>
                    <a:pt x="121730" y="785717"/>
                    <a:pt x="121730" y="891445"/>
                  </a:cubicBezTo>
                  <a:cubicBezTo>
                    <a:pt x="121730" y="1007936"/>
                    <a:pt x="169355" y="1076611"/>
                    <a:pt x="230124" y="1076611"/>
                  </a:cubicBezTo>
                  <a:cubicBezTo>
                    <a:pt x="264509" y="1076611"/>
                    <a:pt x="293656" y="1050131"/>
                    <a:pt x="293656" y="1013174"/>
                  </a:cubicBezTo>
                  <a:cubicBezTo>
                    <a:pt x="293656" y="941737"/>
                    <a:pt x="206407" y="933831"/>
                    <a:pt x="206407" y="780383"/>
                  </a:cubicBezTo>
                  <a:cubicBezTo>
                    <a:pt x="206407" y="714185"/>
                    <a:pt x="219647" y="655987"/>
                    <a:pt x="240792" y="587216"/>
                  </a:cubicBezTo>
                  <a:cubicBezTo>
                    <a:pt x="341281" y="259175"/>
                    <a:pt x="650843" y="105442"/>
                    <a:pt x="955072" y="103156"/>
                  </a:cubicBezTo>
                  <a:cubicBezTo>
                    <a:pt x="1096423" y="102108"/>
                    <a:pt x="1220153" y="144399"/>
                    <a:pt x="1224820" y="148114"/>
                  </a:cubicBezTo>
                  <a:cubicBezTo>
                    <a:pt x="1225582" y="148781"/>
                    <a:pt x="1226534" y="150686"/>
                    <a:pt x="1225582" y="152876"/>
                  </a:cubicBezTo>
                  <a:cubicBezTo>
                    <a:pt x="1224629" y="155353"/>
                    <a:pt x="1223010" y="155639"/>
                    <a:pt x="1222153" y="155543"/>
                  </a:cubicBezTo>
                  <a:cubicBezTo>
                    <a:pt x="1220629" y="155353"/>
                    <a:pt x="1140238" y="121730"/>
                    <a:pt x="1018413" y="121730"/>
                  </a:cubicBezTo>
                  <a:cubicBezTo>
                    <a:pt x="904780" y="121634"/>
                    <a:pt x="833342" y="169259"/>
                    <a:pt x="833342" y="230219"/>
                  </a:cubicBezTo>
                  <a:cubicBezTo>
                    <a:pt x="833342" y="264605"/>
                    <a:pt x="859727" y="293656"/>
                    <a:pt x="899446" y="293656"/>
                  </a:cubicBezTo>
                  <a:cubicBezTo>
                    <a:pt x="970883" y="293656"/>
                    <a:pt x="976217" y="206407"/>
                    <a:pt x="1129570" y="206407"/>
                  </a:cubicBezTo>
                  <a:cubicBezTo>
                    <a:pt x="1195769" y="206407"/>
                    <a:pt x="1253871" y="219647"/>
                    <a:pt x="1322642" y="240792"/>
                  </a:cubicBezTo>
                  <a:cubicBezTo>
                    <a:pt x="1653350" y="341281"/>
                    <a:pt x="1803940" y="653510"/>
                    <a:pt x="1806702" y="954977"/>
                  </a:cubicBezTo>
                  <a:cubicBezTo>
                    <a:pt x="1808131" y="1109377"/>
                    <a:pt x="1764602" y="1226344"/>
                    <a:pt x="1764125" y="1227106"/>
                  </a:cubicBezTo>
                  <a:close/>
                  <a:moveTo>
                    <a:pt x="954977" y="44958"/>
                  </a:moveTo>
                  <a:cubicBezTo>
                    <a:pt x="452342" y="44958"/>
                    <a:pt x="44958" y="452342"/>
                    <a:pt x="44958" y="954881"/>
                  </a:cubicBezTo>
                  <a:cubicBezTo>
                    <a:pt x="44958" y="1457516"/>
                    <a:pt x="452438" y="1864805"/>
                    <a:pt x="954977" y="1864805"/>
                  </a:cubicBezTo>
                  <a:cubicBezTo>
                    <a:pt x="1457516" y="1864805"/>
                    <a:pt x="1864805" y="1457516"/>
                    <a:pt x="1864805" y="954881"/>
                  </a:cubicBezTo>
                  <a:cubicBezTo>
                    <a:pt x="1864805" y="455009"/>
                    <a:pt x="1457516" y="44958"/>
                    <a:pt x="954977" y="44958"/>
                  </a:cubicBezTo>
                  <a:close/>
                  <a:moveTo>
                    <a:pt x="954977" y="1909858"/>
                  </a:moveTo>
                  <a:cubicBezTo>
                    <a:pt x="428530" y="1909858"/>
                    <a:pt x="0" y="1483995"/>
                    <a:pt x="0" y="954881"/>
                  </a:cubicBezTo>
                  <a:cubicBezTo>
                    <a:pt x="0" y="428530"/>
                    <a:pt x="428530" y="0"/>
                    <a:pt x="954977" y="0"/>
                  </a:cubicBezTo>
                  <a:cubicBezTo>
                    <a:pt x="1481233" y="0"/>
                    <a:pt x="1909858" y="428530"/>
                    <a:pt x="1909858" y="954881"/>
                  </a:cubicBezTo>
                  <a:cubicBezTo>
                    <a:pt x="1909858" y="1483995"/>
                    <a:pt x="1481233" y="1909858"/>
                    <a:pt x="954977" y="1909858"/>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7537757"/>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Monogram">
    <p:bg>
      <p:bgPr>
        <a:solidFill>
          <a:schemeClr val="accent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BCCCB42-DBB6-4C8E-828D-6493684B0843}"/>
              </a:ext>
            </a:extLst>
          </p:cNvPr>
          <p:cNvSpPr>
            <a:spLocks noEditPoints="1"/>
          </p:cNvSpPr>
          <p:nvPr userDrawn="1"/>
        </p:nvSpPr>
        <p:spPr bwMode="auto">
          <a:xfrm>
            <a:off x="4734718" y="2068512"/>
            <a:ext cx="2722563" cy="2720975"/>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13355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 image white logo">
    <p:bg>
      <p:bgPr>
        <a:solidFill>
          <a:srgbClr val="005CB9"/>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70A636B-FD95-4049-A6D0-16E4D358EEDE}"/>
              </a:ext>
            </a:extLst>
          </p:cNvPr>
          <p:cNvSpPr>
            <a:spLocks noGrp="1"/>
          </p:cNvSpPr>
          <p:nvPr>
            <p:ph type="pic" sz="quarter" idx="18"/>
          </p:nvPr>
        </p:nvSpPr>
        <p:spPr>
          <a:xfrm>
            <a:off x="0" y="0"/>
            <a:ext cx="12192000" cy="6858000"/>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bg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2" name="TextBox 1">
            <a:extLst>
              <a:ext uri="{FF2B5EF4-FFF2-40B4-BE49-F238E27FC236}">
                <a16:creationId xmlns:a16="http://schemas.microsoft.com/office/drawing/2014/main" id="{25230B5E-54C9-2F45-8178-8DFD3ACB52A9}"/>
              </a:ext>
            </a:extLst>
          </p:cNvPr>
          <p:cNvSpPr txBox="1"/>
          <p:nvPr userDrawn="1"/>
        </p:nvSpPr>
        <p:spPr>
          <a:xfrm>
            <a:off x="12344400" y="5918886"/>
            <a:ext cx="0" cy="0"/>
          </a:xfrm>
          <a:prstGeom prst="rect">
            <a:avLst/>
          </a:prstGeom>
          <a:noFill/>
        </p:spPr>
        <p:txBody>
          <a:bodyPr wrap="none" rtlCol="0">
            <a:noAutofit/>
          </a:bodyPr>
          <a:lstStyle/>
          <a:p>
            <a:pPr algn="l">
              <a:spcBef>
                <a:spcPts val="1200"/>
              </a:spcBef>
            </a:pPr>
            <a:endParaRPr lang="en-US">
              <a:solidFill>
                <a:schemeClr val="bg1"/>
              </a:solidFill>
            </a:endParaRPr>
          </a:p>
        </p:txBody>
      </p:sp>
      <p:sp>
        <p:nvSpPr>
          <p:cNvPr id="17" name="Slide Number Placeholder 5">
            <a:extLst>
              <a:ext uri="{FF2B5EF4-FFF2-40B4-BE49-F238E27FC236}">
                <a16:creationId xmlns:a16="http://schemas.microsoft.com/office/drawing/2014/main" id="{74815102-AD5D-244E-AC04-FE5F43B1A2A5}"/>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
        <p:nvSpPr>
          <p:cNvPr id="16" name="Freeform 5">
            <a:extLst>
              <a:ext uri="{FF2B5EF4-FFF2-40B4-BE49-F238E27FC236}">
                <a16:creationId xmlns:a16="http://schemas.microsoft.com/office/drawing/2014/main" id="{85A8C654-77D7-6D4E-A5A6-989688381491}"/>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3" name="Picture 2" descr="A black background with white text&#10;&#10;Description automatically generated">
            <a:extLst>
              <a:ext uri="{FF2B5EF4-FFF2-40B4-BE49-F238E27FC236}">
                <a16:creationId xmlns:a16="http://schemas.microsoft.com/office/drawing/2014/main" id="{FA57C796-FB36-A4D4-56D6-6D153E3CFC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486636702"/>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er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576EC2DB-C13E-2F44-BB7A-EA4D2C94710F}"/>
              </a:ext>
            </a:extLst>
          </p:cNvPr>
          <p:cNvSpPr>
            <a:spLocks noGrp="1" noChangeAspect="1"/>
          </p:cNvSpPr>
          <p:nvPr>
            <p:ph type="pic" sz="quarter" idx="18" hasCustomPrompt="1"/>
          </p:nvPr>
        </p:nvSpPr>
        <p:spPr>
          <a:xfrm>
            <a:off x="685800" y="1783764"/>
            <a:ext cx="933498"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61" name="Title 21">
            <a:extLst>
              <a:ext uri="{FF2B5EF4-FFF2-40B4-BE49-F238E27FC236}">
                <a16:creationId xmlns:a16="http://schemas.microsoft.com/office/drawing/2014/main" id="{78720D93-187A-944C-8989-F1B46C07F27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for presenters, click to add text </a:t>
            </a:r>
            <a:br>
              <a:rPr lang="en-US"/>
            </a:br>
            <a:r>
              <a:rPr lang="en-US"/>
              <a:t>Lorem ipsum dolor sit amet, consetetur sadipscing elitr, sed diam</a:t>
            </a:r>
          </a:p>
        </p:txBody>
      </p:sp>
      <p:sp>
        <p:nvSpPr>
          <p:cNvPr id="100" name="Text Placeholder 10">
            <a:extLst>
              <a:ext uri="{FF2B5EF4-FFF2-40B4-BE49-F238E27FC236}">
                <a16:creationId xmlns:a16="http://schemas.microsoft.com/office/drawing/2014/main" id="{CD21224E-74B1-D344-A0BA-6B6D41A6C918}"/>
              </a:ext>
            </a:extLst>
          </p:cNvPr>
          <p:cNvSpPr>
            <a:spLocks noGrp="1" noChangeAspect="1"/>
          </p:cNvSpPr>
          <p:nvPr>
            <p:ph type="body" sz="quarter" idx="69" hasCustomPrompt="1"/>
          </p:nvPr>
        </p:nvSpPr>
        <p:spPr>
          <a:xfrm>
            <a:off x="1778960" y="2364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1" name="Text Placeholder 14">
            <a:extLst>
              <a:ext uri="{FF2B5EF4-FFF2-40B4-BE49-F238E27FC236}">
                <a16:creationId xmlns:a16="http://schemas.microsoft.com/office/drawing/2014/main" id="{C0F407B7-36FF-E74E-87D8-4527EB868169}"/>
              </a:ext>
            </a:extLst>
          </p:cNvPr>
          <p:cNvSpPr>
            <a:spLocks noGrp="1" noChangeAspect="1"/>
          </p:cNvSpPr>
          <p:nvPr>
            <p:ph type="body" sz="quarter" idx="70" hasCustomPrompt="1"/>
          </p:nvPr>
        </p:nvSpPr>
        <p:spPr>
          <a:xfrm>
            <a:off x="1778960" y="1784806"/>
            <a:ext cx="2286926" cy="159040"/>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02" name="Text Placeholder 16">
            <a:extLst>
              <a:ext uri="{FF2B5EF4-FFF2-40B4-BE49-F238E27FC236}">
                <a16:creationId xmlns:a16="http://schemas.microsoft.com/office/drawing/2014/main" id="{AAE8B8F8-3416-684D-AA10-E8D628F1912F}"/>
              </a:ext>
            </a:extLst>
          </p:cNvPr>
          <p:cNvSpPr>
            <a:spLocks noGrp="1" noChangeAspect="1"/>
          </p:cNvSpPr>
          <p:nvPr>
            <p:ph type="body" sz="quarter" idx="71" hasCustomPrompt="1"/>
          </p:nvPr>
        </p:nvSpPr>
        <p:spPr>
          <a:xfrm>
            <a:off x="1778960"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07" name="Picture Placeholder 2">
            <a:extLst>
              <a:ext uri="{FF2B5EF4-FFF2-40B4-BE49-F238E27FC236}">
                <a16:creationId xmlns:a16="http://schemas.microsoft.com/office/drawing/2014/main" id="{B8E93E53-0A2D-D440-9DA2-3901C34407B4}"/>
              </a:ext>
            </a:extLst>
          </p:cNvPr>
          <p:cNvSpPr>
            <a:spLocks noGrp="1" noChangeAspect="1"/>
          </p:cNvSpPr>
          <p:nvPr>
            <p:ph type="pic" sz="quarter" idx="72" hasCustomPrompt="1"/>
          </p:nvPr>
        </p:nvSpPr>
        <p:spPr>
          <a:xfrm>
            <a:off x="687425" y="3304006"/>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08" name="Text Placeholder 10">
            <a:extLst>
              <a:ext uri="{FF2B5EF4-FFF2-40B4-BE49-F238E27FC236}">
                <a16:creationId xmlns:a16="http://schemas.microsoft.com/office/drawing/2014/main" id="{A04F3E3E-8E64-1A40-B3CB-28F23156DAEC}"/>
              </a:ext>
            </a:extLst>
          </p:cNvPr>
          <p:cNvSpPr>
            <a:spLocks noGrp="1" noChangeAspect="1"/>
          </p:cNvSpPr>
          <p:nvPr>
            <p:ph type="body" sz="quarter" idx="73" hasCustomPrompt="1"/>
          </p:nvPr>
        </p:nvSpPr>
        <p:spPr>
          <a:xfrm>
            <a:off x="1778235"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9" name="Text Placeholder 14">
            <a:extLst>
              <a:ext uri="{FF2B5EF4-FFF2-40B4-BE49-F238E27FC236}">
                <a16:creationId xmlns:a16="http://schemas.microsoft.com/office/drawing/2014/main" id="{1DD593BA-417E-B94B-AC0D-DC7E89DED177}"/>
              </a:ext>
            </a:extLst>
          </p:cNvPr>
          <p:cNvSpPr>
            <a:spLocks noGrp="1" noChangeAspect="1"/>
          </p:cNvSpPr>
          <p:nvPr>
            <p:ph type="body" sz="quarter" idx="74" hasCustomPrompt="1"/>
          </p:nvPr>
        </p:nvSpPr>
        <p:spPr>
          <a:xfrm>
            <a:off x="1778235" y="330388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0" name="Text Placeholder 16">
            <a:extLst>
              <a:ext uri="{FF2B5EF4-FFF2-40B4-BE49-F238E27FC236}">
                <a16:creationId xmlns:a16="http://schemas.microsoft.com/office/drawing/2014/main" id="{399257F1-DCFA-1347-8512-FDF8C9537DCA}"/>
              </a:ext>
            </a:extLst>
          </p:cNvPr>
          <p:cNvSpPr>
            <a:spLocks noGrp="1" noChangeAspect="1"/>
          </p:cNvSpPr>
          <p:nvPr>
            <p:ph type="body" sz="quarter" idx="75" hasCustomPrompt="1"/>
          </p:nvPr>
        </p:nvSpPr>
        <p:spPr>
          <a:xfrm>
            <a:off x="1778235"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15" name="Picture Placeholder 2">
            <a:extLst>
              <a:ext uri="{FF2B5EF4-FFF2-40B4-BE49-F238E27FC236}">
                <a16:creationId xmlns:a16="http://schemas.microsoft.com/office/drawing/2014/main" id="{ECCFAA26-228F-DB41-8476-05C76288D5E7}"/>
              </a:ext>
            </a:extLst>
          </p:cNvPr>
          <p:cNvSpPr>
            <a:spLocks noGrp="1" noChangeAspect="1"/>
          </p:cNvSpPr>
          <p:nvPr>
            <p:ph type="pic" sz="quarter" idx="76" hasCustomPrompt="1"/>
          </p:nvPr>
        </p:nvSpPr>
        <p:spPr>
          <a:xfrm>
            <a:off x="687425"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116" name="Text Placeholder 10">
            <a:extLst>
              <a:ext uri="{FF2B5EF4-FFF2-40B4-BE49-F238E27FC236}">
                <a16:creationId xmlns:a16="http://schemas.microsoft.com/office/drawing/2014/main" id="{90E32973-9B95-C94A-A2AB-BC5B374C3A71}"/>
              </a:ext>
            </a:extLst>
          </p:cNvPr>
          <p:cNvSpPr>
            <a:spLocks noGrp="1" noChangeAspect="1"/>
          </p:cNvSpPr>
          <p:nvPr>
            <p:ph type="body" sz="quarter" idx="77" hasCustomPrompt="1"/>
          </p:nvPr>
        </p:nvSpPr>
        <p:spPr>
          <a:xfrm>
            <a:off x="1778235"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17" name="Text Placeholder 14">
            <a:extLst>
              <a:ext uri="{FF2B5EF4-FFF2-40B4-BE49-F238E27FC236}">
                <a16:creationId xmlns:a16="http://schemas.microsoft.com/office/drawing/2014/main" id="{D1EC174D-8B2F-5942-981E-94D88E882D65}"/>
              </a:ext>
            </a:extLst>
          </p:cNvPr>
          <p:cNvSpPr>
            <a:spLocks noGrp="1" noChangeAspect="1"/>
          </p:cNvSpPr>
          <p:nvPr>
            <p:ph type="body" sz="quarter" idx="78" hasCustomPrompt="1"/>
          </p:nvPr>
        </p:nvSpPr>
        <p:spPr>
          <a:xfrm>
            <a:off x="1778235"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8" name="Text Placeholder 16">
            <a:extLst>
              <a:ext uri="{FF2B5EF4-FFF2-40B4-BE49-F238E27FC236}">
                <a16:creationId xmlns:a16="http://schemas.microsoft.com/office/drawing/2014/main" id="{92D2280F-BA83-944F-B49B-6442F7631128}"/>
              </a:ext>
            </a:extLst>
          </p:cNvPr>
          <p:cNvSpPr>
            <a:spLocks noGrp="1" noChangeAspect="1"/>
          </p:cNvSpPr>
          <p:nvPr>
            <p:ph type="body" sz="quarter" idx="79" hasCustomPrompt="1"/>
          </p:nvPr>
        </p:nvSpPr>
        <p:spPr>
          <a:xfrm>
            <a:off x="1778235"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21" name="Picture Placeholder 2">
            <a:extLst>
              <a:ext uri="{FF2B5EF4-FFF2-40B4-BE49-F238E27FC236}">
                <a16:creationId xmlns:a16="http://schemas.microsoft.com/office/drawing/2014/main" id="{052B5D5C-C35D-454A-8B07-42E2A29F74EA}"/>
              </a:ext>
            </a:extLst>
          </p:cNvPr>
          <p:cNvSpPr>
            <a:spLocks noGrp="1" noChangeAspect="1"/>
          </p:cNvSpPr>
          <p:nvPr>
            <p:ph type="pic" sz="quarter" idx="80"/>
          </p:nvPr>
        </p:nvSpPr>
        <p:spPr>
          <a:xfrm>
            <a:off x="4433186" y="1783764"/>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5" name="Picture Placeholder 2">
            <a:extLst>
              <a:ext uri="{FF2B5EF4-FFF2-40B4-BE49-F238E27FC236}">
                <a16:creationId xmlns:a16="http://schemas.microsoft.com/office/drawing/2014/main" id="{3B06F66A-AEB8-6041-86A7-8997213BBE77}"/>
              </a:ext>
            </a:extLst>
          </p:cNvPr>
          <p:cNvSpPr>
            <a:spLocks noGrp="1" noChangeAspect="1"/>
          </p:cNvSpPr>
          <p:nvPr>
            <p:ph type="pic" sz="quarter" idx="84" hasCustomPrompt="1"/>
          </p:nvPr>
        </p:nvSpPr>
        <p:spPr>
          <a:xfrm>
            <a:off x="4433186" y="3303880"/>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4" name="Picture Placeholder 2">
            <a:extLst>
              <a:ext uri="{FF2B5EF4-FFF2-40B4-BE49-F238E27FC236}">
                <a16:creationId xmlns:a16="http://schemas.microsoft.com/office/drawing/2014/main" id="{131AA6AB-69D3-4647-8493-7841D303A711}"/>
              </a:ext>
            </a:extLst>
          </p:cNvPr>
          <p:cNvSpPr>
            <a:spLocks noGrp="1" noChangeAspect="1"/>
          </p:cNvSpPr>
          <p:nvPr>
            <p:ph type="pic" sz="quarter" idx="92" hasCustomPrompt="1"/>
          </p:nvPr>
        </p:nvSpPr>
        <p:spPr>
          <a:xfrm>
            <a:off x="8175193" y="1779268"/>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8" name="Picture Placeholder 2">
            <a:extLst>
              <a:ext uri="{FF2B5EF4-FFF2-40B4-BE49-F238E27FC236}">
                <a16:creationId xmlns:a16="http://schemas.microsoft.com/office/drawing/2014/main" id="{163F9142-E903-2940-B113-F58C6326B033}"/>
              </a:ext>
            </a:extLst>
          </p:cNvPr>
          <p:cNvSpPr>
            <a:spLocks noGrp="1" noChangeAspect="1"/>
          </p:cNvSpPr>
          <p:nvPr>
            <p:ph type="pic" sz="quarter" idx="96" hasCustomPrompt="1"/>
          </p:nvPr>
        </p:nvSpPr>
        <p:spPr>
          <a:xfrm>
            <a:off x="8176072" y="3299384"/>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42" name="Picture Placeholder 2">
            <a:extLst>
              <a:ext uri="{FF2B5EF4-FFF2-40B4-BE49-F238E27FC236}">
                <a16:creationId xmlns:a16="http://schemas.microsoft.com/office/drawing/2014/main" id="{281F52CE-4DC4-5C4B-9E55-3FB69BEFD6DD}"/>
              </a:ext>
            </a:extLst>
          </p:cNvPr>
          <p:cNvSpPr>
            <a:spLocks noGrp="1" noChangeAspect="1"/>
          </p:cNvSpPr>
          <p:nvPr>
            <p:ph type="pic" sz="quarter" idx="100" hasCustomPrompt="1"/>
          </p:nvPr>
        </p:nvSpPr>
        <p:spPr>
          <a:xfrm>
            <a:off x="8176072" y="4822314"/>
            <a:ext cx="933498"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59" name="Text Placeholder 10">
            <a:extLst>
              <a:ext uri="{FF2B5EF4-FFF2-40B4-BE49-F238E27FC236}">
                <a16:creationId xmlns:a16="http://schemas.microsoft.com/office/drawing/2014/main" id="{33E4A2AE-7E17-4C4F-A275-48DFCEFD9417}"/>
              </a:ext>
            </a:extLst>
          </p:cNvPr>
          <p:cNvSpPr>
            <a:spLocks noGrp="1" noChangeAspect="1"/>
          </p:cNvSpPr>
          <p:nvPr>
            <p:ph type="body" sz="quarter" idx="104" hasCustomPrompt="1"/>
          </p:nvPr>
        </p:nvSpPr>
        <p:spPr>
          <a:xfrm>
            <a:off x="5519364" y="2364406"/>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0" name="Text Placeholder 14">
            <a:extLst>
              <a:ext uri="{FF2B5EF4-FFF2-40B4-BE49-F238E27FC236}">
                <a16:creationId xmlns:a16="http://schemas.microsoft.com/office/drawing/2014/main" id="{FE2BC6BF-6673-7341-B628-6033D4D92490}"/>
              </a:ext>
            </a:extLst>
          </p:cNvPr>
          <p:cNvSpPr>
            <a:spLocks noGrp="1" noChangeAspect="1"/>
          </p:cNvSpPr>
          <p:nvPr>
            <p:ph type="body" sz="quarter" idx="105" hasCustomPrompt="1"/>
          </p:nvPr>
        </p:nvSpPr>
        <p:spPr>
          <a:xfrm>
            <a:off x="5519364" y="17848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1" name="Text Placeholder 16">
            <a:extLst>
              <a:ext uri="{FF2B5EF4-FFF2-40B4-BE49-F238E27FC236}">
                <a16:creationId xmlns:a16="http://schemas.microsoft.com/office/drawing/2014/main" id="{D1370357-7BD8-0A4C-9686-8F7BA24345FF}"/>
              </a:ext>
            </a:extLst>
          </p:cNvPr>
          <p:cNvSpPr>
            <a:spLocks noGrp="1" noChangeAspect="1"/>
          </p:cNvSpPr>
          <p:nvPr>
            <p:ph type="body" sz="quarter" idx="106" hasCustomPrompt="1"/>
          </p:nvPr>
        </p:nvSpPr>
        <p:spPr>
          <a:xfrm>
            <a:off x="5518615"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2" name="Text Placeholder 10">
            <a:extLst>
              <a:ext uri="{FF2B5EF4-FFF2-40B4-BE49-F238E27FC236}">
                <a16:creationId xmlns:a16="http://schemas.microsoft.com/office/drawing/2014/main" id="{C8A10C82-9413-FB4A-BCA8-7E1355023917}"/>
              </a:ext>
            </a:extLst>
          </p:cNvPr>
          <p:cNvSpPr>
            <a:spLocks noGrp="1" noChangeAspect="1"/>
          </p:cNvSpPr>
          <p:nvPr>
            <p:ph type="body" sz="quarter" idx="107" hasCustomPrompt="1"/>
          </p:nvPr>
        </p:nvSpPr>
        <p:spPr>
          <a:xfrm>
            <a:off x="5519364"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3" name="Text Placeholder 14">
            <a:extLst>
              <a:ext uri="{FF2B5EF4-FFF2-40B4-BE49-F238E27FC236}">
                <a16:creationId xmlns:a16="http://schemas.microsoft.com/office/drawing/2014/main" id="{A78F47B2-2846-714D-AC79-DE277B846609}"/>
              </a:ext>
            </a:extLst>
          </p:cNvPr>
          <p:cNvSpPr>
            <a:spLocks noGrp="1" noChangeAspect="1"/>
          </p:cNvSpPr>
          <p:nvPr>
            <p:ph type="body" sz="quarter" idx="108" hasCustomPrompt="1"/>
          </p:nvPr>
        </p:nvSpPr>
        <p:spPr>
          <a:xfrm>
            <a:off x="5519364" y="33040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4" name="Text Placeholder 16">
            <a:extLst>
              <a:ext uri="{FF2B5EF4-FFF2-40B4-BE49-F238E27FC236}">
                <a16:creationId xmlns:a16="http://schemas.microsoft.com/office/drawing/2014/main" id="{5887964F-FA09-CC4C-B5EC-FC3C36876447}"/>
              </a:ext>
            </a:extLst>
          </p:cNvPr>
          <p:cNvSpPr>
            <a:spLocks noGrp="1" noChangeAspect="1"/>
          </p:cNvSpPr>
          <p:nvPr>
            <p:ph type="body" sz="quarter" idx="109" hasCustomPrompt="1"/>
          </p:nvPr>
        </p:nvSpPr>
        <p:spPr>
          <a:xfrm>
            <a:off x="5519364"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5" name="Text Placeholder 10">
            <a:extLst>
              <a:ext uri="{FF2B5EF4-FFF2-40B4-BE49-F238E27FC236}">
                <a16:creationId xmlns:a16="http://schemas.microsoft.com/office/drawing/2014/main" id="{5F01192D-829F-A94D-AAA6-AE92C5F5904D}"/>
              </a:ext>
            </a:extLst>
          </p:cNvPr>
          <p:cNvSpPr>
            <a:spLocks noGrp="1" noChangeAspect="1"/>
          </p:cNvSpPr>
          <p:nvPr>
            <p:ph type="body" sz="quarter" idx="110" hasCustomPrompt="1"/>
          </p:nvPr>
        </p:nvSpPr>
        <p:spPr>
          <a:xfrm>
            <a:off x="5519364"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6" name="Text Placeholder 14">
            <a:extLst>
              <a:ext uri="{FF2B5EF4-FFF2-40B4-BE49-F238E27FC236}">
                <a16:creationId xmlns:a16="http://schemas.microsoft.com/office/drawing/2014/main" id="{6530C860-E40B-7E40-96E6-21DFFF4E6CD8}"/>
              </a:ext>
            </a:extLst>
          </p:cNvPr>
          <p:cNvSpPr>
            <a:spLocks noGrp="1" noChangeAspect="1"/>
          </p:cNvSpPr>
          <p:nvPr>
            <p:ph type="body" sz="quarter" idx="111" hasCustomPrompt="1"/>
          </p:nvPr>
        </p:nvSpPr>
        <p:spPr>
          <a:xfrm>
            <a:off x="5519364"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7" name="Text Placeholder 16">
            <a:extLst>
              <a:ext uri="{FF2B5EF4-FFF2-40B4-BE49-F238E27FC236}">
                <a16:creationId xmlns:a16="http://schemas.microsoft.com/office/drawing/2014/main" id="{11972ADC-C30C-AD40-8926-B29D21EE6CDC}"/>
              </a:ext>
            </a:extLst>
          </p:cNvPr>
          <p:cNvSpPr>
            <a:spLocks noGrp="1" noChangeAspect="1"/>
          </p:cNvSpPr>
          <p:nvPr>
            <p:ph type="body" sz="quarter" idx="112" hasCustomPrompt="1"/>
          </p:nvPr>
        </p:nvSpPr>
        <p:spPr>
          <a:xfrm>
            <a:off x="5519364"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77" name="Text Placeholder 10">
            <a:extLst>
              <a:ext uri="{FF2B5EF4-FFF2-40B4-BE49-F238E27FC236}">
                <a16:creationId xmlns:a16="http://schemas.microsoft.com/office/drawing/2014/main" id="{66B1BC70-1EDC-A848-AC69-002510C8E60C}"/>
              </a:ext>
            </a:extLst>
          </p:cNvPr>
          <p:cNvSpPr>
            <a:spLocks noGrp="1" noChangeAspect="1"/>
          </p:cNvSpPr>
          <p:nvPr>
            <p:ph type="body" sz="quarter" idx="113" hasCustomPrompt="1"/>
          </p:nvPr>
        </p:nvSpPr>
        <p:spPr>
          <a:xfrm>
            <a:off x="9256924" y="2359910"/>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78" name="Text Placeholder 14">
            <a:extLst>
              <a:ext uri="{FF2B5EF4-FFF2-40B4-BE49-F238E27FC236}">
                <a16:creationId xmlns:a16="http://schemas.microsoft.com/office/drawing/2014/main" id="{65FB4B36-B2A2-A745-9801-270C3AECD8AA}"/>
              </a:ext>
            </a:extLst>
          </p:cNvPr>
          <p:cNvSpPr>
            <a:spLocks noGrp="1" noChangeAspect="1"/>
          </p:cNvSpPr>
          <p:nvPr>
            <p:ph type="body" sz="quarter" idx="114" hasCustomPrompt="1"/>
          </p:nvPr>
        </p:nvSpPr>
        <p:spPr>
          <a:xfrm>
            <a:off x="9256924" y="17803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79" name="Text Placeholder 16">
            <a:extLst>
              <a:ext uri="{FF2B5EF4-FFF2-40B4-BE49-F238E27FC236}">
                <a16:creationId xmlns:a16="http://schemas.microsoft.com/office/drawing/2014/main" id="{8CCB3875-0A0F-E840-A0ED-6568BDC6B016}"/>
              </a:ext>
            </a:extLst>
          </p:cNvPr>
          <p:cNvSpPr>
            <a:spLocks noGrp="1" noChangeAspect="1"/>
          </p:cNvSpPr>
          <p:nvPr>
            <p:ph type="body" sz="quarter" idx="115" hasCustomPrompt="1"/>
          </p:nvPr>
        </p:nvSpPr>
        <p:spPr>
          <a:xfrm>
            <a:off x="9257562" y="19891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0" name="Text Placeholder 10">
            <a:extLst>
              <a:ext uri="{FF2B5EF4-FFF2-40B4-BE49-F238E27FC236}">
                <a16:creationId xmlns:a16="http://schemas.microsoft.com/office/drawing/2014/main" id="{59A68BDD-22E3-9E47-A703-5ABB474FB44D}"/>
              </a:ext>
            </a:extLst>
          </p:cNvPr>
          <p:cNvSpPr>
            <a:spLocks noGrp="1" noChangeAspect="1"/>
          </p:cNvSpPr>
          <p:nvPr>
            <p:ph type="body" sz="quarter" idx="116" hasCustomPrompt="1"/>
          </p:nvPr>
        </p:nvSpPr>
        <p:spPr>
          <a:xfrm>
            <a:off x="9256924" y="38719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1" name="Text Placeholder 14">
            <a:extLst>
              <a:ext uri="{FF2B5EF4-FFF2-40B4-BE49-F238E27FC236}">
                <a16:creationId xmlns:a16="http://schemas.microsoft.com/office/drawing/2014/main" id="{30F4A901-EA22-6D47-A340-28A7FFE75558}"/>
              </a:ext>
            </a:extLst>
          </p:cNvPr>
          <p:cNvSpPr>
            <a:spLocks noGrp="1" noChangeAspect="1"/>
          </p:cNvSpPr>
          <p:nvPr>
            <p:ph type="body" sz="quarter" idx="117" hasCustomPrompt="1"/>
          </p:nvPr>
        </p:nvSpPr>
        <p:spPr>
          <a:xfrm>
            <a:off x="9256924" y="32995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2" name="Text Placeholder 16">
            <a:extLst>
              <a:ext uri="{FF2B5EF4-FFF2-40B4-BE49-F238E27FC236}">
                <a16:creationId xmlns:a16="http://schemas.microsoft.com/office/drawing/2014/main" id="{C0C00234-E76E-A84D-B8E8-413D63FA261D}"/>
              </a:ext>
            </a:extLst>
          </p:cNvPr>
          <p:cNvSpPr>
            <a:spLocks noGrp="1" noChangeAspect="1"/>
          </p:cNvSpPr>
          <p:nvPr>
            <p:ph type="body" sz="quarter" idx="118" hasCustomPrompt="1"/>
          </p:nvPr>
        </p:nvSpPr>
        <p:spPr>
          <a:xfrm>
            <a:off x="9256924" y="35083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3" name="Text Placeholder 10">
            <a:extLst>
              <a:ext uri="{FF2B5EF4-FFF2-40B4-BE49-F238E27FC236}">
                <a16:creationId xmlns:a16="http://schemas.microsoft.com/office/drawing/2014/main" id="{D35F0340-8B74-6D4D-B7E3-8959D4D62374}"/>
              </a:ext>
            </a:extLst>
          </p:cNvPr>
          <p:cNvSpPr>
            <a:spLocks noGrp="1" noChangeAspect="1"/>
          </p:cNvSpPr>
          <p:nvPr>
            <p:ph type="body" sz="quarter" idx="119" hasCustomPrompt="1"/>
          </p:nvPr>
        </p:nvSpPr>
        <p:spPr>
          <a:xfrm>
            <a:off x="9256924" y="5401915"/>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4" name="Text Placeholder 14">
            <a:extLst>
              <a:ext uri="{FF2B5EF4-FFF2-40B4-BE49-F238E27FC236}">
                <a16:creationId xmlns:a16="http://schemas.microsoft.com/office/drawing/2014/main" id="{D69E6FF2-AF87-A845-9D10-A697E3BEAF73}"/>
              </a:ext>
            </a:extLst>
          </p:cNvPr>
          <p:cNvSpPr>
            <a:spLocks noGrp="1" noChangeAspect="1"/>
          </p:cNvSpPr>
          <p:nvPr>
            <p:ph type="body" sz="quarter" idx="120" hasCustomPrompt="1"/>
          </p:nvPr>
        </p:nvSpPr>
        <p:spPr>
          <a:xfrm>
            <a:off x="9256924" y="4822314"/>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5" name="Text Placeholder 16">
            <a:extLst>
              <a:ext uri="{FF2B5EF4-FFF2-40B4-BE49-F238E27FC236}">
                <a16:creationId xmlns:a16="http://schemas.microsoft.com/office/drawing/2014/main" id="{AD3ADA6F-734D-BC4B-9104-86F5F10E4C1E}"/>
              </a:ext>
            </a:extLst>
          </p:cNvPr>
          <p:cNvSpPr>
            <a:spLocks noGrp="1" noChangeAspect="1"/>
          </p:cNvSpPr>
          <p:nvPr>
            <p:ph type="body" sz="quarter" idx="121" hasCustomPrompt="1"/>
          </p:nvPr>
        </p:nvSpPr>
        <p:spPr>
          <a:xfrm>
            <a:off x="9256924" y="5031115"/>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8" name="Picture Placeholder 2">
            <a:extLst>
              <a:ext uri="{FF2B5EF4-FFF2-40B4-BE49-F238E27FC236}">
                <a16:creationId xmlns:a16="http://schemas.microsoft.com/office/drawing/2014/main" id="{ECF68313-78C7-C241-A10D-520599054286}"/>
              </a:ext>
            </a:extLst>
          </p:cNvPr>
          <p:cNvSpPr>
            <a:spLocks noGrp="1" noChangeAspect="1"/>
          </p:cNvSpPr>
          <p:nvPr>
            <p:ph type="pic" sz="quarter" idx="122" hasCustomPrompt="1"/>
          </p:nvPr>
        </p:nvSpPr>
        <p:spPr>
          <a:xfrm>
            <a:off x="4433186"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41" name="Slide Number Placeholder 5">
            <a:extLst>
              <a:ext uri="{FF2B5EF4-FFF2-40B4-BE49-F238E27FC236}">
                <a16:creationId xmlns:a16="http://schemas.microsoft.com/office/drawing/2014/main" id="{D5F7D7CF-F1DF-8840-9E79-A48C2C23ECBD}"/>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395EDAFD-0C7E-FB5E-9A7E-4BB4F0859DC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72389353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a:t>
            </a:r>
            <a:br>
              <a:rPr lang="en-US"/>
            </a:br>
            <a:r>
              <a:rPr lang="en-US"/>
              <a:t>Lorem ipsum dolor sit amet, consetetur </a:t>
            </a:r>
            <a:r>
              <a:rPr lang="en-US" err="1"/>
              <a:t>sadipscing</a:t>
            </a:r>
            <a:r>
              <a:rPr lang="en-US"/>
              <a:t> </a:t>
            </a:r>
            <a:r>
              <a:rPr lang="en-US" err="1"/>
              <a:t>elitr</a:t>
            </a:r>
            <a:endParaRPr lang="en-US"/>
          </a:p>
        </p:txBody>
      </p:sp>
      <p:sp>
        <p:nvSpPr>
          <p:cNvPr id="8" name="Slide Number Placeholder 5">
            <a:extLst>
              <a:ext uri="{FF2B5EF4-FFF2-40B4-BE49-F238E27FC236}">
                <a16:creationId xmlns:a16="http://schemas.microsoft.com/office/drawing/2014/main" id="{1EFC826A-8D82-4B45-92C1-FB977F37D5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pic>
        <p:nvPicPr>
          <p:cNvPr id="2" name="Picture 1">
            <a:extLst>
              <a:ext uri="{FF2B5EF4-FFF2-40B4-BE49-F238E27FC236}">
                <a16:creationId xmlns:a16="http://schemas.microsoft.com/office/drawing/2014/main" id="{BAEEF6A0-A3B2-AD6B-93F5-249D8AD0F63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09735014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Intro slide – image white logo">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BC9133-C9B4-EF9F-7EC6-6985EFF442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685800" y="1795303"/>
            <a:ext cx="8361498"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8361498" cy="2686539"/>
          </a:xfrm>
        </p:spPr>
        <p:txBody>
          <a:bodyPr wrap="square" lIns="0" rIns="90000" anchor="t">
            <a:noAutofit/>
          </a:bodyPr>
          <a:lstStyle>
            <a:lvl1pPr algn="l">
              <a:lnSpc>
                <a:spcPct val="100000"/>
              </a:lnSpc>
              <a:defRPr sz="52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12" name="Freeform 5">
            <a:extLst>
              <a:ext uri="{FF2B5EF4-FFF2-40B4-BE49-F238E27FC236}">
                <a16:creationId xmlns:a16="http://schemas.microsoft.com/office/drawing/2014/main" id="{6898E9CF-2634-6E46-91D1-17A4631F7702}"/>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51DF5719-C2EC-5DDC-779F-4C12854002FF}"/>
              </a:ext>
            </a:extLst>
          </p:cNvPr>
          <p:cNvSpPr txBox="1"/>
          <p:nvPr userDrawn="1"/>
        </p:nvSpPr>
        <p:spPr>
          <a:xfrm>
            <a:off x="2542478" y="6345044"/>
            <a:ext cx="0" cy="0"/>
          </a:xfrm>
          <a:prstGeom prst="rect">
            <a:avLst/>
          </a:prstGeom>
          <a:noFill/>
        </p:spPr>
        <p:txBody>
          <a:bodyPr wrap="none" rtlCol="0">
            <a:noAutofit/>
          </a:bodyPr>
          <a:lstStyle/>
          <a:p>
            <a:pPr algn="l">
              <a:spcBef>
                <a:spcPts val="1200"/>
              </a:spcBef>
            </a:pPr>
            <a:endParaRPr lang="en-US"/>
          </a:p>
        </p:txBody>
      </p:sp>
      <p:pic>
        <p:nvPicPr>
          <p:cNvPr id="5" name="Picture 4">
            <a:extLst>
              <a:ext uri="{FF2B5EF4-FFF2-40B4-BE49-F238E27FC236}">
                <a16:creationId xmlns:a16="http://schemas.microsoft.com/office/drawing/2014/main" id="{84524C67-28EF-F2E1-225F-3E9994FA6B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1188" y="934346"/>
            <a:ext cx="4475162" cy="443818"/>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C2288713-7FFB-6840-DBF5-48E74997F3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4975" y="5750268"/>
            <a:ext cx="3546475" cy="978931"/>
          </a:xfrm>
          <a:prstGeom prst="rect">
            <a:avLst/>
          </a:prstGeom>
        </p:spPr>
      </p:pic>
    </p:spTree>
    <p:extLst>
      <p:ext uri="{BB962C8B-B14F-4D97-AF65-F5344CB8AC3E}">
        <p14:creationId xmlns:p14="http://schemas.microsoft.com/office/powerpoint/2010/main" val="18127965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0" name="Slide Number Placeholder 5">
            <a:extLst>
              <a:ext uri="{FF2B5EF4-FFF2-40B4-BE49-F238E27FC236}">
                <a16:creationId xmlns:a16="http://schemas.microsoft.com/office/drawing/2014/main" id="{F3C7CD64-FD7B-A84E-A965-47BEB822DDD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pic>
        <p:nvPicPr>
          <p:cNvPr id="2" name="Picture 1">
            <a:extLst>
              <a:ext uri="{FF2B5EF4-FFF2-40B4-BE49-F238E27FC236}">
                <a16:creationId xmlns:a16="http://schemas.microsoft.com/office/drawing/2014/main" id="{C77D538C-82C6-2E00-858A-E17322F5F4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84777020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lum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ext Placeholder 24">
            <a:extLst>
              <a:ext uri="{FF2B5EF4-FFF2-40B4-BE49-F238E27FC236}">
                <a16:creationId xmlns:a16="http://schemas.microsoft.com/office/drawing/2014/main" id="{66B55CB8-D356-CD46-8C3A-A4FE3774B26F}"/>
              </a:ext>
            </a:extLst>
          </p:cNvPr>
          <p:cNvSpPr>
            <a:spLocks noGrp="1"/>
          </p:cNvSpPr>
          <p:nvPr>
            <p:ph type="body" sz="quarter" idx="22" hasCustomPrompt="1"/>
          </p:nvPr>
        </p:nvSpPr>
        <p:spPr>
          <a:xfrm>
            <a:off x="685800"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3" name="Text Placeholder 6">
            <a:extLst>
              <a:ext uri="{FF2B5EF4-FFF2-40B4-BE49-F238E27FC236}">
                <a16:creationId xmlns:a16="http://schemas.microsoft.com/office/drawing/2014/main" id="{A3B92696-2631-D449-BC47-43C46653D301}"/>
              </a:ext>
            </a:extLst>
          </p:cNvPr>
          <p:cNvSpPr>
            <a:spLocks noGrp="1"/>
          </p:cNvSpPr>
          <p:nvPr>
            <p:ph type="body" sz="quarter" idx="34" hasCustomPrompt="1"/>
          </p:nvPr>
        </p:nvSpPr>
        <p:spPr>
          <a:xfrm>
            <a:off x="685801"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DCD740F0-9E10-7F4A-A982-A6C1779A91B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2" name="Slide Number Placeholder 5">
            <a:extLst>
              <a:ext uri="{FF2B5EF4-FFF2-40B4-BE49-F238E27FC236}">
                <a16:creationId xmlns:a16="http://schemas.microsoft.com/office/drawing/2014/main" id="{54AAE716-B571-994C-A073-91CF4540027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24">
            <a:extLst>
              <a:ext uri="{FF2B5EF4-FFF2-40B4-BE49-F238E27FC236}">
                <a16:creationId xmlns:a16="http://schemas.microsoft.com/office/drawing/2014/main" id="{AB004A04-7D8F-2A46-881D-B65517ABAC8A}"/>
              </a:ext>
            </a:extLst>
          </p:cNvPr>
          <p:cNvSpPr>
            <a:spLocks noGrp="1"/>
          </p:cNvSpPr>
          <p:nvPr>
            <p:ph type="body" sz="quarter" idx="35" hasCustomPrompt="1"/>
          </p:nvPr>
        </p:nvSpPr>
        <p:spPr>
          <a:xfrm>
            <a:off x="3471952"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4" name="Text Placeholder 6">
            <a:extLst>
              <a:ext uri="{FF2B5EF4-FFF2-40B4-BE49-F238E27FC236}">
                <a16:creationId xmlns:a16="http://schemas.microsoft.com/office/drawing/2014/main" id="{ABB8B7EA-DDBE-0E45-92A5-4EF07945D393}"/>
              </a:ext>
            </a:extLst>
          </p:cNvPr>
          <p:cNvSpPr>
            <a:spLocks noGrp="1"/>
          </p:cNvSpPr>
          <p:nvPr>
            <p:ph type="body" sz="quarter" idx="36" hasCustomPrompt="1"/>
          </p:nvPr>
        </p:nvSpPr>
        <p:spPr>
          <a:xfrm>
            <a:off x="3471953"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24">
            <a:extLst>
              <a:ext uri="{FF2B5EF4-FFF2-40B4-BE49-F238E27FC236}">
                <a16:creationId xmlns:a16="http://schemas.microsoft.com/office/drawing/2014/main" id="{B985C5A8-7B3C-794A-A63F-78138BC1F9A4}"/>
              </a:ext>
            </a:extLst>
          </p:cNvPr>
          <p:cNvSpPr>
            <a:spLocks noGrp="1"/>
          </p:cNvSpPr>
          <p:nvPr>
            <p:ph type="body" sz="quarter" idx="37" hasCustomPrompt="1"/>
          </p:nvPr>
        </p:nvSpPr>
        <p:spPr>
          <a:xfrm>
            <a:off x="6287638"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7" name="Text Placeholder 6">
            <a:extLst>
              <a:ext uri="{FF2B5EF4-FFF2-40B4-BE49-F238E27FC236}">
                <a16:creationId xmlns:a16="http://schemas.microsoft.com/office/drawing/2014/main" id="{28C92F59-6C69-2840-A3B3-678ADA9AAE91}"/>
              </a:ext>
            </a:extLst>
          </p:cNvPr>
          <p:cNvSpPr>
            <a:spLocks noGrp="1"/>
          </p:cNvSpPr>
          <p:nvPr>
            <p:ph type="body" sz="quarter" idx="38" hasCustomPrompt="1"/>
          </p:nvPr>
        </p:nvSpPr>
        <p:spPr>
          <a:xfrm>
            <a:off x="6287639"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8" name="Text Placeholder 24">
            <a:extLst>
              <a:ext uri="{FF2B5EF4-FFF2-40B4-BE49-F238E27FC236}">
                <a16:creationId xmlns:a16="http://schemas.microsoft.com/office/drawing/2014/main" id="{36C535D7-3AC3-694C-B64F-CB50FFFA7E89}"/>
              </a:ext>
            </a:extLst>
          </p:cNvPr>
          <p:cNvSpPr>
            <a:spLocks noGrp="1"/>
          </p:cNvSpPr>
          <p:nvPr>
            <p:ph type="body" sz="quarter" idx="39" hasCustomPrompt="1"/>
          </p:nvPr>
        </p:nvSpPr>
        <p:spPr>
          <a:xfrm>
            <a:off x="9080501"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0" name="Text Placeholder 6">
            <a:extLst>
              <a:ext uri="{FF2B5EF4-FFF2-40B4-BE49-F238E27FC236}">
                <a16:creationId xmlns:a16="http://schemas.microsoft.com/office/drawing/2014/main" id="{7D2039DA-DD54-6D42-80D2-3ECE5F6EF773}"/>
              </a:ext>
            </a:extLst>
          </p:cNvPr>
          <p:cNvSpPr>
            <a:spLocks noGrp="1"/>
          </p:cNvSpPr>
          <p:nvPr>
            <p:ph type="body" sz="quarter" idx="40" hasCustomPrompt="1"/>
          </p:nvPr>
        </p:nvSpPr>
        <p:spPr>
          <a:xfrm>
            <a:off x="9080502"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pic>
        <p:nvPicPr>
          <p:cNvPr id="2" name="Picture 1">
            <a:extLst>
              <a:ext uri="{FF2B5EF4-FFF2-40B4-BE49-F238E27FC236}">
                <a16:creationId xmlns:a16="http://schemas.microsoft.com/office/drawing/2014/main" id="{249CE75F-BA5D-9169-1724-CA1A72163F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97070306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points - 2 colum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3645054"/>
          </a:xfrm>
        </p:spPr>
        <p:txBody>
          <a:bodyPr/>
          <a:lstStyle>
            <a:lvl1pPr>
              <a:spcBef>
                <a:spcPts val="600"/>
              </a:spcBef>
              <a:defRPr/>
            </a:lvl1pPr>
            <a:lvl2pPr>
              <a:spcBef>
                <a:spcPts val="600"/>
              </a:spcBef>
              <a:defRPr sz="1800"/>
            </a:lvl2pPr>
            <a:lvl3pPr marL="352425" indent="-130175">
              <a:spcBef>
                <a:spcPts val="400"/>
              </a:spcBef>
              <a:defRPr sz="1600"/>
            </a:lvl3pPr>
            <a:lvl4pPr marL="523875" indent="-120650">
              <a:spcBef>
                <a:spcPts val="300"/>
              </a:spcBef>
              <a:defRPr/>
            </a:lvl4pPr>
            <a:lvl5pPr marL="668338" indent="-115888">
              <a:spcBef>
                <a:spcPts val="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3645054"/>
          </a:xfrm>
        </p:spPr>
        <p:txBody>
          <a:bodyPr/>
          <a:lstStyle>
            <a:lvl1pPr>
              <a:spcBef>
                <a:spcPts val="600"/>
              </a:spcBef>
              <a:defRPr lang="en-GB" dirty="0"/>
            </a:lvl1pPr>
            <a:lvl2pPr>
              <a:spcBef>
                <a:spcPts val="600"/>
              </a:spcBef>
              <a:defRPr lang="en-GB" dirty="0"/>
            </a:lvl2pPr>
            <a:lvl3pPr marL="352425" indent="-130175">
              <a:spcBef>
                <a:spcPts val="400"/>
              </a:spcBef>
              <a:defRPr lang="en-GB" dirty="0"/>
            </a:lvl3pPr>
            <a:lvl4pPr marL="523875" indent="-120650">
              <a:spcBef>
                <a:spcPts val="300"/>
              </a:spcBef>
              <a:defRPr lang="en-GB" dirty="0"/>
            </a:lvl4pPr>
            <a:lvl5pPr marL="668338" indent="-115888">
              <a:spcBef>
                <a:spcPts val="200"/>
              </a:spcBef>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8" name="Slide Number Placeholder 5">
            <a:extLst>
              <a:ext uri="{FF2B5EF4-FFF2-40B4-BE49-F238E27FC236}">
                <a16:creationId xmlns:a16="http://schemas.microsoft.com/office/drawing/2014/main" id="{E691B009-7D95-5E46-8A2C-277DBFD6F7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489E62F6-309F-9203-72BA-4C4AF491104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1109331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points - 3 colum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A1352098-F173-BC43-8638-790CED78A198}"/>
              </a:ext>
            </a:extLst>
          </p:cNvPr>
          <p:cNvSpPr>
            <a:spLocks noGrp="1"/>
          </p:cNvSpPr>
          <p:nvPr>
            <p:ph type="body" sz="quarter" idx="32" hasCustomPrompt="1"/>
          </p:nvPr>
        </p:nvSpPr>
        <p:spPr>
          <a:xfrm>
            <a:off x="685800"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7" name="Title 21">
            <a:extLst>
              <a:ext uri="{FF2B5EF4-FFF2-40B4-BE49-F238E27FC236}">
                <a16:creationId xmlns:a16="http://schemas.microsoft.com/office/drawing/2014/main" id="{C64EC6AB-6BA8-044F-B8A5-F994CBBC2F63}"/>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8" name="Text Placeholder 6">
            <a:extLst>
              <a:ext uri="{FF2B5EF4-FFF2-40B4-BE49-F238E27FC236}">
                <a16:creationId xmlns:a16="http://schemas.microsoft.com/office/drawing/2014/main" id="{C7F49EC6-F759-8742-9442-74CDC955A215}"/>
              </a:ext>
            </a:extLst>
          </p:cNvPr>
          <p:cNvSpPr>
            <a:spLocks noGrp="1"/>
          </p:cNvSpPr>
          <p:nvPr>
            <p:ph type="body" sz="quarter" idx="43"/>
          </p:nvPr>
        </p:nvSpPr>
        <p:spPr>
          <a:xfrm>
            <a:off x="685800"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3DA126C4-4136-6740-A83D-F38AD07B04D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31917E2B-AF4F-B941-B5EE-FFF8044B3C89}"/>
              </a:ext>
            </a:extLst>
          </p:cNvPr>
          <p:cNvSpPr>
            <a:spLocks noGrp="1"/>
          </p:cNvSpPr>
          <p:nvPr>
            <p:ph type="body" sz="quarter" idx="44" hasCustomPrompt="1"/>
          </p:nvPr>
        </p:nvSpPr>
        <p:spPr>
          <a:xfrm>
            <a:off x="4416552"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6">
            <a:extLst>
              <a:ext uri="{FF2B5EF4-FFF2-40B4-BE49-F238E27FC236}">
                <a16:creationId xmlns:a16="http://schemas.microsoft.com/office/drawing/2014/main" id="{673230E5-2B62-5A40-B5CB-183D5EB580F8}"/>
              </a:ext>
            </a:extLst>
          </p:cNvPr>
          <p:cNvSpPr>
            <a:spLocks noGrp="1"/>
          </p:cNvSpPr>
          <p:nvPr>
            <p:ph type="body" sz="quarter" idx="45"/>
          </p:nvPr>
        </p:nvSpPr>
        <p:spPr>
          <a:xfrm>
            <a:off x="4416552"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DFAF990A-3684-7B45-838B-58636F9CDE6C}"/>
              </a:ext>
            </a:extLst>
          </p:cNvPr>
          <p:cNvSpPr>
            <a:spLocks noGrp="1"/>
          </p:cNvSpPr>
          <p:nvPr>
            <p:ph type="body" sz="quarter" idx="46" hasCustomPrompt="1"/>
          </p:nvPr>
        </p:nvSpPr>
        <p:spPr>
          <a:xfrm>
            <a:off x="8129016"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ext Placeholder 6">
            <a:extLst>
              <a:ext uri="{FF2B5EF4-FFF2-40B4-BE49-F238E27FC236}">
                <a16:creationId xmlns:a16="http://schemas.microsoft.com/office/drawing/2014/main" id="{30540E71-CBB9-7E47-9FF0-6D8D6C1D993A}"/>
              </a:ext>
            </a:extLst>
          </p:cNvPr>
          <p:cNvSpPr>
            <a:spLocks noGrp="1"/>
          </p:cNvSpPr>
          <p:nvPr>
            <p:ph type="body" sz="quarter" idx="47"/>
          </p:nvPr>
        </p:nvSpPr>
        <p:spPr>
          <a:xfrm>
            <a:off x="8129016"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FE9FE706-1994-2C98-A72F-8B2F2E7F04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26132829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points - 4 colum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09461ED9-547A-8140-9E2B-8401E16BD14F}"/>
              </a:ext>
            </a:extLst>
          </p:cNvPr>
          <p:cNvSpPr>
            <a:spLocks noGrp="1"/>
          </p:cNvSpPr>
          <p:nvPr>
            <p:ph type="body" sz="quarter" idx="34" hasCustomPrompt="1"/>
          </p:nvPr>
        </p:nvSpPr>
        <p:spPr>
          <a:xfrm>
            <a:off x="68580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E17F3F0D-77C0-0048-8E0F-FD44D2BEAC1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Text Placeholder 4">
            <a:extLst>
              <a:ext uri="{FF2B5EF4-FFF2-40B4-BE49-F238E27FC236}">
                <a16:creationId xmlns:a16="http://schemas.microsoft.com/office/drawing/2014/main" id="{EC791D9D-D0F6-614B-9EAE-DBFA21976811}"/>
              </a:ext>
            </a:extLst>
          </p:cNvPr>
          <p:cNvSpPr>
            <a:spLocks noGrp="1"/>
          </p:cNvSpPr>
          <p:nvPr>
            <p:ph type="body" sz="quarter" idx="49"/>
          </p:nvPr>
        </p:nvSpPr>
        <p:spPr>
          <a:xfrm>
            <a:off x="68580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DF91AF64-B120-3A48-96D8-13F8C7A0C9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6">
            <a:extLst>
              <a:ext uri="{FF2B5EF4-FFF2-40B4-BE49-F238E27FC236}">
                <a16:creationId xmlns:a16="http://schemas.microsoft.com/office/drawing/2014/main" id="{EF6BFF16-CF2C-6D4A-B14C-57E4FE8C47EA}"/>
              </a:ext>
            </a:extLst>
          </p:cNvPr>
          <p:cNvSpPr>
            <a:spLocks noGrp="1"/>
          </p:cNvSpPr>
          <p:nvPr>
            <p:ph type="body" sz="quarter" idx="50" hasCustomPrompt="1"/>
          </p:nvPr>
        </p:nvSpPr>
        <p:spPr>
          <a:xfrm>
            <a:off x="347472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4" name="Text Placeholder 4">
            <a:extLst>
              <a:ext uri="{FF2B5EF4-FFF2-40B4-BE49-F238E27FC236}">
                <a16:creationId xmlns:a16="http://schemas.microsoft.com/office/drawing/2014/main" id="{1015813F-1DE0-064C-8E2C-C591549FA9FB}"/>
              </a:ext>
            </a:extLst>
          </p:cNvPr>
          <p:cNvSpPr>
            <a:spLocks noGrp="1"/>
          </p:cNvSpPr>
          <p:nvPr>
            <p:ph type="body" sz="quarter" idx="51"/>
          </p:nvPr>
        </p:nvSpPr>
        <p:spPr>
          <a:xfrm>
            <a:off x="347472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6">
            <a:extLst>
              <a:ext uri="{FF2B5EF4-FFF2-40B4-BE49-F238E27FC236}">
                <a16:creationId xmlns:a16="http://schemas.microsoft.com/office/drawing/2014/main" id="{66A5A6DA-8E24-A34E-86A8-AA47C52D6837}"/>
              </a:ext>
            </a:extLst>
          </p:cNvPr>
          <p:cNvSpPr>
            <a:spLocks noGrp="1"/>
          </p:cNvSpPr>
          <p:nvPr>
            <p:ph type="body" sz="quarter" idx="52" hasCustomPrompt="1"/>
          </p:nvPr>
        </p:nvSpPr>
        <p:spPr>
          <a:xfrm>
            <a:off x="629107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5" name="Text Placeholder 4">
            <a:extLst>
              <a:ext uri="{FF2B5EF4-FFF2-40B4-BE49-F238E27FC236}">
                <a16:creationId xmlns:a16="http://schemas.microsoft.com/office/drawing/2014/main" id="{FEFD8EEE-6E77-244F-9536-2D9F9133DFBC}"/>
              </a:ext>
            </a:extLst>
          </p:cNvPr>
          <p:cNvSpPr>
            <a:spLocks noGrp="1"/>
          </p:cNvSpPr>
          <p:nvPr>
            <p:ph type="body" sz="quarter" idx="53"/>
          </p:nvPr>
        </p:nvSpPr>
        <p:spPr>
          <a:xfrm>
            <a:off x="629107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6">
            <a:extLst>
              <a:ext uri="{FF2B5EF4-FFF2-40B4-BE49-F238E27FC236}">
                <a16:creationId xmlns:a16="http://schemas.microsoft.com/office/drawing/2014/main" id="{824C60CC-33BB-9F4D-B062-276C68A293FA}"/>
              </a:ext>
            </a:extLst>
          </p:cNvPr>
          <p:cNvSpPr>
            <a:spLocks noGrp="1"/>
          </p:cNvSpPr>
          <p:nvPr>
            <p:ph type="body" sz="quarter" idx="54" hasCustomPrompt="1"/>
          </p:nvPr>
        </p:nvSpPr>
        <p:spPr>
          <a:xfrm>
            <a:off x="907999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4">
            <a:extLst>
              <a:ext uri="{FF2B5EF4-FFF2-40B4-BE49-F238E27FC236}">
                <a16:creationId xmlns:a16="http://schemas.microsoft.com/office/drawing/2014/main" id="{595CC227-1404-7D4C-9FCF-50D03E82E2AA}"/>
              </a:ext>
            </a:extLst>
          </p:cNvPr>
          <p:cNvSpPr>
            <a:spLocks noGrp="1"/>
          </p:cNvSpPr>
          <p:nvPr>
            <p:ph type="body" sz="quarter" idx="55"/>
          </p:nvPr>
        </p:nvSpPr>
        <p:spPr>
          <a:xfrm>
            <a:off x="907999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A0FE0B32-64CE-9F71-106E-D1A03BAEAFF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01049957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 imag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vl1pPr>
          </a:lstStyle>
          <a:p>
            <a:r>
              <a:rPr lang="en-US"/>
              <a:t>This is a two-line page title, </a:t>
            </a:r>
            <a:br>
              <a:rPr lang="en-US"/>
            </a:br>
            <a:r>
              <a:rPr lang="en-US"/>
              <a:t>click to add text</a:t>
            </a:r>
          </a:p>
        </p:txBody>
      </p:sp>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2212848"/>
            <a:ext cx="4792661" cy="3138696"/>
          </a:xfrm>
          <a:prstGeom prst="rect">
            <a:avLst/>
          </a:prstGeom>
        </p:spPr>
        <p:txBody>
          <a:bodyPr lIns="0" tIns="0" rIns="0" bIns="0">
            <a:noAutofit/>
          </a:bodyPr>
          <a:lstStyle>
            <a:lvl1pPr marL="0" marR="0" indent="0" algn="l" defTabSz="914400" rtl="0" eaLnBrk="1" fontAlgn="auto" latinLnBrk="0" hangingPunct="1">
              <a:lnSpc>
                <a:spcPct val="100000"/>
              </a:lnSpc>
              <a:spcBef>
                <a:spcPts val="600"/>
              </a:spcBef>
              <a:spcAft>
                <a:spcPts val="0"/>
              </a:spcAft>
              <a:buClrTx/>
              <a:buSzTx/>
              <a:buFontTx/>
              <a:buNone/>
              <a:tabLst/>
              <a:defRPr lang="en-GB" sz="1600" smtClean="0">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Duis </a:t>
            </a:r>
            <a:r>
              <a:rPr lang="en-GB" err="1">
                <a:solidFill>
                  <a:srgbClr val="0E141F"/>
                </a:solidFill>
                <a:effectLst/>
                <a:latin typeface="GE Inspira Sans" panose="020B0503060000000003" pitchFamily="34" charset="77"/>
              </a:rPr>
              <a:t>autem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vel</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eum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iriure</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hendrerit</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vulputate</a:t>
            </a:r>
            <a:r>
              <a:rPr lang="en-GB">
                <a:solidFill>
                  <a:srgbClr val="0E141F"/>
                </a:solidFill>
                <a:effectLst/>
                <a:latin typeface="GE Inspira Sans" panose="020B0503060000000003" pitchFamily="34" charset="77"/>
              </a:rPr>
              <a: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1" name="Slide Number Placeholder 5">
            <a:extLst>
              <a:ext uri="{FF2B5EF4-FFF2-40B4-BE49-F238E27FC236}">
                <a16:creationId xmlns:a16="http://schemas.microsoft.com/office/drawing/2014/main" id="{03468D98-1F5A-F047-A042-5DB36DE3098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6598D729-BBEB-1CC1-062A-BF79C997F4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419905844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 one-line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799" y="1177160"/>
            <a:ext cx="10826496" cy="48006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799" y="403268"/>
            <a:ext cx="10826495" cy="466951"/>
          </a:xfrm>
        </p:spPr>
        <p:txBody>
          <a:bodyPr/>
          <a:lstStyle>
            <a:lvl1pPr>
              <a:lnSpc>
                <a:spcPct val="100000"/>
              </a:lnSpc>
              <a:spcBef>
                <a:spcPts val="0"/>
              </a:spcBef>
              <a:defRPr lang="en-GB" b="0" i="0" u="none" strike="noStrike" smtClean="0">
                <a:effectLst/>
                <a:latin typeface="+mj-lt"/>
              </a:defRPr>
            </a:lvl1pPr>
          </a:lstStyle>
          <a:p>
            <a:r>
              <a:rPr lang="en-US"/>
              <a:t>This is a one-line page title, click to add text</a:t>
            </a:r>
          </a:p>
        </p:txBody>
      </p:sp>
      <p:sp>
        <p:nvSpPr>
          <p:cNvPr id="5" name="Slide Number Placeholder 5">
            <a:extLst>
              <a:ext uri="{FF2B5EF4-FFF2-40B4-BE49-F238E27FC236}">
                <a16:creationId xmlns:a16="http://schemas.microsoft.com/office/drawing/2014/main" id="{7B577954-4CA1-9448-90EA-0F5402E3A79C}"/>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A80DF7CB-50CF-FA72-37CD-26408F05E8B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195207804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 two-line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800" y="1554480"/>
            <a:ext cx="10826496" cy="442325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800" y="404256"/>
            <a:ext cx="10432800" cy="898026"/>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5" name="Slide Number Placeholder 5">
            <a:extLst>
              <a:ext uri="{FF2B5EF4-FFF2-40B4-BE49-F238E27FC236}">
                <a16:creationId xmlns:a16="http://schemas.microsoft.com/office/drawing/2014/main" id="{14E79B84-91D2-954C-AB62-2D3A913B6FE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1DC1856B-2E30-E8EF-E097-ACC67574560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160286228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0" y="0"/>
            <a:ext cx="121908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7" name="Slide Number Placeholder 5">
            <a:extLst>
              <a:ext uri="{FF2B5EF4-FFF2-40B4-BE49-F238E27FC236}">
                <a16:creationId xmlns:a16="http://schemas.microsoft.com/office/drawing/2014/main" id="{2BE8726E-0B7B-0C49-880A-1A9896F7B78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descr="A black background with white text&#10;&#10;Description automatically generated">
            <a:extLst>
              <a:ext uri="{FF2B5EF4-FFF2-40B4-BE49-F238E27FC236}">
                <a16:creationId xmlns:a16="http://schemas.microsoft.com/office/drawing/2014/main" id="{CBA8B7F1-775B-3684-D3BB-78495583A6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368409700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x content - 2 colum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84684" y="1567756"/>
            <a:ext cx="5367103"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896061" y="2304514"/>
            <a:ext cx="4724577" cy="3127292"/>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p>
        </p:txBody>
      </p:sp>
      <p:sp>
        <p:nvSpPr>
          <p:cNvPr id="32" name="Rectangle 31">
            <a:extLst>
              <a:ext uri="{FF2B5EF4-FFF2-40B4-BE49-F238E27FC236}">
                <a16:creationId xmlns:a16="http://schemas.microsoft.com/office/drawing/2014/main" id="{D5F4AAE6-868C-904D-BF96-AF7ED488EDC3}"/>
              </a:ext>
            </a:extLst>
          </p:cNvPr>
          <p:cNvSpPr/>
          <p:nvPr userDrawn="1"/>
        </p:nvSpPr>
        <p:spPr>
          <a:xfrm>
            <a:off x="6229300" y="1567756"/>
            <a:ext cx="5364362"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4">
            <a:extLst>
              <a:ext uri="{FF2B5EF4-FFF2-40B4-BE49-F238E27FC236}">
                <a16:creationId xmlns:a16="http://schemas.microsoft.com/office/drawing/2014/main" id="{16419ECA-075D-7141-A138-AB42B5FCFC92}"/>
              </a:ext>
            </a:extLst>
          </p:cNvPr>
          <p:cNvSpPr>
            <a:spLocks noGrp="1"/>
          </p:cNvSpPr>
          <p:nvPr>
            <p:ph type="body" sz="quarter" idx="24" hasCustomPrompt="1"/>
          </p:nvPr>
        </p:nvSpPr>
        <p:spPr>
          <a:xfrm>
            <a:off x="6569205" y="2304514"/>
            <a:ext cx="4733239" cy="3133880"/>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p:txBody>
      </p:sp>
      <p:sp>
        <p:nvSpPr>
          <p:cNvPr id="13" name="Text Placeholder 6">
            <a:extLst>
              <a:ext uri="{FF2B5EF4-FFF2-40B4-BE49-F238E27FC236}">
                <a16:creationId xmlns:a16="http://schemas.microsoft.com/office/drawing/2014/main" id="{DBF0A623-0BA6-5E41-B560-EBC0ED72AF4F}"/>
              </a:ext>
            </a:extLst>
          </p:cNvPr>
          <p:cNvSpPr>
            <a:spLocks noGrp="1"/>
          </p:cNvSpPr>
          <p:nvPr>
            <p:ph type="body" sz="quarter" idx="27" hasCustomPrompt="1"/>
          </p:nvPr>
        </p:nvSpPr>
        <p:spPr>
          <a:xfrm>
            <a:off x="890631" y="1792224"/>
            <a:ext cx="474382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6">
            <a:extLst>
              <a:ext uri="{FF2B5EF4-FFF2-40B4-BE49-F238E27FC236}">
                <a16:creationId xmlns:a16="http://schemas.microsoft.com/office/drawing/2014/main" id="{746F5DEC-0132-9D4E-BE41-AACBCF796FBC}"/>
              </a:ext>
            </a:extLst>
          </p:cNvPr>
          <p:cNvSpPr>
            <a:spLocks noGrp="1"/>
          </p:cNvSpPr>
          <p:nvPr>
            <p:ph type="body" sz="quarter" idx="28" hasCustomPrompt="1"/>
          </p:nvPr>
        </p:nvSpPr>
        <p:spPr>
          <a:xfrm>
            <a:off x="6558319" y="1789305"/>
            <a:ext cx="474382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E8B20C71-C916-F842-A199-D5BDFFBF05B4}"/>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0" name="Slide Number Placeholder 5">
            <a:extLst>
              <a:ext uri="{FF2B5EF4-FFF2-40B4-BE49-F238E27FC236}">
                <a16:creationId xmlns:a16="http://schemas.microsoft.com/office/drawing/2014/main" id="{54165953-7048-6E43-A1C7-524F52145FF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5A63DF7E-03F6-47B1-0F5A-E219F4DD177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95563640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Slide Number Placeholder 1">
            <a:extLst>
              <a:ext uri="{FF2B5EF4-FFF2-40B4-BE49-F238E27FC236}">
                <a16:creationId xmlns:a16="http://schemas.microsoft.com/office/drawing/2014/main" id="{D1939224-DA78-179D-883C-6783A5BCD32E}"/>
              </a:ext>
            </a:extLst>
          </p:cNvPr>
          <p:cNvSpPr>
            <a:spLocks noGrp="1"/>
          </p:cNvSpPr>
          <p:nvPr>
            <p:ph type="sldNum" sz="quarter" idx="15"/>
          </p:nvPr>
        </p:nvSpPr>
        <p:spPr/>
        <p:txBody>
          <a:bodyPr/>
          <a:lstStyle/>
          <a:p>
            <a:fld id="{14719505-AD43-774F-936C-A3AE71DD4EEA}" type="slidenum">
              <a:rPr lang="en-GB" smtClean="0"/>
              <a:pPr/>
              <a:t>‹#›</a:t>
            </a:fld>
            <a:endParaRPr lang="en-GB"/>
          </a:p>
        </p:txBody>
      </p:sp>
      <p:pic>
        <p:nvPicPr>
          <p:cNvPr id="5" name="Picture 4">
            <a:extLst>
              <a:ext uri="{FF2B5EF4-FFF2-40B4-BE49-F238E27FC236}">
                <a16:creationId xmlns:a16="http://schemas.microsoft.com/office/drawing/2014/main" id="{3B09052C-A499-A0E2-8FC8-884E1B13A4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1188" y="934346"/>
            <a:ext cx="4475162" cy="443818"/>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71CF35E9-B642-DB9C-5165-8C6A2DDE990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4975" y="5750268"/>
            <a:ext cx="3546475" cy="978931"/>
          </a:xfrm>
          <a:prstGeom prst="rect">
            <a:avLst/>
          </a:prstGeom>
        </p:spPr>
      </p:pic>
    </p:spTree>
    <p:extLst>
      <p:ext uri="{BB962C8B-B14F-4D97-AF65-F5344CB8AC3E}">
        <p14:creationId xmlns:p14="http://schemas.microsoft.com/office/powerpoint/2010/main" val="30267740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 content - 3 colum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21185"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FA9BA50-C8D6-A644-A161-AFA6D14F593B}"/>
              </a:ext>
            </a:extLst>
          </p:cNvPr>
          <p:cNvSpPr/>
          <p:nvPr userDrawn="1"/>
        </p:nvSpPr>
        <p:spPr>
          <a:xfrm>
            <a:off x="4277289"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0E07936-5FB1-B143-B229-FB69719E9822}"/>
              </a:ext>
            </a:extLst>
          </p:cNvPr>
          <p:cNvSpPr/>
          <p:nvPr userDrawn="1"/>
        </p:nvSpPr>
        <p:spPr>
          <a:xfrm>
            <a:off x="8045558"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6529" y="2327913"/>
            <a:ext cx="3086848" cy="3140980"/>
          </a:xfrm>
          <a:prstGeom prst="rect">
            <a:avLst/>
          </a:prstGeom>
        </p:spPr>
        <p:txBody>
          <a:bodyPr lIns="0" tIns="0" rIns="0" bIns="0">
            <a:noAutofit/>
          </a:bodyPr>
          <a:lstStyle>
            <a:lvl1pPr marL="0" indent="0">
              <a:lnSpc>
                <a:spcPct val="100000"/>
              </a:lnSpc>
              <a:spcBef>
                <a:spcPts val="600"/>
              </a:spcBef>
              <a:spcAft>
                <a:spcPts val="0"/>
              </a:spcAft>
              <a:buFontTx/>
              <a:buNone/>
              <a:defRPr lang="en-US" sz="1400" kern="1200" dirty="0">
                <a:solidFill>
                  <a:srgbClr val="0E141F"/>
                </a:solidFill>
                <a:effectLst/>
                <a:latin typeface="GE Inspira Sans" panose="020B0503060000000003" pitchFamily="34" charset="77"/>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9" name="Text Placeholder 24">
            <a:extLst>
              <a:ext uri="{FF2B5EF4-FFF2-40B4-BE49-F238E27FC236}">
                <a16:creationId xmlns:a16="http://schemas.microsoft.com/office/drawing/2014/main" id="{330CA67E-C7B8-954A-B603-A0B7C69610A2}"/>
              </a:ext>
            </a:extLst>
          </p:cNvPr>
          <p:cNvSpPr>
            <a:spLocks noGrp="1"/>
          </p:cNvSpPr>
          <p:nvPr>
            <p:ph type="body" sz="quarter" idx="23" hasCustomPrompt="1"/>
          </p:nvPr>
        </p:nvSpPr>
        <p:spPr>
          <a:xfrm>
            <a:off x="4547202" y="2327913"/>
            <a:ext cx="3086848" cy="3213865"/>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30" name="Text Placeholder 24">
            <a:extLst>
              <a:ext uri="{FF2B5EF4-FFF2-40B4-BE49-F238E27FC236}">
                <a16:creationId xmlns:a16="http://schemas.microsoft.com/office/drawing/2014/main" id="{71A6698D-6234-1F48-8A0C-8D587D552FC5}"/>
              </a:ext>
            </a:extLst>
          </p:cNvPr>
          <p:cNvSpPr>
            <a:spLocks noGrp="1"/>
          </p:cNvSpPr>
          <p:nvPr>
            <p:ph type="body" sz="quarter" idx="24" hasCustomPrompt="1"/>
          </p:nvPr>
        </p:nvSpPr>
        <p:spPr>
          <a:xfrm>
            <a:off x="8320844" y="2327913"/>
            <a:ext cx="3086848" cy="3216070"/>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6" name="Text Placeholder 6">
            <a:extLst>
              <a:ext uri="{FF2B5EF4-FFF2-40B4-BE49-F238E27FC236}">
                <a16:creationId xmlns:a16="http://schemas.microsoft.com/office/drawing/2014/main" id="{E7E351A0-89AB-4049-9626-AE3EE5DA6C33}"/>
              </a:ext>
            </a:extLst>
          </p:cNvPr>
          <p:cNvSpPr>
            <a:spLocks noGrp="1"/>
          </p:cNvSpPr>
          <p:nvPr>
            <p:ph type="body" sz="quarter" idx="27" hasCustomPrompt="1"/>
          </p:nvPr>
        </p:nvSpPr>
        <p:spPr>
          <a:xfrm>
            <a:off x="792947"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6">
            <a:extLst>
              <a:ext uri="{FF2B5EF4-FFF2-40B4-BE49-F238E27FC236}">
                <a16:creationId xmlns:a16="http://schemas.microsoft.com/office/drawing/2014/main" id="{3C7D2593-68CE-E044-8546-9348E1ED75CB}"/>
              </a:ext>
            </a:extLst>
          </p:cNvPr>
          <p:cNvSpPr>
            <a:spLocks noGrp="1"/>
          </p:cNvSpPr>
          <p:nvPr>
            <p:ph type="body" sz="quarter" idx="28" hasCustomPrompt="1"/>
          </p:nvPr>
        </p:nvSpPr>
        <p:spPr>
          <a:xfrm>
            <a:off x="4554366"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08AD627-FECA-3D4D-BCA6-C81C4DD47A1F}"/>
              </a:ext>
            </a:extLst>
          </p:cNvPr>
          <p:cNvSpPr>
            <a:spLocks noGrp="1"/>
          </p:cNvSpPr>
          <p:nvPr>
            <p:ph type="body" sz="quarter" idx="29" hasCustomPrompt="1"/>
          </p:nvPr>
        </p:nvSpPr>
        <p:spPr>
          <a:xfrm>
            <a:off x="8310469"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3" name="Title 21">
            <a:extLst>
              <a:ext uri="{FF2B5EF4-FFF2-40B4-BE49-F238E27FC236}">
                <a16:creationId xmlns:a16="http://schemas.microsoft.com/office/drawing/2014/main" id="{6FE9E7D0-F056-EA46-BA73-39BE80A84BB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3" name="Slide Number Placeholder 5">
            <a:extLst>
              <a:ext uri="{FF2B5EF4-FFF2-40B4-BE49-F238E27FC236}">
                <a16:creationId xmlns:a16="http://schemas.microsoft.com/office/drawing/2014/main" id="{57839331-7374-C044-A79C-1E9604FD073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79C42755-C286-4443-9DC8-0DE6C182D13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79852940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x content - 4 colum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18010" y="158675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3354"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43" name="Rectangle 42">
            <a:extLst>
              <a:ext uri="{FF2B5EF4-FFF2-40B4-BE49-F238E27FC236}">
                <a16:creationId xmlns:a16="http://schemas.microsoft.com/office/drawing/2014/main" id="{67A29F3A-77F8-D941-8C8C-031470577026}"/>
              </a:ext>
            </a:extLst>
          </p:cNvPr>
          <p:cNvSpPr/>
          <p:nvPr userDrawn="1"/>
        </p:nvSpPr>
        <p:spPr>
          <a:xfrm>
            <a:off x="334146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E3B41DF-38A2-134B-85A2-25FEB3B4F7B1}"/>
              </a:ext>
            </a:extLst>
          </p:cNvPr>
          <p:cNvSpPr/>
          <p:nvPr userDrawn="1"/>
        </p:nvSpPr>
        <p:spPr>
          <a:xfrm>
            <a:off x="616491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0FED38F-B83A-D94E-BBF3-09BF4BD2E917}"/>
              </a:ext>
            </a:extLst>
          </p:cNvPr>
          <p:cNvSpPr/>
          <p:nvPr userDrawn="1"/>
        </p:nvSpPr>
        <p:spPr>
          <a:xfrm>
            <a:off x="8988359" y="1592263"/>
            <a:ext cx="2688336"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4">
            <a:extLst>
              <a:ext uri="{FF2B5EF4-FFF2-40B4-BE49-F238E27FC236}">
                <a16:creationId xmlns:a16="http://schemas.microsoft.com/office/drawing/2014/main" id="{9890B971-BFD0-114A-9A91-FBF6DF9ACBB0}"/>
              </a:ext>
            </a:extLst>
          </p:cNvPr>
          <p:cNvSpPr>
            <a:spLocks noGrp="1"/>
          </p:cNvSpPr>
          <p:nvPr>
            <p:ph type="body" sz="quarter" idx="29" hasCustomPrompt="1"/>
          </p:nvPr>
        </p:nvSpPr>
        <p:spPr>
          <a:xfrm>
            <a:off x="3616303"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0" name="Text Placeholder 24">
            <a:extLst>
              <a:ext uri="{FF2B5EF4-FFF2-40B4-BE49-F238E27FC236}">
                <a16:creationId xmlns:a16="http://schemas.microsoft.com/office/drawing/2014/main" id="{A849B5FC-653A-C04F-877B-066E9ED14581}"/>
              </a:ext>
            </a:extLst>
          </p:cNvPr>
          <p:cNvSpPr>
            <a:spLocks noGrp="1"/>
          </p:cNvSpPr>
          <p:nvPr>
            <p:ph type="body" sz="quarter" idx="30" hasCustomPrompt="1"/>
          </p:nvPr>
        </p:nvSpPr>
        <p:spPr>
          <a:xfrm>
            <a:off x="6440718"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3" name="Text Placeholder 24">
            <a:extLst>
              <a:ext uri="{FF2B5EF4-FFF2-40B4-BE49-F238E27FC236}">
                <a16:creationId xmlns:a16="http://schemas.microsoft.com/office/drawing/2014/main" id="{024A4193-D541-F341-B9B3-BF89F7FBE6E2}"/>
              </a:ext>
            </a:extLst>
          </p:cNvPr>
          <p:cNvSpPr>
            <a:spLocks noGrp="1"/>
          </p:cNvSpPr>
          <p:nvPr>
            <p:ph type="body" sz="quarter" idx="31" hasCustomPrompt="1"/>
          </p:nvPr>
        </p:nvSpPr>
        <p:spPr>
          <a:xfrm>
            <a:off x="9266599"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2" name="Text Placeholder 6">
            <a:extLst>
              <a:ext uri="{FF2B5EF4-FFF2-40B4-BE49-F238E27FC236}">
                <a16:creationId xmlns:a16="http://schemas.microsoft.com/office/drawing/2014/main" id="{E47D8C3E-2D63-5A4B-8D52-5A7783D6DE90}"/>
              </a:ext>
            </a:extLst>
          </p:cNvPr>
          <p:cNvSpPr>
            <a:spLocks noGrp="1"/>
          </p:cNvSpPr>
          <p:nvPr>
            <p:ph type="body" sz="quarter" idx="34" hasCustomPrompt="1"/>
          </p:nvPr>
        </p:nvSpPr>
        <p:spPr>
          <a:xfrm>
            <a:off x="787923"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6" name="Text Placeholder 6">
            <a:extLst>
              <a:ext uri="{FF2B5EF4-FFF2-40B4-BE49-F238E27FC236}">
                <a16:creationId xmlns:a16="http://schemas.microsoft.com/office/drawing/2014/main" id="{5ECC8345-B39F-664D-90DE-803630EB4006}"/>
              </a:ext>
            </a:extLst>
          </p:cNvPr>
          <p:cNvSpPr>
            <a:spLocks noGrp="1"/>
          </p:cNvSpPr>
          <p:nvPr>
            <p:ph type="body" sz="quarter" idx="35" hasCustomPrompt="1"/>
          </p:nvPr>
        </p:nvSpPr>
        <p:spPr>
          <a:xfrm>
            <a:off x="3616118"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9" name="Text Placeholder 6">
            <a:extLst>
              <a:ext uri="{FF2B5EF4-FFF2-40B4-BE49-F238E27FC236}">
                <a16:creationId xmlns:a16="http://schemas.microsoft.com/office/drawing/2014/main" id="{57A57D5F-0B83-6444-AD5C-15611EBB9595}"/>
              </a:ext>
            </a:extLst>
          </p:cNvPr>
          <p:cNvSpPr>
            <a:spLocks noGrp="1"/>
          </p:cNvSpPr>
          <p:nvPr>
            <p:ph type="body" sz="quarter" idx="36" hasCustomPrompt="1"/>
          </p:nvPr>
        </p:nvSpPr>
        <p:spPr>
          <a:xfrm>
            <a:off x="6445779"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A446962-F1FE-5E41-AD29-0F18C740380C}"/>
              </a:ext>
            </a:extLst>
          </p:cNvPr>
          <p:cNvSpPr>
            <a:spLocks noGrp="1"/>
          </p:cNvSpPr>
          <p:nvPr>
            <p:ph type="body" sz="quarter" idx="37" hasCustomPrompt="1"/>
          </p:nvPr>
        </p:nvSpPr>
        <p:spPr>
          <a:xfrm>
            <a:off x="9276906"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8" name="Title 21">
            <a:extLst>
              <a:ext uri="{FF2B5EF4-FFF2-40B4-BE49-F238E27FC236}">
                <a16:creationId xmlns:a16="http://schemas.microsoft.com/office/drawing/2014/main" id="{9593476A-9268-1A46-924B-0EC4EFC4EDB5}"/>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Slide Number Placeholder 5">
            <a:extLst>
              <a:ext uri="{FF2B5EF4-FFF2-40B4-BE49-F238E27FC236}">
                <a16:creationId xmlns:a16="http://schemas.microsoft.com/office/drawing/2014/main" id="{CF72C1D7-95BA-A548-A776-EC5439EA110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59594E1D-AA39-DB19-5BD8-7D6352D7F40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428955243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AC963DC8-56FB-84D5-CA01-3DB8AD23A27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8621025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B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A50BD725-615A-D14E-FA5F-73DC522A7D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81381584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oran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EB58EF84-4427-9326-7A40-AF3E894CD0A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94537369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yellow">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rgbClr val="002D5D"/>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E2EFF62B-1979-EBCA-5808-8769A35402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72611075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tement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211906"/>
            <a:ext cx="8648844" cy="2336347"/>
          </a:xfrm>
          <a:prstGeom prst="rect">
            <a:avLst/>
          </a:prstGeom>
        </p:spPr>
        <p:txBody>
          <a:bodyPr lIns="0" tIns="0" rIns="0" bIns="0" anchor="t">
            <a:noAutofit/>
          </a:bodyPr>
          <a:lstStyle>
            <a:lvl1pPr marL="0" indent="0">
              <a:lnSpc>
                <a:spcPts val="5500"/>
              </a:lnSpc>
              <a:spcBef>
                <a:spcPts val="0"/>
              </a:spcBef>
              <a:spcAft>
                <a:spcPts val="0"/>
              </a:spcAft>
              <a:buFontTx/>
              <a:buNone/>
              <a:defRPr lang="en-GB" sz="4000" spc="0" baseline="0" smtClean="0">
                <a:solidFill>
                  <a:schemeClr val="bg2"/>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Statement, click to add text. Ut </a:t>
            </a:r>
            <a:r>
              <a:rPr lang="en-GB" err="1">
                <a:solidFill>
                  <a:srgbClr val="142338"/>
                </a:solidFill>
                <a:effectLst/>
                <a:latin typeface="GE Inspira Sans" panose="020B0503060000000003" pitchFamily="34" charset="77"/>
              </a:rPr>
              <a:t>enim</a:t>
            </a:r>
            <a:r>
              <a:rPr lang="en-GB">
                <a:solidFill>
                  <a:srgbClr val="142338"/>
                </a:solidFill>
                <a:effectLst/>
                <a:latin typeface="GE Inspira Sans" panose="020B0503060000000003" pitchFamily="34" charset="77"/>
              </a:rPr>
              <a:t> ad minim </a:t>
            </a:r>
            <a:r>
              <a:rPr lang="en-GB" err="1">
                <a:solidFill>
                  <a:srgbClr val="142338"/>
                </a:solidFill>
                <a:effectLst/>
                <a:latin typeface="GE Inspira Sans" panose="020B0503060000000003" pitchFamily="34" charset="77"/>
              </a:rPr>
              <a:t>veniam</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quis</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nostrud</a:t>
            </a:r>
            <a:r>
              <a:rPr lang="en-GB">
                <a:solidFill>
                  <a:srgbClr val="142338"/>
                </a:solidFill>
                <a:effectLst/>
                <a:latin typeface="GE Inspira Sans" panose="020B0503060000000003" pitchFamily="34" charset="77"/>
              </a:rPr>
              <a:t> exercitation </a:t>
            </a:r>
            <a:r>
              <a:rPr lang="en-GB" err="1">
                <a:solidFill>
                  <a:srgbClr val="142338"/>
                </a:solidFill>
                <a:effectLst/>
                <a:latin typeface="GE Inspira Sans" panose="020B0503060000000003" pitchFamily="34" charset="77"/>
              </a:rPr>
              <a:t>ullamco</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laboris</a:t>
            </a:r>
            <a:r>
              <a:rPr lang="en-GB">
                <a:solidFill>
                  <a:srgbClr val="142338"/>
                </a:solidFill>
                <a:effectLst/>
                <a:latin typeface="GE Inspira Sans" panose="020B0503060000000003" pitchFamily="34" charset="77"/>
              </a:rPr>
              <a:t> nisi </a:t>
            </a:r>
            <a:r>
              <a:rPr lang="en-GB" err="1">
                <a:solidFill>
                  <a:srgbClr val="142338"/>
                </a:solidFill>
                <a:effectLst/>
                <a:latin typeface="GE Inspira Sans" panose="020B0503060000000003" pitchFamily="34" charset="77"/>
              </a:rPr>
              <a:t>ut</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aliquip</a:t>
            </a:r>
            <a:r>
              <a:rPr lang="en-GB">
                <a:solidFill>
                  <a:srgbClr val="142338"/>
                </a:solidFill>
                <a:effectLst/>
                <a:latin typeface="GE Inspira Sans" panose="020B0503060000000003" pitchFamily="34" charset="77"/>
              </a:rPr>
              <a:t>.</a:t>
            </a:r>
          </a:p>
        </p:txBody>
      </p:sp>
      <p:sp>
        <p:nvSpPr>
          <p:cNvPr id="5" name="Slide Number Placeholder 5">
            <a:extLst>
              <a:ext uri="{FF2B5EF4-FFF2-40B4-BE49-F238E27FC236}">
                <a16:creationId xmlns:a16="http://schemas.microsoft.com/office/drawing/2014/main" id="{46A6038C-44C2-0D48-B480-ECFFDA9395C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26D80D8D-FA38-373E-E757-DE788F5F1F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63970923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ngle thought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7"/>
            <a:ext cx="10268018" cy="984388"/>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sp useBgFill="1">
        <p:nvSpPr>
          <p:cNvPr id="4" name="Slide Number Placeholder 5">
            <a:extLst>
              <a:ext uri="{FF2B5EF4-FFF2-40B4-BE49-F238E27FC236}">
                <a16:creationId xmlns:a16="http://schemas.microsoft.com/office/drawing/2014/main" id="{7A858041-AF69-B74D-8880-C2A9CF621A1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C9B45510-67B1-1C58-D612-026BC0D58F7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21167199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thought slide">
    <p:bg>
      <p:bgPr>
        <a:solidFill>
          <a:srgbClr val="DBE2E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4CEAEF-7F64-F04A-B9C9-7D591503AC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54700" y="29353"/>
            <a:ext cx="6337300" cy="6858000"/>
          </a:xfrm>
          <a:prstGeom prst="rect">
            <a:avLst/>
          </a:prstGeom>
        </p:spPr>
      </p:pic>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6"/>
            <a:ext cx="7429500" cy="1773283"/>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sp>
        <p:nvSpPr>
          <p:cNvPr id="6" name="Slide Number Placeholder 5">
            <a:extLst>
              <a:ext uri="{FF2B5EF4-FFF2-40B4-BE49-F238E27FC236}">
                <a16:creationId xmlns:a16="http://schemas.microsoft.com/office/drawing/2014/main" id="{C92F8DBC-EE22-0B43-BF57-C2716A7A7983}"/>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957E98E2-0372-977F-67C7-BF585ABD0AD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72656361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ngle statistic slide">
    <p:bg>
      <p:bgPr>
        <a:solidFill>
          <a:srgbClr val="DBE2E9"/>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38FA8C0A-1DC0-F6C9-597E-5639391132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851065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0BD34D9F-1FF8-AEA7-2446-8138488B99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1188" y="934346"/>
            <a:ext cx="4475162" cy="443818"/>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B2EB7998-BAEF-C998-44CA-94AED8657F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4975" y="5750268"/>
            <a:ext cx="3546475" cy="978931"/>
          </a:xfrm>
          <a:prstGeom prst="rect">
            <a:avLst/>
          </a:prstGeom>
        </p:spPr>
      </p:pic>
    </p:spTree>
    <p:extLst>
      <p:ext uri="{BB962C8B-B14F-4D97-AF65-F5344CB8AC3E}">
        <p14:creationId xmlns:p14="http://schemas.microsoft.com/office/powerpoint/2010/main" val="17320918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ingle statistic slide">
    <p:bg>
      <p:bgPr>
        <a:solidFill>
          <a:srgbClr val="DBE2E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1BE49-9A3B-0142-907B-677D12FF8B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54700" y="29353"/>
            <a:ext cx="6337300" cy="6858000"/>
          </a:xfrm>
          <a:prstGeom prst="rect">
            <a:avLst/>
          </a:prstGeom>
        </p:spPr>
      </p:pic>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AD10E652-3BE3-D37B-3963-A2B41D2722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237638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statistics slide">
    <p:bg>
      <p:bgPr>
        <a:solidFill>
          <a:srgbClr val="DBE2E9"/>
        </a:solidFill>
        <a:effectLst/>
      </p:bgPr>
    </p:bg>
    <p:spTree>
      <p:nvGrpSpPr>
        <p:cNvPr id="1" name=""/>
        <p:cNvGrpSpPr/>
        <p:nvPr/>
      </p:nvGrpSpPr>
      <p:grpSpPr>
        <a:xfrm>
          <a:off x="0" y="0"/>
          <a:ext cx="0" cy="0"/>
          <a:chOff x="0" y="0"/>
          <a:chExt cx="0" cy="0"/>
        </a:xfrm>
      </p:grpSpPr>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002D5D"/>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1E668788-FE0B-8D58-AE08-643D8B1D73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4657985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hree statistics slide">
    <p:bg>
      <p:bgPr>
        <a:solidFill>
          <a:srgbClr val="005CB9"/>
        </a:solidFill>
        <a:effectLst/>
      </p:bgPr>
    </p:bg>
    <p:spTree>
      <p:nvGrpSpPr>
        <p:cNvPr id="1" name=""/>
        <p:cNvGrpSpPr/>
        <p:nvPr/>
      </p:nvGrpSpPr>
      <p:grpSpPr>
        <a:xfrm>
          <a:off x="0" y="0"/>
          <a:ext cx="0" cy="0"/>
          <a:chOff x="0" y="0"/>
          <a:chExt cx="0" cy="0"/>
        </a:xfrm>
      </p:grpSpPr>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descr="A black background with white text&#10;&#10;Description automatically generated">
            <a:extLst>
              <a:ext uri="{FF2B5EF4-FFF2-40B4-BE49-F238E27FC236}">
                <a16:creationId xmlns:a16="http://schemas.microsoft.com/office/drawing/2014/main" id="{3188D938-8BB9-DEC4-FBCF-A490D27FF9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15282871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10044E47-1265-1E42-ACBE-89AC16D7049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938D12A8-54D3-728E-9A11-B8417E83BA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93225819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slide - text right s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At vero eos et accusam et justo duo dolores et </a:t>
            </a:r>
            <a:r>
              <a:rPr lang="en-US" err="1"/>
              <a:t>ea</a:t>
            </a:r>
            <a:r>
              <a:rPr lang="en-US"/>
              <a:t>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et </a:t>
            </a:r>
            <a:r>
              <a:rPr lang="en-US" err="1"/>
              <a:t>justo</a:t>
            </a:r>
            <a:r>
              <a:rPr lang="en-US"/>
              <a:t> duo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vero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6A647E8E-9D28-034B-9B87-2AA0748B13A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AB48D43E-A7CA-E6C5-AD9D-DDCBE25C1E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165808063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slide blue">
    <p:bg>
      <p:bgPr>
        <a:solidFill>
          <a:schemeClr val="tx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31354"/>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66EE4847-EDC0-684B-9AAE-D0F8A726D70A}"/>
              </a:ext>
            </a:extLst>
          </p:cNvPr>
          <p:cNvSpPr>
            <a:spLocks noGrp="1"/>
          </p:cNvSpPr>
          <p:nvPr>
            <p:ph type="title" hasCustomPrompt="1"/>
          </p:nvPr>
        </p:nvSpPr>
        <p:spPr>
          <a:xfrm>
            <a:off x="685800" y="405181"/>
            <a:ext cx="10432800" cy="908101"/>
          </a:xfrm>
        </p:spPr>
        <p:txBody>
          <a:bodyPr/>
          <a:lstStyle>
            <a:lvl1pPr>
              <a:lnSpc>
                <a:spcPct val="100000"/>
              </a:lnSpc>
              <a:spcBef>
                <a:spcPts val="0"/>
              </a:spcBef>
              <a:defRPr lang="en-GB" b="0" i="0" u="none" strike="noStrike" smtClean="0">
                <a:solidFill>
                  <a:schemeClr val="bg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1" name="Slide Number Placeholder 5">
            <a:extLst>
              <a:ext uri="{FF2B5EF4-FFF2-40B4-BE49-F238E27FC236}">
                <a16:creationId xmlns:a16="http://schemas.microsoft.com/office/drawing/2014/main" id="{E3954A4E-0D7F-6A42-BF7A-570D31FC49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descr="A black background with white text&#10;&#10;Description automatically generated">
            <a:extLst>
              <a:ext uri="{FF2B5EF4-FFF2-40B4-BE49-F238E27FC236}">
                <a16:creationId xmlns:a16="http://schemas.microsoft.com/office/drawing/2014/main" id="{59BD4098-967D-F7A3-7A0A-EEAD29E188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126408229"/>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slide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62525"/>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C2EC6BA5-3813-3A4C-9088-F24F3B28AF4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1" name="Slide Number Placeholder 5">
            <a:extLst>
              <a:ext uri="{FF2B5EF4-FFF2-40B4-BE49-F238E27FC236}">
                <a16:creationId xmlns:a16="http://schemas.microsoft.com/office/drawing/2014/main" id="{39952482-7538-044B-9859-8E01C8E7E73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8A9D0B2B-788F-4327-73DA-1D4A7CD5B8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1594853083"/>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35E854F1-77B4-4BE1-B66C-3A7ACFF0C38A}"/>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4" name="Slide Number Placeholder 5">
            <a:extLst>
              <a:ext uri="{FF2B5EF4-FFF2-40B4-BE49-F238E27FC236}">
                <a16:creationId xmlns:a16="http://schemas.microsoft.com/office/drawing/2014/main" id="{4732BF6D-0283-9241-A094-36593C034D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71B0051C-2581-BA62-4628-0777F6F7EB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11037647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5B08AC7F-FBB2-863B-244C-2DC42B03959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72697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6" name="Slide Number Placeholder 5">
            <a:extLst>
              <a:ext uri="{FF2B5EF4-FFF2-40B4-BE49-F238E27FC236}">
                <a16:creationId xmlns:a16="http://schemas.microsoft.com/office/drawing/2014/main" id="{79A5C659-FD72-3445-8943-8DA1ABC905A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2DD338E9-8677-EBD4-FC52-B98B915E26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265976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31AF8AAE-E0C1-7114-9745-C9C767C516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1188" y="934346"/>
            <a:ext cx="4475162" cy="443818"/>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B2C3CDD7-027B-2003-DE43-010BAFB6D4D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4975" y="5750268"/>
            <a:ext cx="3546475" cy="978931"/>
          </a:xfrm>
          <a:prstGeom prst="rect">
            <a:avLst/>
          </a:prstGeom>
        </p:spPr>
      </p:pic>
    </p:spTree>
    <p:extLst>
      <p:ext uri="{BB962C8B-B14F-4D97-AF65-F5344CB8AC3E}">
        <p14:creationId xmlns:p14="http://schemas.microsoft.com/office/powerpoint/2010/main" val="2354184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8" name="Slide Number Placeholder 5">
            <a:extLst>
              <a:ext uri="{FF2B5EF4-FFF2-40B4-BE49-F238E27FC236}">
                <a16:creationId xmlns:a16="http://schemas.microsoft.com/office/drawing/2014/main" id="{0788EFC2-0EFB-D144-A4A0-6D898CAB201C}"/>
              </a:ext>
            </a:extLst>
          </p:cNvPr>
          <p:cNvSpPr>
            <a:spLocks noGrp="1"/>
          </p:cNvSpPr>
          <p:nvPr>
            <p:ph type="sldNum" sz="quarter" idx="10"/>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50BF1B88-4BDD-6D89-611F-4D27250253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66379941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vl1pPr>
            <a:lvl2pPr>
              <a:spcBef>
                <a:spcPts val="700"/>
              </a:spcBef>
              <a:defRPr/>
            </a:lvl2pPr>
            <a:lvl3pPr>
              <a:spcBef>
                <a:spcPts val="700"/>
              </a:spcBef>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173DD54-2495-B44B-8373-3BC577FF2684}"/>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2D290387-04CD-2CFC-F641-22EFD478AE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585456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Monogra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323368"/>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Monogra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736535"/>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Monogram + tag lin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617320"/>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Monogram">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912003"/>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 slide – image white logo">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BC9133-C9B4-EF9F-7EC6-6985EFF442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685800" y="1795303"/>
            <a:ext cx="8361498"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8361498" cy="2686539"/>
          </a:xfrm>
        </p:spPr>
        <p:txBody>
          <a:bodyPr wrap="square" lIns="0" rIns="90000" anchor="t">
            <a:noAutofit/>
          </a:bodyPr>
          <a:lstStyle>
            <a:lvl1pPr algn="l">
              <a:lnSpc>
                <a:spcPct val="100000"/>
              </a:lnSpc>
              <a:defRPr sz="52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12" name="Freeform 5">
            <a:extLst>
              <a:ext uri="{FF2B5EF4-FFF2-40B4-BE49-F238E27FC236}">
                <a16:creationId xmlns:a16="http://schemas.microsoft.com/office/drawing/2014/main" id="{6898E9CF-2634-6E46-91D1-17A4631F7702}"/>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51DF5719-C2EC-5DDC-779F-4C12854002FF}"/>
              </a:ext>
            </a:extLst>
          </p:cNvPr>
          <p:cNvSpPr txBox="1"/>
          <p:nvPr userDrawn="1"/>
        </p:nvSpPr>
        <p:spPr>
          <a:xfrm>
            <a:off x="2542478" y="6345044"/>
            <a:ext cx="0" cy="0"/>
          </a:xfrm>
          <a:prstGeom prst="rect">
            <a:avLst/>
          </a:prstGeom>
          <a:noFill/>
        </p:spPr>
        <p:txBody>
          <a:bodyPr wrap="none" rtlCol="0">
            <a:noAutofit/>
          </a:bodyPr>
          <a:lstStyle/>
          <a:p>
            <a:pPr algn="l">
              <a:spcBef>
                <a:spcPts val="1200"/>
              </a:spcBef>
            </a:pPr>
            <a:endParaRPr lang="en-US"/>
          </a:p>
        </p:txBody>
      </p:sp>
      <p:pic>
        <p:nvPicPr>
          <p:cNvPr id="5" name="Picture 4">
            <a:extLst>
              <a:ext uri="{FF2B5EF4-FFF2-40B4-BE49-F238E27FC236}">
                <a16:creationId xmlns:a16="http://schemas.microsoft.com/office/drawing/2014/main" id="{84524C67-28EF-F2E1-225F-3E9994FA6B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1188" y="934346"/>
            <a:ext cx="4475162" cy="443818"/>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C2288713-7FFB-6840-DBF5-48E74997F3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4975" y="5750268"/>
            <a:ext cx="3546475" cy="978931"/>
          </a:xfrm>
          <a:prstGeom prst="rect">
            <a:avLst/>
          </a:prstGeom>
        </p:spPr>
      </p:pic>
    </p:spTree>
    <p:extLst>
      <p:ext uri="{BB962C8B-B14F-4D97-AF65-F5344CB8AC3E}">
        <p14:creationId xmlns:p14="http://schemas.microsoft.com/office/powerpoint/2010/main" val="2920319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Intro slide – image white logo">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BC9133-C9B4-EF9F-7EC6-6985EFF442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685800" y="1795303"/>
            <a:ext cx="8361498"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8361498" cy="2686539"/>
          </a:xfrm>
        </p:spPr>
        <p:txBody>
          <a:bodyPr wrap="square" lIns="0" rIns="90000" anchor="t">
            <a:noAutofit/>
          </a:bodyPr>
          <a:lstStyle>
            <a:lvl1pPr algn="l">
              <a:lnSpc>
                <a:spcPct val="100000"/>
              </a:lnSpc>
              <a:defRPr sz="52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12" name="Freeform 5">
            <a:extLst>
              <a:ext uri="{FF2B5EF4-FFF2-40B4-BE49-F238E27FC236}">
                <a16:creationId xmlns:a16="http://schemas.microsoft.com/office/drawing/2014/main" id="{6898E9CF-2634-6E46-91D1-17A4631F7702}"/>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51DF5719-C2EC-5DDC-779F-4C12854002FF}"/>
              </a:ext>
            </a:extLst>
          </p:cNvPr>
          <p:cNvSpPr txBox="1"/>
          <p:nvPr userDrawn="1"/>
        </p:nvSpPr>
        <p:spPr>
          <a:xfrm>
            <a:off x="2542478" y="6345044"/>
            <a:ext cx="0" cy="0"/>
          </a:xfrm>
          <a:prstGeom prst="rect">
            <a:avLst/>
          </a:prstGeom>
          <a:noFill/>
        </p:spPr>
        <p:txBody>
          <a:bodyPr wrap="none" rtlCol="0">
            <a:noAutofit/>
          </a:bodyPr>
          <a:lstStyle/>
          <a:p>
            <a:pPr algn="l">
              <a:spcBef>
                <a:spcPts val="1200"/>
              </a:spcBef>
            </a:pPr>
            <a:endParaRPr lang="en-US"/>
          </a:p>
        </p:txBody>
      </p:sp>
      <p:pic>
        <p:nvPicPr>
          <p:cNvPr id="5" name="Picture 4">
            <a:extLst>
              <a:ext uri="{FF2B5EF4-FFF2-40B4-BE49-F238E27FC236}">
                <a16:creationId xmlns:a16="http://schemas.microsoft.com/office/drawing/2014/main" id="{84524C67-28EF-F2E1-225F-3E9994FA6B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1188" y="934346"/>
            <a:ext cx="4475162" cy="443818"/>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C2288713-7FFB-6840-DBF5-48E74997F3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4975" y="5750268"/>
            <a:ext cx="3546475" cy="978931"/>
          </a:xfrm>
          <a:prstGeom prst="rect">
            <a:avLst/>
          </a:prstGeom>
        </p:spPr>
      </p:pic>
    </p:spTree>
    <p:extLst>
      <p:ext uri="{BB962C8B-B14F-4D97-AF65-F5344CB8AC3E}">
        <p14:creationId xmlns:p14="http://schemas.microsoft.com/office/powerpoint/2010/main" val="37915575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Slide Number Placeholder 1">
            <a:extLst>
              <a:ext uri="{FF2B5EF4-FFF2-40B4-BE49-F238E27FC236}">
                <a16:creationId xmlns:a16="http://schemas.microsoft.com/office/drawing/2014/main" id="{D1939224-DA78-179D-883C-6783A5BCD32E}"/>
              </a:ext>
            </a:extLst>
          </p:cNvPr>
          <p:cNvSpPr>
            <a:spLocks noGrp="1"/>
          </p:cNvSpPr>
          <p:nvPr>
            <p:ph type="sldNum" sz="quarter" idx="15"/>
          </p:nvPr>
        </p:nvSpPr>
        <p:spPr/>
        <p:txBody>
          <a:bodyPr/>
          <a:lstStyle/>
          <a:p>
            <a:fld id="{14719505-AD43-774F-936C-A3AE71DD4EEA}" type="slidenum">
              <a:rPr lang="en-GB" smtClean="0"/>
              <a:pPr/>
              <a:t>‹#›</a:t>
            </a:fld>
            <a:endParaRPr lang="en-GB"/>
          </a:p>
        </p:txBody>
      </p:sp>
      <p:pic>
        <p:nvPicPr>
          <p:cNvPr id="5" name="Picture 4">
            <a:extLst>
              <a:ext uri="{FF2B5EF4-FFF2-40B4-BE49-F238E27FC236}">
                <a16:creationId xmlns:a16="http://schemas.microsoft.com/office/drawing/2014/main" id="{3B09052C-A499-A0E2-8FC8-884E1B13A4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1188" y="934346"/>
            <a:ext cx="4475162" cy="443818"/>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71CF35E9-B642-DB9C-5165-8C6A2DDE990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4975" y="5750268"/>
            <a:ext cx="3546475" cy="978931"/>
          </a:xfrm>
          <a:prstGeom prst="rect">
            <a:avLst/>
          </a:prstGeom>
        </p:spPr>
      </p:pic>
    </p:spTree>
    <p:extLst>
      <p:ext uri="{BB962C8B-B14F-4D97-AF65-F5344CB8AC3E}">
        <p14:creationId xmlns:p14="http://schemas.microsoft.com/office/powerpoint/2010/main" val="30447799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0BD34D9F-1FF8-AEA7-2446-8138488B99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1188" y="934346"/>
            <a:ext cx="4475162" cy="443818"/>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B2EB7998-BAEF-C998-44CA-94AED8657F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4975" y="5750268"/>
            <a:ext cx="3546475" cy="978931"/>
          </a:xfrm>
          <a:prstGeom prst="rect">
            <a:avLst/>
          </a:prstGeom>
        </p:spPr>
      </p:pic>
    </p:spTree>
    <p:extLst>
      <p:ext uri="{BB962C8B-B14F-4D97-AF65-F5344CB8AC3E}">
        <p14:creationId xmlns:p14="http://schemas.microsoft.com/office/powerpoint/2010/main" val="21906555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09A5C33A-1F04-E23A-6A69-BCF9DCF434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1188" y="934346"/>
            <a:ext cx="4475162" cy="443818"/>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098EFB62-4201-93C5-B433-569BF64DCE5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4975" y="5750268"/>
            <a:ext cx="3546475" cy="978931"/>
          </a:xfrm>
          <a:prstGeom prst="rect">
            <a:avLst/>
          </a:prstGeom>
        </p:spPr>
      </p:pic>
    </p:spTree>
    <p:extLst>
      <p:ext uri="{BB962C8B-B14F-4D97-AF65-F5344CB8AC3E}">
        <p14:creationId xmlns:p14="http://schemas.microsoft.com/office/powerpoint/2010/main" val="28568155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31AF8AAE-E0C1-7114-9745-C9C767C516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1188" y="934346"/>
            <a:ext cx="4475162" cy="443818"/>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B2C3CDD7-027B-2003-DE43-010BAFB6D4D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4975" y="5750268"/>
            <a:ext cx="3546475" cy="978931"/>
          </a:xfrm>
          <a:prstGeom prst="rect">
            <a:avLst/>
          </a:prstGeom>
        </p:spPr>
      </p:pic>
    </p:spTree>
    <p:extLst>
      <p:ext uri="{BB962C8B-B14F-4D97-AF65-F5344CB8AC3E}">
        <p14:creationId xmlns:p14="http://schemas.microsoft.com/office/powerpoint/2010/main" val="10089567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4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09A5C33A-1F04-E23A-6A69-BCF9DCF434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1188" y="934346"/>
            <a:ext cx="4475162" cy="443818"/>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098EFB62-4201-93C5-B433-569BF64DCE5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4975" y="5750268"/>
            <a:ext cx="3546475" cy="978931"/>
          </a:xfrm>
          <a:prstGeom prst="rect">
            <a:avLst/>
          </a:prstGeom>
        </p:spPr>
      </p:pic>
    </p:spTree>
    <p:extLst>
      <p:ext uri="{BB962C8B-B14F-4D97-AF65-F5344CB8AC3E}">
        <p14:creationId xmlns:p14="http://schemas.microsoft.com/office/powerpoint/2010/main" val="18083162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5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14094107-5DD5-2059-1F76-FFA8D7F3987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1188" y="934346"/>
            <a:ext cx="4475162" cy="443817"/>
          </a:xfrm>
          <a:prstGeom prst="rect">
            <a:avLst/>
          </a:prstGeom>
        </p:spPr>
      </p:pic>
      <p:pic>
        <p:nvPicPr>
          <p:cNvPr id="8" name="Picture 7">
            <a:extLst>
              <a:ext uri="{FF2B5EF4-FFF2-40B4-BE49-F238E27FC236}">
                <a16:creationId xmlns:a16="http://schemas.microsoft.com/office/drawing/2014/main" id="{094D4B9C-9395-4A0C-805C-AD07F4594C7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34975" y="5750268"/>
            <a:ext cx="3546475" cy="978930"/>
          </a:xfrm>
          <a:prstGeom prst="rect">
            <a:avLst/>
          </a:prstGeom>
        </p:spPr>
      </p:pic>
    </p:spTree>
    <p:extLst>
      <p:ext uri="{BB962C8B-B14F-4D97-AF65-F5344CB8AC3E}">
        <p14:creationId xmlns:p14="http://schemas.microsoft.com/office/powerpoint/2010/main" val="10054703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6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374273CC-D4C0-D774-5C74-2D3E72C2F35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1188" y="934346"/>
            <a:ext cx="4475162" cy="443817"/>
          </a:xfrm>
          <a:prstGeom prst="rect">
            <a:avLst/>
          </a:prstGeom>
        </p:spPr>
      </p:pic>
      <p:pic>
        <p:nvPicPr>
          <p:cNvPr id="3" name="Picture 2">
            <a:extLst>
              <a:ext uri="{FF2B5EF4-FFF2-40B4-BE49-F238E27FC236}">
                <a16:creationId xmlns:a16="http://schemas.microsoft.com/office/drawing/2014/main" id="{2DC686C7-CA7C-9113-7CE4-91B29172A0A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34975" y="5750268"/>
            <a:ext cx="3546475" cy="978930"/>
          </a:xfrm>
          <a:prstGeom prst="rect">
            <a:avLst/>
          </a:prstGeom>
        </p:spPr>
      </p:pic>
    </p:spTree>
    <p:extLst>
      <p:ext uri="{BB962C8B-B14F-4D97-AF65-F5344CB8AC3E}">
        <p14:creationId xmlns:p14="http://schemas.microsoft.com/office/powerpoint/2010/main" val="22054558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7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19C3A508-6F63-7D2E-F02F-C1F2402FCAB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1188" y="934346"/>
            <a:ext cx="4475162" cy="443817"/>
          </a:xfrm>
          <a:prstGeom prst="rect">
            <a:avLst/>
          </a:prstGeom>
        </p:spPr>
      </p:pic>
      <p:pic>
        <p:nvPicPr>
          <p:cNvPr id="3" name="Picture 2">
            <a:extLst>
              <a:ext uri="{FF2B5EF4-FFF2-40B4-BE49-F238E27FC236}">
                <a16:creationId xmlns:a16="http://schemas.microsoft.com/office/drawing/2014/main" id="{2D8A323F-4607-9682-5A65-6E6662DD365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34975" y="5750268"/>
            <a:ext cx="3546475" cy="978930"/>
          </a:xfrm>
          <a:prstGeom prst="rect">
            <a:avLst/>
          </a:prstGeom>
        </p:spPr>
      </p:pic>
    </p:spTree>
    <p:extLst>
      <p:ext uri="{BB962C8B-B14F-4D97-AF65-F5344CB8AC3E}">
        <p14:creationId xmlns:p14="http://schemas.microsoft.com/office/powerpoint/2010/main" val="18651031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8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914EF6C6-BBC9-BD47-F597-C6BE01B8E97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1188" y="934346"/>
            <a:ext cx="4475162" cy="443817"/>
          </a:xfrm>
          <a:prstGeom prst="rect">
            <a:avLst/>
          </a:prstGeom>
        </p:spPr>
      </p:pic>
      <p:pic>
        <p:nvPicPr>
          <p:cNvPr id="3" name="Picture 2">
            <a:extLst>
              <a:ext uri="{FF2B5EF4-FFF2-40B4-BE49-F238E27FC236}">
                <a16:creationId xmlns:a16="http://schemas.microsoft.com/office/drawing/2014/main" id="{E21A89FE-9171-0F8D-B48E-8A748CAF61E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34975" y="5750268"/>
            <a:ext cx="3546475" cy="978930"/>
          </a:xfrm>
          <a:prstGeom prst="rect">
            <a:avLst/>
          </a:prstGeom>
        </p:spPr>
      </p:pic>
    </p:spTree>
    <p:extLst>
      <p:ext uri="{BB962C8B-B14F-4D97-AF65-F5344CB8AC3E}">
        <p14:creationId xmlns:p14="http://schemas.microsoft.com/office/powerpoint/2010/main" val="13434379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
        <p:nvSpPr>
          <p:cNvPr id="4" name="Freeform 5">
            <a:extLst>
              <a:ext uri="{FF2B5EF4-FFF2-40B4-BE49-F238E27FC236}">
                <a16:creationId xmlns:a16="http://schemas.microsoft.com/office/drawing/2014/main" id="{5AB315BC-BC5D-414C-AC3B-C2D112701874}"/>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3398E197-3BBE-574D-859D-47E670D41B43}"/>
              </a:ext>
            </a:extLst>
          </p:cNvPr>
          <p:cNvSpPr txBox="1"/>
          <p:nvPr userDrawn="1"/>
        </p:nvSpPr>
        <p:spPr>
          <a:xfrm>
            <a:off x="11452860" y="6435090"/>
            <a:ext cx="0" cy="0"/>
          </a:xfrm>
          <a:prstGeom prst="rect">
            <a:avLst/>
          </a:prstGeom>
          <a:noFill/>
        </p:spPr>
        <p:txBody>
          <a:bodyPr wrap="none" rtlCol="0">
            <a:noAutofit/>
          </a:bodyPr>
          <a:lstStyle/>
          <a:p>
            <a:pPr algn="l">
              <a:spcBef>
                <a:spcPts val="1200"/>
              </a:spcBef>
            </a:pPr>
            <a:endParaRPr lang="en-US"/>
          </a:p>
        </p:txBody>
      </p:sp>
      <p:sp>
        <p:nvSpPr>
          <p:cNvPr id="3" name="TextBox 2">
            <a:extLst>
              <a:ext uri="{FF2B5EF4-FFF2-40B4-BE49-F238E27FC236}">
                <a16:creationId xmlns:a16="http://schemas.microsoft.com/office/drawing/2014/main" id="{21838814-2758-F2D3-DB7F-A8245301774F}"/>
              </a:ext>
            </a:extLst>
          </p:cNvPr>
          <p:cNvSpPr txBox="1"/>
          <p:nvPr userDrawn="1"/>
        </p:nvSpPr>
        <p:spPr>
          <a:xfrm>
            <a:off x="1920240" y="6299200"/>
            <a:ext cx="0" cy="0"/>
          </a:xfrm>
          <a:prstGeom prst="rect">
            <a:avLst/>
          </a:prstGeom>
          <a:noFill/>
        </p:spPr>
        <p:txBody>
          <a:bodyPr wrap="none" rtlCol="0">
            <a:noAutofit/>
          </a:bodyPr>
          <a:lstStyle/>
          <a:p>
            <a:pPr algn="l">
              <a:spcBef>
                <a:spcPts val="1200"/>
              </a:spcBef>
            </a:pPr>
            <a:endParaRPr lang="en-US"/>
          </a:p>
        </p:txBody>
      </p:sp>
      <p:pic>
        <p:nvPicPr>
          <p:cNvPr id="7" name="Picture 6" descr="A black background with white text&#10;&#10;Description automatically generated">
            <a:extLst>
              <a:ext uri="{FF2B5EF4-FFF2-40B4-BE49-F238E27FC236}">
                <a16:creationId xmlns:a16="http://schemas.microsoft.com/office/drawing/2014/main" id="{082D3498-4806-0E50-3EFB-8788690A9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3052138968"/>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Box 10">
            <a:extLst>
              <a:ext uri="{FF2B5EF4-FFF2-40B4-BE49-F238E27FC236}">
                <a16:creationId xmlns:a16="http://schemas.microsoft.com/office/drawing/2014/main" id="{4E4CCA01-C512-4541-90C9-5C6E0BF38B57}"/>
              </a:ext>
            </a:extLst>
          </p:cNvPr>
          <p:cNvSpPr txBox="1"/>
          <p:nvPr userDrawn="1"/>
        </p:nvSpPr>
        <p:spPr>
          <a:xfrm>
            <a:off x="4454244" y="6504252"/>
            <a:ext cx="4032524" cy="353748"/>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US" sz="850">
                <a:solidFill>
                  <a:schemeClr val="tx1"/>
                </a:solidFill>
                <a:latin typeface="GE Inspira Sans" panose="020B0503060000000003" pitchFamily="34" charset="77"/>
              </a:rPr>
            </a:br>
            <a:r>
              <a:rPr lang="en-US" sz="850">
                <a:solidFill>
                  <a:schemeClr val="tx1"/>
                </a:solidFill>
                <a:latin typeface="GE Inspira Sans" panose="020B0503060000000003" pitchFamily="34" charset="77"/>
              </a:rPr>
              <a:t>Placeholder confidentiality disclosure. Edit or delete from master slide if not needed.</a:t>
            </a:r>
            <a:endParaRPr lang="en-CA" sz="850">
              <a:solidFill>
                <a:schemeClr val="tx1"/>
              </a:solidFill>
              <a:latin typeface="GE Inspira Sans" panose="020B0503060000000003" pitchFamily="34" charset="77"/>
            </a:endParaRPr>
          </a:p>
          <a:p>
            <a:pPr algn="ctr"/>
            <a:endParaRPr lang="en-US" sz="850">
              <a:solidFill>
                <a:schemeClr val="tx1"/>
              </a:solidFill>
              <a:latin typeface="GE Inspira Sans" panose="020B0503060000000003" pitchFamily="34" charset="77"/>
            </a:endParaRPr>
          </a:p>
        </p:txBody>
      </p:sp>
      <p:sp>
        <p:nvSpPr>
          <p:cNvPr id="5" name="Freeform 5">
            <a:extLst>
              <a:ext uri="{FF2B5EF4-FFF2-40B4-BE49-F238E27FC236}">
                <a16:creationId xmlns:a16="http://schemas.microsoft.com/office/drawing/2014/main" id="{62201507-2B1A-A741-AFCF-89050BDD99BD}"/>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5884BF85-038A-1D40-70F6-831EFF9AD79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4045539931"/>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_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EEC3C0B5-BDFC-4649-8413-083A56DD27D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D32A13C9-9B1B-3241-9FF7-AB653C2E600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descr="A black background with white text&#10;&#10;Description automatically generated">
            <a:extLst>
              <a:ext uri="{FF2B5EF4-FFF2-40B4-BE49-F238E27FC236}">
                <a16:creationId xmlns:a16="http://schemas.microsoft.com/office/drawing/2014/main" id="{2FBA2910-6A2A-AF85-70CB-04ACB89B4B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3382552764"/>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3_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40EE56F9-A9D0-AF47-B6A1-83F9DDCE97B0}"/>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2AE59ECD-5CB5-C848-97D8-FAE643322193}"/>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descr="A black background with white text&#10;&#10;Description automatically generated">
            <a:extLst>
              <a:ext uri="{FF2B5EF4-FFF2-40B4-BE49-F238E27FC236}">
                <a16:creationId xmlns:a16="http://schemas.microsoft.com/office/drawing/2014/main" id="{6B772920-5999-0B04-ADFC-37B95EE613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286023007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14094107-5DD5-2059-1F76-FFA8D7F3987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1188" y="934346"/>
            <a:ext cx="4475162" cy="443817"/>
          </a:xfrm>
          <a:prstGeom prst="rect">
            <a:avLst/>
          </a:prstGeom>
        </p:spPr>
      </p:pic>
      <p:pic>
        <p:nvPicPr>
          <p:cNvPr id="8" name="Picture 7">
            <a:extLst>
              <a:ext uri="{FF2B5EF4-FFF2-40B4-BE49-F238E27FC236}">
                <a16:creationId xmlns:a16="http://schemas.microsoft.com/office/drawing/2014/main" id="{094D4B9C-9395-4A0C-805C-AD07F4594C7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34975" y="5750268"/>
            <a:ext cx="3546475" cy="978930"/>
          </a:xfrm>
          <a:prstGeom prst="rect">
            <a:avLst/>
          </a:prstGeom>
        </p:spPr>
      </p:pic>
    </p:spTree>
    <p:extLst>
      <p:ext uri="{BB962C8B-B14F-4D97-AF65-F5344CB8AC3E}">
        <p14:creationId xmlns:p14="http://schemas.microsoft.com/office/powerpoint/2010/main" val="1726208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4_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6" name="Freeform 5">
            <a:extLst>
              <a:ext uri="{FF2B5EF4-FFF2-40B4-BE49-F238E27FC236}">
                <a16:creationId xmlns:a16="http://schemas.microsoft.com/office/drawing/2014/main" id="{824F467C-7ED2-B647-B3D6-75B313D8FE78}"/>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002D5D"/>
          </a:solidFill>
          <a:ln w="12700">
            <a:solidFill>
              <a:srgbClr val="002D5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5">
            <a:extLst>
              <a:ext uri="{FF2B5EF4-FFF2-40B4-BE49-F238E27FC236}">
                <a16:creationId xmlns:a16="http://schemas.microsoft.com/office/drawing/2014/main" id="{5F3B3AA1-75B7-B64B-BF95-E2B6297E0CC6}"/>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2D5D"/>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31751E11-8E1E-AF23-E8E9-19F5926543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7"/>
          </a:xfrm>
          <a:prstGeom prst="rect">
            <a:avLst/>
          </a:prstGeom>
        </p:spPr>
      </p:pic>
    </p:spTree>
    <p:extLst>
      <p:ext uri="{BB962C8B-B14F-4D97-AF65-F5344CB8AC3E}">
        <p14:creationId xmlns:p14="http://schemas.microsoft.com/office/powerpoint/2010/main" val="3274660092"/>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5_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6F26DEBB-1B15-C742-8A8A-69D6E540D59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8262F615-729C-DC4F-B4B8-EF55D7AC59C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descr="A black background with white text&#10;&#10;Description automatically generated">
            <a:extLst>
              <a:ext uri="{FF2B5EF4-FFF2-40B4-BE49-F238E27FC236}">
                <a16:creationId xmlns:a16="http://schemas.microsoft.com/office/drawing/2014/main" id="{3A5208F7-B866-1494-EF58-A0DE8735D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2615229788"/>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slide – image white logo">
    <p:bg>
      <p:bgPr>
        <a:solidFill>
          <a:srgbClr val="005CB9"/>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70A636B-FD95-4049-A6D0-16E4D358EEDE}"/>
              </a:ext>
            </a:extLst>
          </p:cNvPr>
          <p:cNvSpPr>
            <a:spLocks noGrp="1"/>
          </p:cNvSpPr>
          <p:nvPr>
            <p:ph type="pic" sz="quarter" idx="18"/>
          </p:nvPr>
        </p:nvSpPr>
        <p:spPr>
          <a:xfrm>
            <a:off x="0" y="0"/>
            <a:ext cx="12192000" cy="6858000"/>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bg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2" name="TextBox 1">
            <a:extLst>
              <a:ext uri="{FF2B5EF4-FFF2-40B4-BE49-F238E27FC236}">
                <a16:creationId xmlns:a16="http://schemas.microsoft.com/office/drawing/2014/main" id="{25230B5E-54C9-2F45-8178-8DFD3ACB52A9}"/>
              </a:ext>
            </a:extLst>
          </p:cNvPr>
          <p:cNvSpPr txBox="1"/>
          <p:nvPr userDrawn="1"/>
        </p:nvSpPr>
        <p:spPr>
          <a:xfrm>
            <a:off x="12344400" y="5918886"/>
            <a:ext cx="0" cy="0"/>
          </a:xfrm>
          <a:prstGeom prst="rect">
            <a:avLst/>
          </a:prstGeom>
          <a:noFill/>
        </p:spPr>
        <p:txBody>
          <a:bodyPr wrap="none" rtlCol="0">
            <a:noAutofit/>
          </a:bodyPr>
          <a:lstStyle/>
          <a:p>
            <a:pPr algn="l">
              <a:spcBef>
                <a:spcPts val="1200"/>
              </a:spcBef>
            </a:pPr>
            <a:endParaRPr lang="en-US">
              <a:solidFill>
                <a:schemeClr val="bg1"/>
              </a:solidFill>
            </a:endParaRPr>
          </a:p>
        </p:txBody>
      </p:sp>
      <p:sp>
        <p:nvSpPr>
          <p:cNvPr id="17" name="Slide Number Placeholder 5">
            <a:extLst>
              <a:ext uri="{FF2B5EF4-FFF2-40B4-BE49-F238E27FC236}">
                <a16:creationId xmlns:a16="http://schemas.microsoft.com/office/drawing/2014/main" id="{74815102-AD5D-244E-AC04-FE5F43B1A2A5}"/>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
        <p:nvSpPr>
          <p:cNvPr id="16" name="Freeform 5">
            <a:extLst>
              <a:ext uri="{FF2B5EF4-FFF2-40B4-BE49-F238E27FC236}">
                <a16:creationId xmlns:a16="http://schemas.microsoft.com/office/drawing/2014/main" id="{85A8C654-77D7-6D4E-A5A6-989688381491}"/>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3" name="Picture 2" descr="A black background with white text&#10;&#10;Description automatically generated">
            <a:extLst>
              <a:ext uri="{FF2B5EF4-FFF2-40B4-BE49-F238E27FC236}">
                <a16:creationId xmlns:a16="http://schemas.microsoft.com/office/drawing/2014/main" id="{FA57C796-FB36-A4D4-56D6-6D153E3CFC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2397701239"/>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esenter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576EC2DB-C13E-2F44-BB7A-EA4D2C94710F}"/>
              </a:ext>
            </a:extLst>
          </p:cNvPr>
          <p:cNvSpPr>
            <a:spLocks noGrp="1" noChangeAspect="1"/>
          </p:cNvSpPr>
          <p:nvPr>
            <p:ph type="pic" sz="quarter" idx="18" hasCustomPrompt="1"/>
          </p:nvPr>
        </p:nvSpPr>
        <p:spPr>
          <a:xfrm>
            <a:off x="685800" y="1783764"/>
            <a:ext cx="933498"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61" name="Title 21">
            <a:extLst>
              <a:ext uri="{FF2B5EF4-FFF2-40B4-BE49-F238E27FC236}">
                <a16:creationId xmlns:a16="http://schemas.microsoft.com/office/drawing/2014/main" id="{78720D93-187A-944C-8989-F1B46C07F27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for presenters, click to add text </a:t>
            </a:r>
            <a:br>
              <a:rPr lang="en-US"/>
            </a:br>
            <a:r>
              <a:rPr lang="en-US"/>
              <a:t>Lorem ipsum dolor sit amet, consetetur sadipscing elitr, sed diam</a:t>
            </a:r>
          </a:p>
        </p:txBody>
      </p:sp>
      <p:sp>
        <p:nvSpPr>
          <p:cNvPr id="100" name="Text Placeholder 10">
            <a:extLst>
              <a:ext uri="{FF2B5EF4-FFF2-40B4-BE49-F238E27FC236}">
                <a16:creationId xmlns:a16="http://schemas.microsoft.com/office/drawing/2014/main" id="{CD21224E-74B1-D344-A0BA-6B6D41A6C918}"/>
              </a:ext>
            </a:extLst>
          </p:cNvPr>
          <p:cNvSpPr>
            <a:spLocks noGrp="1" noChangeAspect="1"/>
          </p:cNvSpPr>
          <p:nvPr>
            <p:ph type="body" sz="quarter" idx="69" hasCustomPrompt="1"/>
          </p:nvPr>
        </p:nvSpPr>
        <p:spPr>
          <a:xfrm>
            <a:off x="1778960" y="2364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1" name="Text Placeholder 14">
            <a:extLst>
              <a:ext uri="{FF2B5EF4-FFF2-40B4-BE49-F238E27FC236}">
                <a16:creationId xmlns:a16="http://schemas.microsoft.com/office/drawing/2014/main" id="{C0F407B7-36FF-E74E-87D8-4527EB868169}"/>
              </a:ext>
            </a:extLst>
          </p:cNvPr>
          <p:cNvSpPr>
            <a:spLocks noGrp="1" noChangeAspect="1"/>
          </p:cNvSpPr>
          <p:nvPr>
            <p:ph type="body" sz="quarter" idx="70" hasCustomPrompt="1"/>
          </p:nvPr>
        </p:nvSpPr>
        <p:spPr>
          <a:xfrm>
            <a:off x="1778960" y="1784806"/>
            <a:ext cx="2286926" cy="159040"/>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02" name="Text Placeholder 16">
            <a:extLst>
              <a:ext uri="{FF2B5EF4-FFF2-40B4-BE49-F238E27FC236}">
                <a16:creationId xmlns:a16="http://schemas.microsoft.com/office/drawing/2014/main" id="{AAE8B8F8-3416-684D-AA10-E8D628F1912F}"/>
              </a:ext>
            </a:extLst>
          </p:cNvPr>
          <p:cNvSpPr>
            <a:spLocks noGrp="1" noChangeAspect="1"/>
          </p:cNvSpPr>
          <p:nvPr>
            <p:ph type="body" sz="quarter" idx="71" hasCustomPrompt="1"/>
          </p:nvPr>
        </p:nvSpPr>
        <p:spPr>
          <a:xfrm>
            <a:off x="1778960"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07" name="Picture Placeholder 2">
            <a:extLst>
              <a:ext uri="{FF2B5EF4-FFF2-40B4-BE49-F238E27FC236}">
                <a16:creationId xmlns:a16="http://schemas.microsoft.com/office/drawing/2014/main" id="{B8E93E53-0A2D-D440-9DA2-3901C34407B4}"/>
              </a:ext>
            </a:extLst>
          </p:cNvPr>
          <p:cNvSpPr>
            <a:spLocks noGrp="1" noChangeAspect="1"/>
          </p:cNvSpPr>
          <p:nvPr>
            <p:ph type="pic" sz="quarter" idx="72" hasCustomPrompt="1"/>
          </p:nvPr>
        </p:nvSpPr>
        <p:spPr>
          <a:xfrm>
            <a:off x="687425" y="3304006"/>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08" name="Text Placeholder 10">
            <a:extLst>
              <a:ext uri="{FF2B5EF4-FFF2-40B4-BE49-F238E27FC236}">
                <a16:creationId xmlns:a16="http://schemas.microsoft.com/office/drawing/2014/main" id="{A04F3E3E-8E64-1A40-B3CB-28F23156DAEC}"/>
              </a:ext>
            </a:extLst>
          </p:cNvPr>
          <p:cNvSpPr>
            <a:spLocks noGrp="1" noChangeAspect="1"/>
          </p:cNvSpPr>
          <p:nvPr>
            <p:ph type="body" sz="quarter" idx="73" hasCustomPrompt="1"/>
          </p:nvPr>
        </p:nvSpPr>
        <p:spPr>
          <a:xfrm>
            <a:off x="1778235"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9" name="Text Placeholder 14">
            <a:extLst>
              <a:ext uri="{FF2B5EF4-FFF2-40B4-BE49-F238E27FC236}">
                <a16:creationId xmlns:a16="http://schemas.microsoft.com/office/drawing/2014/main" id="{1DD593BA-417E-B94B-AC0D-DC7E89DED177}"/>
              </a:ext>
            </a:extLst>
          </p:cNvPr>
          <p:cNvSpPr>
            <a:spLocks noGrp="1" noChangeAspect="1"/>
          </p:cNvSpPr>
          <p:nvPr>
            <p:ph type="body" sz="quarter" idx="74" hasCustomPrompt="1"/>
          </p:nvPr>
        </p:nvSpPr>
        <p:spPr>
          <a:xfrm>
            <a:off x="1778235" y="330388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0" name="Text Placeholder 16">
            <a:extLst>
              <a:ext uri="{FF2B5EF4-FFF2-40B4-BE49-F238E27FC236}">
                <a16:creationId xmlns:a16="http://schemas.microsoft.com/office/drawing/2014/main" id="{399257F1-DCFA-1347-8512-FDF8C9537DCA}"/>
              </a:ext>
            </a:extLst>
          </p:cNvPr>
          <p:cNvSpPr>
            <a:spLocks noGrp="1" noChangeAspect="1"/>
          </p:cNvSpPr>
          <p:nvPr>
            <p:ph type="body" sz="quarter" idx="75" hasCustomPrompt="1"/>
          </p:nvPr>
        </p:nvSpPr>
        <p:spPr>
          <a:xfrm>
            <a:off x="1778235"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15" name="Picture Placeholder 2">
            <a:extLst>
              <a:ext uri="{FF2B5EF4-FFF2-40B4-BE49-F238E27FC236}">
                <a16:creationId xmlns:a16="http://schemas.microsoft.com/office/drawing/2014/main" id="{ECCFAA26-228F-DB41-8476-05C76288D5E7}"/>
              </a:ext>
            </a:extLst>
          </p:cNvPr>
          <p:cNvSpPr>
            <a:spLocks noGrp="1" noChangeAspect="1"/>
          </p:cNvSpPr>
          <p:nvPr>
            <p:ph type="pic" sz="quarter" idx="76" hasCustomPrompt="1"/>
          </p:nvPr>
        </p:nvSpPr>
        <p:spPr>
          <a:xfrm>
            <a:off x="687425"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116" name="Text Placeholder 10">
            <a:extLst>
              <a:ext uri="{FF2B5EF4-FFF2-40B4-BE49-F238E27FC236}">
                <a16:creationId xmlns:a16="http://schemas.microsoft.com/office/drawing/2014/main" id="{90E32973-9B95-C94A-A2AB-BC5B374C3A71}"/>
              </a:ext>
            </a:extLst>
          </p:cNvPr>
          <p:cNvSpPr>
            <a:spLocks noGrp="1" noChangeAspect="1"/>
          </p:cNvSpPr>
          <p:nvPr>
            <p:ph type="body" sz="quarter" idx="77" hasCustomPrompt="1"/>
          </p:nvPr>
        </p:nvSpPr>
        <p:spPr>
          <a:xfrm>
            <a:off x="1778235"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17" name="Text Placeholder 14">
            <a:extLst>
              <a:ext uri="{FF2B5EF4-FFF2-40B4-BE49-F238E27FC236}">
                <a16:creationId xmlns:a16="http://schemas.microsoft.com/office/drawing/2014/main" id="{D1EC174D-8B2F-5942-981E-94D88E882D65}"/>
              </a:ext>
            </a:extLst>
          </p:cNvPr>
          <p:cNvSpPr>
            <a:spLocks noGrp="1" noChangeAspect="1"/>
          </p:cNvSpPr>
          <p:nvPr>
            <p:ph type="body" sz="quarter" idx="78" hasCustomPrompt="1"/>
          </p:nvPr>
        </p:nvSpPr>
        <p:spPr>
          <a:xfrm>
            <a:off x="1778235"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8" name="Text Placeholder 16">
            <a:extLst>
              <a:ext uri="{FF2B5EF4-FFF2-40B4-BE49-F238E27FC236}">
                <a16:creationId xmlns:a16="http://schemas.microsoft.com/office/drawing/2014/main" id="{92D2280F-BA83-944F-B49B-6442F7631128}"/>
              </a:ext>
            </a:extLst>
          </p:cNvPr>
          <p:cNvSpPr>
            <a:spLocks noGrp="1" noChangeAspect="1"/>
          </p:cNvSpPr>
          <p:nvPr>
            <p:ph type="body" sz="quarter" idx="79" hasCustomPrompt="1"/>
          </p:nvPr>
        </p:nvSpPr>
        <p:spPr>
          <a:xfrm>
            <a:off x="1778235"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21" name="Picture Placeholder 2">
            <a:extLst>
              <a:ext uri="{FF2B5EF4-FFF2-40B4-BE49-F238E27FC236}">
                <a16:creationId xmlns:a16="http://schemas.microsoft.com/office/drawing/2014/main" id="{052B5D5C-C35D-454A-8B07-42E2A29F74EA}"/>
              </a:ext>
            </a:extLst>
          </p:cNvPr>
          <p:cNvSpPr>
            <a:spLocks noGrp="1" noChangeAspect="1"/>
          </p:cNvSpPr>
          <p:nvPr>
            <p:ph type="pic" sz="quarter" idx="80"/>
          </p:nvPr>
        </p:nvSpPr>
        <p:spPr>
          <a:xfrm>
            <a:off x="4433186" y="1783764"/>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5" name="Picture Placeholder 2">
            <a:extLst>
              <a:ext uri="{FF2B5EF4-FFF2-40B4-BE49-F238E27FC236}">
                <a16:creationId xmlns:a16="http://schemas.microsoft.com/office/drawing/2014/main" id="{3B06F66A-AEB8-6041-86A7-8997213BBE77}"/>
              </a:ext>
            </a:extLst>
          </p:cNvPr>
          <p:cNvSpPr>
            <a:spLocks noGrp="1" noChangeAspect="1"/>
          </p:cNvSpPr>
          <p:nvPr>
            <p:ph type="pic" sz="quarter" idx="84" hasCustomPrompt="1"/>
          </p:nvPr>
        </p:nvSpPr>
        <p:spPr>
          <a:xfrm>
            <a:off x="4433186" y="3303880"/>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4" name="Picture Placeholder 2">
            <a:extLst>
              <a:ext uri="{FF2B5EF4-FFF2-40B4-BE49-F238E27FC236}">
                <a16:creationId xmlns:a16="http://schemas.microsoft.com/office/drawing/2014/main" id="{131AA6AB-69D3-4647-8493-7841D303A711}"/>
              </a:ext>
            </a:extLst>
          </p:cNvPr>
          <p:cNvSpPr>
            <a:spLocks noGrp="1" noChangeAspect="1"/>
          </p:cNvSpPr>
          <p:nvPr>
            <p:ph type="pic" sz="quarter" idx="92" hasCustomPrompt="1"/>
          </p:nvPr>
        </p:nvSpPr>
        <p:spPr>
          <a:xfrm>
            <a:off x="8175193" y="1779268"/>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8" name="Picture Placeholder 2">
            <a:extLst>
              <a:ext uri="{FF2B5EF4-FFF2-40B4-BE49-F238E27FC236}">
                <a16:creationId xmlns:a16="http://schemas.microsoft.com/office/drawing/2014/main" id="{163F9142-E903-2940-B113-F58C6326B033}"/>
              </a:ext>
            </a:extLst>
          </p:cNvPr>
          <p:cNvSpPr>
            <a:spLocks noGrp="1" noChangeAspect="1"/>
          </p:cNvSpPr>
          <p:nvPr>
            <p:ph type="pic" sz="quarter" idx="96" hasCustomPrompt="1"/>
          </p:nvPr>
        </p:nvSpPr>
        <p:spPr>
          <a:xfrm>
            <a:off x="8176072" y="3299384"/>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42" name="Picture Placeholder 2">
            <a:extLst>
              <a:ext uri="{FF2B5EF4-FFF2-40B4-BE49-F238E27FC236}">
                <a16:creationId xmlns:a16="http://schemas.microsoft.com/office/drawing/2014/main" id="{281F52CE-4DC4-5C4B-9E55-3FB69BEFD6DD}"/>
              </a:ext>
            </a:extLst>
          </p:cNvPr>
          <p:cNvSpPr>
            <a:spLocks noGrp="1" noChangeAspect="1"/>
          </p:cNvSpPr>
          <p:nvPr>
            <p:ph type="pic" sz="quarter" idx="100" hasCustomPrompt="1"/>
          </p:nvPr>
        </p:nvSpPr>
        <p:spPr>
          <a:xfrm>
            <a:off x="8176072" y="4822314"/>
            <a:ext cx="933498"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59" name="Text Placeholder 10">
            <a:extLst>
              <a:ext uri="{FF2B5EF4-FFF2-40B4-BE49-F238E27FC236}">
                <a16:creationId xmlns:a16="http://schemas.microsoft.com/office/drawing/2014/main" id="{33E4A2AE-7E17-4C4F-A275-48DFCEFD9417}"/>
              </a:ext>
            </a:extLst>
          </p:cNvPr>
          <p:cNvSpPr>
            <a:spLocks noGrp="1" noChangeAspect="1"/>
          </p:cNvSpPr>
          <p:nvPr>
            <p:ph type="body" sz="quarter" idx="104" hasCustomPrompt="1"/>
          </p:nvPr>
        </p:nvSpPr>
        <p:spPr>
          <a:xfrm>
            <a:off x="5519364" y="2364406"/>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0" name="Text Placeholder 14">
            <a:extLst>
              <a:ext uri="{FF2B5EF4-FFF2-40B4-BE49-F238E27FC236}">
                <a16:creationId xmlns:a16="http://schemas.microsoft.com/office/drawing/2014/main" id="{FE2BC6BF-6673-7341-B628-6033D4D92490}"/>
              </a:ext>
            </a:extLst>
          </p:cNvPr>
          <p:cNvSpPr>
            <a:spLocks noGrp="1" noChangeAspect="1"/>
          </p:cNvSpPr>
          <p:nvPr>
            <p:ph type="body" sz="quarter" idx="105" hasCustomPrompt="1"/>
          </p:nvPr>
        </p:nvSpPr>
        <p:spPr>
          <a:xfrm>
            <a:off x="5519364" y="17848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1" name="Text Placeholder 16">
            <a:extLst>
              <a:ext uri="{FF2B5EF4-FFF2-40B4-BE49-F238E27FC236}">
                <a16:creationId xmlns:a16="http://schemas.microsoft.com/office/drawing/2014/main" id="{D1370357-7BD8-0A4C-9686-8F7BA24345FF}"/>
              </a:ext>
            </a:extLst>
          </p:cNvPr>
          <p:cNvSpPr>
            <a:spLocks noGrp="1" noChangeAspect="1"/>
          </p:cNvSpPr>
          <p:nvPr>
            <p:ph type="body" sz="quarter" idx="106" hasCustomPrompt="1"/>
          </p:nvPr>
        </p:nvSpPr>
        <p:spPr>
          <a:xfrm>
            <a:off x="5518615"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2" name="Text Placeholder 10">
            <a:extLst>
              <a:ext uri="{FF2B5EF4-FFF2-40B4-BE49-F238E27FC236}">
                <a16:creationId xmlns:a16="http://schemas.microsoft.com/office/drawing/2014/main" id="{C8A10C82-9413-FB4A-BCA8-7E1355023917}"/>
              </a:ext>
            </a:extLst>
          </p:cNvPr>
          <p:cNvSpPr>
            <a:spLocks noGrp="1" noChangeAspect="1"/>
          </p:cNvSpPr>
          <p:nvPr>
            <p:ph type="body" sz="quarter" idx="107" hasCustomPrompt="1"/>
          </p:nvPr>
        </p:nvSpPr>
        <p:spPr>
          <a:xfrm>
            <a:off x="5519364"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3" name="Text Placeholder 14">
            <a:extLst>
              <a:ext uri="{FF2B5EF4-FFF2-40B4-BE49-F238E27FC236}">
                <a16:creationId xmlns:a16="http://schemas.microsoft.com/office/drawing/2014/main" id="{A78F47B2-2846-714D-AC79-DE277B846609}"/>
              </a:ext>
            </a:extLst>
          </p:cNvPr>
          <p:cNvSpPr>
            <a:spLocks noGrp="1" noChangeAspect="1"/>
          </p:cNvSpPr>
          <p:nvPr>
            <p:ph type="body" sz="quarter" idx="108" hasCustomPrompt="1"/>
          </p:nvPr>
        </p:nvSpPr>
        <p:spPr>
          <a:xfrm>
            <a:off x="5519364" y="33040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4" name="Text Placeholder 16">
            <a:extLst>
              <a:ext uri="{FF2B5EF4-FFF2-40B4-BE49-F238E27FC236}">
                <a16:creationId xmlns:a16="http://schemas.microsoft.com/office/drawing/2014/main" id="{5887964F-FA09-CC4C-B5EC-FC3C36876447}"/>
              </a:ext>
            </a:extLst>
          </p:cNvPr>
          <p:cNvSpPr>
            <a:spLocks noGrp="1" noChangeAspect="1"/>
          </p:cNvSpPr>
          <p:nvPr>
            <p:ph type="body" sz="quarter" idx="109" hasCustomPrompt="1"/>
          </p:nvPr>
        </p:nvSpPr>
        <p:spPr>
          <a:xfrm>
            <a:off x="5519364"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5" name="Text Placeholder 10">
            <a:extLst>
              <a:ext uri="{FF2B5EF4-FFF2-40B4-BE49-F238E27FC236}">
                <a16:creationId xmlns:a16="http://schemas.microsoft.com/office/drawing/2014/main" id="{5F01192D-829F-A94D-AAA6-AE92C5F5904D}"/>
              </a:ext>
            </a:extLst>
          </p:cNvPr>
          <p:cNvSpPr>
            <a:spLocks noGrp="1" noChangeAspect="1"/>
          </p:cNvSpPr>
          <p:nvPr>
            <p:ph type="body" sz="quarter" idx="110" hasCustomPrompt="1"/>
          </p:nvPr>
        </p:nvSpPr>
        <p:spPr>
          <a:xfrm>
            <a:off x="5519364"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6" name="Text Placeholder 14">
            <a:extLst>
              <a:ext uri="{FF2B5EF4-FFF2-40B4-BE49-F238E27FC236}">
                <a16:creationId xmlns:a16="http://schemas.microsoft.com/office/drawing/2014/main" id="{6530C860-E40B-7E40-96E6-21DFFF4E6CD8}"/>
              </a:ext>
            </a:extLst>
          </p:cNvPr>
          <p:cNvSpPr>
            <a:spLocks noGrp="1" noChangeAspect="1"/>
          </p:cNvSpPr>
          <p:nvPr>
            <p:ph type="body" sz="quarter" idx="111" hasCustomPrompt="1"/>
          </p:nvPr>
        </p:nvSpPr>
        <p:spPr>
          <a:xfrm>
            <a:off x="5519364"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7" name="Text Placeholder 16">
            <a:extLst>
              <a:ext uri="{FF2B5EF4-FFF2-40B4-BE49-F238E27FC236}">
                <a16:creationId xmlns:a16="http://schemas.microsoft.com/office/drawing/2014/main" id="{11972ADC-C30C-AD40-8926-B29D21EE6CDC}"/>
              </a:ext>
            </a:extLst>
          </p:cNvPr>
          <p:cNvSpPr>
            <a:spLocks noGrp="1" noChangeAspect="1"/>
          </p:cNvSpPr>
          <p:nvPr>
            <p:ph type="body" sz="quarter" idx="112" hasCustomPrompt="1"/>
          </p:nvPr>
        </p:nvSpPr>
        <p:spPr>
          <a:xfrm>
            <a:off x="5519364"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77" name="Text Placeholder 10">
            <a:extLst>
              <a:ext uri="{FF2B5EF4-FFF2-40B4-BE49-F238E27FC236}">
                <a16:creationId xmlns:a16="http://schemas.microsoft.com/office/drawing/2014/main" id="{66B1BC70-1EDC-A848-AC69-002510C8E60C}"/>
              </a:ext>
            </a:extLst>
          </p:cNvPr>
          <p:cNvSpPr>
            <a:spLocks noGrp="1" noChangeAspect="1"/>
          </p:cNvSpPr>
          <p:nvPr>
            <p:ph type="body" sz="quarter" idx="113" hasCustomPrompt="1"/>
          </p:nvPr>
        </p:nvSpPr>
        <p:spPr>
          <a:xfrm>
            <a:off x="9256924" y="2359910"/>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78" name="Text Placeholder 14">
            <a:extLst>
              <a:ext uri="{FF2B5EF4-FFF2-40B4-BE49-F238E27FC236}">
                <a16:creationId xmlns:a16="http://schemas.microsoft.com/office/drawing/2014/main" id="{65FB4B36-B2A2-A745-9801-270C3AECD8AA}"/>
              </a:ext>
            </a:extLst>
          </p:cNvPr>
          <p:cNvSpPr>
            <a:spLocks noGrp="1" noChangeAspect="1"/>
          </p:cNvSpPr>
          <p:nvPr>
            <p:ph type="body" sz="quarter" idx="114" hasCustomPrompt="1"/>
          </p:nvPr>
        </p:nvSpPr>
        <p:spPr>
          <a:xfrm>
            <a:off x="9256924" y="17803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79" name="Text Placeholder 16">
            <a:extLst>
              <a:ext uri="{FF2B5EF4-FFF2-40B4-BE49-F238E27FC236}">
                <a16:creationId xmlns:a16="http://schemas.microsoft.com/office/drawing/2014/main" id="{8CCB3875-0A0F-E840-A0ED-6568BDC6B016}"/>
              </a:ext>
            </a:extLst>
          </p:cNvPr>
          <p:cNvSpPr>
            <a:spLocks noGrp="1" noChangeAspect="1"/>
          </p:cNvSpPr>
          <p:nvPr>
            <p:ph type="body" sz="quarter" idx="115" hasCustomPrompt="1"/>
          </p:nvPr>
        </p:nvSpPr>
        <p:spPr>
          <a:xfrm>
            <a:off x="9257562" y="19891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0" name="Text Placeholder 10">
            <a:extLst>
              <a:ext uri="{FF2B5EF4-FFF2-40B4-BE49-F238E27FC236}">
                <a16:creationId xmlns:a16="http://schemas.microsoft.com/office/drawing/2014/main" id="{59A68BDD-22E3-9E47-A703-5ABB474FB44D}"/>
              </a:ext>
            </a:extLst>
          </p:cNvPr>
          <p:cNvSpPr>
            <a:spLocks noGrp="1" noChangeAspect="1"/>
          </p:cNvSpPr>
          <p:nvPr>
            <p:ph type="body" sz="quarter" idx="116" hasCustomPrompt="1"/>
          </p:nvPr>
        </p:nvSpPr>
        <p:spPr>
          <a:xfrm>
            <a:off x="9256924" y="38719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1" name="Text Placeholder 14">
            <a:extLst>
              <a:ext uri="{FF2B5EF4-FFF2-40B4-BE49-F238E27FC236}">
                <a16:creationId xmlns:a16="http://schemas.microsoft.com/office/drawing/2014/main" id="{30F4A901-EA22-6D47-A340-28A7FFE75558}"/>
              </a:ext>
            </a:extLst>
          </p:cNvPr>
          <p:cNvSpPr>
            <a:spLocks noGrp="1" noChangeAspect="1"/>
          </p:cNvSpPr>
          <p:nvPr>
            <p:ph type="body" sz="quarter" idx="117" hasCustomPrompt="1"/>
          </p:nvPr>
        </p:nvSpPr>
        <p:spPr>
          <a:xfrm>
            <a:off x="9256924" y="32995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2" name="Text Placeholder 16">
            <a:extLst>
              <a:ext uri="{FF2B5EF4-FFF2-40B4-BE49-F238E27FC236}">
                <a16:creationId xmlns:a16="http://schemas.microsoft.com/office/drawing/2014/main" id="{C0C00234-E76E-A84D-B8E8-413D63FA261D}"/>
              </a:ext>
            </a:extLst>
          </p:cNvPr>
          <p:cNvSpPr>
            <a:spLocks noGrp="1" noChangeAspect="1"/>
          </p:cNvSpPr>
          <p:nvPr>
            <p:ph type="body" sz="quarter" idx="118" hasCustomPrompt="1"/>
          </p:nvPr>
        </p:nvSpPr>
        <p:spPr>
          <a:xfrm>
            <a:off x="9256924" y="35083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3" name="Text Placeholder 10">
            <a:extLst>
              <a:ext uri="{FF2B5EF4-FFF2-40B4-BE49-F238E27FC236}">
                <a16:creationId xmlns:a16="http://schemas.microsoft.com/office/drawing/2014/main" id="{D35F0340-8B74-6D4D-B7E3-8959D4D62374}"/>
              </a:ext>
            </a:extLst>
          </p:cNvPr>
          <p:cNvSpPr>
            <a:spLocks noGrp="1" noChangeAspect="1"/>
          </p:cNvSpPr>
          <p:nvPr>
            <p:ph type="body" sz="quarter" idx="119" hasCustomPrompt="1"/>
          </p:nvPr>
        </p:nvSpPr>
        <p:spPr>
          <a:xfrm>
            <a:off x="9256924" y="5401915"/>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4" name="Text Placeholder 14">
            <a:extLst>
              <a:ext uri="{FF2B5EF4-FFF2-40B4-BE49-F238E27FC236}">
                <a16:creationId xmlns:a16="http://schemas.microsoft.com/office/drawing/2014/main" id="{D69E6FF2-AF87-A845-9D10-A697E3BEAF73}"/>
              </a:ext>
            </a:extLst>
          </p:cNvPr>
          <p:cNvSpPr>
            <a:spLocks noGrp="1" noChangeAspect="1"/>
          </p:cNvSpPr>
          <p:nvPr>
            <p:ph type="body" sz="quarter" idx="120" hasCustomPrompt="1"/>
          </p:nvPr>
        </p:nvSpPr>
        <p:spPr>
          <a:xfrm>
            <a:off x="9256924" y="4822314"/>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5" name="Text Placeholder 16">
            <a:extLst>
              <a:ext uri="{FF2B5EF4-FFF2-40B4-BE49-F238E27FC236}">
                <a16:creationId xmlns:a16="http://schemas.microsoft.com/office/drawing/2014/main" id="{AD3ADA6F-734D-BC4B-9104-86F5F10E4C1E}"/>
              </a:ext>
            </a:extLst>
          </p:cNvPr>
          <p:cNvSpPr>
            <a:spLocks noGrp="1" noChangeAspect="1"/>
          </p:cNvSpPr>
          <p:nvPr>
            <p:ph type="body" sz="quarter" idx="121" hasCustomPrompt="1"/>
          </p:nvPr>
        </p:nvSpPr>
        <p:spPr>
          <a:xfrm>
            <a:off x="9256924" y="5031115"/>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8" name="Picture Placeholder 2">
            <a:extLst>
              <a:ext uri="{FF2B5EF4-FFF2-40B4-BE49-F238E27FC236}">
                <a16:creationId xmlns:a16="http://schemas.microsoft.com/office/drawing/2014/main" id="{ECF68313-78C7-C241-A10D-520599054286}"/>
              </a:ext>
            </a:extLst>
          </p:cNvPr>
          <p:cNvSpPr>
            <a:spLocks noGrp="1" noChangeAspect="1"/>
          </p:cNvSpPr>
          <p:nvPr>
            <p:ph type="pic" sz="quarter" idx="122" hasCustomPrompt="1"/>
          </p:nvPr>
        </p:nvSpPr>
        <p:spPr>
          <a:xfrm>
            <a:off x="4433186"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41" name="Slide Number Placeholder 5">
            <a:extLst>
              <a:ext uri="{FF2B5EF4-FFF2-40B4-BE49-F238E27FC236}">
                <a16:creationId xmlns:a16="http://schemas.microsoft.com/office/drawing/2014/main" id="{D5F7D7CF-F1DF-8840-9E79-A48C2C23ECBD}"/>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395EDAFD-0C7E-FB5E-9A7E-4BB4F0859DC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945285853"/>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colum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a:t>
            </a:r>
            <a:br>
              <a:rPr lang="en-US"/>
            </a:br>
            <a:r>
              <a:rPr lang="en-US"/>
              <a:t>Lorem ipsum dolor sit amet, consetetur </a:t>
            </a:r>
            <a:r>
              <a:rPr lang="en-US" err="1"/>
              <a:t>sadipscing</a:t>
            </a:r>
            <a:r>
              <a:rPr lang="en-US"/>
              <a:t> </a:t>
            </a:r>
            <a:r>
              <a:rPr lang="en-US" err="1"/>
              <a:t>elitr</a:t>
            </a:r>
            <a:endParaRPr lang="en-US"/>
          </a:p>
        </p:txBody>
      </p:sp>
      <p:sp>
        <p:nvSpPr>
          <p:cNvPr id="8" name="Slide Number Placeholder 5">
            <a:extLst>
              <a:ext uri="{FF2B5EF4-FFF2-40B4-BE49-F238E27FC236}">
                <a16:creationId xmlns:a16="http://schemas.microsoft.com/office/drawing/2014/main" id="{1EFC826A-8D82-4B45-92C1-FB977F37D5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pic>
        <p:nvPicPr>
          <p:cNvPr id="2" name="Picture 1">
            <a:extLst>
              <a:ext uri="{FF2B5EF4-FFF2-40B4-BE49-F238E27FC236}">
                <a16:creationId xmlns:a16="http://schemas.microsoft.com/office/drawing/2014/main" id="{BAEEF6A0-A3B2-AD6B-93F5-249D8AD0F63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441715480"/>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colum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0" name="Slide Number Placeholder 5">
            <a:extLst>
              <a:ext uri="{FF2B5EF4-FFF2-40B4-BE49-F238E27FC236}">
                <a16:creationId xmlns:a16="http://schemas.microsoft.com/office/drawing/2014/main" id="{F3C7CD64-FD7B-A84E-A965-47BEB822DDD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pic>
        <p:nvPicPr>
          <p:cNvPr id="2" name="Picture 1">
            <a:extLst>
              <a:ext uri="{FF2B5EF4-FFF2-40B4-BE49-F238E27FC236}">
                <a16:creationId xmlns:a16="http://schemas.microsoft.com/office/drawing/2014/main" id="{C77D538C-82C6-2E00-858A-E17322F5F4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518262564"/>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colum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ext Placeholder 24">
            <a:extLst>
              <a:ext uri="{FF2B5EF4-FFF2-40B4-BE49-F238E27FC236}">
                <a16:creationId xmlns:a16="http://schemas.microsoft.com/office/drawing/2014/main" id="{66B55CB8-D356-CD46-8C3A-A4FE3774B26F}"/>
              </a:ext>
            </a:extLst>
          </p:cNvPr>
          <p:cNvSpPr>
            <a:spLocks noGrp="1"/>
          </p:cNvSpPr>
          <p:nvPr>
            <p:ph type="body" sz="quarter" idx="22" hasCustomPrompt="1"/>
          </p:nvPr>
        </p:nvSpPr>
        <p:spPr>
          <a:xfrm>
            <a:off x="685800"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3" name="Text Placeholder 6">
            <a:extLst>
              <a:ext uri="{FF2B5EF4-FFF2-40B4-BE49-F238E27FC236}">
                <a16:creationId xmlns:a16="http://schemas.microsoft.com/office/drawing/2014/main" id="{A3B92696-2631-D449-BC47-43C46653D301}"/>
              </a:ext>
            </a:extLst>
          </p:cNvPr>
          <p:cNvSpPr>
            <a:spLocks noGrp="1"/>
          </p:cNvSpPr>
          <p:nvPr>
            <p:ph type="body" sz="quarter" idx="34" hasCustomPrompt="1"/>
          </p:nvPr>
        </p:nvSpPr>
        <p:spPr>
          <a:xfrm>
            <a:off x="685801"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DCD740F0-9E10-7F4A-A982-A6C1779A91B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2" name="Slide Number Placeholder 5">
            <a:extLst>
              <a:ext uri="{FF2B5EF4-FFF2-40B4-BE49-F238E27FC236}">
                <a16:creationId xmlns:a16="http://schemas.microsoft.com/office/drawing/2014/main" id="{54AAE716-B571-994C-A073-91CF4540027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24">
            <a:extLst>
              <a:ext uri="{FF2B5EF4-FFF2-40B4-BE49-F238E27FC236}">
                <a16:creationId xmlns:a16="http://schemas.microsoft.com/office/drawing/2014/main" id="{AB004A04-7D8F-2A46-881D-B65517ABAC8A}"/>
              </a:ext>
            </a:extLst>
          </p:cNvPr>
          <p:cNvSpPr>
            <a:spLocks noGrp="1"/>
          </p:cNvSpPr>
          <p:nvPr>
            <p:ph type="body" sz="quarter" idx="35" hasCustomPrompt="1"/>
          </p:nvPr>
        </p:nvSpPr>
        <p:spPr>
          <a:xfrm>
            <a:off x="3471952"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4" name="Text Placeholder 6">
            <a:extLst>
              <a:ext uri="{FF2B5EF4-FFF2-40B4-BE49-F238E27FC236}">
                <a16:creationId xmlns:a16="http://schemas.microsoft.com/office/drawing/2014/main" id="{ABB8B7EA-DDBE-0E45-92A5-4EF07945D393}"/>
              </a:ext>
            </a:extLst>
          </p:cNvPr>
          <p:cNvSpPr>
            <a:spLocks noGrp="1"/>
          </p:cNvSpPr>
          <p:nvPr>
            <p:ph type="body" sz="quarter" idx="36" hasCustomPrompt="1"/>
          </p:nvPr>
        </p:nvSpPr>
        <p:spPr>
          <a:xfrm>
            <a:off x="3471953"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24">
            <a:extLst>
              <a:ext uri="{FF2B5EF4-FFF2-40B4-BE49-F238E27FC236}">
                <a16:creationId xmlns:a16="http://schemas.microsoft.com/office/drawing/2014/main" id="{B985C5A8-7B3C-794A-A63F-78138BC1F9A4}"/>
              </a:ext>
            </a:extLst>
          </p:cNvPr>
          <p:cNvSpPr>
            <a:spLocks noGrp="1"/>
          </p:cNvSpPr>
          <p:nvPr>
            <p:ph type="body" sz="quarter" idx="37" hasCustomPrompt="1"/>
          </p:nvPr>
        </p:nvSpPr>
        <p:spPr>
          <a:xfrm>
            <a:off x="6287638"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7" name="Text Placeholder 6">
            <a:extLst>
              <a:ext uri="{FF2B5EF4-FFF2-40B4-BE49-F238E27FC236}">
                <a16:creationId xmlns:a16="http://schemas.microsoft.com/office/drawing/2014/main" id="{28C92F59-6C69-2840-A3B3-678ADA9AAE91}"/>
              </a:ext>
            </a:extLst>
          </p:cNvPr>
          <p:cNvSpPr>
            <a:spLocks noGrp="1"/>
          </p:cNvSpPr>
          <p:nvPr>
            <p:ph type="body" sz="quarter" idx="38" hasCustomPrompt="1"/>
          </p:nvPr>
        </p:nvSpPr>
        <p:spPr>
          <a:xfrm>
            <a:off x="6287639"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8" name="Text Placeholder 24">
            <a:extLst>
              <a:ext uri="{FF2B5EF4-FFF2-40B4-BE49-F238E27FC236}">
                <a16:creationId xmlns:a16="http://schemas.microsoft.com/office/drawing/2014/main" id="{36C535D7-3AC3-694C-B64F-CB50FFFA7E89}"/>
              </a:ext>
            </a:extLst>
          </p:cNvPr>
          <p:cNvSpPr>
            <a:spLocks noGrp="1"/>
          </p:cNvSpPr>
          <p:nvPr>
            <p:ph type="body" sz="quarter" idx="39" hasCustomPrompt="1"/>
          </p:nvPr>
        </p:nvSpPr>
        <p:spPr>
          <a:xfrm>
            <a:off x="9080501"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0" name="Text Placeholder 6">
            <a:extLst>
              <a:ext uri="{FF2B5EF4-FFF2-40B4-BE49-F238E27FC236}">
                <a16:creationId xmlns:a16="http://schemas.microsoft.com/office/drawing/2014/main" id="{7D2039DA-DD54-6D42-80D2-3ECE5F6EF773}"/>
              </a:ext>
            </a:extLst>
          </p:cNvPr>
          <p:cNvSpPr>
            <a:spLocks noGrp="1"/>
          </p:cNvSpPr>
          <p:nvPr>
            <p:ph type="body" sz="quarter" idx="40" hasCustomPrompt="1"/>
          </p:nvPr>
        </p:nvSpPr>
        <p:spPr>
          <a:xfrm>
            <a:off x="9080502"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pic>
        <p:nvPicPr>
          <p:cNvPr id="2" name="Picture 1">
            <a:extLst>
              <a:ext uri="{FF2B5EF4-FFF2-40B4-BE49-F238E27FC236}">
                <a16:creationId xmlns:a16="http://schemas.microsoft.com/office/drawing/2014/main" id="{249CE75F-BA5D-9169-1724-CA1A72163F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131226471"/>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 points - 2 colum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3645054"/>
          </a:xfrm>
        </p:spPr>
        <p:txBody>
          <a:bodyPr/>
          <a:lstStyle>
            <a:lvl1pPr>
              <a:spcBef>
                <a:spcPts val="600"/>
              </a:spcBef>
              <a:defRPr/>
            </a:lvl1pPr>
            <a:lvl2pPr>
              <a:spcBef>
                <a:spcPts val="600"/>
              </a:spcBef>
              <a:defRPr sz="1800"/>
            </a:lvl2pPr>
            <a:lvl3pPr marL="352425" indent="-130175">
              <a:spcBef>
                <a:spcPts val="400"/>
              </a:spcBef>
              <a:defRPr sz="1600"/>
            </a:lvl3pPr>
            <a:lvl4pPr marL="523875" indent="-120650">
              <a:spcBef>
                <a:spcPts val="300"/>
              </a:spcBef>
              <a:defRPr/>
            </a:lvl4pPr>
            <a:lvl5pPr marL="668338" indent="-115888">
              <a:spcBef>
                <a:spcPts val="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3645054"/>
          </a:xfrm>
        </p:spPr>
        <p:txBody>
          <a:bodyPr/>
          <a:lstStyle>
            <a:lvl1pPr>
              <a:spcBef>
                <a:spcPts val="600"/>
              </a:spcBef>
              <a:defRPr lang="en-GB" dirty="0"/>
            </a:lvl1pPr>
            <a:lvl2pPr>
              <a:spcBef>
                <a:spcPts val="600"/>
              </a:spcBef>
              <a:defRPr lang="en-GB" dirty="0"/>
            </a:lvl2pPr>
            <a:lvl3pPr marL="352425" indent="-130175">
              <a:spcBef>
                <a:spcPts val="400"/>
              </a:spcBef>
              <a:defRPr lang="en-GB" dirty="0"/>
            </a:lvl3pPr>
            <a:lvl4pPr marL="523875" indent="-120650">
              <a:spcBef>
                <a:spcPts val="300"/>
              </a:spcBef>
              <a:defRPr lang="en-GB" dirty="0"/>
            </a:lvl4pPr>
            <a:lvl5pPr marL="668338" indent="-115888">
              <a:spcBef>
                <a:spcPts val="200"/>
              </a:spcBef>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8" name="Slide Number Placeholder 5">
            <a:extLst>
              <a:ext uri="{FF2B5EF4-FFF2-40B4-BE49-F238E27FC236}">
                <a16:creationId xmlns:a16="http://schemas.microsoft.com/office/drawing/2014/main" id="{E691B009-7D95-5E46-8A2C-277DBFD6F7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489E62F6-309F-9203-72BA-4C4AF491104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5765355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ullet points - 3 colum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A1352098-F173-BC43-8638-790CED78A198}"/>
              </a:ext>
            </a:extLst>
          </p:cNvPr>
          <p:cNvSpPr>
            <a:spLocks noGrp="1"/>
          </p:cNvSpPr>
          <p:nvPr>
            <p:ph type="body" sz="quarter" idx="32" hasCustomPrompt="1"/>
          </p:nvPr>
        </p:nvSpPr>
        <p:spPr>
          <a:xfrm>
            <a:off x="685800"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7" name="Title 21">
            <a:extLst>
              <a:ext uri="{FF2B5EF4-FFF2-40B4-BE49-F238E27FC236}">
                <a16:creationId xmlns:a16="http://schemas.microsoft.com/office/drawing/2014/main" id="{C64EC6AB-6BA8-044F-B8A5-F994CBBC2F63}"/>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8" name="Text Placeholder 6">
            <a:extLst>
              <a:ext uri="{FF2B5EF4-FFF2-40B4-BE49-F238E27FC236}">
                <a16:creationId xmlns:a16="http://schemas.microsoft.com/office/drawing/2014/main" id="{C7F49EC6-F759-8742-9442-74CDC955A215}"/>
              </a:ext>
            </a:extLst>
          </p:cNvPr>
          <p:cNvSpPr>
            <a:spLocks noGrp="1"/>
          </p:cNvSpPr>
          <p:nvPr>
            <p:ph type="body" sz="quarter" idx="43"/>
          </p:nvPr>
        </p:nvSpPr>
        <p:spPr>
          <a:xfrm>
            <a:off x="685800"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3DA126C4-4136-6740-A83D-F38AD07B04D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31917E2B-AF4F-B941-B5EE-FFF8044B3C89}"/>
              </a:ext>
            </a:extLst>
          </p:cNvPr>
          <p:cNvSpPr>
            <a:spLocks noGrp="1"/>
          </p:cNvSpPr>
          <p:nvPr>
            <p:ph type="body" sz="quarter" idx="44" hasCustomPrompt="1"/>
          </p:nvPr>
        </p:nvSpPr>
        <p:spPr>
          <a:xfrm>
            <a:off x="4416552"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6">
            <a:extLst>
              <a:ext uri="{FF2B5EF4-FFF2-40B4-BE49-F238E27FC236}">
                <a16:creationId xmlns:a16="http://schemas.microsoft.com/office/drawing/2014/main" id="{673230E5-2B62-5A40-B5CB-183D5EB580F8}"/>
              </a:ext>
            </a:extLst>
          </p:cNvPr>
          <p:cNvSpPr>
            <a:spLocks noGrp="1"/>
          </p:cNvSpPr>
          <p:nvPr>
            <p:ph type="body" sz="quarter" idx="45"/>
          </p:nvPr>
        </p:nvSpPr>
        <p:spPr>
          <a:xfrm>
            <a:off x="4416552"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DFAF990A-3684-7B45-838B-58636F9CDE6C}"/>
              </a:ext>
            </a:extLst>
          </p:cNvPr>
          <p:cNvSpPr>
            <a:spLocks noGrp="1"/>
          </p:cNvSpPr>
          <p:nvPr>
            <p:ph type="body" sz="quarter" idx="46" hasCustomPrompt="1"/>
          </p:nvPr>
        </p:nvSpPr>
        <p:spPr>
          <a:xfrm>
            <a:off x="8129016"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ext Placeholder 6">
            <a:extLst>
              <a:ext uri="{FF2B5EF4-FFF2-40B4-BE49-F238E27FC236}">
                <a16:creationId xmlns:a16="http://schemas.microsoft.com/office/drawing/2014/main" id="{30540E71-CBB9-7E47-9FF0-6D8D6C1D993A}"/>
              </a:ext>
            </a:extLst>
          </p:cNvPr>
          <p:cNvSpPr>
            <a:spLocks noGrp="1"/>
          </p:cNvSpPr>
          <p:nvPr>
            <p:ph type="body" sz="quarter" idx="47"/>
          </p:nvPr>
        </p:nvSpPr>
        <p:spPr>
          <a:xfrm>
            <a:off x="8129016"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FE9FE706-1994-2C98-A72F-8B2F2E7F04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54268563"/>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ullet points - 4 colum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09461ED9-547A-8140-9E2B-8401E16BD14F}"/>
              </a:ext>
            </a:extLst>
          </p:cNvPr>
          <p:cNvSpPr>
            <a:spLocks noGrp="1"/>
          </p:cNvSpPr>
          <p:nvPr>
            <p:ph type="body" sz="quarter" idx="34" hasCustomPrompt="1"/>
          </p:nvPr>
        </p:nvSpPr>
        <p:spPr>
          <a:xfrm>
            <a:off x="68580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E17F3F0D-77C0-0048-8E0F-FD44D2BEAC1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Text Placeholder 4">
            <a:extLst>
              <a:ext uri="{FF2B5EF4-FFF2-40B4-BE49-F238E27FC236}">
                <a16:creationId xmlns:a16="http://schemas.microsoft.com/office/drawing/2014/main" id="{EC791D9D-D0F6-614B-9EAE-DBFA21976811}"/>
              </a:ext>
            </a:extLst>
          </p:cNvPr>
          <p:cNvSpPr>
            <a:spLocks noGrp="1"/>
          </p:cNvSpPr>
          <p:nvPr>
            <p:ph type="body" sz="quarter" idx="49"/>
          </p:nvPr>
        </p:nvSpPr>
        <p:spPr>
          <a:xfrm>
            <a:off x="68580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DF91AF64-B120-3A48-96D8-13F8C7A0C9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6">
            <a:extLst>
              <a:ext uri="{FF2B5EF4-FFF2-40B4-BE49-F238E27FC236}">
                <a16:creationId xmlns:a16="http://schemas.microsoft.com/office/drawing/2014/main" id="{EF6BFF16-CF2C-6D4A-B14C-57E4FE8C47EA}"/>
              </a:ext>
            </a:extLst>
          </p:cNvPr>
          <p:cNvSpPr>
            <a:spLocks noGrp="1"/>
          </p:cNvSpPr>
          <p:nvPr>
            <p:ph type="body" sz="quarter" idx="50" hasCustomPrompt="1"/>
          </p:nvPr>
        </p:nvSpPr>
        <p:spPr>
          <a:xfrm>
            <a:off x="347472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4" name="Text Placeholder 4">
            <a:extLst>
              <a:ext uri="{FF2B5EF4-FFF2-40B4-BE49-F238E27FC236}">
                <a16:creationId xmlns:a16="http://schemas.microsoft.com/office/drawing/2014/main" id="{1015813F-1DE0-064C-8E2C-C591549FA9FB}"/>
              </a:ext>
            </a:extLst>
          </p:cNvPr>
          <p:cNvSpPr>
            <a:spLocks noGrp="1"/>
          </p:cNvSpPr>
          <p:nvPr>
            <p:ph type="body" sz="quarter" idx="51"/>
          </p:nvPr>
        </p:nvSpPr>
        <p:spPr>
          <a:xfrm>
            <a:off x="347472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6">
            <a:extLst>
              <a:ext uri="{FF2B5EF4-FFF2-40B4-BE49-F238E27FC236}">
                <a16:creationId xmlns:a16="http://schemas.microsoft.com/office/drawing/2014/main" id="{66A5A6DA-8E24-A34E-86A8-AA47C52D6837}"/>
              </a:ext>
            </a:extLst>
          </p:cNvPr>
          <p:cNvSpPr>
            <a:spLocks noGrp="1"/>
          </p:cNvSpPr>
          <p:nvPr>
            <p:ph type="body" sz="quarter" idx="52" hasCustomPrompt="1"/>
          </p:nvPr>
        </p:nvSpPr>
        <p:spPr>
          <a:xfrm>
            <a:off x="629107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5" name="Text Placeholder 4">
            <a:extLst>
              <a:ext uri="{FF2B5EF4-FFF2-40B4-BE49-F238E27FC236}">
                <a16:creationId xmlns:a16="http://schemas.microsoft.com/office/drawing/2014/main" id="{FEFD8EEE-6E77-244F-9536-2D9F9133DFBC}"/>
              </a:ext>
            </a:extLst>
          </p:cNvPr>
          <p:cNvSpPr>
            <a:spLocks noGrp="1"/>
          </p:cNvSpPr>
          <p:nvPr>
            <p:ph type="body" sz="quarter" idx="53"/>
          </p:nvPr>
        </p:nvSpPr>
        <p:spPr>
          <a:xfrm>
            <a:off x="629107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6">
            <a:extLst>
              <a:ext uri="{FF2B5EF4-FFF2-40B4-BE49-F238E27FC236}">
                <a16:creationId xmlns:a16="http://schemas.microsoft.com/office/drawing/2014/main" id="{824C60CC-33BB-9F4D-B062-276C68A293FA}"/>
              </a:ext>
            </a:extLst>
          </p:cNvPr>
          <p:cNvSpPr>
            <a:spLocks noGrp="1"/>
          </p:cNvSpPr>
          <p:nvPr>
            <p:ph type="body" sz="quarter" idx="54" hasCustomPrompt="1"/>
          </p:nvPr>
        </p:nvSpPr>
        <p:spPr>
          <a:xfrm>
            <a:off x="907999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4">
            <a:extLst>
              <a:ext uri="{FF2B5EF4-FFF2-40B4-BE49-F238E27FC236}">
                <a16:creationId xmlns:a16="http://schemas.microsoft.com/office/drawing/2014/main" id="{595CC227-1404-7D4C-9FCF-50D03E82E2AA}"/>
              </a:ext>
            </a:extLst>
          </p:cNvPr>
          <p:cNvSpPr>
            <a:spLocks noGrp="1"/>
          </p:cNvSpPr>
          <p:nvPr>
            <p:ph type="body" sz="quarter" idx="55"/>
          </p:nvPr>
        </p:nvSpPr>
        <p:spPr>
          <a:xfrm>
            <a:off x="907999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A0FE0B32-64CE-9F71-106E-D1A03BAEAFF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185407321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374273CC-D4C0-D774-5C74-2D3E72C2F35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1188" y="934346"/>
            <a:ext cx="4475162" cy="443817"/>
          </a:xfrm>
          <a:prstGeom prst="rect">
            <a:avLst/>
          </a:prstGeom>
        </p:spPr>
      </p:pic>
      <p:pic>
        <p:nvPicPr>
          <p:cNvPr id="3" name="Picture 2">
            <a:extLst>
              <a:ext uri="{FF2B5EF4-FFF2-40B4-BE49-F238E27FC236}">
                <a16:creationId xmlns:a16="http://schemas.microsoft.com/office/drawing/2014/main" id="{2DC686C7-CA7C-9113-7CE4-91B29172A0A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34975" y="5750268"/>
            <a:ext cx="3546475" cy="978930"/>
          </a:xfrm>
          <a:prstGeom prst="rect">
            <a:avLst/>
          </a:prstGeom>
        </p:spPr>
      </p:pic>
    </p:spTree>
    <p:extLst>
      <p:ext uri="{BB962C8B-B14F-4D97-AF65-F5344CB8AC3E}">
        <p14:creationId xmlns:p14="http://schemas.microsoft.com/office/powerpoint/2010/main" val="3897675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py + imag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vl1pPr>
          </a:lstStyle>
          <a:p>
            <a:r>
              <a:rPr lang="en-US"/>
              <a:t>This is a two-line page title, </a:t>
            </a:r>
            <a:br>
              <a:rPr lang="en-US"/>
            </a:br>
            <a:r>
              <a:rPr lang="en-US"/>
              <a:t>click to add text</a:t>
            </a:r>
          </a:p>
        </p:txBody>
      </p:sp>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2212848"/>
            <a:ext cx="4792661" cy="3138696"/>
          </a:xfrm>
          <a:prstGeom prst="rect">
            <a:avLst/>
          </a:prstGeom>
        </p:spPr>
        <p:txBody>
          <a:bodyPr lIns="0" tIns="0" rIns="0" bIns="0">
            <a:noAutofit/>
          </a:bodyPr>
          <a:lstStyle>
            <a:lvl1pPr marL="0" marR="0" indent="0" algn="l" defTabSz="914400" rtl="0" eaLnBrk="1" fontAlgn="auto" latinLnBrk="0" hangingPunct="1">
              <a:lnSpc>
                <a:spcPct val="100000"/>
              </a:lnSpc>
              <a:spcBef>
                <a:spcPts val="600"/>
              </a:spcBef>
              <a:spcAft>
                <a:spcPts val="0"/>
              </a:spcAft>
              <a:buClrTx/>
              <a:buSzTx/>
              <a:buFontTx/>
              <a:buNone/>
              <a:tabLst/>
              <a:defRPr lang="en-GB" sz="1600" smtClean="0">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Duis </a:t>
            </a:r>
            <a:r>
              <a:rPr lang="en-GB" err="1">
                <a:solidFill>
                  <a:srgbClr val="0E141F"/>
                </a:solidFill>
                <a:effectLst/>
                <a:latin typeface="GE Inspira Sans" panose="020B0503060000000003" pitchFamily="34" charset="77"/>
              </a:rPr>
              <a:t>autem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vel</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eum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iriure</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hendrerit</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vulputate</a:t>
            </a:r>
            <a:r>
              <a:rPr lang="en-GB">
                <a:solidFill>
                  <a:srgbClr val="0E141F"/>
                </a:solidFill>
                <a:effectLst/>
                <a:latin typeface="GE Inspira Sans" panose="020B0503060000000003" pitchFamily="34" charset="77"/>
              </a:rPr>
              <a: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1" name="Slide Number Placeholder 5">
            <a:extLst>
              <a:ext uri="{FF2B5EF4-FFF2-40B4-BE49-F238E27FC236}">
                <a16:creationId xmlns:a16="http://schemas.microsoft.com/office/drawing/2014/main" id="{03468D98-1F5A-F047-A042-5DB36DE3098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6598D729-BBEB-1CC1-062A-BF79C997F4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410586438"/>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 one-line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799" y="1177160"/>
            <a:ext cx="10826496" cy="48006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799" y="403268"/>
            <a:ext cx="10826495" cy="466951"/>
          </a:xfrm>
        </p:spPr>
        <p:txBody>
          <a:bodyPr/>
          <a:lstStyle>
            <a:lvl1pPr>
              <a:lnSpc>
                <a:spcPct val="100000"/>
              </a:lnSpc>
              <a:spcBef>
                <a:spcPts val="0"/>
              </a:spcBef>
              <a:defRPr lang="en-GB" b="0" i="0" u="none" strike="noStrike" smtClean="0">
                <a:effectLst/>
                <a:latin typeface="+mj-lt"/>
              </a:defRPr>
            </a:lvl1pPr>
          </a:lstStyle>
          <a:p>
            <a:r>
              <a:rPr lang="en-US"/>
              <a:t>This is a one-line page title, click to add text</a:t>
            </a:r>
          </a:p>
        </p:txBody>
      </p:sp>
      <p:sp>
        <p:nvSpPr>
          <p:cNvPr id="5" name="Slide Number Placeholder 5">
            <a:extLst>
              <a:ext uri="{FF2B5EF4-FFF2-40B4-BE49-F238E27FC236}">
                <a16:creationId xmlns:a16="http://schemas.microsoft.com/office/drawing/2014/main" id="{7B577954-4CA1-9448-90EA-0F5402E3A79C}"/>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A80DF7CB-50CF-FA72-37CD-26408F05E8B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528009164"/>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 two-line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800" y="1554480"/>
            <a:ext cx="10826496" cy="442325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800" y="404256"/>
            <a:ext cx="10432800" cy="898026"/>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5" name="Slide Number Placeholder 5">
            <a:extLst>
              <a:ext uri="{FF2B5EF4-FFF2-40B4-BE49-F238E27FC236}">
                <a16:creationId xmlns:a16="http://schemas.microsoft.com/office/drawing/2014/main" id="{14E79B84-91D2-954C-AB62-2D3A913B6FE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1DC1856B-2E30-E8EF-E097-ACC67574560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751401590"/>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0" y="0"/>
            <a:ext cx="121908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7" name="Slide Number Placeholder 5">
            <a:extLst>
              <a:ext uri="{FF2B5EF4-FFF2-40B4-BE49-F238E27FC236}">
                <a16:creationId xmlns:a16="http://schemas.microsoft.com/office/drawing/2014/main" id="{2BE8726E-0B7B-0C49-880A-1A9896F7B78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descr="A black background with white text&#10;&#10;Description automatically generated">
            <a:extLst>
              <a:ext uri="{FF2B5EF4-FFF2-40B4-BE49-F238E27FC236}">
                <a16:creationId xmlns:a16="http://schemas.microsoft.com/office/drawing/2014/main" id="{CBA8B7F1-775B-3684-D3BB-78495583A6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1801242054"/>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x content - 2 colum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84684" y="1567756"/>
            <a:ext cx="5367103"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896061" y="2304514"/>
            <a:ext cx="4724577" cy="3127292"/>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p>
        </p:txBody>
      </p:sp>
      <p:sp>
        <p:nvSpPr>
          <p:cNvPr id="32" name="Rectangle 31">
            <a:extLst>
              <a:ext uri="{FF2B5EF4-FFF2-40B4-BE49-F238E27FC236}">
                <a16:creationId xmlns:a16="http://schemas.microsoft.com/office/drawing/2014/main" id="{D5F4AAE6-868C-904D-BF96-AF7ED488EDC3}"/>
              </a:ext>
            </a:extLst>
          </p:cNvPr>
          <p:cNvSpPr/>
          <p:nvPr userDrawn="1"/>
        </p:nvSpPr>
        <p:spPr>
          <a:xfrm>
            <a:off x="6229300" y="1567756"/>
            <a:ext cx="5364362"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4">
            <a:extLst>
              <a:ext uri="{FF2B5EF4-FFF2-40B4-BE49-F238E27FC236}">
                <a16:creationId xmlns:a16="http://schemas.microsoft.com/office/drawing/2014/main" id="{16419ECA-075D-7141-A138-AB42B5FCFC92}"/>
              </a:ext>
            </a:extLst>
          </p:cNvPr>
          <p:cNvSpPr>
            <a:spLocks noGrp="1"/>
          </p:cNvSpPr>
          <p:nvPr>
            <p:ph type="body" sz="quarter" idx="24" hasCustomPrompt="1"/>
          </p:nvPr>
        </p:nvSpPr>
        <p:spPr>
          <a:xfrm>
            <a:off x="6569205" y="2304514"/>
            <a:ext cx="4733239" cy="3133880"/>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p:txBody>
      </p:sp>
      <p:sp>
        <p:nvSpPr>
          <p:cNvPr id="13" name="Text Placeholder 6">
            <a:extLst>
              <a:ext uri="{FF2B5EF4-FFF2-40B4-BE49-F238E27FC236}">
                <a16:creationId xmlns:a16="http://schemas.microsoft.com/office/drawing/2014/main" id="{DBF0A623-0BA6-5E41-B560-EBC0ED72AF4F}"/>
              </a:ext>
            </a:extLst>
          </p:cNvPr>
          <p:cNvSpPr>
            <a:spLocks noGrp="1"/>
          </p:cNvSpPr>
          <p:nvPr>
            <p:ph type="body" sz="quarter" idx="27" hasCustomPrompt="1"/>
          </p:nvPr>
        </p:nvSpPr>
        <p:spPr>
          <a:xfrm>
            <a:off x="890631" y="1792224"/>
            <a:ext cx="474382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6">
            <a:extLst>
              <a:ext uri="{FF2B5EF4-FFF2-40B4-BE49-F238E27FC236}">
                <a16:creationId xmlns:a16="http://schemas.microsoft.com/office/drawing/2014/main" id="{746F5DEC-0132-9D4E-BE41-AACBCF796FBC}"/>
              </a:ext>
            </a:extLst>
          </p:cNvPr>
          <p:cNvSpPr>
            <a:spLocks noGrp="1"/>
          </p:cNvSpPr>
          <p:nvPr>
            <p:ph type="body" sz="quarter" idx="28" hasCustomPrompt="1"/>
          </p:nvPr>
        </p:nvSpPr>
        <p:spPr>
          <a:xfrm>
            <a:off x="6558319" y="1789305"/>
            <a:ext cx="474382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E8B20C71-C916-F842-A199-D5BDFFBF05B4}"/>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0" name="Slide Number Placeholder 5">
            <a:extLst>
              <a:ext uri="{FF2B5EF4-FFF2-40B4-BE49-F238E27FC236}">
                <a16:creationId xmlns:a16="http://schemas.microsoft.com/office/drawing/2014/main" id="{54165953-7048-6E43-A1C7-524F52145FF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5A63DF7E-03F6-47B1-0F5A-E219F4DD177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1440505389"/>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ox content - 3 colum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21185"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FA9BA50-C8D6-A644-A161-AFA6D14F593B}"/>
              </a:ext>
            </a:extLst>
          </p:cNvPr>
          <p:cNvSpPr/>
          <p:nvPr userDrawn="1"/>
        </p:nvSpPr>
        <p:spPr>
          <a:xfrm>
            <a:off x="4277289"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0E07936-5FB1-B143-B229-FB69719E9822}"/>
              </a:ext>
            </a:extLst>
          </p:cNvPr>
          <p:cNvSpPr/>
          <p:nvPr userDrawn="1"/>
        </p:nvSpPr>
        <p:spPr>
          <a:xfrm>
            <a:off x="8045558"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6529" y="2327913"/>
            <a:ext cx="3086848" cy="3140980"/>
          </a:xfrm>
          <a:prstGeom prst="rect">
            <a:avLst/>
          </a:prstGeom>
        </p:spPr>
        <p:txBody>
          <a:bodyPr lIns="0" tIns="0" rIns="0" bIns="0">
            <a:noAutofit/>
          </a:bodyPr>
          <a:lstStyle>
            <a:lvl1pPr marL="0" indent="0">
              <a:lnSpc>
                <a:spcPct val="100000"/>
              </a:lnSpc>
              <a:spcBef>
                <a:spcPts val="600"/>
              </a:spcBef>
              <a:spcAft>
                <a:spcPts val="0"/>
              </a:spcAft>
              <a:buFontTx/>
              <a:buNone/>
              <a:defRPr lang="en-US" sz="1400" kern="1200" dirty="0">
                <a:solidFill>
                  <a:srgbClr val="0E141F"/>
                </a:solidFill>
                <a:effectLst/>
                <a:latin typeface="GE Inspira Sans" panose="020B0503060000000003" pitchFamily="34" charset="77"/>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9" name="Text Placeholder 24">
            <a:extLst>
              <a:ext uri="{FF2B5EF4-FFF2-40B4-BE49-F238E27FC236}">
                <a16:creationId xmlns:a16="http://schemas.microsoft.com/office/drawing/2014/main" id="{330CA67E-C7B8-954A-B603-A0B7C69610A2}"/>
              </a:ext>
            </a:extLst>
          </p:cNvPr>
          <p:cNvSpPr>
            <a:spLocks noGrp="1"/>
          </p:cNvSpPr>
          <p:nvPr>
            <p:ph type="body" sz="quarter" idx="23" hasCustomPrompt="1"/>
          </p:nvPr>
        </p:nvSpPr>
        <p:spPr>
          <a:xfrm>
            <a:off x="4547202" y="2327913"/>
            <a:ext cx="3086848" cy="3213865"/>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30" name="Text Placeholder 24">
            <a:extLst>
              <a:ext uri="{FF2B5EF4-FFF2-40B4-BE49-F238E27FC236}">
                <a16:creationId xmlns:a16="http://schemas.microsoft.com/office/drawing/2014/main" id="{71A6698D-6234-1F48-8A0C-8D587D552FC5}"/>
              </a:ext>
            </a:extLst>
          </p:cNvPr>
          <p:cNvSpPr>
            <a:spLocks noGrp="1"/>
          </p:cNvSpPr>
          <p:nvPr>
            <p:ph type="body" sz="quarter" idx="24" hasCustomPrompt="1"/>
          </p:nvPr>
        </p:nvSpPr>
        <p:spPr>
          <a:xfrm>
            <a:off x="8320844" y="2327913"/>
            <a:ext cx="3086848" cy="3216070"/>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6" name="Text Placeholder 6">
            <a:extLst>
              <a:ext uri="{FF2B5EF4-FFF2-40B4-BE49-F238E27FC236}">
                <a16:creationId xmlns:a16="http://schemas.microsoft.com/office/drawing/2014/main" id="{E7E351A0-89AB-4049-9626-AE3EE5DA6C33}"/>
              </a:ext>
            </a:extLst>
          </p:cNvPr>
          <p:cNvSpPr>
            <a:spLocks noGrp="1"/>
          </p:cNvSpPr>
          <p:nvPr>
            <p:ph type="body" sz="quarter" idx="27" hasCustomPrompt="1"/>
          </p:nvPr>
        </p:nvSpPr>
        <p:spPr>
          <a:xfrm>
            <a:off x="792947"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6">
            <a:extLst>
              <a:ext uri="{FF2B5EF4-FFF2-40B4-BE49-F238E27FC236}">
                <a16:creationId xmlns:a16="http://schemas.microsoft.com/office/drawing/2014/main" id="{3C7D2593-68CE-E044-8546-9348E1ED75CB}"/>
              </a:ext>
            </a:extLst>
          </p:cNvPr>
          <p:cNvSpPr>
            <a:spLocks noGrp="1"/>
          </p:cNvSpPr>
          <p:nvPr>
            <p:ph type="body" sz="quarter" idx="28" hasCustomPrompt="1"/>
          </p:nvPr>
        </p:nvSpPr>
        <p:spPr>
          <a:xfrm>
            <a:off x="4554366"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08AD627-FECA-3D4D-BCA6-C81C4DD47A1F}"/>
              </a:ext>
            </a:extLst>
          </p:cNvPr>
          <p:cNvSpPr>
            <a:spLocks noGrp="1"/>
          </p:cNvSpPr>
          <p:nvPr>
            <p:ph type="body" sz="quarter" idx="29" hasCustomPrompt="1"/>
          </p:nvPr>
        </p:nvSpPr>
        <p:spPr>
          <a:xfrm>
            <a:off x="8310469"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3" name="Title 21">
            <a:extLst>
              <a:ext uri="{FF2B5EF4-FFF2-40B4-BE49-F238E27FC236}">
                <a16:creationId xmlns:a16="http://schemas.microsoft.com/office/drawing/2014/main" id="{6FE9E7D0-F056-EA46-BA73-39BE80A84BB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3" name="Slide Number Placeholder 5">
            <a:extLst>
              <a:ext uri="{FF2B5EF4-FFF2-40B4-BE49-F238E27FC236}">
                <a16:creationId xmlns:a16="http://schemas.microsoft.com/office/drawing/2014/main" id="{57839331-7374-C044-A79C-1E9604FD073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79C42755-C286-4443-9DC8-0DE6C182D13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1871989942"/>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ox content - 4 colum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18010" y="158675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3354"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43" name="Rectangle 42">
            <a:extLst>
              <a:ext uri="{FF2B5EF4-FFF2-40B4-BE49-F238E27FC236}">
                <a16:creationId xmlns:a16="http://schemas.microsoft.com/office/drawing/2014/main" id="{67A29F3A-77F8-D941-8C8C-031470577026}"/>
              </a:ext>
            </a:extLst>
          </p:cNvPr>
          <p:cNvSpPr/>
          <p:nvPr userDrawn="1"/>
        </p:nvSpPr>
        <p:spPr>
          <a:xfrm>
            <a:off x="334146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E3B41DF-38A2-134B-85A2-25FEB3B4F7B1}"/>
              </a:ext>
            </a:extLst>
          </p:cNvPr>
          <p:cNvSpPr/>
          <p:nvPr userDrawn="1"/>
        </p:nvSpPr>
        <p:spPr>
          <a:xfrm>
            <a:off x="616491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0FED38F-B83A-D94E-BBF3-09BF4BD2E917}"/>
              </a:ext>
            </a:extLst>
          </p:cNvPr>
          <p:cNvSpPr/>
          <p:nvPr userDrawn="1"/>
        </p:nvSpPr>
        <p:spPr>
          <a:xfrm>
            <a:off x="8988359" y="1592263"/>
            <a:ext cx="2688336"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4">
            <a:extLst>
              <a:ext uri="{FF2B5EF4-FFF2-40B4-BE49-F238E27FC236}">
                <a16:creationId xmlns:a16="http://schemas.microsoft.com/office/drawing/2014/main" id="{9890B971-BFD0-114A-9A91-FBF6DF9ACBB0}"/>
              </a:ext>
            </a:extLst>
          </p:cNvPr>
          <p:cNvSpPr>
            <a:spLocks noGrp="1"/>
          </p:cNvSpPr>
          <p:nvPr>
            <p:ph type="body" sz="quarter" idx="29" hasCustomPrompt="1"/>
          </p:nvPr>
        </p:nvSpPr>
        <p:spPr>
          <a:xfrm>
            <a:off x="3616303"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0" name="Text Placeholder 24">
            <a:extLst>
              <a:ext uri="{FF2B5EF4-FFF2-40B4-BE49-F238E27FC236}">
                <a16:creationId xmlns:a16="http://schemas.microsoft.com/office/drawing/2014/main" id="{A849B5FC-653A-C04F-877B-066E9ED14581}"/>
              </a:ext>
            </a:extLst>
          </p:cNvPr>
          <p:cNvSpPr>
            <a:spLocks noGrp="1"/>
          </p:cNvSpPr>
          <p:nvPr>
            <p:ph type="body" sz="quarter" idx="30" hasCustomPrompt="1"/>
          </p:nvPr>
        </p:nvSpPr>
        <p:spPr>
          <a:xfrm>
            <a:off x="6440718"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3" name="Text Placeholder 24">
            <a:extLst>
              <a:ext uri="{FF2B5EF4-FFF2-40B4-BE49-F238E27FC236}">
                <a16:creationId xmlns:a16="http://schemas.microsoft.com/office/drawing/2014/main" id="{024A4193-D541-F341-B9B3-BF89F7FBE6E2}"/>
              </a:ext>
            </a:extLst>
          </p:cNvPr>
          <p:cNvSpPr>
            <a:spLocks noGrp="1"/>
          </p:cNvSpPr>
          <p:nvPr>
            <p:ph type="body" sz="quarter" idx="31" hasCustomPrompt="1"/>
          </p:nvPr>
        </p:nvSpPr>
        <p:spPr>
          <a:xfrm>
            <a:off x="9266599"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2" name="Text Placeholder 6">
            <a:extLst>
              <a:ext uri="{FF2B5EF4-FFF2-40B4-BE49-F238E27FC236}">
                <a16:creationId xmlns:a16="http://schemas.microsoft.com/office/drawing/2014/main" id="{E47D8C3E-2D63-5A4B-8D52-5A7783D6DE90}"/>
              </a:ext>
            </a:extLst>
          </p:cNvPr>
          <p:cNvSpPr>
            <a:spLocks noGrp="1"/>
          </p:cNvSpPr>
          <p:nvPr>
            <p:ph type="body" sz="quarter" idx="34" hasCustomPrompt="1"/>
          </p:nvPr>
        </p:nvSpPr>
        <p:spPr>
          <a:xfrm>
            <a:off x="787923"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6" name="Text Placeholder 6">
            <a:extLst>
              <a:ext uri="{FF2B5EF4-FFF2-40B4-BE49-F238E27FC236}">
                <a16:creationId xmlns:a16="http://schemas.microsoft.com/office/drawing/2014/main" id="{5ECC8345-B39F-664D-90DE-803630EB4006}"/>
              </a:ext>
            </a:extLst>
          </p:cNvPr>
          <p:cNvSpPr>
            <a:spLocks noGrp="1"/>
          </p:cNvSpPr>
          <p:nvPr>
            <p:ph type="body" sz="quarter" idx="35" hasCustomPrompt="1"/>
          </p:nvPr>
        </p:nvSpPr>
        <p:spPr>
          <a:xfrm>
            <a:off x="3616118"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9" name="Text Placeholder 6">
            <a:extLst>
              <a:ext uri="{FF2B5EF4-FFF2-40B4-BE49-F238E27FC236}">
                <a16:creationId xmlns:a16="http://schemas.microsoft.com/office/drawing/2014/main" id="{57A57D5F-0B83-6444-AD5C-15611EBB9595}"/>
              </a:ext>
            </a:extLst>
          </p:cNvPr>
          <p:cNvSpPr>
            <a:spLocks noGrp="1"/>
          </p:cNvSpPr>
          <p:nvPr>
            <p:ph type="body" sz="quarter" idx="36" hasCustomPrompt="1"/>
          </p:nvPr>
        </p:nvSpPr>
        <p:spPr>
          <a:xfrm>
            <a:off x="6445779"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A446962-F1FE-5E41-AD29-0F18C740380C}"/>
              </a:ext>
            </a:extLst>
          </p:cNvPr>
          <p:cNvSpPr>
            <a:spLocks noGrp="1"/>
          </p:cNvSpPr>
          <p:nvPr>
            <p:ph type="body" sz="quarter" idx="37" hasCustomPrompt="1"/>
          </p:nvPr>
        </p:nvSpPr>
        <p:spPr>
          <a:xfrm>
            <a:off x="9276906"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8" name="Title 21">
            <a:extLst>
              <a:ext uri="{FF2B5EF4-FFF2-40B4-BE49-F238E27FC236}">
                <a16:creationId xmlns:a16="http://schemas.microsoft.com/office/drawing/2014/main" id="{9593476A-9268-1A46-924B-0EC4EFC4EDB5}"/>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Slide Number Placeholder 5">
            <a:extLst>
              <a:ext uri="{FF2B5EF4-FFF2-40B4-BE49-F238E27FC236}">
                <a16:creationId xmlns:a16="http://schemas.microsoft.com/office/drawing/2014/main" id="{CF72C1D7-95BA-A548-A776-EC5439EA110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59594E1D-AA39-DB19-5BD8-7D6352D7F40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1818469755"/>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slide-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AC963DC8-56FB-84D5-CA01-3DB8AD23A27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1031428797"/>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slide-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B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A50BD725-615A-D14E-FA5F-73DC522A7D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52768607"/>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slide-oran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EB58EF84-4427-9326-7A40-AF3E894CD0A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168630733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Intro slide – image white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19C3A508-6F63-7D2E-F02F-C1F2402FCAB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1188" y="934346"/>
            <a:ext cx="4475162" cy="443817"/>
          </a:xfrm>
          <a:prstGeom prst="rect">
            <a:avLst/>
          </a:prstGeom>
        </p:spPr>
      </p:pic>
      <p:pic>
        <p:nvPicPr>
          <p:cNvPr id="3" name="Picture 2">
            <a:extLst>
              <a:ext uri="{FF2B5EF4-FFF2-40B4-BE49-F238E27FC236}">
                <a16:creationId xmlns:a16="http://schemas.microsoft.com/office/drawing/2014/main" id="{2D8A323F-4607-9682-5A65-6E6662DD365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34975" y="5750268"/>
            <a:ext cx="3546475" cy="978930"/>
          </a:xfrm>
          <a:prstGeom prst="rect">
            <a:avLst/>
          </a:prstGeom>
        </p:spPr>
      </p:pic>
    </p:spTree>
    <p:extLst>
      <p:ext uri="{BB962C8B-B14F-4D97-AF65-F5344CB8AC3E}">
        <p14:creationId xmlns:p14="http://schemas.microsoft.com/office/powerpoint/2010/main" val="25372862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slide-yellow">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rgbClr val="002D5D"/>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E2EFF62B-1979-EBCA-5808-8769A35402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578015402"/>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tatement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211906"/>
            <a:ext cx="8648844" cy="2336347"/>
          </a:xfrm>
          <a:prstGeom prst="rect">
            <a:avLst/>
          </a:prstGeom>
        </p:spPr>
        <p:txBody>
          <a:bodyPr lIns="0" tIns="0" rIns="0" bIns="0" anchor="t">
            <a:noAutofit/>
          </a:bodyPr>
          <a:lstStyle>
            <a:lvl1pPr marL="0" indent="0">
              <a:lnSpc>
                <a:spcPts val="5500"/>
              </a:lnSpc>
              <a:spcBef>
                <a:spcPts val="0"/>
              </a:spcBef>
              <a:spcAft>
                <a:spcPts val="0"/>
              </a:spcAft>
              <a:buFontTx/>
              <a:buNone/>
              <a:defRPr lang="en-GB" sz="4000" spc="0" baseline="0" smtClean="0">
                <a:solidFill>
                  <a:schemeClr val="bg2"/>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Statement, click to add text. Ut </a:t>
            </a:r>
            <a:r>
              <a:rPr lang="en-GB" err="1">
                <a:solidFill>
                  <a:srgbClr val="142338"/>
                </a:solidFill>
                <a:effectLst/>
                <a:latin typeface="GE Inspira Sans" panose="020B0503060000000003" pitchFamily="34" charset="77"/>
              </a:rPr>
              <a:t>enim</a:t>
            </a:r>
            <a:r>
              <a:rPr lang="en-GB">
                <a:solidFill>
                  <a:srgbClr val="142338"/>
                </a:solidFill>
                <a:effectLst/>
                <a:latin typeface="GE Inspira Sans" panose="020B0503060000000003" pitchFamily="34" charset="77"/>
              </a:rPr>
              <a:t> ad minim </a:t>
            </a:r>
            <a:r>
              <a:rPr lang="en-GB" err="1">
                <a:solidFill>
                  <a:srgbClr val="142338"/>
                </a:solidFill>
                <a:effectLst/>
                <a:latin typeface="GE Inspira Sans" panose="020B0503060000000003" pitchFamily="34" charset="77"/>
              </a:rPr>
              <a:t>veniam</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quis</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nostrud</a:t>
            </a:r>
            <a:r>
              <a:rPr lang="en-GB">
                <a:solidFill>
                  <a:srgbClr val="142338"/>
                </a:solidFill>
                <a:effectLst/>
                <a:latin typeface="GE Inspira Sans" panose="020B0503060000000003" pitchFamily="34" charset="77"/>
              </a:rPr>
              <a:t> exercitation </a:t>
            </a:r>
            <a:r>
              <a:rPr lang="en-GB" err="1">
                <a:solidFill>
                  <a:srgbClr val="142338"/>
                </a:solidFill>
                <a:effectLst/>
                <a:latin typeface="GE Inspira Sans" panose="020B0503060000000003" pitchFamily="34" charset="77"/>
              </a:rPr>
              <a:t>ullamco</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laboris</a:t>
            </a:r>
            <a:r>
              <a:rPr lang="en-GB">
                <a:solidFill>
                  <a:srgbClr val="142338"/>
                </a:solidFill>
                <a:effectLst/>
                <a:latin typeface="GE Inspira Sans" panose="020B0503060000000003" pitchFamily="34" charset="77"/>
              </a:rPr>
              <a:t> nisi </a:t>
            </a:r>
            <a:r>
              <a:rPr lang="en-GB" err="1">
                <a:solidFill>
                  <a:srgbClr val="142338"/>
                </a:solidFill>
                <a:effectLst/>
                <a:latin typeface="GE Inspira Sans" panose="020B0503060000000003" pitchFamily="34" charset="77"/>
              </a:rPr>
              <a:t>ut</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aliquip</a:t>
            </a:r>
            <a:r>
              <a:rPr lang="en-GB">
                <a:solidFill>
                  <a:srgbClr val="142338"/>
                </a:solidFill>
                <a:effectLst/>
                <a:latin typeface="GE Inspira Sans" panose="020B0503060000000003" pitchFamily="34" charset="77"/>
              </a:rPr>
              <a:t>.</a:t>
            </a:r>
          </a:p>
        </p:txBody>
      </p:sp>
      <p:sp>
        <p:nvSpPr>
          <p:cNvPr id="5" name="Slide Number Placeholder 5">
            <a:extLst>
              <a:ext uri="{FF2B5EF4-FFF2-40B4-BE49-F238E27FC236}">
                <a16:creationId xmlns:a16="http://schemas.microsoft.com/office/drawing/2014/main" id="{46A6038C-44C2-0D48-B480-ECFFDA9395C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26D80D8D-FA38-373E-E757-DE788F5F1F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4197194781"/>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ingle thought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7"/>
            <a:ext cx="10268018" cy="984388"/>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sp useBgFill="1">
        <p:nvSpPr>
          <p:cNvPr id="4" name="Slide Number Placeholder 5">
            <a:extLst>
              <a:ext uri="{FF2B5EF4-FFF2-40B4-BE49-F238E27FC236}">
                <a16:creationId xmlns:a16="http://schemas.microsoft.com/office/drawing/2014/main" id="{7A858041-AF69-B74D-8880-C2A9CF621A1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C9B45510-67B1-1C58-D612-026BC0D58F7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112503669"/>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ingle thought slide">
    <p:bg>
      <p:bgPr>
        <a:solidFill>
          <a:srgbClr val="DBE2E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4CEAEF-7F64-F04A-B9C9-7D591503AC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54700" y="29353"/>
            <a:ext cx="6337300" cy="6858000"/>
          </a:xfrm>
          <a:prstGeom prst="rect">
            <a:avLst/>
          </a:prstGeom>
        </p:spPr>
      </p:pic>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6"/>
            <a:ext cx="7429500" cy="1773283"/>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sp>
        <p:nvSpPr>
          <p:cNvPr id="6" name="Slide Number Placeholder 5">
            <a:extLst>
              <a:ext uri="{FF2B5EF4-FFF2-40B4-BE49-F238E27FC236}">
                <a16:creationId xmlns:a16="http://schemas.microsoft.com/office/drawing/2014/main" id="{C92F8DBC-EE22-0B43-BF57-C2716A7A7983}"/>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957E98E2-0372-977F-67C7-BF585ABD0AD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45424810"/>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ingle statistic slide">
    <p:bg>
      <p:bgPr>
        <a:solidFill>
          <a:srgbClr val="DBE2E9"/>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38FA8C0A-1DC0-F6C9-597E-5639391132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10888058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ingle statistic slide">
    <p:bg>
      <p:bgPr>
        <a:solidFill>
          <a:srgbClr val="DBE2E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1BE49-9A3B-0142-907B-677D12FF8B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54700" y="29353"/>
            <a:ext cx="6337300" cy="6858000"/>
          </a:xfrm>
          <a:prstGeom prst="rect">
            <a:avLst/>
          </a:prstGeom>
        </p:spPr>
      </p:pic>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AD10E652-3BE3-D37B-3963-A2B41D2722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5685907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statistics slide">
    <p:bg>
      <p:bgPr>
        <a:solidFill>
          <a:srgbClr val="DBE2E9"/>
        </a:solidFill>
        <a:effectLst/>
      </p:bgPr>
    </p:bg>
    <p:spTree>
      <p:nvGrpSpPr>
        <p:cNvPr id="1" name=""/>
        <p:cNvGrpSpPr/>
        <p:nvPr/>
      </p:nvGrpSpPr>
      <p:grpSpPr>
        <a:xfrm>
          <a:off x="0" y="0"/>
          <a:ext cx="0" cy="0"/>
          <a:chOff x="0" y="0"/>
          <a:chExt cx="0" cy="0"/>
        </a:xfrm>
      </p:grpSpPr>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002D5D"/>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1E668788-FE0B-8D58-AE08-643D8B1D73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5486526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hree statistics slide">
    <p:bg>
      <p:bgPr>
        <a:solidFill>
          <a:srgbClr val="005CB9"/>
        </a:solidFill>
        <a:effectLst/>
      </p:bgPr>
    </p:bg>
    <p:spTree>
      <p:nvGrpSpPr>
        <p:cNvPr id="1" name=""/>
        <p:cNvGrpSpPr/>
        <p:nvPr/>
      </p:nvGrpSpPr>
      <p:grpSpPr>
        <a:xfrm>
          <a:off x="0" y="0"/>
          <a:ext cx="0" cy="0"/>
          <a:chOff x="0" y="0"/>
          <a:chExt cx="0" cy="0"/>
        </a:xfrm>
      </p:grpSpPr>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descr="A black background with white text&#10;&#10;Description automatically generated">
            <a:extLst>
              <a:ext uri="{FF2B5EF4-FFF2-40B4-BE49-F238E27FC236}">
                <a16:creationId xmlns:a16="http://schemas.microsoft.com/office/drawing/2014/main" id="{3188D938-8BB9-DEC4-FBCF-A490D27FF9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1814" y="6023028"/>
            <a:ext cx="2326161" cy="642088"/>
          </a:xfrm>
          <a:prstGeom prst="rect">
            <a:avLst/>
          </a:prstGeom>
        </p:spPr>
      </p:pic>
    </p:spTree>
    <p:extLst>
      <p:ext uri="{BB962C8B-B14F-4D97-AF65-F5344CB8AC3E}">
        <p14:creationId xmlns:p14="http://schemas.microsoft.com/office/powerpoint/2010/main" val="34514433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10044E47-1265-1E42-ACBE-89AC16D7049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938D12A8-54D3-728E-9A11-B8417E83BA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3251663327"/>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able slide - text right s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At vero eos et accusam et justo duo dolores et </a:t>
            </a:r>
            <a:r>
              <a:rPr lang="en-US" err="1"/>
              <a:t>ea</a:t>
            </a:r>
            <a:r>
              <a:rPr lang="en-US"/>
              <a:t>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et </a:t>
            </a:r>
            <a:r>
              <a:rPr lang="en-US" err="1"/>
              <a:t>justo</a:t>
            </a:r>
            <a:r>
              <a:rPr lang="en-US"/>
              <a:t> duo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vero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6A647E8E-9D28-034B-9B87-2AA0748B13A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pic>
        <p:nvPicPr>
          <p:cNvPr id="2" name="Picture 1">
            <a:extLst>
              <a:ext uri="{FF2B5EF4-FFF2-40B4-BE49-F238E27FC236}">
                <a16:creationId xmlns:a16="http://schemas.microsoft.com/office/drawing/2014/main" id="{AB48D43E-A7CA-E6C5-AD9D-DDCBE25C1E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814" y="6023028"/>
            <a:ext cx="2326160" cy="642088"/>
          </a:xfrm>
          <a:prstGeom prst="rect">
            <a:avLst/>
          </a:prstGeom>
        </p:spPr>
      </p:pic>
    </p:spTree>
    <p:extLst>
      <p:ext uri="{BB962C8B-B14F-4D97-AF65-F5344CB8AC3E}">
        <p14:creationId xmlns:p14="http://schemas.microsoft.com/office/powerpoint/2010/main" val="298023055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50" Type="http://schemas.openxmlformats.org/officeDocument/2006/relationships/slideLayout" Target="../slideLayouts/slideLayout105.xml"/><Relationship Id="rId55" Type="http://schemas.openxmlformats.org/officeDocument/2006/relationships/slideLayout" Target="../slideLayouts/slideLayout110.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3" Type="http://schemas.openxmlformats.org/officeDocument/2006/relationships/slideLayout" Target="../slideLayouts/slideLayout108.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slideLayout" Target="../slideLayouts/slideLayout107.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56" Type="http://schemas.openxmlformats.org/officeDocument/2006/relationships/theme" Target="../theme/theme2.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54" Type="http://schemas.openxmlformats.org/officeDocument/2006/relationships/slideLayout" Target="../slideLayouts/slideLayout109.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9" Type="http://schemas.openxmlformats.org/officeDocument/2006/relationships/slideLayout" Target="../slideLayouts/slideLayout149.xml"/><Relationship Id="rId21" Type="http://schemas.openxmlformats.org/officeDocument/2006/relationships/slideLayout" Target="../slideLayouts/slideLayout131.xml"/><Relationship Id="rId34" Type="http://schemas.openxmlformats.org/officeDocument/2006/relationships/slideLayout" Target="../slideLayouts/slideLayout144.xml"/><Relationship Id="rId42" Type="http://schemas.openxmlformats.org/officeDocument/2006/relationships/slideLayout" Target="../slideLayouts/slideLayout152.xml"/><Relationship Id="rId47" Type="http://schemas.openxmlformats.org/officeDocument/2006/relationships/slideLayout" Target="../slideLayouts/slideLayout157.xml"/><Relationship Id="rId50" Type="http://schemas.openxmlformats.org/officeDocument/2006/relationships/slideLayout" Target="../slideLayouts/slideLayout160.xml"/><Relationship Id="rId55" Type="http://schemas.openxmlformats.org/officeDocument/2006/relationships/theme" Target="../theme/theme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9" Type="http://schemas.openxmlformats.org/officeDocument/2006/relationships/slideLayout" Target="../slideLayouts/slideLayout139.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40" Type="http://schemas.openxmlformats.org/officeDocument/2006/relationships/slideLayout" Target="../slideLayouts/slideLayout150.xml"/><Relationship Id="rId45" Type="http://schemas.openxmlformats.org/officeDocument/2006/relationships/slideLayout" Target="../slideLayouts/slideLayout155.xml"/><Relationship Id="rId53" Type="http://schemas.openxmlformats.org/officeDocument/2006/relationships/slideLayout" Target="../slideLayouts/slideLayout163.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4" Type="http://schemas.openxmlformats.org/officeDocument/2006/relationships/slideLayout" Target="../slideLayouts/slideLayout154.xml"/><Relationship Id="rId52" Type="http://schemas.openxmlformats.org/officeDocument/2006/relationships/slideLayout" Target="../slideLayouts/slideLayout162.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43" Type="http://schemas.openxmlformats.org/officeDocument/2006/relationships/slideLayout" Target="../slideLayouts/slideLayout153.xml"/><Relationship Id="rId48" Type="http://schemas.openxmlformats.org/officeDocument/2006/relationships/slideLayout" Target="../slideLayouts/slideLayout158.xml"/><Relationship Id="rId56" Type="http://schemas.openxmlformats.org/officeDocument/2006/relationships/image" Target="../media/image36.jpeg"/><Relationship Id="rId8" Type="http://schemas.openxmlformats.org/officeDocument/2006/relationships/slideLayout" Target="../slideLayouts/slideLayout118.xml"/><Relationship Id="rId51" Type="http://schemas.openxmlformats.org/officeDocument/2006/relationships/slideLayout" Target="../slideLayouts/slideLayout161.xml"/><Relationship Id="rId3" Type="http://schemas.openxmlformats.org/officeDocument/2006/relationships/slideLayout" Target="../slideLayouts/slideLayout113.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slideLayout" Target="../slideLayouts/slideLayout148.xml"/><Relationship Id="rId46" Type="http://schemas.openxmlformats.org/officeDocument/2006/relationships/slideLayout" Target="../slideLayouts/slideLayout156.xml"/><Relationship Id="rId20" Type="http://schemas.openxmlformats.org/officeDocument/2006/relationships/slideLayout" Target="../slideLayouts/slideLayout130.xml"/><Relationship Id="rId41" Type="http://schemas.openxmlformats.org/officeDocument/2006/relationships/slideLayout" Target="../slideLayouts/slideLayout151.xml"/><Relationship Id="rId54" Type="http://schemas.openxmlformats.org/officeDocument/2006/relationships/slideLayout" Target="../slideLayouts/slideLayout164.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49" Type="http://schemas.openxmlformats.org/officeDocument/2006/relationships/slideLayout" Target="../slideLayouts/slideLayout1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ADD9F9-1BB4-D046-9F22-670879F39EC0}"/>
              </a:ext>
            </a:extLst>
          </p:cNvPr>
          <p:cNvSpPr>
            <a:spLocks noGrp="1"/>
          </p:cNvSpPr>
          <p:nvPr>
            <p:ph type="title"/>
          </p:nvPr>
        </p:nvSpPr>
        <p:spPr>
          <a:xfrm>
            <a:off x="515939" y="403351"/>
            <a:ext cx="10436080" cy="974622"/>
          </a:xfrm>
          <a:prstGeom prst="rect">
            <a:avLst/>
          </a:prstGeom>
        </p:spPr>
        <p:txBody>
          <a:bodyPr vert="horz" lIns="0" tIns="0" rIns="0" bIns="0" rtlCol="0" anchor="t">
            <a:noAutofit/>
          </a:bodyPr>
          <a:lstStyle/>
          <a:p>
            <a:r>
              <a:rPr lang="en-US"/>
              <a:t>Click to edit Master title style</a:t>
            </a:r>
            <a:endParaRPr lang="en-GB"/>
          </a:p>
        </p:txBody>
      </p:sp>
      <p:sp>
        <p:nvSpPr>
          <p:cNvPr id="9" name="Text Placeholder 8">
            <a:extLst>
              <a:ext uri="{FF2B5EF4-FFF2-40B4-BE49-F238E27FC236}">
                <a16:creationId xmlns:a16="http://schemas.microsoft.com/office/drawing/2014/main" id="{62F3E5F1-D8A5-204C-9DE2-35C6F5AFDB53}"/>
              </a:ext>
            </a:extLst>
          </p:cNvPr>
          <p:cNvSpPr>
            <a:spLocks noGrp="1"/>
          </p:cNvSpPr>
          <p:nvPr>
            <p:ph type="body" idx="1"/>
          </p:nvPr>
        </p:nvSpPr>
        <p:spPr>
          <a:xfrm>
            <a:off x="515939" y="1805592"/>
            <a:ext cx="11160124" cy="41009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68598EF-0FB1-374D-BC33-2853AB3BDD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3" name="TextBox 2">
            <a:extLst>
              <a:ext uri="{FF2B5EF4-FFF2-40B4-BE49-F238E27FC236}">
                <a16:creationId xmlns:a16="http://schemas.microsoft.com/office/drawing/2014/main" id="{7546D388-9703-3C07-0D63-96974CF19D94}"/>
              </a:ext>
            </a:extLst>
          </p:cNvPr>
          <p:cNvSpPr txBox="1"/>
          <p:nvPr userDrawn="1"/>
        </p:nvSpPr>
        <p:spPr>
          <a:xfrm>
            <a:off x="1798320" y="6360160"/>
            <a:ext cx="0" cy="0"/>
          </a:xfrm>
          <a:prstGeom prst="rect">
            <a:avLst/>
          </a:prstGeom>
          <a:noFill/>
        </p:spPr>
        <p:txBody>
          <a:bodyPr wrap="none" rtlCol="0">
            <a:noAutofit/>
          </a:bodyPr>
          <a:lstStyle/>
          <a:p>
            <a:pPr algn="l">
              <a:spcBef>
                <a:spcPts val="1200"/>
              </a:spcBef>
            </a:pPr>
            <a:endParaRPr lang="en-US"/>
          </a:p>
        </p:txBody>
      </p:sp>
      <p:sp>
        <p:nvSpPr>
          <p:cNvPr id="5" name="TextBox 4">
            <a:extLst>
              <a:ext uri="{FF2B5EF4-FFF2-40B4-BE49-F238E27FC236}">
                <a16:creationId xmlns:a16="http://schemas.microsoft.com/office/drawing/2014/main" id="{6766C124-9A4C-F3B2-0991-84371BAAAE41}"/>
              </a:ext>
            </a:extLst>
          </p:cNvPr>
          <p:cNvSpPr txBox="1"/>
          <p:nvPr userDrawn="1"/>
        </p:nvSpPr>
        <p:spPr>
          <a:xfrm>
            <a:off x="825190" y="6389649"/>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67479083"/>
      </p:ext>
    </p:extLst>
  </p:cSld>
  <p:clrMap bg1="lt1" tx1="dk1" bg2="lt2" tx2="dk2" accent1="accent1" accent2="accent2" accent3="accent3" accent4="accent4" accent5="accent5" accent6="accent6" hlink="hlink" folHlink="folHlink"/>
  <p:sldLayoutIdLst>
    <p:sldLayoutId id="2147483667" r:id="rId1"/>
    <p:sldLayoutId id="2147483724" r:id="rId2"/>
    <p:sldLayoutId id="2147483712" r:id="rId3"/>
    <p:sldLayoutId id="2147483710" r:id="rId4"/>
    <p:sldLayoutId id="2147483711" r:id="rId5"/>
    <p:sldLayoutId id="2147483713" r:id="rId6"/>
    <p:sldLayoutId id="2147483714" r:id="rId7"/>
    <p:sldLayoutId id="2147483715" r:id="rId8"/>
    <p:sldLayoutId id="2147483716" r:id="rId9"/>
    <p:sldLayoutId id="2147483717" r:id="rId10"/>
    <p:sldLayoutId id="2147483650" r:id="rId11"/>
    <p:sldLayoutId id="2147483705" r:id="rId12"/>
    <p:sldLayoutId id="2147483706" r:id="rId13"/>
    <p:sldLayoutId id="2147483707" r:id="rId14"/>
    <p:sldLayoutId id="2147483709" r:id="rId15"/>
    <p:sldLayoutId id="2147483708" r:id="rId16"/>
    <p:sldLayoutId id="2147483669" r:id="rId17"/>
    <p:sldLayoutId id="2147483697" r:id="rId18"/>
    <p:sldLayoutId id="2147483651" r:id="rId19"/>
    <p:sldLayoutId id="2147483683" r:id="rId20"/>
    <p:sldLayoutId id="2147483678" r:id="rId21"/>
    <p:sldLayoutId id="2147483691" r:id="rId22"/>
    <p:sldLayoutId id="2147483690" r:id="rId23"/>
    <p:sldLayoutId id="2147483692" r:id="rId24"/>
    <p:sldLayoutId id="2147483662" r:id="rId25"/>
    <p:sldLayoutId id="2147483675" r:id="rId26"/>
    <p:sldLayoutId id="2147483698" r:id="rId27"/>
    <p:sldLayoutId id="2147483674" r:id="rId28"/>
    <p:sldLayoutId id="2147483680" r:id="rId29"/>
    <p:sldLayoutId id="2147483677" r:id="rId30"/>
    <p:sldLayoutId id="2147483682" r:id="rId31"/>
    <p:sldLayoutId id="2147483664" r:id="rId32"/>
    <p:sldLayoutId id="2147483718" r:id="rId33"/>
    <p:sldLayoutId id="2147483720" r:id="rId34"/>
    <p:sldLayoutId id="2147483719" r:id="rId35"/>
    <p:sldLayoutId id="2147483663" r:id="rId36"/>
    <p:sldLayoutId id="2147483670" r:id="rId37"/>
    <p:sldLayoutId id="2147483721" r:id="rId38"/>
    <p:sldLayoutId id="2147483672" r:id="rId39"/>
    <p:sldLayoutId id="2147483722" r:id="rId40"/>
    <p:sldLayoutId id="2147483673" r:id="rId41"/>
    <p:sldLayoutId id="2147483723" r:id="rId42"/>
    <p:sldLayoutId id="2147483666" r:id="rId43"/>
    <p:sldLayoutId id="2147483693" r:id="rId44"/>
    <p:sldLayoutId id="2147483676" r:id="rId45"/>
    <p:sldLayoutId id="2147483687" r:id="rId46"/>
    <p:sldLayoutId id="2147483699" r:id="rId47"/>
    <p:sldLayoutId id="2147483655" r:id="rId48"/>
    <p:sldLayoutId id="2147483652" r:id="rId49"/>
    <p:sldLayoutId id="2147483696" r:id="rId50"/>
    <p:sldLayoutId id="2147483685" r:id="rId51"/>
    <p:sldLayoutId id="2147483701" r:id="rId52"/>
    <p:sldLayoutId id="2147483700" r:id="rId53"/>
    <p:sldLayoutId id="2147483702" r:id="rId54"/>
    <p:sldLayoutId id="2147483694" r:id="rId55"/>
  </p:sldLayoutIdLst>
  <p:hf hdr="0"/>
  <p:txStyles>
    <p:title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p:titleStyle>
    <p:body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5" orient="horz" pos="323">
          <p15:clr>
            <a:srgbClr val="F26B43"/>
          </p15:clr>
        </p15:guide>
        <p15:guide id="6" orient="horz" pos="3997">
          <p15:clr>
            <a:srgbClr val="F26B43"/>
          </p15:clr>
        </p15:guide>
        <p15:guide id="8" orient="horz" pos="4156">
          <p15:clr>
            <a:srgbClr val="F26B43"/>
          </p15:clr>
        </p15:guide>
        <p15:guide id="9" orient="horz" pos="1185">
          <p15:clr>
            <a:srgbClr val="F26B43"/>
          </p15:clr>
        </p15:guide>
        <p15:guide id="11" orient="horz" pos="1502">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ADD9F9-1BB4-D046-9F22-670879F39EC0}"/>
              </a:ext>
            </a:extLst>
          </p:cNvPr>
          <p:cNvSpPr>
            <a:spLocks noGrp="1"/>
          </p:cNvSpPr>
          <p:nvPr>
            <p:ph type="title"/>
          </p:nvPr>
        </p:nvSpPr>
        <p:spPr>
          <a:xfrm>
            <a:off x="515939" y="403351"/>
            <a:ext cx="10436080" cy="974622"/>
          </a:xfrm>
          <a:prstGeom prst="rect">
            <a:avLst/>
          </a:prstGeom>
        </p:spPr>
        <p:txBody>
          <a:bodyPr vert="horz" lIns="0" tIns="0" rIns="0" bIns="0" rtlCol="0" anchor="t">
            <a:noAutofit/>
          </a:bodyPr>
          <a:lstStyle/>
          <a:p>
            <a:r>
              <a:rPr lang="en-US"/>
              <a:t>Click to edit Master title style</a:t>
            </a:r>
            <a:endParaRPr lang="en-GB"/>
          </a:p>
        </p:txBody>
      </p:sp>
      <p:sp>
        <p:nvSpPr>
          <p:cNvPr id="9" name="Text Placeholder 8">
            <a:extLst>
              <a:ext uri="{FF2B5EF4-FFF2-40B4-BE49-F238E27FC236}">
                <a16:creationId xmlns:a16="http://schemas.microsoft.com/office/drawing/2014/main" id="{62F3E5F1-D8A5-204C-9DE2-35C6F5AFDB53}"/>
              </a:ext>
            </a:extLst>
          </p:cNvPr>
          <p:cNvSpPr>
            <a:spLocks noGrp="1"/>
          </p:cNvSpPr>
          <p:nvPr>
            <p:ph type="body" idx="1"/>
          </p:nvPr>
        </p:nvSpPr>
        <p:spPr>
          <a:xfrm>
            <a:off x="515939" y="1805592"/>
            <a:ext cx="11160124" cy="41009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68598EF-0FB1-374D-BC33-2853AB3BDD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3" name="TextBox 2">
            <a:extLst>
              <a:ext uri="{FF2B5EF4-FFF2-40B4-BE49-F238E27FC236}">
                <a16:creationId xmlns:a16="http://schemas.microsoft.com/office/drawing/2014/main" id="{7546D388-9703-3C07-0D63-96974CF19D94}"/>
              </a:ext>
            </a:extLst>
          </p:cNvPr>
          <p:cNvSpPr txBox="1"/>
          <p:nvPr userDrawn="1"/>
        </p:nvSpPr>
        <p:spPr>
          <a:xfrm>
            <a:off x="1798320" y="6360160"/>
            <a:ext cx="0" cy="0"/>
          </a:xfrm>
          <a:prstGeom prst="rect">
            <a:avLst/>
          </a:prstGeom>
          <a:noFill/>
        </p:spPr>
        <p:txBody>
          <a:bodyPr wrap="none" rtlCol="0">
            <a:noAutofit/>
          </a:bodyPr>
          <a:lstStyle/>
          <a:p>
            <a:pPr algn="l">
              <a:spcBef>
                <a:spcPts val="1200"/>
              </a:spcBef>
            </a:pPr>
            <a:endParaRPr lang="en-US"/>
          </a:p>
        </p:txBody>
      </p:sp>
      <p:sp>
        <p:nvSpPr>
          <p:cNvPr id="5" name="TextBox 4">
            <a:extLst>
              <a:ext uri="{FF2B5EF4-FFF2-40B4-BE49-F238E27FC236}">
                <a16:creationId xmlns:a16="http://schemas.microsoft.com/office/drawing/2014/main" id="{6766C124-9A4C-F3B2-0991-84371BAAAE41}"/>
              </a:ext>
            </a:extLst>
          </p:cNvPr>
          <p:cNvSpPr txBox="1"/>
          <p:nvPr userDrawn="1"/>
        </p:nvSpPr>
        <p:spPr>
          <a:xfrm>
            <a:off x="825190" y="6389649"/>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89619001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 id="2147483763" r:id="rId38"/>
    <p:sldLayoutId id="2147483764" r:id="rId39"/>
    <p:sldLayoutId id="2147483765" r:id="rId40"/>
    <p:sldLayoutId id="2147483766" r:id="rId41"/>
    <p:sldLayoutId id="2147483767" r:id="rId42"/>
    <p:sldLayoutId id="2147483768" r:id="rId43"/>
    <p:sldLayoutId id="2147483769" r:id="rId44"/>
    <p:sldLayoutId id="2147483770" r:id="rId45"/>
    <p:sldLayoutId id="2147483771" r:id="rId46"/>
    <p:sldLayoutId id="2147483772" r:id="rId47"/>
    <p:sldLayoutId id="2147483773" r:id="rId48"/>
    <p:sldLayoutId id="2147483774" r:id="rId49"/>
    <p:sldLayoutId id="2147483775" r:id="rId50"/>
    <p:sldLayoutId id="2147483776" r:id="rId51"/>
    <p:sldLayoutId id="2147483777" r:id="rId52"/>
    <p:sldLayoutId id="2147483778" r:id="rId53"/>
    <p:sldLayoutId id="2147483779" r:id="rId54"/>
    <p:sldLayoutId id="2147483780" r:id="rId55"/>
  </p:sldLayoutIdLst>
  <p:hf hdr="0"/>
  <p:txStyles>
    <p:title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p:titleStyle>
    <p:body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5" orient="horz" pos="323">
          <p15:clr>
            <a:srgbClr val="F26B43"/>
          </p15:clr>
        </p15:guide>
        <p15:guide id="6" orient="horz" pos="3997">
          <p15:clr>
            <a:srgbClr val="F26B43"/>
          </p15:clr>
        </p15:guide>
        <p15:guide id="8" orient="horz" pos="4156">
          <p15:clr>
            <a:srgbClr val="F26B43"/>
          </p15:clr>
        </p15:guide>
        <p15:guide id="9" orient="horz" pos="1185">
          <p15:clr>
            <a:srgbClr val="F26B43"/>
          </p15:clr>
        </p15:guide>
        <p15:guide id="11" orient="horz" pos="1502">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ADD9F9-1BB4-D046-9F22-670879F39EC0}"/>
              </a:ext>
            </a:extLst>
          </p:cNvPr>
          <p:cNvSpPr>
            <a:spLocks noGrp="1"/>
          </p:cNvSpPr>
          <p:nvPr>
            <p:ph type="title"/>
          </p:nvPr>
        </p:nvSpPr>
        <p:spPr>
          <a:xfrm>
            <a:off x="515939" y="403351"/>
            <a:ext cx="10436080" cy="974622"/>
          </a:xfrm>
          <a:prstGeom prst="rect">
            <a:avLst/>
          </a:prstGeom>
        </p:spPr>
        <p:txBody>
          <a:bodyPr vert="horz" lIns="0" tIns="0" rIns="0" bIns="0" rtlCol="0" anchor="t">
            <a:noAutofit/>
          </a:bodyPr>
          <a:lstStyle/>
          <a:p>
            <a:r>
              <a:rPr lang="en-US"/>
              <a:t>Click to edit Master title style</a:t>
            </a:r>
            <a:endParaRPr lang="en-GB"/>
          </a:p>
        </p:txBody>
      </p:sp>
      <p:sp>
        <p:nvSpPr>
          <p:cNvPr id="9" name="Text Placeholder 8">
            <a:extLst>
              <a:ext uri="{FF2B5EF4-FFF2-40B4-BE49-F238E27FC236}">
                <a16:creationId xmlns:a16="http://schemas.microsoft.com/office/drawing/2014/main" id="{62F3E5F1-D8A5-204C-9DE2-35C6F5AFDB53}"/>
              </a:ext>
            </a:extLst>
          </p:cNvPr>
          <p:cNvSpPr>
            <a:spLocks noGrp="1"/>
          </p:cNvSpPr>
          <p:nvPr>
            <p:ph type="body" idx="1"/>
          </p:nvPr>
        </p:nvSpPr>
        <p:spPr>
          <a:xfrm>
            <a:off x="515939" y="1805592"/>
            <a:ext cx="11160124" cy="41009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68598EF-0FB1-374D-BC33-2853AB3BDD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58946898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19" r:id="rId38"/>
    <p:sldLayoutId id="2147483820" r:id="rId39"/>
    <p:sldLayoutId id="2147483821" r:id="rId40"/>
    <p:sldLayoutId id="2147483822" r:id="rId41"/>
    <p:sldLayoutId id="2147483823" r:id="rId42"/>
    <p:sldLayoutId id="2147483824" r:id="rId43"/>
    <p:sldLayoutId id="2147483825" r:id="rId44"/>
    <p:sldLayoutId id="2147483826" r:id="rId45"/>
    <p:sldLayoutId id="2147483827" r:id="rId46"/>
    <p:sldLayoutId id="2147483828" r:id="rId47"/>
    <p:sldLayoutId id="2147483829" r:id="rId48"/>
    <p:sldLayoutId id="2147483830" r:id="rId49"/>
    <p:sldLayoutId id="2147483831" r:id="rId50"/>
    <p:sldLayoutId id="2147483832" r:id="rId51"/>
    <p:sldLayoutId id="2147483833" r:id="rId52"/>
    <p:sldLayoutId id="2147483834" r:id="rId53"/>
    <p:sldLayoutId id="2147483835" r:id="rId54"/>
  </p:sldLayoutIdLst>
  <p:hf hdr="0"/>
  <p:txStyles>
    <p:title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p:titleStyle>
    <p:body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5" orient="horz" pos="323">
          <p15:clr>
            <a:srgbClr val="F26B43"/>
          </p15:clr>
        </p15:guide>
        <p15:guide id="6" orient="horz" pos="3997">
          <p15:clr>
            <a:srgbClr val="F26B43"/>
          </p15:clr>
        </p15:guide>
        <p15:guide id="8" orient="horz" pos="4156">
          <p15:clr>
            <a:srgbClr val="F26B43"/>
          </p15:clr>
        </p15:guide>
        <p15:guide id="9" orient="horz" pos="1185">
          <p15:clr>
            <a:srgbClr val="F26B43"/>
          </p15:clr>
        </p15:guide>
        <p15:guide id="11" orient="horz" pos="1502">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chart" Target="../charts/chart7.xml"/><Relationship Id="rId13" Type="http://schemas.openxmlformats.org/officeDocument/2006/relationships/image" Target="../media/image71.svg"/><Relationship Id="rId3" Type="http://schemas.openxmlformats.org/officeDocument/2006/relationships/notesSlide" Target="../notesSlides/notesSlide10.xml"/><Relationship Id="rId7" Type="http://schemas.microsoft.com/office/2007/relationships/hdphoto" Target="../media/hdphoto1.wdp"/><Relationship Id="rId12" Type="http://schemas.openxmlformats.org/officeDocument/2006/relationships/image" Target="../media/image59.svg"/><Relationship Id="rId2" Type="http://schemas.openxmlformats.org/officeDocument/2006/relationships/slideLayout" Target="../slideLayouts/slideLayout156.xml"/><Relationship Id="rId1" Type="http://schemas.openxmlformats.org/officeDocument/2006/relationships/tags" Target="../tags/tag11.xml"/><Relationship Id="rId6" Type="http://schemas.openxmlformats.org/officeDocument/2006/relationships/image" Target="../media/image70.png"/><Relationship Id="rId11" Type="http://schemas.openxmlformats.org/officeDocument/2006/relationships/image" Target="../media/image58.png"/><Relationship Id="rId5" Type="http://schemas.openxmlformats.org/officeDocument/2006/relationships/image" Target="../media/image63.svg"/><Relationship Id="rId10" Type="http://schemas.openxmlformats.org/officeDocument/2006/relationships/image" Target="../media/image65.svg"/><Relationship Id="rId4" Type="http://schemas.openxmlformats.org/officeDocument/2006/relationships/image" Target="../media/image62.png"/><Relationship Id="rId9" Type="http://schemas.openxmlformats.org/officeDocument/2006/relationships/image" Target="../media/image64.png"/><Relationship Id="rId14" Type="http://schemas.openxmlformats.org/officeDocument/2006/relationships/chart" Target="../charts/chart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61.svg"/><Relationship Id="rId2" Type="http://schemas.openxmlformats.org/officeDocument/2006/relationships/slideLayout" Target="../slideLayouts/slideLayout156.xml"/><Relationship Id="rId1" Type="http://schemas.openxmlformats.org/officeDocument/2006/relationships/tags" Target="../tags/tag12.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75.svg"/><Relationship Id="rId2" Type="http://schemas.openxmlformats.org/officeDocument/2006/relationships/slideLayout" Target="../slideLayouts/slideLayout156.xml"/><Relationship Id="rId1" Type="http://schemas.openxmlformats.org/officeDocument/2006/relationships/tags" Target="../tags/tag13.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notesSlide" Target="../notesSlides/notesSlide13.xml"/><Relationship Id="rId7" Type="http://schemas.openxmlformats.org/officeDocument/2006/relationships/image" Target="../media/image75.svg"/><Relationship Id="rId2" Type="http://schemas.openxmlformats.org/officeDocument/2006/relationships/slideLayout" Target="../slideLayouts/slideLayout156.xml"/><Relationship Id="rId1" Type="http://schemas.openxmlformats.org/officeDocument/2006/relationships/tags" Target="../tags/tag14.xml"/><Relationship Id="rId6" Type="http://schemas.openxmlformats.org/officeDocument/2006/relationships/image" Target="../media/image74.png"/><Relationship Id="rId5" Type="http://schemas.microsoft.com/office/2007/relationships/hdphoto" Target="../media/hdphoto2.wdp"/><Relationship Id="rId10" Type="http://schemas.openxmlformats.org/officeDocument/2006/relationships/image" Target="../media/image71.svg"/><Relationship Id="rId4" Type="http://schemas.openxmlformats.org/officeDocument/2006/relationships/image" Target="../media/image76.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notesSlide" Target="../notesSlides/notesSlide14.xml"/><Relationship Id="rId7" Type="http://schemas.openxmlformats.org/officeDocument/2006/relationships/image" Target="../media/image72.png"/><Relationship Id="rId2" Type="http://schemas.openxmlformats.org/officeDocument/2006/relationships/slideLayout" Target="../slideLayouts/slideLayout156.xml"/><Relationship Id="rId1" Type="http://schemas.openxmlformats.org/officeDocument/2006/relationships/tags" Target="../tags/tag15.xml"/><Relationship Id="rId6" Type="http://schemas.openxmlformats.org/officeDocument/2006/relationships/chart" Target="../charts/chart10.xml"/><Relationship Id="rId5" Type="http://schemas.openxmlformats.org/officeDocument/2006/relationships/image" Target="../media/image67.svg"/><Relationship Id="rId10" Type="http://schemas.openxmlformats.org/officeDocument/2006/relationships/image" Target="../media/image71.svg"/><Relationship Id="rId4" Type="http://schemas.openxmlformats.org/officeDocument/2006/relationships/image" Target="../media/image66.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notesSlide" Target="../notesSlides/notesSlide15.xml"/><Relationship Id="rId7" Type="http://schemas.openxmlformats.org/officeDocument/2006/relationships/image" Target="../media/image62.png"/><Relationship Id="rId2" Type="http://schemas.openxmlformats.org/officeDocument/2006/relationships/slideLayout" Target="../slideLayouts/slideLayout156.xml"/><Relationship Id="rId1" Type="http://schemas.openxmlformats.org/officeDocument/2006/relationships/tags" Target="../tags/tag16.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67.svg"/><Relationship Id="rId4" Type="http://schemas.openxmlformats.org/officeDocument/2006/relationships/chart" Target="../charts/chart11.xml"/><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notesSlide" Target="../notesSlides/notesSlide16.xml"/><Relationship Id="rId7" Type="http://schemas.microsoft.com/office/2007/relationships/hdphoto" Target="../media/hdphoto1.wdp"/><Relationship Id="rId12" Type="http://schemas.openxmlformats.org/officeDocument/2006/relationships/image" Target="../media/image73.svg"/><Relationship Id="rId2" Type="http://schemas.openxmlformats.org/officeDocument/2006/relationships/slideLayout" Target="../slideLayouts/slideLayout156.xml"/><Relationship Id="rId1" Type="http://schemas.openxmlformats.org/officeDocument/2006/relationships/tags" Target="../tags/tag17.xml"/><Relationship Id="rId6" Type="http://schemas.openxmlformats.org/officeDocument/2006/relationships/image" Target="../media/image70.png"/><Relationship Id="rId11" Type="http://schemas.openxmlformats.org/officeDocument/2006/relationships/image" Target="../media/image72.png"/><Relationship Id="rId5" Type="http://schemas.microsoft.com/office/2007/relationships/hdphoto" Target="../media/hdphoto2.wdp"/><Relationship Id="rId10" Type="http://schemas.openxmlformats.org/officeDocument/2006/relationships/image" Target="../media/image71.svg"/><Relationship Id="rId4" Type="http://schemas.openxmlformats.org/officeDocument/2006/relationships/image" Target="../media/image76.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chart" Target="../charts/chart13.xml"/><Relationship Id="rId13" Type="http://schemas.openxmlformats.org/officeDocument/2006/relationships/image" Target="../media/image78.svg"/><Relationship Id="rId3" Type="http://schemas.openxmlformats.org/officeDocument/2006/relationships/notesSlide" Target="../notesSlides/notesSlide17.xml"/><Relationship Id="rId7" Type="http://schemas.microsoft.com/office/2007/relationships/hdphoto" Target="../media/hdphoto1.wdp"/><Relationship Id="rId12" Type="http://schemas.openxmlformats.org/officeDocument/2006/relationships/image" Target="../media/image77.png"/><Relationship Id="rId2" Type="http://schemas.openxmlformats.org/officeDocument/2006/relationships/slideLayout" Target="../slideLayouts/slideLayout156.xml"/><Relationship Id="rId1" Type="http://schemas.openxmlformats.org/officeDocument/2006/relationships/tags" Target="../tags/tag18.xml"/><Relationship Id="rId6" Type="http://schemas.openxmlformats.org/officeDocument/2006/relationships/image" Target="../media/image70.png"/><Relationship Id="rId11" Type="http://schemas.openxmlformats.org/officeDocument/2006/relationships/image" Target="../media/image71.svg"/><Relationship Id="rId5" Type="http://schemas.microsoft.com/office/2007/relationships/hdphoto" Target="../media/hdphoto2.wdp"/><Relationship Id="rId15" Type="http://schemas.openxmlformats.org/officeDocument/2006/relationships/image" Target="../media/image73.svg"/><Relationship Id="rId10" Type="http://schemas.openxmlformats.org/officeDocument/2006/relationships/image" Target="../media/image62.png"/><Relationship Id="rId4" Type="http://schemas.openxmlformats.org/officeDocument/2006/relationships/image" Target="../media/image76.png"/><Relationship Id="rId9" Type="http://schemas.openxmlformats.org/officeDocument/2006/relationships/chart" Target="../charts/chart14.xml"/><Relationship Id="rId1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75.svg"/><Relationship Id="rId2" Type="http://schemas.openxmlformats.org/officeDocument/2006/relationships/slideLayout" Target="../slideLayouts/slideLayout156.xml"/><Relationship Id="rId1" Type="http://schemas.openxmlformats.org/officeDocument/2006/relationships/tags" Target="../tags/tag19.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82.svg"/><Relationship Id="rId2" Type="http://schemas.openxmlformats.org/officeDocument/2006/relationships/slideLayout" Target="../slideLayouts/slideLayout156.xml"/><Relationship Id="rId1" Type="http://schemas.openxmlformats.org/officeDocument/2006/relationships/tags" Target="../tags/tag20.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8.xml"/><Relationship Id="rId1" Type="http://schemas.openxmlformats.org/officeDocument/2006/relationships/tags" Target="../tags/tag3.xml"/><Relationship Id="rId4" Type="http://schemas.openxmlformats.org/officeDocument/2006/relationships/image" Target="../media/image5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1.svg"/><Relationship Id="rId2" Type="http://schemas.openxmlformats.org/officeDocument/2006/relationships/slideLayout" Target="../slideLayouts/slideLayout156.xml"/><Relationship Id="rId1" Type="http://schemas.openxmlformats.org/officeDocument/2006/relationships/tags" Target="../tags/tag21.xml"/><Relationship Id="rId6" Type="http://schemas.openxmlformats.org/officeDocument/2006/relationships/image" Target="../media/image62.png"/><Relationship Id="rId5" Type="http://schemas.openxmlformats.org/officeDocument/2006/relationships/image" Target="../media/image82.sv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notesSlide" Target="../notesSlides/notesSlide21.xml"/><Relationship Id="rId7" Type="http://schemas.openxmlformats.org/officeDocument/2006/relationships/image" Target="../media/image62.png"/><Relationship Id="rId2" Type="http://schemas.openxmlformats.org/officeDocument/2006/relationships/slideLayout" Target="../slideLayouts/slideLayout156.xml"/><Relationship Id="rId1" Type="http://schemas.openxmlformats.org/officeDocument/2006/relationships/tags" Target="../tags/tag22.xml"/><Relationship Id="rId6" Type="http://schemas.openxmlformats.org/officeDocument/2006/relationships/chart" Target="../charts/chart15.xml"/><Relationship Id="rId5" Type="http://schemas.openxmlformats.org/officeDocument/2006/relationships/image" Target="../media/image82.sv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22.xml"/><Relationship Id="rId7" Type="http://schemas.openxmlformats.org/officeDocument/2006/relationships/image" Target="../media/image80.svg"/><Relationship Id="rId2" Type="http://schemas.openxmlformats.org/officeDocument/2006/relationships/slideLayout" Target="../slideLayouts/slideLayout156.xml"/><Relationship Id="rId1" Type="http://schemas.openxmlformats.org/officeDocument/2006/relationships/tags" Target="../tags/tag23.xml"/><Relationship Id="rId6" Type="http://schemas.openxmlformats.org/officeDocument/2006/relationships/image" Target="../media/image79.png"/><Relationship Id="rId5" Type="http://schemas.openxmlformats.org/officeDocument/2006/relationships/image" Target="../media/image71.svg"/><Relationship Id="rId10" Type="http://schemas.openxmlformats.org/officeDocument/2006/relationships/chart" Target="../charts/chart16.xml"/><Relationship Id="rId4" Type="http://schemas.openxmlformats.org/officeDocument/2006/relationships/image" Target="../media/image62.png"/><Relationship Id="rId9" Type="http://schemas.openxmlformats.org/officeDocument/2006/relationships/image" Target="../media/image67.svg"/></Relationships>
</file>

<file path=ppt/slides/_rels/slide23.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notesSlide" Target="../notesSlides/notesSlide23.xml"/><Relationship Id="rId7" Type="http://schemas.openxmlformats.org/officeDocument/2006/relationships/image" Target="../media/image80.svg"/><Relationship Id="rId2" Type="http://schemas.openxmlformats.org/officeDocument/2006/relationships/slideLayout" Target="../slideLayouts/slideLayout156.xml"/><Relationship Id="rId1" Type="http://schemas.openxmlformats.org/officeDocument/2006/relationships/tags" Target="../tags/tag24.xml"/><Relationship Id="rId6" Type="http://schemas.openxmlformats.org/officeDocument/2006/relationships/image" Target="../media/image79.png"/><Relationship Id="rId5" Type="http://schemas.openxmlformats.org/officeDocument/2006/relationships/image" Target="../media/image71.sv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notesSlide" Target="../notesSlides/notesSlide24.xml"/><Relationship Id="rId7" Type="http://schemas.openxmlformats.org/officeDocument/2006/relationships/image" Target="../media/image67.svg"/><Relationship Id="rId12" Type="http://schemas.openxmlformats.org/officeDocument/2006/relationships/image" Target="../media/image80.svg"/><Relationship Id="rId2" Type="http://schemas.openxmlformats.org/officeDocument/2006/relationships/slideLayout" Target="../slideLayouts/slideLayout156.xml"/><Relationship Id="rId1" Type="http://schemas.openxmlformats.org/officeDocument/2006/relationships/tags" Target="../tags/tag25.xml"/><Relationship Id="rId6" Type="http://schemas.openxmlformats.org/officeDocument/2006/relationships/image" Target="../media/image66.png"/><Relationship Id="rId11" Type="http://schemas.openxmlformats.org/officeDocument/2006/relationships/image" Target="../media/image79.png"/><Relationship Id="rId5" Type="http://schemas.microsoft.com/office/2007/relationships/hdphoto" Target="../media/hdphoto1.wdp"/><Relationship Id="rId10"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notesSlide" Target="../notesSlides/notesSlide25.xml"/><Relationship Id="rId7" Type="http://schemas.openxmlformats.org/officeDocument/2006/relationships/image" Target="../media/image62.png"/><Relationship Id="rId2" Type="http://schemas.openxmlformats.org/officeDocument/2006/relationships/slideLayout" Target="../slideLayouts/slideLayout156.xml"/><Relationship Id="rId1" Type="http://schemas.openxmlformats.org/officeDocument/2006/relationships/tags" Target="../tags/tag26.xml"/><Relationship Id="rId6" Type="http://schemas.openxmlformats.org/officeDocument/2006/relationships/chart" Target="../charts/chart19.xml"/><Relationship Id="rId11" Type="http://schemas.openxmlformats.org/officeDocument/2006/relationships/image" Target="../media/image80.svg"/><Relationship Id="rId5" Type="http://schemas.microsoft.com/office/2007/relationships/hdphoto" Target="../media/hdphoto1.wdp"/><Relationship Id="rId10" Type="http://schemas.openxmlformats.org/officeDocument/2006/relationships/image" Target="../media/image79.png"/><Relationship Id="rId4" Type="http://schemas.openxmlformats.org/officeDocument/2006/relationships/image" Target="../media/image70.png"/><Relationship Id="rId9" Type="http://schemas.openxmlformats.org/officeDocument/2006/relationships/chart" Target="../charts/chart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2.svg"/><Relationship Id="rId2" Type="http://schemas.openxmlformats.org/officeDocument/2006/relationships/slideLayout" Target="../slideLayouts/slideLayout156.xml"/><Relationship Id="rId1" Type="http://schemas.openxmlformats.org/officeDocument/2006/relationships/tags" Target="../tags/tag27.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27.xml"/><Relationship Id="rId7" Type="http://schemas.openxmlformats.org/officeDocument/2006/relationships/image" Target="../media/image84.svg"/><Relationship Id="rId2" Type="http://schemas.openxmlformats.org/officeDocument/2006/relationships/slideLayout" Target="../slideLayouts/slideLayout156.xml"/><Relationship Id="rId1" Type="http://schemas.openxmlformats.org/officeDocument/2006/relationships/tags" Target="../tags/tag28.xml"/><Relationship Id="rId6" Type="http://schemas.openxmlformats.org/officeDocument/2006/relationships/image" Target="../media/image83.png"/><Relationship Id="rId5" Type="http://schemas.openxmlformats.org/officeDocument/2006/relationships/image" Target="../media/image71.svg"/><Relationship Id="rId4" Type="http://schemas.openxmlformats.org/officeDocument/2006/relationships/image" Target="../media/image62.png"/><Relationship Id="rId9" Type="http://schemas.openxmlformats.org/officeDocument/2006/relationships/image" Target="../media/image86.svg"/></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notesSlide" Target="../notesSlides/notesSlide28.xml"/><Relationship Id="rId7" Type="http://schemas.openxmlformats.org/officeDocument/2006/relationships/image" Target="../media/image71.svg"/><Relationship Id="rId2" Type="http://schemas.openxmlformats.org/officeDocument/2006/relationships/slideLayout" Target="../slideLayouts/slideLayout156.xml"/><Relationship Id="rId1" Type="http://schemas.openxmlformats.org/officeDocument/2006/relationships/tags" Target="../tags/tag29.xml"/><Relationship Id="rId6" Type="http://schemas.openxmlformats.org/officeDocument/2006/relationships/image" Target="../media/image62.png"/><Relationship Id="rId5" Type="http://schemas.openxmlformats.org/officeDocument/2006/relationships/image" Target="../media/image86.sv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9.xml"/><Relationship Id="rId7" Type="http://schemas.openxmlformats.org/officeDocument/2006/relationships/image" Target="../media/image84.svg"/><Relationship Id="rId2" Type="http://schemas.openxmlformats.org/officeDocument/2006/relationships/slideLayout" Target="../slideLayouts/slideLayout156.xml"/><Relationship Id="rId1" Type="http://schemas.openxmlformats.org/officeDocument/2006/relationships/tags" Target="../tags/tag30.xml"/><Relationship Id="rId6" Type="http://schemas.openxmlformats.org/officeDocument/2006/relationships/image" Target="../media/image83.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1.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6.xml"/><Relationship Id="rId1" Type="http://schemas.openxmlformats.org/officeDocument/2006/relationships/tags" Target="../tags/tag4.xml"/><Relationship Id="rId4" Type="http://schemas.openxmlformats.org/officeDocument/2006/relationships/image" Target="../media/image57.jpeg"/></Relationships>
</file>

<file path=ppt/slides/_rels/slide30.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notesSlide" Target="../notesSlides/notesSlide30.xml"/><Relationship Id="rId7" Type="http://schemas.openxmlformats.org/officeDocument/2006/relationships/image" Target="../media/image62.png"/><Relationship Id="rId12" Type="http://schemas.openxmlformats.org/officeDocument/2006/relationships/image" Target="../media/image84.svg"/><Relationship Id="rId2" Type="http://schemas.openxmlformats.org/officeDocument/2006/relationships/slideLayout" Target="../slideLayouts/slideLayout156.xml"/><Relationship Id="rId1" Type="http://schemas.openxmlformats.org/officeDocument/2006/relationships/tags" Target="../tags/tag31.xml"/><Relationship Id="rId6" Type="http://schemas.openxmlformats.org/officeDocument/2006/relationships/chart" Target="../charts/chart22.xml"/><Relationship Id="rId11" Type="http://schemas.openxmlformats.org/officeDocument/2006/relationships/image" Target="../media/image83.png"/><Relationship Id="rId5" Type="http://schemas.openxmlformats.org/officeDocument/2006/relationships/image" Target="../media/image67.svg"/><Relationship Id="rId10" Type="http://schemas.openxmlformats.org/officeDocument/2006/relationships/image" Target="../media/image69.svg"/><Relationship Id="rId4" Type="http://schemas.openxmlformats.org/officeDocument/2006/relationships/image" Target="../media/image66.pn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86.svg"/><Relationship Id="rId2" Type="http://schemas.openxmlformats.org/officeDocument/2006/relationships/slideLayout" Target="../slideLayouts/slideLayout156.xml"/><Relationship Id="rId1" Type="http://schemas.openxmlformats.org/officeDocument/2006/relationships/tags" Target="../tags/tag32.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90.svg"/><Relationship Id="rId2" Type="http://schemas.openxmlformats.org/officeDocument/2006/relationships/slideLayout" Target="../slideLayouts/slideLayout156.xml"/><Relationship Id="rId1" Type="http://schemas.openxmlformats.org/officeDocument/2006/relationships/tags" Target="../tags/tag33.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notesSlide" Target="../notesSlides/notesSlide33.xml"/><Relationship Id="rId7" Type="http://schemas.openxmlformats.org/officeDocument/2006/relationships/image" Target="../media/image90.svg"/><Relationship Id="rId2" Type="http://schemas.openxmlformats.org/officeDocument/2006/relationships/slideLayout" Target="../slideLayouts/slideLayout156.xml"/><Relationship Id="rId1" Type="http://schemas.openxmlformats.org/officeDocument/2006/relationships/tags" Target="../tags/tag34.xml"/><Relationship Id="rId6" Type="http://schemas.openxmlformats.org/officeDocument/2006/relationships/image" Target="../media/image89.png"/><Relationship Id="rId5" Type="http://schemas.openxmlformats.org/officeDocument/2006/relationships/image" Target="../media/image71.sv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notesSlide" Target="../notesSlides/notesSlide34.xml"/><Relationship Id="rId7" Type="http://schemas.openxmlformats.org/officeDocument/2006/relationships/image" Target="../media/image90.svg"/><Relationship Id="rId2" Type="http://schemas.openxmlformats.org/officeDocument/2006/relationships/slideLayout" Target="../slideLayouts/slideLayout156.xml"/><Relationship Id="rId1" Type="http://schemas.openxmlformats.org/officeDocument/2006/relationships/tags" Target="../tags/tag35.xml"/><Relationship Id="rId6" Type="http://schemas.openxmlformats.org/officeDocument/2006/relationships/image" Target="../media/image89.png"/><Relationship Id="rId5" Type="http://schemas.openxmlformats.org/officeDocument/2006/relationships/image" Target="../media/image71.svg"/><Relationship Id="rId4" Type="http://schemas.openxmlformats.org/officeDocument/2006/relationships/image" Target="../media/image62.png"/><Relationship Id="rId9" Type="http://schemas.openxmlformats.org/officeDocument/2006/relationships/chart" Target="../charts/chart25.xml"/></Relationships>
</file>

<file path=ppt/slides/_rels/slide35.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notesSlide" Target="../notesSlides/notesSlide35.xml"/><Relationship Id="rId7" Type="http://schemas.openxmlformats.org/officeDocument/2006/relationships/image" Target="../media/image88.svg"/><Relationship Id="rId2" Type="http://schemas.openxmlformats.org/officeDocument/2006/relationships/slideLayout" Target="../slideLayouts/slideLayout156.xml"/><Relationship Id="rId1" Type="http://schemas.openxmlformats.org/officeDocument/2006/relationships/tags" Target="../tags/tag36.xml"/><Relationship Id="rId6" Type="http://schemas.openxmlformats.org/officeDocument/2006/relationships/image" Target="../media/image87.png"/><Relationship Id="rId5" Type="http://schemas.openxmlformats.org/officeDocument/2006/relationships/image" Target="../media/image67.svg"/><Relationship Id="rId10" Type="http://schemas.openxmlformats.org/officeDocument/2006/relationships/image" Target="../media/image71.svg"/><Relationship Id="rId4" Type="http://schemas.openxmlformats.org/officeDocument/2006/relationships/image" Target="../media/image66.pn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36.xml"/><Relationship Id="rId7" Type="http://schemas.openxmlformats.org/officeDocument/2006/relationships/image" Target="../media/image67.svg"/><Relationship Id="rId12" Type="http://schemas.openxmlformats.org/officeDocument/2006/relationships/chart" Target="../charts/chart27.xml"/><Relationship Id="rId2" Type="http://schemas.openxmlformats.org/officeDocument/2006/relationships/slideLayout" Target="../slideLayouts/slideLayout156.xml"/><Relationship Id="rId1" Type="http://schemas.openxmlformats.org/officeDocument/2006/relationships/tags" Target="../tags/tag37.xml"/><Relationship Id="rId6" Type="http://schemas.openxmlformats.org/officeDocument/2006/relationships/image" Target="../media/image66.png"/><Relationship Id="rId11" Type="http://schemas.openxmlformats.org/officeDocument/2006/relationships/image" Target="../media/image88.svg"/><Relationship Id="rId5" Type="http://schemas.openxmlformats.org/officeDocument/2006/relationships/image" Target="../media/image71.svg"/><Relationship Id="rId10" Type="http://schemas.openxmlformats.org/officeDocument/2006/relationships/image" Target="../media/image87.png"/><Relationship Id="rId4" Type="http://schemas.openxmlformats.org/officeDocument/2006/relationships/image" Target="../media/image62.png"/><Relationship Id="rId9" Type="http://schemas.openxmlformats.org/officeDocument/2006/relationships/image" Target="../media/image69.svg"/></Relationships>
</file>

<file path=ppt/slides/_rels/slide3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37.xml"/><Relationship Id="rId7" Type="http://schemas.openxmlformats.org/officeDocument/2006/relationships/image" Target="../media/image69.svg"/><Relationship Id="rId2" Type="http://schemas.openxmlformats.org/officeDocument/2006/relationships/slideLayout" Target="../slideLayouts/slideLayout156.xml"/><Relationship Id="rId1" Type="http://schemas.openxmlformats.org/officeDocument/2006/relationships/tags" Target="../tags/tag38.xml"/><Relationship Id="rId6" Type="http://schemas.openxmlformats.org/officeDocument/2006/relationships/image" Target="../media/image68.png"/><Relationship Id="rId11" Type="http://schemas.openxmlformats.org/officeDocument/2006/relationships/chart" Target="../charts/chart29.xml"/><Relationship Id="rId5" Type="http://schemas.openxmlformats.org/officeDocument/2006/relationships/image" Target="../media/image71.svg"/><Relationship Id="rId10" Type="http://schemas.openxmlformats.org/officeDocument/2006/relationships/chart" Target="../charts/chart28.xml"/><Relationship Id="rId4" Type="http://schemas.openxmlformats.org/officeDocument/2006/relationships/image" Target="../media/image62.png"/><Relationship Id="rId9" Type="http://schemas.openxmlformats.org/officeDocument/2006/relationships/image" Target="../media/image88.sv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90.svg"/><Relationship Id="rId2" Type="http://schemas.openxmlformats.org/officeDocument/2006/relationships/slideLayout" Target="../slideLayouts/slideLayout156.xml"/><Relationship Id="rId1" Type="http://schemas.openxmlformats.org/officeDocument/2006/relationships/tags" Target="../tags/tag39.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9.xml"/><Relationship Id="rId7" Type="http://schemas.openxmlformats.org/officeDocument/2006/relationships/image" Target="../media/image61.svg"/><Relationship Id="rId2" Type="http://schemas.openxmlformats.org/officeDocument/2006/relationships/slideLayout" Target="../slideLayouts/slideLayout156.xml"/><Relationship Id="rId1" Type="http://schemas.openxmlformats.org/officeDocument/2006/relationships/tags" Target="../tags/tag40.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71.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1.svg"/><Relationship Id="rId2" Type="http://schemas.openxmlformats.org/officeDocument/2006/relationships/slideLayout" Target="../slideLayouts/slideLayout156.xml"/><Relationship Id="rId1" Type="http://schemas.openxmlformats.org/officeDocument/2006/relationships/tags" Target="../tags/tag5.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4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notesSlide" Target="../notesSlides/notesSlide40.xml"/><Relationship Id="rId7" Type="http://schemas.openxmlformats.org/officeDocument/2006/relationships/image" Target="../media/image61.svg"/><Relationship Id="rId2" Type="http://schemas.openxmlformats.org/officeDocument/2006/relationships/slideLayout" Target="../slideLayouts/slideLayout156.xml"/><Relationship Id="rId1" Type="http://schemas.openxmlformats.org/officeDocument/2006/relationships/tags" Target="../tags/tag41.xml"/><Relationship Id="rId6" Type="http://schemas.openxmlformats.org/officeDocument/2006/relationships/image" Target="../media/image60.png"/><Relationship Id="rId5" Type="http://schemas.openxmlformats.org/officeDocument/2006/relationships/image" Target="../media/image71.svg"/><Relationship Id="rId10" Type="http://schemas.openxmlformats.org/officeDocument/2006/relationships/image" Target="../media/image65.svg"/><Relationship Id="rId4" Type="http://schemas.openxmlformats.org/officeDocument/2006/relationships/image" Target="../media/image62.png"/><Relationship Id="rId9" Type="http://schemas.openxmlformats.org/officeDocument/2006/relationships/image" Target="../media/image64.png"/></Relationships>
</file>

<file path=ppt/slides/_rels/slide4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41.xml"/><Relationship Id="rId7" Type="http://schemas.openxmlformats.org/officeDocument/2006/relationships/image" Target="../media/image67.svg"/><Relationship Id="rId12" Type="http://schemas.openxmlformats.org/officeDocument/2006/relationships/chart" Target="../charts/chart31.xml"/><Relationship Id="rId2" Type="http://schemas.openxmlformats.org/officeDocument/2006/relationships/slideLayout" Target="../slideLayouts/slideLayout156.xml"/><Relationship Id="rId1" Type="http://schemas.openxmlformats.org/officeDocument/2006/relationships/tags" Target="../tags/tag42.xml"/><Relationship Id="rId6" Type="http://schemas.openxmlformats.org/officeDocument/2006/relationships/image" Target="../media/image66.png"/><Relationship Id="rId11" Type="http://schemas.openxmlformats.org/officeDocument/2006/relationships/image" Target="../media/image59.svg"/><Relationship Id="rId5" Type="http://schemas.openxmlformats.org/officeDocument/2006/relationships/image" Target="../media/image71.svg"/><Relationship Id="rId10" Type="http://schemas.openxmlformats.org/officeDocument/2006/relationships/image" Target="../media/image58.png"/><Relationship Id="rId4" Type="http://schemas.openxmlformats.org/officeDocument/2006/relationships/image" Target="../media/image62.png"/><Relationship Id="rId9" Type="http://schemas.openxmlformats.org/officeDocument/2006/relationships/image" Target="../media/image65.svg"/></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92.png"/><Relationship Id="rId3" Type="http://schemas.openxmlformats.org/officeDocument/2006/relationships/notesSlide" Target="../notesSlides/notesSlide42.xml"/><Relationship Id="rId7" Type="http://schemas.openxmlformats.org/officeDocument/2006/relationships/image" Target="../media/image71.svg"/><Relationship Id="rId12" Type="http://schemas.openxmlformats.org/officeDocument/2006/relationships/image" Target="../media/image91.png"/><Relationship Id="rId2" Type="http://schemas.openxmlformats.org/officeDocument/2006/relationships/slideLayout" Target="../slideLayouts/slideLayout156.xml"/><Relationship Id="rId1" Type="http://schemas.openxmlformats.org/officeDocument/2006/relationships/tags" Target="../tags/tag43.xml"/><Relationship Id="rId6" Type="http://schemas.openxmlformats.org/officeDocument/2006/relationships/image" Target="../media/image62.png"/><Relationship Id="rId11" Type="http://schemas.openxmlformats.org/officeDocument/2006/relationships/image" Target="../media/image59.svg"/><Relationship Id="rId5" Type="http://schemas.openxmlformats.org/officeDocument/2006/relationships/image" Target="../media/image69.svg"/><Relationship Id="rId10" Type="http://schemas.openxmlformats.org/officeDocument/2006/relationships/image" Target="../media/image58.png"/><Relationship Id="rId4" Type="http://schemas.openxmlformats.org/officeDocument/2006/relationships/image" Target="../media/image68.png"/><Relationship Id="rId9" Type="http://schemas.openxmlformats.org/officeDocument/2006/relationships/image" Target="../media/image67.sv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61.svg"/><Relationship Id="rId2" Type="http://schemas.openxmlformats.org/officeDocument/2006/relationships/slideLayout" Target="../slideLayouts/slideLayout156.xml"/><Relationship Id="rId1" Type="http://schemas.openxmlformats.org/officeDocument/2006/relationships/tags" Target="../tags/tag44.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81.png"/><Relationship Id="rId18" Type="http://schemas.openxmlformats.org/officeDocument/2006/relationships/image" Target="../media/image86.svg"/><Relationship Id="rId3" Type="http://schemas.openxmlformats.org/officeDocument/2006/relationships/image" Target="../media/image58.png"/><Relationship Id="rId21" Type="http://schemas.openxmlformats.org/officeDocument/2006/relationships/image" Target="../media/image95.png"/><Relationship Id="rId7" Type="http://schemas.openxmlformats.org/officeDocument/2006/relationships/image" Target="../media/image72.png"/><Relationship Id="rId12" Type="http://schemas.openxmlformats.org/officeDocument/2006/relationships/image" Target="../media/image80.svg"/><Relationship Id="rId17" Type="http://schemas.openxmlformats.org/officeDocument/2006/relationships/image" Target="../media/image85.png"/><Relationship Id="rId2" Type="http://schemas.openxmlformats.org/officeDocument/2006/relationships/slideLayout" Target="../slideLayouts/slideLayout156.xml"/><Relationship Id="rId16" Type="http://schemas.openxmlformats.org/officeDocument/2006/relationships/image" Target="../media/image84.svg"/><Relationship Id="rId20" Type="http://schemas.openxmlformats.org/officeDocument/2006/relationships/image" Target="../media/image94.svg"/><Relationship Id="rId1" Type="http://schemas.openxmlformats.org/officeDocument/2006/relationships/tags" Target="../tags/tag45.xml"/><Relationship Id="rId6" Type="http://schemas.openxmlformats.org/officeDocument/2006/relationships/image" Target="../media/image61.svg"/><Relationship Id="rId11" Type="http://schemas.openxmlformats.org/officeDocument/2006/relationships/image" Target="../media/image79.png"/><Relationship Id="rId5" Type="http://schemas.openxmlformats.org/officeDocument/2006/relationships/image" Target="../media/image60.png"/><Relationship Id="rId15" Type="http://schemas.openxmlformats.org/officeDocument/2006/relationships/image" Target="../media/image83.png"/><Relationship Id="rId10" Type="http://schemas.openxmlformats.org/officeDocument/2006/relationships/image" Target="../media/image75.svg"/><Relationship Id="rId19" Type="http://schemas.openxmlformats.org/officeDocument/2006/relationships/image" Target="../media/image93.png"/><Relationship Id="rId4" Type="http://schemas.openxmlformats.org/officeDocument/2006/relationships/image" Target="../media/image59.svg"/><Relationship Id="rId9" Type="http://schemas.openxmlformats.org/officeDocument/2006/relationships/image" Target="../media/image74.png"/><Relationship Id="rId14" Type="http://schemas.openxmlformats.org/officeDocument/2006/relationships/image" Target="../media/image82.svg"/><Relationship Id="rId22" Type="http://schemas.openxmlformats.org/officeDocument/2006/relationships/image" Target="../media/image96.svg"/></Relationships>
</file>

<file path=ppt/slides/_rels/slide45.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notesSlide" Target="../notesSlides/notesSlide5.xml"/><Relationship Id="rId7" Type="http://schemas.openxmlformats.org/officeDocument/2006/relationships/image" Target="../media/image60.png"/><Relationship Id="rId2" Type="http://schemas.openxmlformats.org/officeDocument/2006/relationships/slideLayout" Target="../slideLayouts/slideLayout156.xml"/><Relationship Id="rId1" Type="http://schemas.openxmlformats.org/officeDocument/2006/relationships/tags" Target="../tags/tag6.xml"/><Relationship Id="rId6" Type="http://schemas.openxmlformats.org/officeDocument/2006/relationships/chart" Target="../charts/chart1.xml"/><Relationship Id="rId5" Type="http://schemas.openxmlformats.org/officeDocument/2006/relationships/image" Target="../media/image63.svg"/><Relationship Id="rId4" Type="http://schemas.openxmlformats.org/officeDocument/2006/relationships/image" Target="../media/image62.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2.png"/><Relationship Id="rId1" Type="http://schemas.openxmlformats.org/officeDocument/2006/relationships/slideLayout" Target="../slideLayouts/slideLayout19.xml"/><Relationship Id="rId6" Type="http://schemas.openxmlformats.org/officeDocument/2006/relationships/image" Target="../media/image104.png"/><Relationship Id="rId5" Type="http://schemas.microsoft.com/office/2007/relationships/hdphoto" Target="../media/hdphoto4.wdp"/><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05.png"/><Relationship Id="rId1" Type="http://schemas.openxmlformats.org/officeDocument/2006/relationships/slideLayout" Target="../slideLayouts/slideLayout19.xml"/><Relationship Id="rId6" Type="http://schemas.openxmlformats.org/officeDocument/2006/relationships/image" Target="../media/image107.png"/><Relationship Id="rId5" Type="http://schemas.microsoft.com/office/2007/relationships/hdphoto" Target="../media/hdphoto7.wdp"/><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6.xml"/><Relationship Id="rId1" Type="http://schemas.openxmlformats.org/officeDocument/2006/relationships/tags" Target="../tags/tag46.xml"/><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0.xml"/><Relationship Id="rId1" Type="http://schemas.openxmlformats.org/officeDocument/2006/relationships/tags" Target="../tags/tag47.xml"/><Relationship Id="rId6" Type="http://schemas.openxmlformats.org/officeDocument/2006/relationships/image" Target="../media/image110.png"/><Relationship Id="rId5" Type="http://schemas.openxmlformats.org/officeDocument/2006/relationships/image" Target="../media/image109.jpeg"/><Relationship Id="rId4" Type="http://schemas.microsoft.com/office/2018/10/relationships/comments" Target="../comments/modernComment_14F_EB76746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02.xml"/><Relationship Id="rId1" Type="http://schemas.openxmlformats.org/officeDocument/2006/relationships/tags" Target="../tags/tag48.xml"/><Relationship Id="rId5" Type="http://schemas.openxmlformats.org/officeDocument/2006/relationships/image" Target="../media/image112.svg"/><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9.xml"/><Relationship Id="rId7" Type="http://schemas.openxmlformats.org/officeDocument/2006/relationships/diagramColors" Target="../diagrams/colors1.xml"/><Relationship Id="rId2" Type="http://schemas.openxmlformats.org/officeDocument/2006/relationships/slideLayout" Target="../slideLayouts/slideLayout102.xml"/><Relationship Id="rId1" Type="http://schemas.openxmlformats.org/officeDocument/2006/relationships/tags" Target="../tags/tag49.xml"/><Relationship Id="rId6" Type="http://schemas.openxmlformats.org/officeDocument/2006/relationships/diagramQuickStyle" Target="../diagrams/quickStyle1.xml"/><Relationship Id="rId11" Type="http://schemas.openxmlformats.org/officeDocument/2006/relationships/image" Target="../media/image115.png"/><Relationship Id="rId5" Type="http://schemas.openxmlformats.org/officeDocument/2006/relationships/diagramLayout" Target="../diagrams/layout1.xml"/><Relationship Id="rId10" Type="http://schemas.openxmlformats.org/officeDocument/2006/relationships/image" Target="../media/image114.png"/><Relationship Id="rId4" Type="http://schemas.openxmlformats.org/officeDocument/2006/relationships/diagramData" Target="../diagrams/data1.xml"/><Relationship Id="rId9"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02.xml"/><Relationship Id="rId1" Type="http://schemas.openxmlformats.org/officeDocument/2006/relationships/tags" Target="../tags/tag50.xml"/><Relationship Id="rId4" Type="http://schemas.openxmlformats.org/officeDocument/2006/relationships/image" Target="../media/image110.png"/></Relationships>
</file>

<file path=ppt/slides/_rels/slide5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notesSlide" Target="../notesSlides/notesSlide51.xml"/><Relationship Id="rId7" Type="http://schemas.openxmlformats.org/officeDocument/2006/relationships/image" Target="../media/image119.svg"/><Relationship Id="rId2" Type="http://schemas.openxmlformats.org/officeDocument/2006/relationships/slideLayout" Target="../slideLayouts/slideLayout85.xml"/><Relationship Id="rId1" Type="http://schemas.openxmlformats.org/officeDocument/2006/relationships/tags" Target="../tags/tag51.xml"/><Relationship Id="rId6" Type="http://schemas.openxmlformats.org/officeDocument/2006/relationships/image" Target="../media/image118.png"/><Relationship Id="rId11" Type="http://schemas.openxmlformats.org/officeDocument/2006/relationships/image" Target="../media/image123.svg"/><Relationship Id="rId5" Type="http://schemas.openxmlformats.org/officeDocument/2006/relationships/image" Target="../media/image117.sv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svg"/></Relationships>
</file>

<file path=ppt/slides/_rels/slide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notesSlide" Target="../notesSlides/notesSlide6.xml"/><Relationship Id="rId7" Type="http://schemas.openxmlformats.org/officeDocument/2006/relationships/image" Target="../media/image64.png"/><Relationship Id="rId2" Type="http://schemas.openxmlformats.org/officeDocument/2006/relationships/slideLayout" Target="../slideLayouts/slideLayout156.xml"/><Relationship Id="rId1" Type="http://schemas.openxmlformats.org/officeDocument/2006/relationships/tags" Target="../tags/tag7.xml"/><Relationship Id="rId6" Type="http://schemas.openxmlformats.org/officeDocument/2006/relationships/chart" Target="../charts/chart2.xml"/><Relationship Id="rId11" Type="http://schemas.openxmlformats.org/officeDocument/2006/relationships/image" Target="../media/image61.svg"/><Relationship Id="rId5" Type="http://schemas.openxmlformats.org/officeDocument/2006/relationships/image" Target="../media/image63.svg"/><Relationship Id="rId10" Type="http://schemas.openxmlformats.org/officeDocument/2006/relationships/image" Target="../media/image60.png"/><Relationship Id="rId4" Type="http://schemas.openxmlformats.org/officeDocument/2006/relationships/image" Target="../media/image62.png"/><Relationship Id="rId9" Type="http://schemas.openxmlformats.org/officeDocument/2006/relationships/chart" Target="../charts/chart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hyperlink" Target="https://www.nextengineers.org/engineering-pathways-united-states" TargetMode="External"/><Relationship Id="rId2" Type="http://schemas.openxmlformats.org/officeDocument/2006/relationships/slideLayout" Target="../slideLayouts/slideLayout51.xml"/><Relationship Id="rId1" Type="http://schemas.openxmlformats.org/officeDocument/2006/relationships/tags" Target="../tags/tag52.xml"/><Relationship Id="rId6" Type="http://schemas.openxmlformats.org/officeDocument/2006/relationships/image" Target="../media/image125.png"/><Relationship Id="rId5" Type="http://schemas.openxmlformats.org/officeDocument/2006/relationships/hyperlink" Target="https://www.nextengineers.org/becoming-engineer" TargetMode="External"/><Relationship Id="rId4" Type="http://schemas.openxmlformats.org/officeDocument/2006/relationships/image" Target="../media/image124.png"/></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51.xml"/><Relationship Id="rId1" Type="http://schemas.openxmlformats.org/officeDocument/2006/relationships/tags" Target="../tags/tag53.xml"/><Relationship Id="rId4" Type="http://schemas.openxmlformats.org/officeDocument/2006/relationships/hyperlink" Target="https://forms.cloud.microsoft/r/N1DSqSBiXx?origin=lprLink" TargetMode="External"/></Relationships>
</file>

<file path=ppt/slides/_rels/slide6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53.xml"/><Relationship Id="rId7" Type="http://schemas.openxmlformats.org/officeDocument/2006/relationships/diagramQuickStyle" Target="../diagrams/quickStyle2.xml"/><Relationship Id="rId2" Type="http://schemas.openxmlformats.org/officeDocument/2006/relationships/slideLayout" Target="../slideLayouts/slideLayout51.xml"/><Relationship Id="rId1" Type="http://schemas.openxmlformats.org/officeDocument/2006/relationships/tags" Target="../tags/tag5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27.jpe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notesSlide" Target="../notesSlides/notesSlide7.xml"/><Relationship Id="rId7" Type="http://schemas.openxmlformats.org/officeDocument/2006/relationships/image" Target="../media/image58.png"/><Relationship Id="rId2" Type="http://schemas.openxmlformats.org/officeDocument/2006/relationships/slideLayout" Target="../slideLayouts/slideLayout156.xml"/><Relationship Id="rId1" Type="http://schemas.openxmlformats.org/officeDocument/2006/relationships/tags" Target="../tags/tag8.xml"/><Relationship Id="rId6" Type="http://schemas.openxmlformats.org/officeDocument/2006/relationships/chart" Target="../charts/chart4.xml"/><Relationship Id="rId5" Type="http://schemas.openxmlformats.org/officeDocument/2006/relationships/image" Target="../media/image63.svg"/><Relationship Id="rId10" Type="http://schemas.openxmlformats.org/officeDocument/2006/relationships/image" Target="../media/image67.svg"/><Relationship Id="rId4" Type="http://schemas.openxmlformats.org/officeDocument/2006/relationships/image" Target="../media/image62.png"/><Relationship Id="rId9" Type="http://schemas.openxmlformats.org/officeDocument/2006/relationships/image" Target="../media/image66.png"/></Relationships>
</file>

<file path=ppt/slides/_rels/slide8.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notesSlide" Target="../notesSlides/notesSlide8.xml"/><Relationship Id="rId7" Type="http://schemas.openxmlformats.org/officeDocument/2006/relationships/image" Target="../media/image67.svg"/><Relationship Id="rId2" Type="http://schemas.openxmlformats.org/officeDocument/2006/relationships/slideLayout" Target="../slideLayouts/slideLayout156.xml"/><Relationship Id="rId1" Type="http://schemas.openxmlformats.org/officeDocument/2006/relationships/tags" Target="../tags/tag9.xml"/><Relationship Id="rId6" Type="http://schemas.openxmlformats.org/officeDocument/2006/relationships/image" Target="../media/image66.png"/><Relationship Id="rId5" Type="http://schemas.openxmlformats.org/officeDocument/2006/relationships/image" Target="../media/image59.sv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notesSlide" Target="../notesSlides/notesSlide9.xml"/><Relationship Id="rId7" Type="http://schemas.openxmlformats.org/officeDocument/2006/relationships/image" Target="../media/image69.svg"/><Relationship Id="rId12" Type="http://schemas.openxmlformats.org/officeDocument/2006/relationships/image" Target="../media/image67.svg"/><Relationship Id="rId2" Type="http://schemas.openxmlformats.org/officeDocument/2006/relationships/slideLayout" Target="../slideLayouts/slideLayout156.xml"/><Relationship Id="rId1" Type="http://schemas.openxmlformats.org/officeDocument/2006/relationships/tags" Target="../tags/tag10.xml"/><Relationship Id="rId6" Type="http://schemas.openxmlformats.org/officeDocument/2006/relationships/image" Target="../media/image68.png"/><Relationship Id="rId11" Type="http://schemas.openxmlformats.org/officeDocument/2006/relationships/image" Target="../media/image66.png"/><Relationship Id="rId5" Type="http://schemas.openxmlformats.org/officeDocument/2006/relationships/image" Target="../media/image63.svg"/><Relationship Id="rId10" Type="http://schemas.openxmlformats.org/officeDocument/2006/relationships/image" Target="../media/image59.svg"/><Relationship Id="rId4" Type="http://schemas.openxmlformats.org/officeDocument/2006/relationships/image" Target="../media/image62.pn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ED3EB4-C6B3-05F1-649B-2520A5C6D0F9}"/>
              </a:ext>
            </a:extLst>
          </p:cNvPr>
          <p:cNvSpPr>
            <a:spLocks noGrp="1"/>
          </p:cNvSpPr>
          <p:nvPr>
            <p:ph type="dt" sz="half" idx="2"/>
          </p:nvPr>
        </p:nvSpPr>
        <p:spPr/>
        <p:txBody>
          <a:bodyPr/>
          <a:lstStyle/>
          <a:p>
            <a:r>
              <a:rPr lang="en-GB"/>
              <a:t>Tuesday September 16, 2025</a:t>
            </a:r>
          </a:p>
        </p:txBody>
      </p:sp>
      <p:sp>
        <p:nvSpPr>
          <p:cNvPr id="3" name="Title 2">
            <a:extLst>
              <a:ext uri="{FF2B5EF4-FFF2-40B4-BE49-F238E27FC236}">
                <a16:creationId xmlns:a16="http://schemas.microsoft.com/office/drawing/2014/main" id="{94CB3111-064C-8984-AE3C-2E8D12A38653}"/>
              </a:ext>
            </a:extLst>
          </p:cNvPr>
          <p:cNvSpPr>
            <a:spLocks noGrp="1"/>
          </p:cNvSpPr>
          <p:nvPr>
            <p:ph type="ctrTitle"/>
          </p:nvPr>
        </p:nvSpPr>
        <p:spPr>
          <a:xfrm>
            <a:off x="685800" y="2331720"/>
            <a:ext cx="5614639" cy="2686539"/>
          </a:xfrm>
        </p:spPr>
        <p:txBody>
          <a:bodyPr/>
          <a:lstStyle/>
          <a:p>
            <a:r>
              <a:rPr lang="en-US" sz="3400"/>
              <a:t>2025 Next Engineers Partners' Workshop: </a:t>
            </a:r>
            <a:br>
              <a:rPr lang="en-US" sz="3400"/>
            </a:br>
            <a:r>
              <a:rPr lang="en-US" sz="3400"/>
              <a:t>Building a Better Project</a:t>
            </a:r>
            <a:br>
              <a:rPr lang="en-US" sz="3400"/>
            </a:br>
            <a:r>
              <a:rPr lang="en-US" sz="3400" b="1"/>
              <a:t>Selected slides</a:t>
            </a:r>
          </a:p>
        </p:txBody>
      </p:sp>
      <p:sp>
        <p:nvSpPr>
          <p:cNvPr id="8" name="Text Placeholder 7">
            <a:extLst>
              <a:ext uri="{FF2B5EF4-FFF2-40B4-BE49-F238E27FC236}">
                <a16:creationId xmlns:a16="http://schemas.microsoft.com/office/drawing/2014/main" id="{D917AB36-D1DB-AED5-CD68-63FB042F9146}"/>
              </a:ext>
            </a:extLst>
          </p:cNvPr>
          <p:cNvSpPr>
            <a:spLocks noGrp="1"/>
          </p:cNvSpPr>
          <p:nvPr>
            <p:ph type="body" sz="quarter" idx="14"/>
          </p:nvPr>
        </p:nvSpPr>
        <p:spPr/>
        <p:txBody>
          <a:bodyPr/>
          <a:lstStyle/>
          <a:p>
            <a:endParaRPr lang="en-US"/>
          </a:p>
        </p:txBody>
      </p:sp>
    </p:spTree>
    <p:custDataLst>
      <p:tags r:id="rId1"/>
    </p:custDataLst>
    <p:extLst>
      <p:ext uri="{BB962C8B-B14F-4D97-AF65-F5344CB8AC3E}">
        <p14:creationId xmlns:p14="http://schemas.microsoft.com/office/powerpoint/2010/main" val="2790568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960BD-C89A-49EF-B301-7F8620A1C5A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B8772B-B329-9FDA-78F1-F96B75EB3F86}"/>
              </a:ext>
            </a:extLst>
          </p:cNvPr>
          <p:cNvSpPr>
            <a:spLocks noGrp="1"/>
          </p:cNvSpPr>
          <p:nvPr>
            <p:ph type="sldNum" sz="quarter" idx="4"/>
          </p:nvPr>
        </p:nvSpPr>
        <p:spPr/>
        <p:txBody>
          <a:bodyPr/>
          <a:lstStyle/>
          <a:p>
            <a:fld id="{14719505-AD43-774F-936C-A3AE71DD4EEA}" type="slidenum">
              <a:rPr lang="en-GB" smtClean="0"/>
              <a:pPr/>
              <a:t>10</a:t>
            </a:fld>
            <a:endParaRPr lang="en-GB"/>
          </a:p>
        </p:txBody>
      </p:sp>
      <p:sp>
        <p:nvSpPr>
          <p:cNvPr id="10" name="TextBox 9">
            <a:extLst>
              <a:ext uri="{FF2B5EF4-FFF2-40B4-BE49-F238E27FC236}">
                <a16:creationId xmlns:a16="http://schemas.microsoft.com/office/drawing/2014/main" id="{EFD513F2-DC30-AFD1-6C77-8A472D83B92E}"/>
              </a:ext>
            </a:extLst>
          </p:cNvPr>
          <p:cNvSpPr txBox="1"/>
          <p:nvPr/>
        </p:nvSpPr>
        <p:spPr>
          <a:xfrm>
            <a:off x="414923" y="3686977"/>
            <a:ext cx="2636932" cy="3152331"/>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t>
            </a:r>
            <a:r>
              <a:rPr lang="en-US" sz="2000" b="1">
                <a:solidFill>
                  <a:schemeClr val="tx2"/>
                </a:solidFill>
                <a:latin typeface="Ink Free" panose="03080402000500000000" pitchFamily="66" charset="0"/>
              </a:rPr>
              <a:t>Revised Academy survey for Cohort 4 provides better starting measure of engineering awareness.</a:t>
            </a:r>
          </a:p>
          <a:p>
            <a:pPr>
              <a:spcBef>
                <a:spcPts val="1200"/>
              </a:spcBef>
            </a:pPr>
            <a:endParaRPr lang="en-US" sz="2000" b="1">
              <a:solidFill>
                <a:schemeClr val="tx2"/>
              </a:solidFill>
              <a:latin typeface="Ink Free" panose="03080402000500000000" pitchFamily="66" charset="0"/>
            </a:endParaRPr>
          </a:p>
        </p:txBody>
      </p:sp>
      <p:pic>
        <p:nvPicPr>
          <p:cNvPr id="14" name="Graphic 13" descr="Lights On with solid fill">
            <a:extLst>
              <a:ext uri="{FF2B5EF4-FFF2-40B4-BE49-F238E27FC236}">
                <a16:creationId xmlns:a16="http://schemas.microsoft.com/office/drawing/2014/main" id="{B54B10EC-82A1-E9B0-01B0-E1B08EEEDC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566" y="3534230"/>
            <a:ext cx="422613" cy="422613"/>
          </a:xfrm>
          <a:prstGeom prst="rect">
            <a:avLst/>
          </a:prstGeom>
        </p:spPr>
      </p:pic>
      <p:sp>
        <p:nvSpPr>
          <p:cNvPr id="16" name="Title 10">
            <a:extLst>
              <a:ext uri="{FF2B5EF4-FFF2-40B4-BE49-F238E27FC236}">
                <a16:creationId xmlns:a16="http://schemas.microsoft.com/office/drawing/2014/main" id="{35A9222A-56A4-06F6-F9BC-3209CF35EADF}"/>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1"/>
                </a:solidFill>
              </a:rPr>
              <a:t>engineering</a:t>
            </a:r>
            <a:r>
              <a:rPr lang="en-US" i="1"/>
              <a:t> </a:t>
            </a:r>
            <a:r>
              <a:rPr lang="en-US" b="1" i="1">
                <a:solidFill>
                  <a:schemeClr val="accent1"/>
                </a:solidFill>
              </a:rPr>
              <a:t>awareness</a:t>
            </a:r>
            <a:r>
              <a:rPr lang="en-US" i="1"/>
              <a:t>?</a:t>
            </a:r>
            <a:br>
              <a:rPr lang="en-US" sz="4400" i="1"/>
            </a:br>
            <a:endParaRPr lang="en-US"/>
          </a:p>
        </p:txBody>
      </p:sp>
      <p:sp>
        <p:nvSpPr>
          <p:cNvPr id="17" name="TextBox 16">
            <a:extLst>
              <a:ext uri="{FF2B5EF4-FFF2-40B4-BE49-F238E27FC236}">
                <a16:creationId xmlns:a16="http://schemas.microsoft.com/office/drawing/2014/main" id="{B1ADD7E8-A955-EC10-6AD0-25252067FA40}"/>
              </a:ext>
            </a:extLst>
          </p:cNvPr>
          <p:cNvSpPr txBox="1"/>
          <p:nvPr/>
        </p:nvSpPr>
        <p:spPr>
          <a:xfrm>
            <a:off x="2790950" y="2870369"/>
            <a:ext cx="377578" cy="369332"/>
          </a:xfrm>
          <a:prstGeom prst="rect">
            <a:avLst/>
          </a:prstGeom>
          <a:solidFill>
            <a:schemeClr val="bg1"/>
          </a:solidFill>
        </p:spPr>
        <p:txBody>
          <a:bodyPr wrap="square">
            <a:spAutoFit/>
          </a:bodyPr>
          <a:lstStyle/>
          <a:p>
            <a:endParaRPr lang="en-US">
              <a:solidFill>
                <a:schemeClr val="tx1">
                  <a:lumMod val="75000"/>
                  <a:lumOff val="25000"/>
                </a:schemeClr>
              </a:solidFill>
              <a:latin typeface="+mj-lt"/>
            </a:endParaRPr>
          </a:p>
        </p:txBody>
      </p:sp>
      <p:pic>
        <p:nvPicPr>
          <p:cNvPr id="7" name="Picture 6">
            <a:extLst>
              <a:ext uri="{FF2B5EF4-FFF2-40B4-BE49-F238E27FC236}">
                <a16:creationId xmlns:a16="http://schemas.microsoft.com/office/drawing/2014/main" id="{41942CE2-6F03-9775-F7FF-D156C7225B37}"/>
              </a:ext>
            </a:extLst>
          </p:cNvPr>
          <p:cNvPicPr>
            <a:picLocks noChangeAspect="1"/>
          </p:cNvPicPr>
          <p:nvPr/>
        </p:nvPicPr>
        <p:blipFill>
          <a:blip r:embed="rId6" cstate="screen">
            <a:duotone>
              <a:schemeClr val="accent1">
                <a:shade val="45000"/>
                <a:satMod val="135000"/>
              </a:schemeClr>
              <a:prstClr val="white"/>
            </a:duotone>
            <a:alphaModFix amt="20000"/>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b="-1184"/>
          <a:stretch>
            <a:fillRect/>
          </a:stretch>
        </p:blipFill>
        <p:spPr>
          <a:xfrm>
            <a:off x="5719617" y="1212542"/>
            <a:ext cx="752767" cy="1434431"/>
          </a:xfrm>
          <a:prstGeom prst="rect">
            <a:avLst/>
          </a:prstGeom>
        </p:spPr>
      </p:pic>
      <p:sp>
        <p:nvSpPr>
          <p:cNvPr id="13" name="TextBox 12">
            <a:extLst>
              <a:ext uri="{FF2B5EF4-FFF2-40B4-BE49-F238E27FC236}">
                <a16:creationId xmlns:a16="http://schemas.microsoft.com/office/drawing/2014/main" id="{D5F16FB2-FE12-C0E9-9E4B-BFCDDC529B0B}"/>
              </a:ext>
            </a:extLst>
          </p:cNvPr>
          <p:cNvSpPr txBox="1"/>
          <p:nvPr/>
        </p:nvSpPr>
        <p:spPr>
          <a:xfrm>
            <a:off x="4963927" y="2597745"/>
            <a:ext cx="2270657" cy="923330"/>
          </a:xfrm>
          <a:prstGeom prst="rect">
            <a:avLst/>
          </a:prstGeom>
          <a:noFill/>
        </p:spPr>
        <p:txBody>
          <a:bodyPr wrap="square">
            <a:spAutoFit/>
          </a:bodyPr>
          <a:lstStyle/>
          <a:p>
            <a:pPr algn="ctr"/>
            <a:r>
              <a:rPr lang="en-US">
                <a:solidFill>
                  <a:schemeClr val="bg1">
                    <a:lumMod val="85000"/>
                  </a:schemeClr>
                </a:solidFill>
              </a:rPr>
              <a:t>Did students learn about the role and work of engineers</a:t>
            </a:r>
            <a:r>
              <a:rPr lang="en-US">
                <a:solidFill>
                  <a:schemeClr val="tx1">
                    <a:lumMod val="75000"/>
                    <a:lumOff val="25000"/>
                  </a:schemeClr>
                </a:solidFill>
              </a:rPr>
              <a:t>?</a:t>
            </a:r>
          </a:p>
        </p:txBody>
      </p:sp>
      <p:grpSp>
        <p:nvGrpSpPr>
          <p:cNvPr id="5" name="Group 4">
            <a:extLst>
              <a:ext uri="{FF2B5EF4-FFF2-40B4-BE49-F238E27FC236}">
                <a16:creationId xmlns:a16="http://schemas.microsoft.com/office/drawing/2014/main" id="{C161524F-AECC-E10A-133A-6C8BBD301B75}"/>
              </a:ext>
            </a:extLst>
          </p:cNvPr>
          <p:cNvGrpSpPr/>
          <p:nvPr/>
        </p:nvGrpSpPr>
        <p:grpSpPr>
          <a:xfrm>
            <a:off x="6802919" y="3130352"/>
            <a:ext cx="467503" cy="375243"/>
            <a:chOff x="2701025" y="2877906"/>
            <a:chExt cx="467503" cy="375243"/>
          </a:xfrm>
        </p:grpSpPr>
        <p:sp>
          <p:nvSpPr>
            <p:cNvPr id="8" name="TextBox 7">
              <a:extLst>
                <a:ext uri="{FF2B5EF4-FFF2-40B4-BE49-F238E27FC236}">
                  <a16:creationId xmlns:a16="http://schemas.microsoft.com/office/drawing/2014/main" id="{FDA62855-E3C0-6D61-4C38-369FF58ADE0B}"/>
                </a:ext>
              </a:extLst>
            </p:cNvPr>
            <p:cNvSpPr txBox="1"/>
            <p:nvPr/>
          </p:nvSpPr>
          <p:spPr>
            <a:xfrm>
              <a:off x="2790950" y="2883817"/>
              <a:ext cx="377578" cy="369332"/>
            </a:xfrm>
            <a:prstGeom prst="rect">
              <a:avLst/>
            </a:prstGeom>
            <a:solidFill>
              <a:schemeClr val="bg1"/>
            </a:solidFill>
          </p:spPr>
          <p:txBody>
            <a:bodyPr wrap="square">
              <a:spAutoFit/>
            </a:bodyPr>
            <a:lstStyle/>
            <a:p>
              <a:endParaRPr lang="en-US">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04AB7BE7-F5D2-CF01-DA04-8944D7EF9BB5}"/>
                </a:ext>
              </a:extLst>
            </p:cNvPr>
            <p:cNvSpPr txBox="1"/>
            <p:nvPr/>
          </p:nvSpPr>
          <p:spPr>
            <a:xfrm>
              <a:off x="2701025" y="2877906"/>
              <a:ext cx="377578" cy="369332"/>
            </a:xfrm>
            <a:prstGeom prst="rect">
              <a:avLst/>
            </a:prstGeom>
            <a:noFill/>
          </p:spPr>
          <p:txBody>
            <a:bodyPr wrap="square">
              <a:spAutoFit/>
            </a:bodyPr>
            <a:lstStyle/>
            <a:p>
              <a:r>
                <a:rPr lang="en-US">
                  <a:solidFill>
                    <a:schemeClr val="bg1">
                      <a:lumMod val="85000"/>
                    </a:schemeClr>
                  </a:solidFill>
                  <a:latin typeface="+mj-lt"/>
                </a:rPr>
                <a:t>,</a:t>
              </a:r>
            </a:p>
          </p:txBody>
        </p:sp>
      </p:grpSp>
      <p:sp>
        <p:nvSpPr>
          <p:cNvPr id="11" name="TextBox 10">
            <a:extLst>
              <a:ext uri="{FF2B5EF4-FFF2-40B4-BE49-F238E27FC236}">
                <a16:creationId xmlns:a16="http://schemas.microsoft.com/office/drawing/2014/main" id="{702A3730-5DD9-BFEC-4EB2-F68C7E0D2C4E}"/>
              </a:ext>
            </a:extLst>
          </p:cNvPr>
          <p:cNvSpPr txBox="1"/>
          <p:nvPr/>
        </p:nvSpPr>
        <p:spPr>
          <a:xfrm>
            <a:off x="9384905" y="972661"/>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Academy</a:t>
            </a:r>
          </a:p>
        </p:txBody>
      </p:sp>
      <p:sp>
        <p:nvSpPr>
          <p:cNvPr id="19" name="TextBox 18">
            <a:extLst>
              <a:ext uri="{FF2B5EF4-FFF2-40B4-BE49-F238E27FC236}">
                <a16:creationId xmlns:a16="http://schemas.microsoft.com/office/drawing/2014/main" id="{F26860F1-164D-C4E9-C623-745847080223}"/>
              </a:ext>
            </a:extLst>
          </p:cNvPr>
          <p:cNvSpPr txBox="1"/>
          <p:nvPr/>
        </p:nvSpPr>
        <p:spPr>
          <a:xfrm>
            <a:off x="9133169" y="2597745"/>
            <a:ext cx="2270657" cy="2031325"/>
          </a:xfrm>
          <a:prstGeom prst="rect">
            <a:avLst/>
          </a:prstGeom>
          <a:noFill/>
        </p:spPr>
        <p:txBody>
          <a:bodyPr wrap="square">
            <a:spAutoFit/>
          </a:bodyPr>
          <a:lstStyle/>
          <a:p>
            <a:pPr algn="ctr"/>
            <a:r>
              <a:rPr lang="en-US">
                <a:solidFill>
                  <a:schemeClr val="tx1">
                    <a:lumMod val="75000"/>
                    <a:lumOff val="25000"/>
                  </a:schemeClr>
                </a:solidFill>
              </a:rPr>
              <a:t>Did students learn about </a:t>
            </a:r>
            <a:r>
              <a:rPr lang="en-US">
                <a:solidFill>
                  <a:schemeClr val="bg1"/>
                </a:solidFill>
              </a:rPr>
              <a:t>the role and work of engineers, engineering processes and skills, and different engineering professions?</a:t>
            </a:r>
          </a:p>
        </p:txBody>
      </p:sp>
      <p:sp>
        <p:nvSpPr>
          <p:cNvPr id="21" name="TextBox 20">
            <a:extLst>
              <a:ext uri="{FF2B5EF4-FFF2-40B4-BE49-F238E27FC236}">
                <a16:creationId xmlns:a16="http://schemas.microsoft.com/office/drawing/2014/main" id="{A2DFFB69-F125-1154-2152-A38B6FE7FD85}"/>
              </a:ext>
            </a:extLst>
          </p:cNvPr>
          <p:cNvSpPr txBox="1"/>
          <p:nvPr/>
        </p:nvSpPr>
        <p:spPr>
          <a:xfrm>
            <a:off x="9133169" y="2885987"/>
            <a:ext cx="2270657" cy="1754326"/>
          </a:xfrm>
          <a:prstGeom prst="rect">
            <a:avLst/>
          </a:prstGeom>
          <a:noFill/>
        </p:spPr>
        <p:txBody>
          <a:bodyPr wrap="square">
            <a:spAutoFit/>
          </a:bodyPr>
          <a:lstStyle/>
          <a:p>
            <a:pPr algn="ctr"/>
            <a:r>
              <a:rPr lang="en-US" b="1">
                <a:solidFill>
                  <a:schemeClr val="bg1"/>
                </a:solidFill>
                <a:latin typeface="Ink Free" panose="03080402000500000000" pitchFamily="66" charset="0"/>
              </a:rPr>
              <a:t>          </a:t>
            </a:r>
            <a:r>
              <a:rPr lang="en-US">
                <a:solidFill>
                  <a:schemeClr val="accent5"/>
                </a:solidFill>
                <a:latin typeface="Ink Free" panose="03080402000500000000" pitchFamily="66" charset="0"/>
              </a:rPr>
              <a:t>engineering education and career pathways (entry points, resources, navigation strategies)?</a:t>
            </a:r>
          </a:p>
        </p:txBody>
      </p:sp>
      <p:sp>
        <p:nvSpPr>
          <p:cNvPr id="15" name="TextBox 14">
            <a:extLst>
              <a:ext uri="{FF2B5EF4-FFF2-40B4-BE49-F238E27FC236}">
                <a16:creationId xmlns:a16="http://schemas.microsoft.com/office/drawing/2014/main" id="{B7C0599A-3963-D042-0861-BB2078B7289D}"/>
              </a:ext>
            </a:extLst>
          </p:cNvPr>
          <p:cNvSpPr txBox="1"/>
          <p:nvPr/>
        </p:nvSpPr>
        <p:spPr>
          <a:xfrm>
            <a:off x="5208799" y="4599215"/>
            <a:ext cx="4062948" cy="3152331"/>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t>
            </a:r>
            <a:r>
              <a:rPr lang="en-US" sz="2000" b="1">
                <a:solidFill>
                  <a:schemeClr val="tx2"/>
                </a:solidFill>
                <a:latin typeface="Ink Free" panose="03080402000500000000" pitchFamily="66" charset="0"/>
              </a:rPr>
              <a:t>Academy students enter with awareness of what engineering is but not of engineering career pathways.</a:t>
            </a:r>
          </a:p>
        </p:txBody>
      </p:sp>
      <p:graphicFrame>
        <p:nvGraphicFramePr>
          <p:cNvPr id="22" name="Chart 21">
            <a:extLst>
              <a:ext uri="{FF2B5EF4-FFF2-40B4-BE49-F238E27FC236}">
                <a16:creationId xmlns:a16="http://schemas.microsoft.com/office/drawing/2014/main" id="{95009193-ECD6-FA25-D286-09522927EA3D}"/>
              </a:ext>
            </a:extLst>
          </p:cNvPr>
          <p:cNvGraphicFramePr>
            <a:graphicFrameLocks/>
          </p:cNvGraphicFramePr>
          <p:nvPr/>
        </p:nvGraphicFramePr>
        <p:xfrm>
          <a:off x="3453766" y="4029754"/>
          <a:ext cx="4737100" cy="2317750"/>
        </p:xfrm>
        <a:graphic>
          <a:graphicData uri="http://schemas.openxmlformats.org/drawingml/2006/chart">
            <c:chart xmlns:c="http://schemas.openxmlformats.org/drawingml/2006/chart" xmlns:r="http://schemas.openxmlformats.org/officeDocument/2006/relationships" r:id="rId8"/>
          </a:graphicData>
        </a:graphic>
      </p:graphicFrame>
      <p:pic>
        <p:nvPicPr>
          <p:cNvPr id="24" name="Graphic 23" descr="Line arrow: Counter-clockwise curve outline">
            <a:extLst>
              <a:ext uri="{FF2B5EF4-FFF2-40B4-BE49-F238E27FC236}">
                <a16:creationId xmlns:a16="http://schemas.microsoft.com/office/drawing/2014/main" id="{7BFE3043-FF24-8D63-28FD-E5DEAD2497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3192260" flipH="1">
            <a:off x="9098884" y="4544268"/>
            <a:ext cx="914400" cy="914400"/>
          </a:xfrm>
          <a:prstGeom prst="rect">
            <a:avLst/>
          </a:prstGeom>
        </p:spPr>
      </p:pic>
      <p:grpSp>
        <p:nvGrpSpPr>
          <p:cNvPr id="2" name="Group 1">
            <a:extLst>
              <a:ext uri="{FF2B5EF4-FFF2-40B4-BE49-F238E27FC236}">
                <a16:creationId xmlns:a16="http://schemas.microsoft.com/office/drawing/2014/main" id="{01359648-2968-BC02-36CA-8DBF62921739}"/>
              </a:ext>
            </a:extLst>
          </p:cNvPr>
          <p:cNvGrpSpPr/>
          <p:nvPr/>
        </p:nvGrpSpPr>
        <p:grpSpPr>
          <a:xfrm>
            <a:off x="9689836" y="1341606"/>
            <a:ext cx="1098904" cy="1198708"/>
            <a:chOff x="9689836" y="1341606"/>
            <a:chExt cx="1098904" cy="1198708"/>
          </a:xfrm>
        </p:grpSpPr>
        <p:sp>
          <p:nvSpPr>
            <p:cNvPr id="4" name="Rectangle 3">
              <a:extLst>
                <a:ext uri="{FF2B5EF4-FFF2-40B4-BE49-F238E27FC236}">
                  <a16:creationId xmlns:a16="http://schemas.microsoft.com/office/drawing/2014/main" id="{BB13E457-6BD2-45BB-5210-44607E4C53FC}"/>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Deciduous tree outline">
              <a:extLst>
                <a:ext uri="{FF2B5EF4-FFF2-40B4-BE49-F238E27FC236}">
                  <a16:creationId xmlns:a16="http://schemas.microsoft.com/office/drawing/2014/main" id="{A302F27E-9B6A-F1D6-9D42-14F57E4BD6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9689836" y="1341606"/>
              <a:ext cx="1098904" cy="1098904"/>
            </a:xfrm>
            <a:prstGeom prst="rect">
              <a:avLst/>
            </a:prstGeom>
          </p:spPr>
        </p:pic>
      </p:grpSp>
      <p:pic>
        <p:nvPicPr>
          <p:cNvPr id="18" name="Graphic 17" descr="Lights On with solid fill">
            <a:extLst>
              <a:ext uri="{FF2B5EF4-FFF2-40B4-BE49-F238E27FC236}">
                <a16:creationId xmlns:a16="http://schemas.microsoft.com/office/drawing/2014/main" id="{3B8964E1-8177-8793-3B28-4F285969E237}"/>
              </a:ext>
            </a:extLst>
          </p:cNvPr>
          <p:cNvPicPr>
            <a:picLocks noChangeAspect="1"/>
          </p:cNvPicPr>
          <p:nvPr/>
        </p:nvPicPr>
        <p:blipFill>
          <a:blip r:embed="rId4">
            <a:extLst>
              <a:ext uri="{96DAC541-7B7A-43D3-8B79-37D633B846F1}">
                <asvg:svgBlip xmlns:asvg="http://schemas.microsoft.com/office/drawing/2016/SVG/main" r:embed="rId13"/>
              </a:ext>
            </a:extLst>
          </a:blip>
          <a:stretch>
            <a:fillRect/>
          </a:stretch>
        </p:blipFill>
        <p:spPr>
          <a:xfrm>
            <a:off x="5282442" y="4446468"/>
            <a:ext cx="422613" cy="422613"/>
          </a:xfrm>
          <a:prstGeom prst="rect">
            <a:avLst/>
          </a:prstGeom>
        </p:spPr>
      </p:pic>
      <p:graphicFrame>
        <p:nvGraphicFramePr>
          <p:cNvPr id="20" name="Chart 19">
            <a:extLst>
              <a:ext uri="{FF2B5EF4-FFF2-40B4-BE49-F238E27FC236}">
                <a16:creationId xmlns:a16="http://schemas.microsoft.com/office/drawing/2014/main" id="{8D51DDD7-8966-7FDB-5128-5CC8AA28D199}"/>
              </a:ext>
            </a:extLst>
          </p:cNvPr>
          <p:cNvGraphicFramePr>
            <a:graphicFrameLocks/>
          </p:cNvGraphicFramePr>
          <p:nvPr/>
        </p:nvGraphicFramePr>
        <p:xfrm>
          <a:off x="3451550" y="1709828"/>
          <a:ext cx="4723912" cy="2327275"/>
        </p:xfrm>
        <a:graphic>
          <a:graphicData uri="http://schemas.openxmlformats.org/drawingml/2006/chart">
            <c:chart xmlns:c="http://schemas.openxmlformats.org/drawingml/2006/chart" xmlns:r="http://schemas.openxmlformats.org/officeDocument/2006/relationships" r:id="rId14"/>
          </a:graphicData>
        </a:graphic>
      </p:graphicFrame>
      <p:sp>
        <p:nvSpPr>
          <p:cNvPr id="12" name="Rectangle 11">
            <a:extLst>
              <a:ext uri="{FF2B5EF4-FFF2-40B4-BE49-F238E27FC236}">
                <a16:creationId xmlns:a16="http://schemas.microsoft.com/office/drawing/2014/main" id="{37BEDE67-E09F-294D-99F6-04AAEAE2BA95}"/>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9477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Graphic spid="2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F7173-BF86-E52E-8ED3-EC4A9FBA47C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AF1477-E3AF-6856-8317-68F005512C45}"/>
              </a:ext>
            </a:extLst>
          </p:cNvPr>
          <p:cNvSpPr>
            <a:spLocks noGrp="1"/>
          </p:cNvSpPr>
          <p:nvPr>
            <p:ph type="sldNum" sz="quarter" idx="4"/>
          </p:nvPr>
        </p:nvSpPr>
        <p:spPr/>
        <p:txBody>
          <a:bodyPr/>
          <a:lstStyle/>
          <a:p>
            <a:fld id="{14719505-AD43-774F-936C-A3AE71DD4EEA}" type="slidenum">
              <a:rPr lang="en-GB" smtClean="0"/>
              <a:pPr/>
              <a:t>11</a:t>
            </a:fld>
            <a:endParaRPr lang="en-GB"/>
          </a:p>
        </p:txBody>
      </p:sp>
      <p:sp>
        <p:nvSpPr>
          <p:cNvPr id="16" name="Title 10">
            <a:extLst>
              <a:ext uri="{FF2B5EF4-FFF2-40B4-BE49-F238E27FC236}">
                <a16:creationId xmlns:a16="http://schemas.microsoft.com/office/drawing/2014/main" id="{BF30A1C5-8F5E-89D7-6324-AA4E62306285}"/>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1"/>
                </a:solidFill>
              </a:rPr>
              <a:t>engineering</a:t>
            </a:r>
            <a:r>
              <a:rPr lang="en-US" i="1"/>
              <a:t> </a:t>
            </a:r>
            <a:r>
              <a:rPr lang="en-US" b="1" i="1">
                <a:solidFill>
                  <a:schemeClr val="accent1"/>
                </a:solidFill>
              </a:rPr>
              <a:t>awareness</a:t>
            </a:r>
            <a:r>
              <a:rPr lang="en-US" i="1"/>
              <a:t>?</a:t>
            </a:r>
            <a:br>
              <a:rPr lang="en-US" sz="4400" i="1"/>
            </a:br>
            <a:endParaRPr lang="en-US"/>
          </a:p>
        </p:txBody>
      </p:sp>
      <p:sp>
        <p:nvSpPr>
          <p:cNvPr id="2" name="TextBox 1">
            <a:extLst>
              <a:ext uri="{FF2B5EF4-FFF2-40B4-BE49-F238E27FC236}">
                <a16:creationId xmlns:a16="http://schemas.microsoft.com/office/drawing/2014/main" id="{13C7F8CE-42DA-BF8E-E2AA-94C17FA6F3A0}"/>
              </a:ext>
            </a:extLst>
          </p:cNvPr>
          <p:cNvSpPr txBox="1"/>
          <p:nvPr/>
        </p:nvSpPr>
        <p:spPr>
          <a:xfrm>
            <a:off x="4947098" y="3429000"/>
            <a:ext cx="2270657" cy="1200329"/>
          </a:xfrm>
          <a:prstGeom prst="rect">
            <a:avLst/>
          </a:prstGeom>
          <a:noFill/>
        </p:spPr>
        <p:txBody>
          <a:bodyPr wrap="square">
            <a:spAutoFit/>
          </a:bodyPr>
          <a:lstStyle/>
          <a:p>
            <a:pPr algn="ctr"/>
            <a:r>
              <a:rPr lang="en-US">
                <a:solidFill>
                  <a:srgbClr val="FE5000"/>
                </a:solidFill>
                <a:latin typeface="Ink Free" panose="03080402000500000000" pitchFamily="66" charset="0"/>
              </a:rPr>
              <a:t>engineering processes, and engineering pathways?</a:t>
            </a:r>
          </a:p>
        </p:txBody>
      </p:sp>
      <p:sp>
        <p:nvSpPr>
          <p:cNvPr id="6" name="TextBox 5">
            <a:extLst>
              <a:ext uri="{FF2B5EF4-FFF2-40B4-BE49-F238E27FC236}">
                <a16:creationId xmlns:a16="http://schemas.microsoft.com/office/drawing/2014/main" id="{D212BC9F-43C4-615E-0625-63483B41CC84}"/>
              </a:ext>
            </a:extLst>
          </p:cNvPr>
          <p:cNvSpPr txBox="1"/>
          <p:nvPr/>
        </p:nvSpPr>
        <p:spPr>
          <a:xfrm>
            <a:off x="845204" y="3176554"/>
            <a:ext cx="2270657" cy="1200329"/>
          </a:xfrm>
          <a:prstGeom prst="rect">
            <a:avLst/>
          </a:prstGeom>
          <a:noFill/>
        </p:spPr>
        <p:txBody>
          <a:bodyPr wrap="square">
            <a:spAutoFit/>
          </a:bodyPr>
          <a:lstStyle/>
          <a:p>
            <a:pPr algn="ctr"/>
            <a:r>
              <a:rPr lang="en-US">
                <a:solidFill>
                  <a:srgbClr val="FE5000"/>
                </a:solidFill>
                <a:latin typeface="Ink Free" panose="03080402000500000000" pitchFamily="66" charset="0"/>
              </a:rPr>
              <a:t>the work of engineers, and engineering career pathways? </a:t>
            </a:r>
          </a:p>
        </p:txBody>
      </p:sp>
      <p:sp>
        <p:nvSpPr>
          <p:cNvPr id="17" name="TextBox 16">
            <a:extLst>
              <a:ext uri="{FF2B5EF4-FFF2-40B4-BE49-F238E27FC236}">
                <a16:creationId xmlns:a16="http://schemas.microsoft.com/office/drawing/2014/main" id="{84F8024A-A02F-4192-7D4D-5DEE8DC9623E}"/>
              </a:ext>
            </a:extLst>
          </p:cNvPr>
          <p:cNvSpPr txBox="1"/>
          <p:nvPr/>
        </p:nvSpPr>
        <p:spPr>
          <a:xfrm>
            <a:off x="2790950" y="2870369"/>
            <a:ext cx="377578" cy="369332"/>
          </a:xfrm>
          <a:prstGeom prst="rect">
            <a:avLst/>
          </a:prstGeom>
          <a:solidFill>
            <a:schemeClr val="bg1"/>
          </a:solidFill>
        </p:spPr>
        <p:txBody>
          <a:bodyPr wrap="square">
            <a:spAutoFit/>
          </a:bodyPr>
          <a:lstStyle/>
          <a:p>
            <a:endParaRPr lang="en-US">
              <a:solidFill>
                <a:schemeClr val="tx1">
                  <a:lumMod val="75000"/>
                  <a:lumOff val="25000"/>
                </a:schemeClr>
              </a:solidFill>
              <a:latin typeface="+mj-lt"/>
            </a:endParaRPr>
          </a:p>
        </p:txBody>
      </p:sp>
      <p:sp>
        <p:nvSpPr>
          <p:cNvPr id="18" name="TextBox 17">
            <a:extLst>
              <a:ext uri="{FF2B5EF4-FFF2-40B4-BE49-F238E27FC236}">
                <a16:creationId xmlns:a16="http://schemas.microsoft.com/office/drawing/2014/main" id="{7F2A2C1A-6816-85D8-389E-E195C2ECAE6A}"/>
              </a:ext>
            </a:extLst>
          </p:cNvPr>
          <p:cNvSpPr txBox="1"/>
          <p:nvPr/>
        </p:nvSpPr>
        <p:spPr>
          <a:xfrm>
            <a:off x="2701025" y="2877906"/>
            <a:ext cx="377578" cy="369332"/>
          </a:xfrm>
          <a:prstGeom prst="rect">
            <a:avLst/>
          </a:prstGeom>
          <a:noFill/>
        </p:spPr>
        <p:txBody>
          <a:bodyPr wrap="square">
            <a:spAutoFit/>
          </a:bodyPr>
          <a:lstStyle/>
          <a:p>
            <a:r>
              <a:rPr lang="en-US">
                <a:solidFill>
                  <a:schemeClr val="accent1">
                    <a:lumMod val="75000"/>
                  </a:schemeClr>
                </a:solidFill>
                <a:latin typeface="+mj-lt"/>
              </a:rPr>
              <a:t>,</a:t>
            </a:r>
          </a:p>
        </p:txBody>
      </p:sp>
      <p:grpSp>
        <p:nvGrpSpPr>
          <p:cNvPr id="5" name="Group 4">
            <a:extLst>
              <a:ext uri="{FF2B5EF4-FFF2-40B4-BE49-F238E27FC236}">
                <a16:creationId xmlns:a16="http://schemas.microsoft.com/office/drawing/2014/main" id="{9DF6CF36-6F63-ACF0-E160-836CCEEC536E}"/>
              </a:ext>
            </a:extLst>
          </p:cNvPr>
          <p:cNvGrpSpPr/>
          <p:nvPr/>
        </p:nvGrpSpPr>
        <p:grpSpPr>
          <a:xfrm>
            <a:off x="6802919" y="3130352"/>
            <a:ext cx="467503" cy="375243"/>
            <a:chOff x="2701025" y="2877906"/>
            <a:chExt cx="467503" cy="375243"/>
          </a:xfrm>
        </p:grpSpPr>
        <p:sp>
          <p:nvSpPr>
            <p:cNvPr id="8" name="TextBox 7">
              <a:extLst>
                <a:ext uri="{FF2B5EF4-FFF2-40B4-BE49-F238E27FC236}">
                  <a16:creationId xmlns:a16="http://schemas.microsoft.com/office/drawing/2014/main" id="{AF370C7D-95A9-9096-E434-5858E20434F3}"/>
                </a:ext>
              </a:extLst>
            </p:cNvPr>
            <p:cNvSpPr txBox="1"/>
            <p:nvPr/>
          </p:nvSpPr>
          <p:spPr>
            <a:xfrm>
              <a:off x="2790950" y="2883817"/>
              <a:ext cx="377578" cy="369332"/>
            </a:xfrm>
            <a:prstGeom prst="rect">
              <a:avLst/>
            </a:prstGeom>
            <a:solidFill>
              <a:schemeClr val="bg1"/>
            </a:solidFill>
          </p:spPr>
          <p:txBody>
            <a:bodyPr wrap="square">
              <a:spAutoFit/>
            </a:bodyPr>
            <a:lstStyle/>
            <a:p>
              <a:endParaRPr lang="en-US">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63EC25EF-B022-4F13-A62D-E80499A7A444}"/>
                </a:ext>
              </a:extLst>
            </p:cNvPr>
            <p:cNvSpPr txBox="1"/>
            <p:nvPr/>
          </p:nvSpPr>
          <p:spPr>
            <a:xfrm>
              <a:off x="2701025" y="2877906"/>
              <a:ext cx="377578" cy="369332"/>
            </a:xfrm>
            <a:prstGeom prst="rect">
              <a:avLst/>
            </a:prstGeom>
            <a:noFill/>
          </p:spPr>
          <p:txBody>
            <a:bodyPr wrap="square">
              <a:spAutoFit/>
            </a:bodyPr>
            <a:lstStyle/>
            <a:p>
              <a:r>
                <a:rPr lang="en-US">
                  <a:solidFill>
                    <a:schemeClr val="accent1">
                      <a:lumMod val="75000"/>
                    </a:schemeClr>
                  </a:solidFill>
                  <a:latin typeface="+mj-lt"/>
                </a:rPr>
                <a:t>,</a:t>
              </a:r>
            </a:p>
          </p:txBody>
        </p:sp>
      </p:grpSp>
      <p:sp>
        <p:nvSpPr>
          <p:cNvPr id="19" name="TextBox 18">
            <a:extLst>
              <a:ext uri="{FF2B5EF4-FFF2-40B4-BE49-F238E27FC236}">
                <a16:creationId xmlns:a16="http://schemas.microsoft.com/office/drawing/2014/main" id="{33E289F9-8162-05F3-75E8-3FE56AD684FE}"/>
              </a:ext>
            </a:extLst>
          </p:cNvPr>
          <p:cNvSpPr txBox="1"/>
          <p:nvPr/>
        </p:nvSpPr>
        <p:spPr>
          <a:xfrm>
            <a:off x="9133169" y="2597745"/>
            <a:ext cx="2270657" cy="2031325"/>
          </a:xfrm>
          <a:prstGeom prst="rect">
            <a:avLst/>
          </a:prstGeom>
          <a:noFill/>
        </p:spPr>
        <p:txBody>
          <a:bodyPr wrap="square">
            <a:spAutoFit/>
          </a:bodyPr>
          <a:lstStyle/>
          <a:p>
            <a:pPr algn="ctr"/>
            <a:r>
              <a:rPr lang="en-US">
                <a:solidFill>
                  <a:schemeClr val="tx1">
                    <a:lumMod val="75000"/>
                    <a:lumOff val="25000"/>
                  </a:schemeClr>
                </a:solidFill>
              </a:rPr>
              <a:t>Did students learn about </a:t>
            </a:r>
            <a:r>
              <a:rPr lang="en-US">
                <a:solidFill>
                  <a:schemeClr val="bg1"/>
                </a:solidFill>
              </a:rPr>
              <a:t>the role and work of engineers, engineering processes and skills, and different engineering professions?</a:t>
            </a:r>
          </a:p>
        </p:txBody>
      </p:sp>
      <p:sp>
        <p:nvSpPr>
          <p:cNvPr id="21" name="TextBox 20">
            <a:extLst>
              <a:ext uri="{FF2B5EF4-FFF2-40B4-BE49-F238E27FC236}">
                <a16:creationId xmlns:a16="http://schemas.microsoft.com/office/drawing/2014/main" id="{856D23A3-0F90-7C9D-8F33-E3D856DDC74C}"/>
              </a:ext>
            </a:extLst>
          </p:cNvPr>
          <p:cNvSpPr txBox="1"/>
          <p:nvPr/>
        </p:nvSpPr>
        <p:spPr>
          <a:xfrm>
            <a:off x="9133169" y="2885987"/>
            <a:ext cx="2270657" cy="1754326"/>
          </a:xfrm>
          <a:prstGeom prst="rect">
            <a:avLst/>
          </a:prstGeom>
          <a:noFill/>
        </p:spPr>
        <p:txBody>
          <a:bodyPr wrap="square">
            <a:spAutoFit/>
          </a:bodyPr>
          <a:lstStyle/>
          <a:p>
            <a:pPr algn="ctr"/>
            <a:r>
              <a:rPr lang="en-US" b="1">
                <a:solidFill>
                  <a:schemeClr val="bg1"/>
                </a:solidFill>
                <a:latin typeface="Ink Free" panose="03080402000500000000" pitchFamily="66" charset="0"/>
              </a:rPr>
              <a:t>          </a:t>
            </a:r>
            <a:r>
              <a:rPr lang="en-US">
                <a:solidFill>
                  <a:schemeClr val="accent5"/>
                </a:solidFill>
                <a:latin typeface="Ink Free" panose="03080402000500000000" pitchFamily="66" charset="0"/>
              </a:rPr>
              <a:t>engineering education and career pathways (entry points, resources, navigation strategies)?</a:t>
            </a:r>
          </a:p>
        </p:txBody>
      </p:sp>
      <p:cxnSp>
        <p:nvCxnSpPr>
          <p:cNvPr id="10" name="Straight Connector 9">
            <a:extLst>
              <a:ext uri="{FF2B5EF4-FFF2-40B4-BE49-F238E27FC236}">
                <a16:creationId xmlns:a16="http://schemas.microsoft.com/office/drawing/2014/main" id="{1A4C4003-82A3-B4D6-15A6-B6AB51C35AD2}"/>
              </a:ext>
            </a:extLst>
          </p:cNvPr>
          <p:cNvCxnSpPr>
            <a:cxnSpLocks/>
          </p:cNvCxnSpPr>
          <p:nvPr/>
        </p:nvCxnSpPr>
        <p:spPr>
          <a:xfrm>
            <a:off x="2242172" y="2143613"/>
            <a:ext cx="8039356" cy="0"/>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D35B43D-43BF-7960-5FBA-9F9FE45DD4AB}"/>
              </a:ext>
            </a:extLst>
          </p:cNvPr>
          <p:cNvGrpSpPr/>
          <p:nvPr/>
        </p:nvGrpSpPr>
        <p:grpSpPr>
          <a:xfrm>
            <a:off x="5680420" y="1514158"/>
            <a:ext cx="890283" cy="1328860"/>
            <a:chOff x="5680420" y="1514158"/>
            <a:chExt cx="890283" cy="1328860"/>
          </a:xfrm>
        </p:grpSpPr>
        <p:sp>
          <p:nvSpPr>
            <p:cNvPr id="12" name="Rectangle 11">
              <a:extLst>
                <a:ext uri="{FF2B5EF4-FFF2-40B4-BE49-F238E27FC236}">
                  <a16:creationId xmlns:a16="http://schemas.microsoft.com/office/drawing/2014/main" id="{FA2A02A3-5FA6-F25E-9510-53A20ACD4E19}"/>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Deciduous tree outline">
              <a:extLst>
                <a:ext uri="{FF2B5EF4-FFF2-40B4-BE49-F238E27FC236}">
                  <a16:creationId xmlns:a16="http://schemas.microsoft.com/office/drawing/2014/main" id="{B97D7813-B328-1FFC-DC54-501565ED46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420" y="1514158"/>
              <a:ext cx="890283" cy="890283"/>
            </a:xfrm>
            <a:prstGeom prst="rect">
              <a:avLst/>
            </a:prstGeom>
          </p:spPr>
        </p:pic>
      </p:grpSp>
      <p:grpSp>
        <p:nvGrpSpPr>
          <p:cNvPr id="26" name="Group 25">
            <a:extLst>
              <a:ext uri="{FF2B5EF4-FFF2-40B4-BE49-F238E27FC236}">
                <a16:creationId xmlns:a16="http://schemas.microsoft.com/office/drawing/2014/main" id="{6A7A3C1D-6B1D-0E08-46B8-8AC1F201CB15}"/>
              </a:ext>
            </a:extLst>
          </p:cNvPr>
          <p:cNvGrpSpPr/>
          <p:nvPr/>
        </p:nvGrpSpPr>
        <p:grpSpPr>
          <a:xfrm>
            <a:off x="1532809" y="1357744"/>
            <a:ext cx="1017296" cy="1466641"/>
            <a:chOff x="1532809" y="1357744"/>
            <a:chExt cx="1017296" cy="1466641"/>
          </a:xfrm>
        </p:grpSpPr>
        <p:sp>
          <p:nvSpPr>
            <p:cNvPr id="27" name="Rectangle 26">
              <a:extLst>
                <a:ext uri="{FF2B5EF4-FFF2-40B4-BE49-F238E27FC236}">
                  <a16:creationId xmlns:a16="http://schemas.microsoft.com/office/drawing/2014/main" id="{92CA475D-D992-C09F-DFA1-C958F708831B}"/>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5E2254AE-C0E3-0EFA-82AC-8A78BADAAE5C}"/>
                </a:ext>
              </a:extLst>
            </p:cNvPr>
            <p:cNvGrpSpPr/>
            <p:nvPr/>
          </p:nvGrpSpPr>
          <p:grpSpPr>
            <a:xfrm>
              <a:off x="1532809" y="1845036"/>
              <a:ext cx="1017296" cy="979349"/>
              <a:chOff x="3614483" y="3427113"/>
              <a:chExt cx="1017296" cy="979349"/>
            </a:xfrm>
          </p:grpSpPr>
          <p:pic>
            <p:nvPicPr>
              <p:cNvPr id="29" name="Graphic 28" descr="Sprouting Seed outline">
                <a:extLst>
                  <a:ext uri="{FF2B5EF4-FFF2-40B4-BE49-F238E27FC236}">
                    <a16:creationId xmlns:a16="http://schemas.microsoft.com/office/drawing/2014/main" id="{56DE8A4A-D584-5973-F0EE-92B7381E9B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30" name="Freeform: Shape 29">
                <a:extLst>
                  <a:ext uri="{FF2B5EF4-FFF2-40B4-BE49-F238E27FC236}">
                    <a16:creationId xmlns:a16="http://schemas.microsoft.com/office/drawing/2014/main" id="{FC25025C-88C0-FFC1-78E8-8DB31CED210D}"/>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TextBox 22">
            <a:extLst>
              <a:ext uri="{FF2B5EF4-FFF2-40B4-BE49-F238E27FC236}">
                <a16:creationId xmlns:a16="http://schemas.microsoft.com/office/drawing/2014/main" id="{16CA4F1B-F759-B7F6-C49E-EA52D7531154}"/>
              </a:ext>
            </a:extLst>
          </p:cNvPr>
          <p:cNvSpPr txBox="1"/>
          <p:nvPr/>
        </p:nvSpPr>
        <p:spPr>
          <a:xfrm>
            <a:off x="845204" y="2597745"/>
            <a:ext cx="2270657" cy="646331"/>
          </a:xfrm>
          <a:prstGeom prst="rect">
            <a:avLst/>
          </a:prstGeom>
          <a:noFill/>
        </p:spPr>
        <p:txBody>
          <a:bodyPr wrap="square">
            <a:spAutoFit/>
          </a:bodyPr>
          <a:lstStyle/>
          <a:p>
            <a:pPr algn="ctr"/>
            <a:r>
              <a:rPr lang="en-US">
                <a:solidFill>
                  <a:schemeClr val="accent1">
                    <a:lumMod val="75000"/>
                  </a:schemeClr>
                </a:solidFill>
                <a:latin typeface="+mj-lt"/>
              </a:rPr>
              <a:t>Did students learn about engineering? </a:t>
            </a:r>
          </a:p>
        </p:txBody>
      </p:sp>
      <p:grpSp>
        <p:nvGrpSpPr>
          <p:cNvPr id="31" name="Group 30">
            <a:extLst>
              <a:ext uri="{FF2B5EF4-FFF2-40B4-BE49-F238E27FC236}">
                <a16:creationId xmlns:a16="http://schemas.microsoft.com/office/drawing/2014/main" id="{3ED99457-4111-C485-F90D-27855C963EFF}"/>
              </a:ext>
            </a:extLst>
          </p:cNvPr>
          <p:cNvGrpSpPr/>
          <p:nvPr/>
        </p:nvGrpSpPr>
        <p:grpSpPr>
          <a:xfrm>
            <a:off x="9689836" y="1341606"/>
            <a:ext cx="1098904" cy="1198708"/>
            <a:chOff x="9689836" y="1341606"/>
            <a:chExt cx="1098904" cy="1198708"/>
          </a:xfrm>
        </p:grpSpPr>
        <p:sp>
          <p:nvSpPr>
            <p:cNvPr id="32" name="Rectangle 31">
              <a:extLst>
                <a:ext uri="{FF2B5EF4-FFF2-40B4-BE49-F238E27FC236}">
                  <a16:creationId xmlns:a16="http://schemas.microsoft.com/office/drawing/2014/main" id="{DAD07257-0910-ADD9-DA63-4DC6AD1571BB}"/>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Deciduous tree outline">
              <a:extLst>
                <a:ext uri="{FF2B5EF4-FFF2-40B4-BE49-F238E27FC236}">
                  <a16:creationId xmlns:a16="http://schemas.microsoft.com/office/drawing/2014/main" id="{914FB5EB-6243-EEBB-1C9F-6283D55A36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689836" y="1341606"/>
              <a:ext cx="1098904" cy="1098904"/>
            </a:xfrm>
            <a:prstGeom prst="rect">
              <a:avLst/>
            </a:prstGeom>
          </p:spPr>
        </p:pic>
      </p:grpSp>
      <p:sp>
        <p:nvSpPr>
          <p:cNvPr id="13" name="TextBox 12">
            <a:extLst>
              <a:ext uri="{FF2B5EF4-FFF2-40B4-BE49-F238E27FC236}">
                <a16:creationId xmlns:a16="http://schemas.microsoft.com/office/drawing/2014/main" id="{259647C6-B2A9-DCDB-8088-83ADB0547258}"/>
              </a:ext>
            </a:extLst>
          </p:cNvPr>
          <p:cNvSpPr txBox="1"/>
          <p:nvPr/>
        </p:nvSpPr>
        <p:spPr>
          <a:xfrm>
            <a:off x="4963927" y="2597745"/>
            <a:ext cx="2270657" cy="923330"/>
          </a:xfrm>
          <a:prstGeom prst="rect">
            <a:avLst/>
          </a:prstGeom>
          <a:noFill/>
        </p:spPr>
        <p:txBody>
          <a:bodyPr wrap="square">
            <a:spAutoFit/>
          </a:bodyPr>
          <a:lstStyle/>
          <a:p>
            <a:pPr algn="ctr"/>
            <a:r>
              <a:rPr lang="en-US">
                <a:solidFill>
                  <a:schemeClr val="accent1">
                    <a:lumMod val="75000"/>
                  </a:schemeClr>
                </a:solidFill>
              </a:rPr>
              <a:t>Did students learn about the role and work of engineers?</a:t>
            </a:r>
          </a:p>
        </p:txBody>
      </p:sp>
      <p:sp>
        <p:nvSpPr>
          <p:cNvPr id="20" name="TextBox 19">
            <a:extLst>
              <a:ext uri="{FF2B5EF4-FFF2-40B4-BE49-F238E27FC236}">
                <a16:creationId xmlns:a16="http://schemas.microsoft.com/office/drawing/2014/main" id="{85E0446E-D2EA-5CB7-E25A-3F382673DDF1}"/>
              </a:ext>
            </a:extLst>
          </p:cNvPr>
          <p:cNvSpPr txBox="1"/>
          <p:nvPr/>
        </p:nvSpPr>
        <p:spPr>
          <a:xfrm>
            <a:off x="466135" y="4981239"/>
            <a:ext cx="11223099" cy="1107996"/>
          </a:xfrm>
          <a:prstGeom prst="rect">
            <a:avLst/>
          </a:prstGeom>
          <a:noFill/>
        </p:spPr>
        <p:txBody>
          <a:bodyPr wrap="square">
            <a:spAutoFit/>
          </a:bodyPr>
          <a:lstStyle/>
          <a:p>
            <a:r>
              <a:rPr lang="en-US" sz="2200" b="1">
                <a:solidFill>
                  <a:schemeClr val="bg2"/>
                </a:solidFill>
                <a:latin typeface="Ink Free" panose="03080402000500000000" pitchFamily="66" charset="0"/>
              </a:rPr>
              <a:t>Next Engineers Camp “showed me that engineering isn't just about theory, but about collaboration and creatively turning ideas into tangible solutions.” – Cincinnati Camp Student</a:t>
            </a:r>
            <a:endParaRPr lang="en-US" sz="2200" b="1">
              <a:latin typeface="Ink Free" panose="03080402000500000000" pitchFamily="66" charset="0"/>
            </a:endParaRPr>
          </a:p>
        </p:txBody>
      </p:sp>
      <p:sp>
        <p:nvSpPr>
          <p:cNvPr id="4" name="Rectangle 3">
            <a:extLst>
              <a:ext uri="{FF2B5EF4-FFF2-40B4-BE49-F238E27FC236}">
                <a16:creationId xmlns:a16="http://schemas.microsoft.com/office/drawing/2014/main" id="{A367FC93-8FD1-CD9D-D792-C7F9D20F0394}"/>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59832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DAFB6-2D31-4F30-7031-72DEE7424F32}"/>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649C1C5F-2BBB-57BE-77E7-BAE5D27EB4A9}"/>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2"/>
                </a:solidFill>
              </a:rPr>
              <a:t>engineering</a:t>
            </a:r>
            <a:r>
              <a:rPr lang="en-US" i="1"/>
              <a:t> </a:t>
            </a:r>
            <a:r>
              <a:rPr lang="en-US" b="1" i="1">
                <a:solidFill>
                  <a:schemeClr val="accent2"/>
                </a:solidFill>
              </a:rPr>
              <a:t>interest</a:t>
            </a:r>
            <a:r>
              <a:rPr lang="en-US" i="1"/>
              <a:t>?</a:t>
            </a:r>
            <a:br>
              <a:rPr lang="en-US" sz="4400" i="1"/>
            </a:br>
            <a:endParaRPr lang="en-US"/>
          </a:p>
        </p:txBody>
      </p:sp>
      <p:sp>
        <p:nvSpPr>
          <p:cNvPr id="3" name="Slide Number Placeholder 2">
            <a:extLst>
              <a:ext uri="{FF2B5EF4-FFF2-40B4-BE49-F238E27FC236}">
                <a16:creationId xmlns:a16="http://schemas.microsoft.com/office/drawing/2014/main" id="{4D72F490-41D3-4F01-F248-3527C92BD7FB}"/>
              </a:ext>
            </a:extLst>
          </p:cNvPr>
          <p:cNvSpPr>
            <a:spLocks noGrp="1"/>
          </p:cNvSpPr>
          <p:nvPr>
            <p:ph type="sldNum" sz="quarter" idx="4"/>
          </p:nvPr>
        </p:nvSpPr>
        <p:spPr/>
        <p:txBody>
          <a:bodyPr/>
          <a:lstStyle/>
          <a:p>
            <a:fld id="{14719505-AD43-774F-936C-A3AE71DD4EEA}" type="slidenum">
              <a:rPr lang="en-GB" smtClean="0"/>
              <a:pPr/>
              <a:t>12</a:t>
            </a:fld>
            <a:endParaRPr lang="en-GB"/>
          </a:p>
        </p:txBody>
      </p:sp>
      <p:cxnSp>
        <p:nvCxnSpPr>
          <p:cNvPr id="2" name="Straight Connector 1">
            <a:extLst>
              <a:ext uri="{FF2B5EF4-FFF2-40B4-BE49-F238E27FC236}">
                <a16:creationId xmlns:a16="http://schemas.microsoft.com/office/drawing/2014/main" id="{12F8C968-B9BF-B3F9-75C9-4F5BA7A07B0A}"/>
              </a:ext>
            </a:extLst>
          </p:cNvPr>
          <p:cNvCxnSpPr>
            <a:cxnSpLocks/>
          </p:cNvCxnSpPr>
          <p:nvPr/>
        </p:nvCxnSpPr>
        <p:spPr>
          <a:xfrm>
            <a:off x="2242172" y="2143613"/>
            <a:ext cx="8039356" cy="0"/>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6B06C4B-9C54-EA9E-595E-40C01E5D6783}"/>
              </a:ext>
            </a:extLst>
          </p:cNvPr>
          <p:cNvGrpSpPr/>
          <p:nvPr/>
        </p:nvGrpSpPr>
        <p:grpSpPr>
          <a:xfrm>
            <a:off x="5680420" y="1514158"/>
            <a:ext cx="890283" cy="1328860"/>
            <a:chOff x="5680420" y="1514158"/>
            <a:chExt cx="890283" cy="1328860"/>
          </a:xfrm>
        </p:grpSpPr>
        <p:sp>
          <p:nvSpPr>
            <p:cNvPr id="6" name="Rectangle 5">
              <a:extLst>
                <a:ext uri="{FF2B5EF4-FFF2-40B4-BE49-F238E27FC236}">
                  <a16:creationId xmlns:a16="http://schemas.microsoft.com/office/drawing/2014/main" id="{CCEEFB71-130D-6FE5-6B48-3AF97EF7806A}"/>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Deciduous tree outline">
              <a:extLst>
                <a:ext uri="{FF2B5EF4-FFF2-40B4-BE49-F238E27FC236}">
                  <a16:creationId xmlns:a16="http://schemas.microsoft.com/office/drawing/2014/main" id="{934464BF-C7C6-DD0F-9E19-A6CD59B4F9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420" y="1514158"/>
              <a:ext cx="890283" cy="890283"/>
            </a:xfrm>
            <a:prstGeom prst="rect">
              <a:avLst/>
            </a:prstGeom>
          </p:spPr>
        </p:pic>
      </p:grpSp>
      <p:grpSp>
        <p:nvGrpSpPr>
          <p:cNvPr id="10" name="Group 9">
            <a:extLst>
              <a:ext uri="{FF2B5EF4-FFF2-40B4-BE49-F238E27FC236}">
                <a16:creationId xmlns:a16="http://schemas.microsoft.com/office/drawing/2014/main" id="{F0512D6E-D3F6-EE6C-8841-1E8269D37ECF}"/>
              </a:ext>
            </a:extLst>
          </p:cNvPr>
          <p:cNvGrpSpPr/>
          <p:nvPr/>
        </p:nvGrpSpPr>
        <p:grpSpPr>
          <a:xfrm>
            <a:off x="1532809" y="1357744"/>
            <a:ext cx="1017296" cy="1466641"/>
            <a:chOff x="1532809" y="1357744"/>
            <a:chExt cx="1017296" cy="1466641"/>
          </a:xfrm>
        </p:grpSpPr>
        <p:sp>
          <p:nvSpPr>
            <p:cNvPr id="13" name="Rectangle 12">
              <a:extLst>
                <a:ext uri="{FF2B5EF4-FFF2-40B4-BE49-F238E27FC236}">
                  <a16:creationId xmlns:a16="http://schemas.microsoft.com/office/drawing/2014/main" id="{C611B60C-F939-E510-D8B9-0FD23B1D05B7}"/>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9F7D1E2-EC7D-340A-C8F6-06F74DC60DDE}"/>
                </a:ext>
              </a:extLst>
            </p:cNvPr>
            <p:cNvGrpSpPr/>
            <p:nvPr/>
          </p:nvGrpSpPr>
          <p:grpSpPr>
            <a:xfrm>
              <a:off x="1532809" y="1845036"/>
              <a:ext cx="1017296" cy="979349"/>
              <a:chOff x="3614483" y="3427113"/>
              <a:chExt cx="1017296" cy="979349"/>
            </a:xfrm>
          </p:grpSpPr>
          <p:pic>
            <p:nvPicPr>
              <p:cNvPr id="15" name="Graphic 14" descr="Sprouting Seed outline">
                <a:extLst>
                  <a:ext uri="{FF2B5EF4-FFF2-40B4-BE49-F238E27FC236}">
                    <a16:creationId xmlns:a16="http://schemas.microsoft.com/office/drawing/2014/main" id="{993B5BF2-A196-8A72-0FDE-469EBB8410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16" name="Freeform: Shape 15">
                <a:extLst>
                  <a:ext uri="{FF2B5EF4-FFF2-40B4-BE49-F238E27FC236}">
                    <a16:creationId xmlns:a16="http://schemas.microsoft.com/office/drawing/2014/main" id="{812778A7-DBFC-E24E-97BB-86904FCD6511}"/>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a:extLst>
              <a:ext uri="{FF2B5EF4-FFF2-40B4-BE49-F238E27FC236}">
                <a16:creationId xmlns:a16="http://schemas.microsoft.com/office/drawing/2014/main" id="{566E420C-FA5F-4DF0-DCCA-920F713F79C7}"/>
              </a:ext>
            </a:extLst>
          </p:cNvPr>
          <p:cNvGrpSpPr/>
          <p:nvPr/>
        </p:nvGrpSpPr>
        <p:grpSpPr>
          <a:xfrm>
            <a:off x="9689836" y="1341606"/>
            <a:ext cx="1098904" cy="1198708"/>
            <a:chOff x="9689836" y="1341606"/>
            <a:chExt cx="1098904" cy="1198708"/>
          </a:xfrm>
        </p:grpSpPr>
        <p:sp>
          <p:nvSpPr>
            <p:cNvPr id="18" name="Rectangle 17">
              <a:extLst>
                <a:ext uri="{FF2B5EF4-FFF2-40B4-BE49-F238E27FC236}">
                  <a16:creationId xmlns:a16="http://schemas.microsoft.com/office/drawing/2014/main" id="{6E9FCEC4-28F2-191C-88D2-579E654E9C6F}"/>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Deciduous tree outline">
              <a:extLst>
                <a:ext uri="{FF2B5EF4-FFF2-40B4-BE49-F238E27FC236}">
                  <a16:creationId xmlns:a16="http://schemas.microsoft.com/office/drawing/2014/main" id="{1749FE69-445A-8DC1-3039-728D3DEA56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689836" y="1341606"/>
              <a:ext cx="1098904" cy="1098904"/>
            </a:xfrm>
            <a:prstGeom prst="rect">
              <a:avLst/>
            </a:prstGeom>
          </p:spPr>
        </p:pic>
      </p:grpSp>
      <p:sp>
        <p:nvSpPr>
          <p:cNvPr id="7" name="TextBox 6">
            <a:extLst>
              <a:ext uri="{FF2B5EF4-FFF2-40B4-BE49-F238E27FC236}">
                <a16:creationId xmlns:a16="http://schemas.microsoft.com/office/drawing/2014/main" id="{F98523A4-E2F7-658A-D856-D8D1A5A455BD}"/>
              </a:ext>
            </a:extLst>
          </p:cNvPr>
          <p:cNvSpPr txBox="1"/>
          <p:nvPr/>
        </p:nvSpPr>
        <p:spPr>
          <a:xfrm>
            <a:off x="466136" y="3292115"/>
            <a:ext cx="11223098" cy="830997"/>
          </a:xfrm>
          <a:prstGeom prst="rect">
            <a:avLst/>
          </a:prstGeom>
          <a:noFill/>
        </p:spPr>
        <p:txBody>
          <a:bodyPr wrap="square">
            <a:spAutoFit/>
          </a:bodyPr>
          <a:lstStyle/>
          <a:p>
            <a:r>
              <a:rPr lang="en-US" sz="2400" b="1" kern="0">
                <a:solidFill>
                  <a:schemeClr val="bg2">
                    <a:lumMod val="75000"/>
                    <a:lumOff val="25000"/>
                  </a:schemeClr>
                </a:solidFill>
                <a:latin typeface="Aptos" panose="020B0004020202020204" pitchFamily="34" charset="0"/>
              </a:rPr>
              <a:t>Engineering Interest: </a:t>
            </a:r>
            <a:r>
              <a:rPr lang="en-US" sz="2400" kern="0">
                <a:solidFill>
                  <a:schemeClr val="bg2">
                    <a:lumMod val="75000"/>
                    <a:lumOff val="25000"/>
                  </a:schemeClr>
                </a:solidFill>
                <a:latin typeface="Aptos" panose="020B0004020202020204" pitchFamily="34" charset="0"/>
              </a:rPr>
              <a:t>commitment to continue to learn about engineering, to practice engineering, and to consider engineering as a career pathway</a:t>
            </a:r>
          </a:p>
        </p:txBody>
      </p:sp>
      <p:sp>
        <p:nvSpPr>
          <p:cNvPr id="5" name="Rectangle 4">
            <a:extLst>
              <a:ext uri="{FF2B5EF4-FFF2-40B4-BE49-F238E27FC236}">
                <a16:creationId xmlns:a16="http://schemas.microsoft.com/office/drawing/2014/main" id="{CF5C92F2-C34F-002E-1219-3686CDBC0378}"/>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4341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8D7C1-DB5A-4133-0E97-4379DA00E1F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E0A5083D-51BF-3753-2DBC-4A587337760D}"/>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2"/>
                </a:solidFill>
              </a:rPr>
              <a:t>engineering</a:t>
            </a:r>
            <a:r>
              <a:rPr lang="en-US" i="1"/>
              <a:t> </a:t>
            </a:r>
            <a:r>
              <a:rPr lang="en-US" b="1" i="1">
                <a:solidFill>
                  <a:schemeClr val="accent2"/>
                </a:solidFill>
              </a:rPr>
              <a:t>interest</a:t>
            </a:r>
            <a:r>
              <a:rPr lang="en-US" i="1"/>
              <a:t>?</a:t>
            </a:r>
            <a:br>
              <a:rPr lang="en-US" sz="4400" i="1"/>
            </a:br>
            <a:endParaRPr lang="en-US"/>
          </a:p>
        </p:txBody>
      </p:sp>
      <p:sp>
        <p:nvSpPr>
          <p:cNvPr id="3" name="Slide Number Placeholder 2">
            <a:extLst>
              <a:ext uri="{FF2B5EF4-FFF2-40B4-BE49-F238E27FC236}">
                <a16:creationId xmlns:a16="http://schemas.microsoft.com/office/drawing/2014/main" id="{B2161217-E8BF-C992-F374-8D300E762210}"/>
              </a:ext>
            </a:extLst>
          </p:cNvPr>
          <p:cNvSpPr>
            <a:spLocks noGrp="1"/>
          </p:cNvSpPr>
          <p:nvPr>
            <p:ph type="sldNum" sz="quarter" idx="4"/>
          </p:nvPr>
        </p:nvSpPr>
        <p:spPr/>
        <p:txBody>
          <a:bodyPr/>
          <a:lstStyle/>
          <a:p>
            <a:fld id="{14719505-AD43-774F-936C-A3AE71DD4EEA}" type="slidenum">
              <a:rPr lang="en-GB" smtClean="0"/>
              <a:pPr/>
              <a:t>13</a:t>
            </a:fld>
            <a:endParaRPr lang="en-GB"/>
          </a:p>
        </p:txBody>
      </p:sp>
      <p:pic>
        <p:nvPicPr>
          <p:cNvPr id="5" name="Picture 4">
            <a:extLst>
              <a:ext uri="{FF2B5EF4-FFF2-40B4-BE49-F238E27FC236}">
                <a16:creationId xmlns:a16="http://schemas.microsoft.com/office/drawing/2014/main" id="{27579875-31D6-369D-0D3A-C2A9E862B49A}"/>
              </a:ext>
            </a:extLst>
          </p:cNvPr>
          <p:cNvPicPr>
            <a:picLocks noChangeAspect="1"/>
          </p:cNvPicPr>
          <p:nvPr/>
        </p:nvPicPr>
        <p:blipFill>
          <a:blip r:embed="rId4" cstate="screen">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a:xfrm>
            <a:off x="1687685" y="1212542"/>
            <a:ext cx="617782" cy="1434431"/>
          </a:xfrm>
          <a:prstGeom prst="rect">
            <a:avLst/>
          </a:prstGeom>
        </p:spPr>
      </p:pic>
      <p:grpSp>
        <p:nvGrpSpPr>
          <p:cNvPr id="7" name="Group 6">
            <a:extLst>
              <a:ext uri="{FF2B5EF4-FFF2-40B4-BE49-F238E27FC236}">
                <a16:creationId xmlns:a16="http://schemas.microsoft.com/office/drawing/2014/main" id="{BBE0D933-89B7-672E-6970-06052310E006}"/>
              </a:ext>
            </a:extLst>
          </p:cNvPr>
          <p:cNvGrpSpPr/>
          <p:nvPr/>
        </p:nvGrpSpPr>
        <p:grpSpPr>
          <a:xfrm>
            <a:off x="1532809" y="1357744"/>
            <a:ext cx="1017296" cy="1466641"/>
            <a:chOff x="1532809" y="1357744"/>
            <a:chExt cx="1017296" cy="1466641"/>
          </a:xfrm>
        </p:grpSpPr>
        <p:sp>
          <p:nvSpPr>
            <p:cNvPr id="8" name="Rectangle 7">
              <a:extLst>
                <a:ext uri="{FF2B5EF4-FFF2-40B4-BE49-F238E27FC236}">
                  <a16:creationId xmlns:a16="http://schemas.microsoft.com/office/drawing/2014/main" id="{FB9585F6-CF99-7088-3A37-7E0E985D96CC}"/>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248D44C-C0C9-A3D3-686A-63B594C7D139}"/>
                </a:ext>
              </a:extLst>
            </p:cNvPr>
            <p:cNvGrpSpPr/>
            <p:nvPr/>
          </p:nvGrpSpPr>
          <p:grpSpPr>
            <a:xfrm>
              <a:off x="1532809" y="1845036"/>
              <a:ext cx="1017296" cy="979349"/>
              <a:chOff x="3614483" y="3427113"/>
              <a:chExt cx="1017296" cy="979349"/>
            </a:xfrm>
          </p:grpSpPr>
          <p:pic>
            <p:nvPicPr>
              <p:cNvPr id="13" name="Graphic 12" descr="Sprouting Seed outline">
                <a:extLst>
                  <a:ext uri="{FF2B5EF4-FFF2-40B4-BE49-F238E27FC236}">
                    <a16:creationId xmlns:a16="http://schemas.microsoft.com/office/drawing/2014/main" id="{A78E0FBE-239C-088E-9639-082A1D5272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14" name="Freeform: Shape 13">
                <a:extLst>
                  <a:ext uri="{FF2B5EF4-FFF2-40B4-BE49-F238E27FC236}">
                    <a16:creationId xmlns:a16="http://schemas.microsoft.com/office/drawing/2014/main" id="{86814F94-24EE-66B5-2C5F-E757C7A9C60C}"/>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5C6F4CA6-F814-96AC-AF2A-EA256E07FF54}"/>
              </a:ext>
            </a:extLst>
          </p:cNvPr>
          <p:cNvSpPr txBox="1"/>
          <p:nvPr/>
        </p:nvSpPr>
        <p:spPr>
          <a:xfrm>
            <a:off x="845204" y="2597745"/>
            <a:ext cx="2270657" cy="1477328"/>
          </a:xfrm>
          <a:prstGeom prst="rect">
            <a:avLst/>
          </a:prstGeom>
          <a:noFill/>
        </p:spPr>
        <p:txBody>
          <a:bodyPr wrap="square">
            <a:spAutoFit/>
          </a:bodyPr>
          <a:lstStyle/>
          <a:p>
            <a:pPr algn="ctr"/>
            <a:r>
              <a:rPr lang="en-US">
                <a:solidFill>
                  <a:schemeClr val="tx1">
                    <a:lumMod val="75000"/>
                    <a:lumOff val="25000"/>
                  </a:schemeClr>
                </a:solidFill>
              </a:rPr>
              <a:t>Did participation spark students’ interest to pursue more engineering  experiences?</a:t>
            </a:r>
          </a:p>
        </p:txBody>
      </p:sp>
      <p:sp>
        <p:nvSpPr>
          <p:cNvPr id="4" name="TextBox 3">
            <a:extLst>
              <a:ext uri="{FF2B5EF4-FFF2-40B4-BE49-F238E27FC236}">
                <a16:creationId xmlns:a16="http://schemas.microsoft.com/office/drawing/2014/main" id="{7DB20601-E33D-7BC0-5CB6-B036EF2AB26A}"/>
              </a:ext>
            </a:extLst>
          </p:cNvPr>
          <p:cNvSpPr txBox="1"/>
          <p:nvPr/>
        </p:nvSpPr>
        <p:spPr>
          <a:xfrm>
            <a:off x="1096938" y="1364855"/>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Discovery</a:t>
            </a:r>
          </a:p>
        </p:txBody>
      </p:sp>
      <p:graphicFrame>
        <p:nvGraphicFramePr>
          <p:cNvPr id="6" name="Chart 5">
            <a:extLst>
              <a:ext uri="{FF2B5EF4-FFF2-40B4-BE49-F238E27FC236}">
                <a16:creationId xmlns:a16="http://schemas.microsoft.com/office/drawing/2014/main" id="{E07FCC92-508E-946A-F7B4-DFDCCAD3C065}"/>
              </a:ext>
            </a:extLst>
          </p:cNvPr>
          <p:cNvGraphicFramePr>
            <a:graphicFrameLocks/>
          </p:cNvGraphicFramePr>
          <p:nvPr/>
        </p:nvGraphicFramePr>
        <p:xfrm>
          <a:off x="3527016" y="1611076"/>
          <a:ext cx="6775088" cy="3914440"/>
        </p:xfrm>
        <a:graphic>
          <a:graphicData uri="http://schemas.openxmlformats.org/drawingml/2006/chart">
            <c:chart xmlns:c="http://schemas.openxmlformats.org/drawingml/2006/chart" xmlns:r="http://schemas.openxmlformats.org/officeDocument/2006/relationships" r:id="rId8"/>
          </a:graphicData>
        </a:graphic>
      </p:graphicFrame>
      <p:sp>
        <p:nvSpPr>
          <p:cNvPr id="9" name="TextBox 8">
            <a:extLst>
              <a:ext uri="{FF2B5EF4-FFF2-40B4-BE49-F238E27FC236}">
                <a16:creationId xmlns:a16="http://schemas.microsoft.com/office/drawing/2014/main" id="{056A480A-CC30-CAA8-51BD-0A1623D744C5}"/>
              </a:ext>
            </a:extLst>
          </p:cNvPr>
          <p:cNvSpPr txBox="1"/>
          <p:nvPr/>
        </p:nvSpPr>
        <p:spPr>
          <a:xfrm>
            <a:off x="5450137" y="5709260"/>
            <a:ext cx="5605103" cy="1148740"/>
          </a:xfrm>
          <a:prstGeom prst="rect">
            <a:avLst/>
          </a:prstGeom>
          <a:noFill/>
        </p:spPr>
        <p:txBody>
          <a:bodyPr wrap="square" rtlCol="0">
            <a:noAutofit/>
          </a:bodyPr>
          <a:lstStyle/>
          <a:p>
            <a:pPr algn="l">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Discovery activities and tools capture our targets for growth in engineering interest. </a:t>
            </a:r>
          </a:p>
        </p:txBody>
      </p:sp>
      <p:pic>
        <p:nvPicPr>
          <p:cNvPr id="10" name="Graphic 9" descr="Lights On with solid fill">
            <a:extLst>
              <a:ext uri="{FF2B5EF4-FFF2-40B4-BE49-F238E27FC236}">
                <a16:creationId xmlns:a16="http://schemas.microsoft.com/office/drawing/2014/main" id="{EBB4F6A9-73E6-21B1-FDD8-E4F6408CF1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50138" y="5556512"/>
            <a:ext cx="422613" cy="422613"/>
          </a:xfrm>
          <a:prstGeom prst="rect">
            <a:avLst/>
          </a:prstGeom>
        </p:spPr>
      </p:pic>
      <p:sp>
        <p:nvSpPr>
          <p:cNvPr id="15" name="Rectangle 14">
            <a:extLst>
              <a:ext uri="{FF2B5EF4-FFF2-40B4-BE49-F238E27FC236}">
                <a16:creationId xmlns:a16="http://schemas.microsoft.com/office/drawing/2014/main" id="{B14452F5-4B4D-494A-5C65-CE1D1885974F}"/>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3723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Graphic spid="6" grpId="0">
        <p:bldAsOne/>
      </p:bldGraphic>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A3E65-A4E7-5AC1-68E1-2E4D14DF6F9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0A86D7C-9EAA-A873-4AE3-54FA77CC0700}"/>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2"/>
                </a:solidFill>
              </a:rPr>
              <a:t>engineering</a:t>
            </a:r>
            <a:r>
              <a:rPr lang="en-US" i="1"/>
              <a:t> </a:t>
            </a:r>
            <a:r>
              <a:rPr lang="en-US" b="1" i="1">
                <a:solidFill>
                  <a:schemeClr val="accent2"/>
                </a:solidFill>
              </a:rPr>
              <a:t>interest</a:t>
            </a:r>
            <a:r>
              <a:rPr lang="en-US" i="1"/>
              <a:t>?</a:t>
            </a:r>
            <a:br>
              <a:rPr lang="en-US" sz="4400" i="1"/>
            </a:br>
            <a:endParaRPr lang="en-US"/>
          </a:p>
        </p:txBody>
      </p:sp>
      <p:sp>
        <p:nvSpPr>
          <p:cNvPr id="3" name="Slide Number Placeholder 2">
            <a:extLst>
              <a:ext uri="{FF2B5EF4-FFF2-40B4-BE49-F238E27FC236}">
                <a16:creationId xmlns:a16="http://schemas.microsoft.com/office/drawing/2014/main" id="{01FD7369-D7E6-34AE-220F-ED3436549A07}"/>
              </a:ext>
            </a:extLst>
          </p:cNvPr>
          <p:cNvSpPr>
            <a:spLocks noGrp="1"/>
          </p:cNvSpPr>
          <p:nvPr>
            <p:ph type="sldNum" sz="quarter" idx="4"/>
          </p:nvPr>
        </p:nvSpPr>
        <p:spPr/>
        <p:txBody>
          <a:bodyPr/>
          <a:lstStyle/>
          <a:p>
            <a:fld id="{14719505-AD43-774F-936C-A3AE71DD4EEA}" type="slidenum">
              <a:rPr lang="en-GB" smtClean="0"/>
              <a:pPr/>
              <a:t>14</a:t>
            </a:fld>
            <a:endParaRPr lang="en-GB"/>
          </a:p>
        </p:txBody>
      </p:sp>
      <p:grpSp>
        <p:nvGrpSpPr>
          <p:cNvPr id="6" name="Group 5">
            <a:extLst>
              <a:ext uri="{FF2B5EF4-FFF2-40B4-BE49-F238E27FC236}">
                <a16:creationId xmlns:a16="http://schemas.microsoft.com/office/drawing/2014/main" id="{EA226FC3-F56D-E2CD-8712-F883C8C52139}"/>
              </a:ext>
            </a:extLst>
          </p:cNvPr>
          <p:cNvGrpSpPr/>
          <p:nvPr/>
        </p:nvGrpSpPr>
        <p:grpSpPr>
          <a:xfrm>
            <a:off x="1532809" y="1357744"/>
            <a:ext cx="1017296" cy="1466641"/>
            <a:chOff x="1532809" y="1357744"/>
            <a:chExt cx="1017296" cy="1466641"/>
          </a:xfrm>
        </p:grpSpPr>
        <p:sp>
          <p:nvSpPr>
            <p:cNvPr id="7" name="Rectangle 6">
              <a:extLst>
                <a:ext uri="{FF2B5EF4-FFF2-40B4-BE49-F238E27FC236}">
                  <a16:creationId xmlns:a16="http://schemas.microsoft.com/office/drawing/2014/main" id="{28EC8E3E-C551-0BF0-51E5-0F36592586AD}"/>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534C758-7614-2022-CD18-CC2CC4B81FA7}"/>
                </a:ext>
              </a:extLst>
            </p:cNvPr>
            <p:cNvGrpSpPr/>
            <p:nvPr/>
          </p:nvGrpSpPr>
          <p:grpSpPr>
            <a:xfrm>
              <a:off x="1532809" y="1845036"/>
              <a:ext cx="1017296" cy="979349"/>
              <a:chOff x="3614483" y="3427113"/>
              <a:chExt cx="1017296" cy="979349"/>
            </a:xfrm>
          </p:grpSpPr>
          <p:pic>
            <p:nvPicPr>
              <p:cNvPr id="17" name="Graphic 16" descr="Sprouting Seed outline">
                <a:extLst>
                  <a:ext uri="{FF2B5EF4-FFF2-40B4-BE49-F238E27FC236}">
                    <a16:creationId xmlns:a16="http://schemas.microsoft.com/office/drawing/2014/main" id="{B126EA2C-4F9C-C4BA-00B1-03B8163470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83" y="3427113"/>
                <a:ext cx="914400" cy="914400"/>
              </a:xfrm>
              <a:prstGeom prst="rect">
                <a:avLst/>
              </a:prstGeom>
            </p:spPr>
          </p:pic>
          <p:sp>
            <p:nvSpPr>
              <p:cNvPr id="18" name="Freeform: Shape 17">
                <a:extLst>
                  <a:ext uri="{FF2B5EF4-FFF2-40B4-BE49-F238E27FC236}">
                    <a16:creationId xmlns:a16="http://schemas.microsoft.com/office/drawing/2014/main" id="{3A80A227-060C-5976-B944-FCDFC9F27F01}"/>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3B77D6E5-9A35-7F1F-3B37-41EE80CE890A}"/>
              </a:ext>
            </a:extLst>
          </p:cNvPr>
          <p:cNvSpPr txBox="1"/>
          <p:nvPr/>
        </p:nvSpPr>
        <p:spPr>
          <a:xfrm>
            <a:off x="845204" y="2597745"/>
            <a:ext cx="2270657" cy="1477328"/>
          </a:xfrm>
          <a:prstGeom prst="rect">
            <a:avLst/>
          </a:prstGeom>
          <a:noFill/>
        </p:spPr>
        <p:txBody>
          <a:bodyPr wrap="square">
            <a:spAutoFit/>
          </a:bodyPr>
          <a:lstStyle/>
          <a:p>
            <a:pPr algn="ctr"/>
            <a:r>
              <a:rPr lang="en-US">
                <a:solidFill>
                  <a:schemeClr val="bg1">
                    <a:lumMod val="85000"/>
                  </a:schemeClr>
                </a:solidFill>
              </a:rPr>
              <a:t>Did participation spark students’ interest to pursue more engineering  experiences?</a:t>
            </a:r>
          </a:p>
        </p:txBody>
      </p:sp>
      <p:graphicFrame>
        <p:nvGraphicFramePr>
          <p:cNvPr id="9" name="Chart 8">
            <a:extLst>
              <a:ext uri="{FF2B5EF4-FFF2-40B4-BE49-F238E27FC236}">
                <a16:creationId xmlns:a16="http://schemas.microsoft.com/office/drawing/2014/main" id="{E85F4CE9-BB20-5010-5FDB-A3972BF0B8F4}"/>
              </a:ext>
            </a:extLst>
          </p:cNvPr>
          <p:cNvGraphicFramePr>
            <a:graphicFrameLocks/>
          </p:cNvGraphicFramePr>
          <p:nvPr/>
        </p:nvGraphicFramePr>
        <p:xfrm>
          <a:off x="7638798" y="2035175"/>
          <a:ext cx="4114800" cy="2787650"/>
        </p:xfrm>
        <a:graphic>
          <a:graphicData uri="http://schemas.openxmlformats.org/drawingml/2006/chart">
            <c:chart xmlns:c="http://schemas.openxmlformats.org/drawingml/2006/chart" xmlns:r="http://schemas.openxmlformats.org/officeDocument/2006/relationships" r:id="rId6"/>
          </a:graphicData>
        </a:graphic>
      </p:graphicFrame>
      <p:grpSp>
        <p:nvGrpSpPr>
          <p:cNvPr id="8" name="Group 7">
            <a:extLst>
              <a:ext uri="{FF2B5EF4-FFF2-40B4-BE49-F238E27FC236}">
                <a16:creationId xmlns:a16="http://schemas.microsoft.com/office/drawing/2014/main" id="{7745409C-3250-D0DA-E147-EB72B4E662BD}"/>
              </a:ext>
            </a:extLst>
          </p:cNvPr>
          <p:cNvGrpSpPr/>
          <p:nvPr/>
        </p:nvGrpSpPr>
        <p:grpSpPr>
          <a:xfrm>
            <a:off x="5680420" y="1514158"/>
            <a:ext cx="890283" cy="1328860"/>
            <a:chOff x="5680420" y="1514158"/>
            <a:chExt cx="890283" cy="1328860"/>
          </a:xfrm>
        </p:grpSpPr>
        <p:sp>
          <p:nvSpPr>
            <p:cNvPr id="12" name="Rectangle 11">
              <a:extLst>
                <a:ext uri="{FF2B5EF4-FFF2-40B4-BE49-F238E27FC236}">
                  <a16:creationId xmlns:a16="http://schemas.microsoft.com/office/drawing/2014/main" id="{932CE4ED-8DA8-7EF1-E0EC-ED71CAC502C4}"/>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Deciduous tree outline">
              <a:extLst>
                <a:ext uri="{FF2B5EF4-FFF2-40B4-BE49-F238E27FC236}">
                  <a16:creationId xmlns:a16="http://schemas.microsoft.com/office/drawing/2014/main" id="{0D1989A2-AF0D-3113-E7FA-4B1CBDBF16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0420" y="1514158"/>
              <a:ext cx="890283" cy="890283"/>
            </a:xfrm>
            <a:prstGeom prst="rect">
              <a:avLst/>
            </a:prstGeom>
          </p:spPr>
        </p:pic>
      </p:grpSp>
      <p:sp>
        <p:nvSpPr>
          <p:cNvPr id="10" name="TextBox 9">
            <a:extLst>
              <a:ext uri="{FF2B5EF4-FFF2-40B4-BE49-F238E27FC236}">
                <a16:creationId xmlns:a16="http://schemas.microsoft.com/office/drawing/2014/main" id="{FC6BCB70-1441-5357-55D3-B5765591D493}"/>
              </a:ext>
            </a:extLst>
          </p:cNvPr>
          <p:cNvSpPr txBox="1"/>
          <p:nvPr/>
        </p:nvSpPr>
        <p:spPr>
          <a:xfrm>
            <a:off x="4963927" y="2597745"/>
            <a:ext cx="2270657" cy="923330"/>
          </a:xfrm>
          <a:prstGeom prst="rect">
            <a:avLst/>
          </a:prstGeom>
          <a:noFill/>
        </p:spPr>
        <p:txBody>
          <a:bodyPr wrap="square">
            <a:spAutoFit/>
          </a:bodyPr>
          <a:lstStyle/>
          <a:p>
            <a:pPr algn="ctr"/>
            <a:r>
              <a:rPr lang="en-US">
                <a:solidFill>
                  <a:schemeClr val="tx1">
                    <a:lumMod val="75000"/>
                    <a:lumOff val="25000"/>
                  </a:schemeClr>
                </a:solidFill>
              </a:rPr>
              <a:t>Did participation motivate continued engineering learning?</a:t>
            </a:r>
          </a:p>
        </p:txBody>
      </p:sp>
      <p:sp>
        <p:nvSpPr>
          <p:cNvPr id="13" name="TextBox 12">
            <a:extLst>
              <a:ext uri="{FF2B5EF4-FFF2-40B4-BE49-F238E27FC236}">
                <a16:creationId xmlns:a16="http://schemas.microsoft.com/office/drawing/2014/main" id="{08EAB0BA-3632-D879-B2BB-B2E40499FBF4}"/>
              </a:ext>
            </a:extLst>
          </p:cNvPr>
          <p:cNvSpPr txBox="1"/>
          <p:nvPr/>
        </p:nvSpPr>
        <p:spPr>
          <a:xfrm>
            <a:off x="6876066" y="5051548"/>
            <a:ext cx="4666359" cy="1148740"/>
          </a:xfrm>
          <a:prstGeom prst="rect">
            <a:avLst/>
          </a:prstGeom>
          <a:noFill/>
        </p:spPr>
        <p:txBody>
          <a:bodyPr wrap="square" rtlCol="0">
            <a:noAutofit/>
          </a:bodyPr>
          <a:lstStyle/>
          <a:p>
            <a:pPr algn="l">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Measurement focused too narrowly on academic interests related to engineering. </a:t>
            </a:r>
          </a:p>
        </p:txBody>
      </p:sp>
      <p:pic>
        <p:nvPicPr>
          <p:cNvPr id="14" name="Graphic 13" descr="Lights On with solid fill">
            <a:extLst>
              <a:ext uri="{FF2B5EF4-FFF2-40B4-BE49-F238E27FC236}">
                <a16:creationId xmlns:a16="http://schemas.microsoft.com/office/drawing/2014/main" id="{59EF1159-CF09-943C-BCE6-5B52EB550A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49711" y="4898800"/>
            <a:ext cx="422613" cy="422613"/>
          </a:xfrm>
          <a:prstGeom prst="rect">
            <a:avLst/>
          </a:prstGeom>
        </p:spPr>
      </p:pic>
      <p:sp>
        <p:nvSpPr>
          <p:cNvPr id="4" name="TextBox 3">
            <a:extLst>
              <a:ext uri="{FF2B5EF4-FFF2-40B4-BE49-F238E27FC236}">
                <a16:creationId xmlns:a16="http://schemas.microsoft.com/office/drawing/2014/main" id="{ED03F584-F2F6-F05F-D442-64A29D1E483D}"/>
              </a:ext>
            </a:extLst>
          </p:cNvPr>
          <p:cNvSpPr txBox="1"/>
          <p:nvPr/>
        </p:nvSpPr>
        <p:spPr>
          <a:xfrm>
            <a:off x="5220218" y="991873"/>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Camp</a:t>
            </a:r>
          </a:p>
        </p:txBody>
      </p:sp>
      <p:sp>
        <p:nvSpPr>
          <p:cNvPr id="5" name="Rectangle 4">
            <a:extLst>
              <a:ext uri="{FF2B5EF4-FFF2-40B4-BE49-F238E27FC236}">
                <a16:creationId xmlns:a16="http://schemas.microsoft.com/office/drawing/2014/main" id="{94D0EC23-55B2-D327-063B-494DB111D2CA}"/>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8202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C18BA-7087-99D0-1DA7-9EFB4B7D7374}"/>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E85BA9C-015B-406C-1779-DEEE15226ED6}"/>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2"/>
                </a:solidFill>
              </a:rPr>
              <a:t>engineering</a:t>
            </a:r>
            <a:r>
              <a:rPr lang="en-US" i="1"/>
              <a:t> </a:t>
            </a:r>
            <a:r>
              <a:rPr lang="en-US" b="1" i="1">
                <a:solidFill>
                  <a:schemeClr val="accent2"/>
                </a:solidFill>
              </a:rPr>
              <a:t>interest</a:t>
            </a:r>
            <a:r>
              <a:rPr lang="en-US" i="1"/>
              <a:t>?</a:t>
            </a:r>
            <a:br>
              <a:rPr lang="en-US" sz="4400" i="1"/>
            </a:br>
            <a:endParaRPr lang="en-US"/>
          </a:p>
        </p:txBody>
      </p:sp>
      <p:sp>
        <p:nvSpPr>
          <p:cNvPr id="3" name="Slide Number Placeholder 2">
            <a:extLst>
              <a:ext uri="{FF2B5EF4-FFF2-40B4-BE49-F238E27FC236}">
                <a16:creationId xmlns:a16="http://schemas.microsoft.com/office/drawing/2014/main" id="{251B314A-2DCE-5133-E65E-7A1CDAA84ADA}"/>
              </a:ext>
            </a:extLst>
          </p:cNvPr>
          <p:cNvSpPr>
            <a:spLocks noGrp="1"/>
          </p:cNvSpPr>
          <p:nvPr>
            <p:ph type="sldNum" sz="quarter" idx="4"/>
          </p:nvPr>
        </p:nvSpPr>
        <p:spPr/>
        <p:txBody>
          <a:bodyPr/>
          <a:lstStyle/>
          <a:p>
            <a:fld id="{14719505-AD43-774F-936C-A3AE71DD4EEA}" type="slidenum">
              <a:rPr lang="en-GB" smtClean="0"/>
              <a:pPr/>
              <a:t>15</a:t>
            </a:fld>
            <a:endParaRPr lang="en-GB"/>
          </a:p>
        </p:txBody>
      </p:sp>
      <p:graphicFrame>
        <p:nvGraphicFramePr>
          <p:cNvPr id="8" name="Chart 7">
            <a:extLst>
              <a:ext uri="{FF2B5EF4-FFF2-40B4-BE49-F238E27FC236}">
                <a16:creationId xmlns:a16="http://schemas.microsoft.com/office/drawing/2014/main" id="{5E5F94F5-E39A-76FC-290A-22742D28F833}"/>
              </a:ext>
              <a:ext uri="{147F2762-F138-4A5C-976F-8EAC2B608ADB}">
                <a16:predDERef xmlns:a16="http://schemas.microsoft.com/office/drawing/2014/main" pred="{B6302691-702C-15CD-BBB3-B179D5E74D6F}"/>
              </a:ext>
            </a:extLst>
          </p:cNvPr>
          <p:cNvGraphicFramePr>
            <a:graphicFrameLocks/>
          </p:cNvGraphicFramePr>
          <p:nvPr/>
        </p:nvGraphicFramePr>
        <p:xfrm>
          <a:off x="7638798" y="2036763"/>
          <a:ext cx="4315858" cy="2784475"/>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406606E9-C836-814F-EEB3-523159607EB3}"/>
              </a:ext>
            </a:extLst>
          </p:cNvPr>
          <p:cNvSpPr txBox="1"/>
          <p:nvPr/>
        </p:nvSpPr>
        <p:spPr>
          <a:xfrm>
            <a:off x="845204" y="2597745"/>
            <a:ext cx="2270657" cy="1477328"/>
          </a:xfrm>
          <a:prstGeom prst="rect">
            <a:avLst/>
          </a:prstGeom>
          <a:noFill/>
        </p:spPr>
        <p:txBody>
          <a:bodyPr wrap="square">
            <a:spAutoFit/>
          </a:bodyPr>
          <a:lstStyle/>
          <a:p>
            <a:pPr algn="ctr"/>
            <a:r>
              <a:rPr lang="en-US">
                <a:solidFill>
                  <a:schemeClr val="bg1">
                    <a:lumMod val="85000"/>
                  </a:schemeClr>
                </a:solidFill>
              </a:rPr>
              <a:t>Did participation spark students’ interest to pursue more engineering  experiences?</a:t>
            </a:r>
          </a:p>
        </p:txBody>
      </p:sp>
      <p:grpSp>
        <p:nvGrpSpPr>
          <p:cNvPr id="12" name="Group 11">
            <a:extLst>
              <a:ext uri="{FF2B5EF4-FFF2-40B4-BE49-F238E27FC236}">
                <a16:creationId xmlns:a16="http://schemas.microsoft.com/office/drawing/2014/main" id="{E27FA3E3-1347-B875-6E4C-D6CF4DECCF9E}"/>
              </a:ext>
            </a:extLst>
          </p:cNvPr>
          <p:cNvGrpSpPr/>
          <p:nvPr/>
        </p:nvGrpSpPr>
        <p:grpSpPr>
          <a:xfrm>
            <a:off x="5680420" y="1514158"/>
            <a:ext cx="890283" cy="1328860"/>
            <a:chOff x="5680420" y="1514158"/>
            <a:chExt cx="890283" cy="1328860"/>
          </a:xfrm>
        </p:grpSpPr>
        <p:sp>
          <p:nvSpPr>
            <p:cNvPr id="15" name="Rectangle 14">
              <a:extLst>
                <a:ext uri="{FF2B5EF4-FFF2-40B4-BE49-F238E27FC236}">
                  <a16:creationId xmlns:a16="http://schemas.microsoft.com/office/drawing/2014/main" id="{67543E61-F1C4-49EE-BBAB-2BEFDF2AB43D}"/>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Deciduous tree outline">
              <a:extLst>
                <a:ext uri="{FF2B5EF4-FFF2-40B4-BE49-F238E27FC236}">
                  <a16:creationId xmlns:a16="http://schemas.microsoft.com/office/drawing/2014/main" id="{D271BC86-EFCC-5C54-25A8-2749D29277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0420" y="1514158"/>
              <a:ext cx="890283" cy="890283"/>
            </a:xfrm>
            <a:prstGeom prst="rect">
              <a:avLst/>
            </a:prstGeom>
          </p:spPr>
        </p:pic>
      </p:grpSp>
      <p:sp>
        <p:nvSpPr>
          <p:cNvPr id="10" name="TextBox 9">
            <a:extLst>
              <a:ext uri="{FF2B5EF4-FFF2-40B4-BE49-F238E27FC236}">
                <a16:creationId xmlns:a16="http://schemas.microsoft.com/office/drawing/2014/main" id="{62AD965F-E7B0-A51C-2CBC-F5CDB4CEC0A9}"/>
              </a:ext>
            </a:extLst>
          </p:cNvPr>
          <p:cNvSpPr txBox="1"/>
          <p:nvPr/>
        </p:nvSpPr>
        <p:spPr>
          <a:xfrm>
            <a:off x="4963927" y="2597745"/>
            <a:ext cx="2270657" cy="923330"/>
          </a:xfrm>
          <a:prstGeom prst="rect">
            <a:avLst/>
          </a:prstGeom>
          <a:noFill/>
        </p:spPr>
        <p:txBody>
          <a:bodyPr wrap="square">
            <a:spAutoFit/>
          </a:bodyPr>
          <a:lstStyle/>
          <a:p>
            <a:pPr algn="ctr"/>
            <a:r>
              <a:rPr lang="en-US">
                <a:solidFill>
                  <a:schemeClr val="tx1">
                    <a:lumMod val="75000"/>
                    <a:lumOff val="25000"/>
                  </a:schemeClr>
                </a:solidFill>
              </a:rPr>
              <a:t>Did participation motivate continued engineering learning</a:t>
            </a:r>
            <a:r>
              <a:rPr lang="en-US">
                <a:solidFill>
                  <a:schemeClr val="bg1"/>
                </a:solidFill>
              </a:rPr>
              <a:t>?</a:t>
            </a:r>
          </a:p>
        </p:txBody>
      </p:sp>
      <p:sp>
        <p:nvSpPr>
          <p:cNvPr id="13" name="TextBox 12">
            <a:extLst>
              <a:ext uri="{FF2B5EF4-FFF2-40B4-BE49-F238E27FC236}">
                <a16:creationId xmlns:a16="http://schemas.microsoft.com/office/drawing/2014/main" id="{CC52B9A4-671C-BA1C-82B1-1457683604FD}"/>
              </a:ext>
            </a:extLst>
          </p:cNvPr>
          <p:cNvSpPr txBox="1"/>
          <p:nvPr/>
        </p:nvSpPr>
        <p:spPr>
          <a:xfrm>
            <a:off x="4553203" y="4957886"/>
            <a:ext cx="3343200" cy="1148740"/>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Revised Camp survey captures more areas of growth for engineering interest.</a:t>
            </a:r>
          </a:p>
          <a:p>
            <a:pPr algn="l">
              <a:spcBef>
                <a:spcPts val="1200"/>
              </a:spcBef>
            </a:pPr>
            <a:endParaRPr lang="en-US" sz="2200" b="1">
              <a:solidFill>
                <a:schemeClr val="tx2"/>
              </a:solidFill>
              <a:latin typeface="Ink Free" panose="03080402000500000000" pitchFamily="66" charset="0"/>
            </a:endParaRPr>
          </a:p>
        </p:txBody>
      </p:sp>
      <p:pic>
        <p:nvPicPr>
          <p:cNvPr id="14" name="Graphic 13" descr="Lights On with solid fill">
            <a:extLst>
              <a:ext uri="{FF2B5EF4-FFF2-40B4-BE49-F238E27FC236}">
                <a16:creationId xmlns:a16="http://schemas.microsoft.com/office/drawing/2014/main" id="{AA7219F0-4EF4-AC74-6E63-1E8226EA4A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26848" y="4805138"/>
            <a:ext cx="422613" cy="422613"/>
          </a:xfrm>
          <a:prstGeom prst="rect">
            <a:avLst/>
          </a:prstGeom>
        </p:spPr>
      </p:pic>
      <p:sp>
        <p:nvSpPr>
          <p:cNvPr id="4" name="TextBox 3">
            <a:extLst>
              <a:ext uri="{FF2B5EF4-FFF2-40B4-BE49-F238E27FC236}">
                <a16:creationId xmlns:a16="http://schemas.microsoft.com/office/drawing/2014/main" id="{54734878-9E91-213F-722D-CEAC97CB43D0}"/>
              </a:ext>
            </a:extLst>
          </p:cNvPr>
          <p:cNvSpPr txBox="1"/>
          <p:nvPr/>
        </p:nvSpPr>
        <p:spPr>
          <a:xfrm>
            <a:off x="4947098" y="3429000"/>
            <a:ext cx="2270657" cy="1200329"/>
          </a:xfrm>
          <a:prstGeom prst="rect">
            <a:avLst/>
          </a:prstGeom>
          <a:noFill/>
        </p:spPr>
        <p:txBody>
          <a:bodyPr wrap="square">
            <a:spAutoFit/>
          </a:bodyPr>
          <a:lstStyle/>
          <a:p>
            <a:pPr algn="ctr"/>
            <a:r>
              <a:rPr lang="en-US">
                <a:solidFill>
                  <a:srgbClr val="FE5000"/>
                </a:solidFill>
                <a:latin typeface="Ink Free" panose="03080402000500000000" pitchFamily="66" charset="0"/>
              </a:rPr>
              <a:t>and greater enjoyment of engineering experiences?</a:t>
            </a:r>
          </a:p>
        </p:txBody>
      </p:sp>
      <p:sp>
        <p:nvSpPr>
          <p:cNvPr id="9" name="TextBox 8">
            <a:extLst>
              <a:ext uri="{FF2B5EF4-FFF2-40B4-BE49-F238E27FC236}">
                <a16:creationId xmlns:a16="http://schemas.microsoft.com/office/drawing/2014/main" id="{EFFED7B9-7FB6-F244-5884-FD6D49B569A9}"/>
              </a:ext>
            </a:extLst>
          </p:cNvPr>
          <p:cNvSpPr txBox="1"/>
          <p:nvPr/>
        </p:nvSpPr>
        <p:spPr>
          <a:xfrm>
            <a:off x="5220218" y="991873"/>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Camp</a:t>
            </a:r>
          </a:p>
        </p:txBody>
      </p:sp>
      <p:cxnSp>
        <p:nvCxnSpPr>
          <p:cNvPr id="18" name="Straight Connector 17">
            <a:extLst>
              <a:ext uri="{FF2B5EF4-FFF2-40B4-BE49-F238E27FC236}">
                <a16:creationId xmlns:a16="http://schemas.microsoft.com/office/drawing/2014/main" id="{DA1D3774-DE0D-8999-B7BE-4D9AF5FE051B}"/>
              </a:ext>
            </a:extLst>
          </p:cNvPr>
          <p:cNvCxnSpPr>
            <a:cxnSpLocks/>
          </p:cNvCxnSpPr>
          <p:nvPr/>
        </p:nvCxnSpPr>
        <p:spPr>
          <a:xfrm>
            <a:off x="8143875" y="4017923"/>
            <a:ext cx="1524000" cy="0"/>
          </a:xfrm>
          <a:prstGeom prst="line">
            <a:avLst/>
          </a:prstGeom>
          <a:ln w="28575">
            <a:solidFill>
              <a:srgbClr val="FE5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6BC98BE-7111-3BD2-5CF4-2CE35A3E4B5C}"/>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22BA8D2-50ED-8FE7-E2D2-3816E4233FAA}"/>
              </a:ext>
            </a:extLst>
          </p:cNvPr>
          <p:cNvGrpSpPr/>
          <p:nvPr/>
        </p:nvGrpSpPr>
        <p:grpSpPr>
          <a:xfrm>
            <a:off x="1532809" y="1357744"/>
            <a:ext cx="1017296" cy="1466641"/>
            <a:chOff x="1532809" y="1357744"/>
            <a:chExt cx="1017296" cy="1466641"/>
          </a:xfrm>
        </p:grpSpPr>
        <p:sp>
          <p:nvSpPr>
            <p:cNvPr id="7" name="Rectangle 6">
              <a:extLst>
                <a:ext uri="{FF2B5EF4-FFF2-40B4-BE49-F238E27FC236}">
                  <a16:creationId xmlns:a16="http://schemas.microsoft.com/office/drawing/2014/main" id="{F7FC78E2-BDC2-85AD-F185-35B34C808008}"/>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C88D388-17F1-379D-04A2-F2FBB841D66F}"/>
                </a:ext>
              </a:extLst>
            </p:cNvPr>
            <p:cNvGrpSpPr/>
            <p:nvPr/>
          </p:nvGrpSpPr>
          <p:grpSpPr>
            <a:xfrm>
              <a:off x="1532809" y="1845036"/>
              <a:ext cx="1017296" cy="979349"/>
              <a:chOff x="3614483" y="3427113"/>
              <a:chExt cx="1017296" cy="979349"/>
            </a:xfrm>
          </p:grpSpPr>
          <p:pic>
            <p:nvPicPr>
              <p:cNvPr id="19" name="Graphic 18" descr="Sprouting Seed outline">
                <a:extLst>
                  <a:ext uri="{FF2B5EF4-FFF2-40B4-BE49-F238E27FC236}">
                    <a16:creationId xmlns:a16="http://schemas.microsoft.com/office/drawing/2014/main" id="{123833B8-F4C7-15A8-B3B2-864ACB962E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14483" y="3427113"/>
                <a:ext cx="914400" cy="914400"/>
              </a:xfrm>
              <a:prstGeom prst="rect">
                <a:avLst/>
              </a:prstGeom>
            </p:spPr>
          </p:pic>
          <p:sp>
            <p:nvSpPr>
              <p:cNvPr id="20" name="Freeform: Shape 19">
                <a:extLst>
                  <a:ext uri="{FF2B5EF4-FFF2-40B4-BE49-F238E27FC236}">
                    <a16:creationId xmlns:a16="http://schemas.microsoft.com/office/drawing/2014/main" id="{B1AE9FD5-5C51-2CAF-0077-E5B48D0E168A}"/>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10027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C7C04-2B96-E44C-6CB9-DFC04BD3F4D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3DBA9D2-2A82-5CB6-A5DB-E251D5149EDD}"/>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2"/>
                </a:solidFill>
              </a:rPr>
              <a:t>engineering</a:t>
            </a:r>
            <a:r>
              <a:rPr lang="en-US" i="1"/>
              <a:t> </a:t>
            </a:r>
            <a:r>
              <a:rPr lang="en-US" b="1" i="1">
                <a:solidFill>
                  <a:schemeClr val="accent2"/>
                </a:solidFill>
              </a:rPr>
              <a:t>interest</a:t>
            </a:r>
            <a:r>
              <a:rPr lang="en-US" i="1"/>
              <a:t>?</a:t>
            </a:r>
            <a:br>
              <a:rPr lang="en-US" sz="4400" i="1"/>
            </a:br>
            <a:endParaRPr lang="en-US"/>
          </a:p>
        </p:txBody>
      </p:sp>
      <p:sp>
        <p:nvSpPr>
          <p:cNvPr id="3" name="Slide Number Placeholder 2">
            <a:extLst>
              <a:ext uri="{FF2B5EF4-FFF2-40B4-BE49-F238E27FC236}">
                <a16:creationId xmlns:a16="http://schemas.microsoft.com/office/drawing/2014/main" id="{F368084B-84C2-D302-9246-359643049C6F}"/>
              </a:ext>
            </a:extLst>
          </p:cNvPr>
          <p:cNvSpPr>
            <a:spLocks noGrp="1"/>
          </p:cNvSpPr>
          <p:nvPr>
            <p:ph type="sldNum" sz="quarter" idx="4"/>
          </p:nvPr>
        </p:nvSpPr>
        <p:spPr/>
        <p:txBody>
          <a:bodyPr/>
          <a:lstStyle/>
          <a:p>
            <a:fld id="{14719505-AD43-774F-936C-A3AE71DD4EEA}" type="slidenum">
              <a:rPr lang="en-GB" smtClean="0"/>
              <a:pPr/>
              <a:t>16</a:t>
            </a:fld>
            <a:endParaRPr lang="en-GB"/>
          </a:p>
        </p:txBody>
      </p:sp>
      <p:pic>
        <p:nvPicPr>
          <p:cNvPr id="5" name="Picture 4">
            <a:extLst>
              <a:ext uri="{FF2B5EF4-FFF2-40B4-BE49-F238E27FC236}">
                <a16:creationId xmlns:a16="http://schemas.microsoft.com/office/drawing/2014/main" id="{8C134B12-BC03-4AA2-7F44-6D0B2EC97531}"/>
              </a:ext>
            </a:extLst>
          </p:cNvPr>
          <p:cNvPicPr>
            <a:picLocks noChangeAspect="1"/>
          </p:cNvPicPr>
          <p:nvPr/>
        </p:nvPicPr>
        <p:blipFill>
          <a:blip r:embed="rId4" cstate="screen">
            <a:duotone>
              <a:schemeClr val="accent2">
                <a:shade val="45000"/>
                <a:satMod val="135000"/>
              </a:schemeClr>
              <a:prstClr val="white"/>
            </a:duotone>
            <a:alphaModFix amt="2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a:xfrm>
            <a:off x="1687684" y="1212542"/>
            <a:ext cx="617782" cy="1434431"/>
          </a:xfrm>
          <a:prstGeom prst="rect">
            <a:avLst/>
          </a:prstGeom>
        </p:spPr>
      </p:pic>
      <p:pic>
        <p:nvPicPr>
          <p:cNvPr id="7" name="Picture 6">
            <a:extLst>
              <a:ext uri="{FF2B5EF4-FFF2-40B4-BE49-F238E27FC236}">
                <a16:creationId xmlns:a16="http://schemas.microsoft.com/office/drawing/2014/main" id="{7FE823E9-BA5A-B3BD-39B0-020005267DE6}"/>
              </a:ext>
            </a:extLst>
          </p:cNvPr>
          <p:cNvPicPr>
            <a:picLocks noChangeAspect="1"/>
          </p:cNvPicPr>
          <p:nvPr/>
        </p:nvPicPr>
        <p:blipFill>
          <a:blip r:embed="rId6" cstate="screen">
            <a:duotone>
              <a:schemeClr val="accent2">
                <a:shade val="45000"/>
                <a:satMod val="135000"/>
              </a:schemeClr>
              <a:prstClr val="white"/>
            </a:duotone>
            <a:alphaModFix amt="20000"/>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b="-1184"/>
          <a:stretch>
            <a:fillRect/>
          </a:stretch>
        </p:blipFill>
        <p:spPr>
          <a:xfrm>
            <a:off x="5719616" y="1212542"/>
            <a:ext cx="752767" cy="1434431"/>
          </a:xfrm>
          <a:prstGeom prst="rect">
            <a:avLst/>
          </a:prstGeom>
        </p:spPr>
      </p:pic>
      <p:sp>
        <p:nvSpPr>
          <p:cNvPr id="2" name="TextBox 1">
            <a:extLst>
              <a:ext uri="{FF2B5EF4-FFF2-40B4-BE49-F238E27FC236}">
                <a16:creationId xmlns:a16="http://schemas.microsoft.com/office/drawing/2014/main" id="{76642179-8204-BD1E-77A8-D3E6280EBA73}"/>
              </a:ext>
            </a:extLst>
          </p:cNvPr>
          <p:cNvSpPr txBox="1"/>
          <p:nvPr/>
        </p:nvSpPr>
        <p:spPr>
          <a:xfrm>
            <a:off x="845203" y="2597745"/>
            <a:ext cx="2270657" cy="1477328"/>
          </a:xfrm>
          <a:prstGeom prst="rect">
            <a:avLst/>
          </a:prstGeom>
          <a:noFill/>
        </p:spPr>
        <p:txBody>
          <a:bodyPr wrap="square">
            <a:spAutoFit/>
          </a:bodyPr>
          <a:lstStyle/>
          <a:p>
            <a:pPr algn="ctr"/>
            <a:r>
              <a:rPr lang="en-US">
                <a:solidFill>
                  <a:schemeClr val="bg1">
                    <a:lumMod val="85000"/>
                  </a:schemeClr>
                </a:solidFill>
              </a:rPr>
              <a:t>Did participation spark students’ interest to pursue more engineering  experiences?</a:t>
            </a:r>
          </a:p>
        </p:txBody>
      </p:sp>
      <p:sp>
        <p:nvSpPr>
          <p:cNvPr id="10" name="TextBox 9">
            <a:extLst>
              <a:ext uri="{FF2B5EF4-FFF2-40B4-BE49-F238E27FC236}">
                <a16:creationId xmlns:a16="http://schemas.microsoft.com/office/drawing/2014/main" id="{2DE50262-D244-1EA3-8F20-24819F8B2296}"/>
              </a:ext>
            </a:extLst>
          </p:cNvPr>
          <p:cNvSpPr txBox="1"/>
          <p:nvPr/>
        </p:nvSpPr>
        <p:spPr>
          <a:xfrm>
            <a:off x="4963927" y="2597745"/>
            <a:ext cx="2270657" cy="923330"/>
          </a:xfrm>
          <a:prstGeom prst="rect">
            <a:avLst/>
          </a:prstGeom>
          <a:noFill/>
        </p:spPr>
        <p:txBody>
          <a:bodyPr wrap="square">
            <a:spAutoFit/>
          </a:bodyPr>
          <a:lstStyle/>
          <a:p>
            <a:pPr algn="ctr"/>
            <a:r>
              <a:rPr lang="en-US">
                <a:solidFill>
                  <a:schemeClr val="bg1">
                    <a:lumMod val="85000"/>
                  </a:schemeClr>
                </a:solidFill>
              </a:rPr>
              <a:t>Did participation motivate continued engineering learning</a:t>
            </a:r>
            <a:r>
              <a:rPr lang="en-US">
                <a:solidFill>
                  <a:schemeClr val="bg1"/>
                </a:solidFill>
              </a:rPr>
              <a:t>?</a:t>
            </a:r>
          </a:p>
        </p:txBody>
      </p:sp>
      <p:sp>
        <p:nvSpPr>
          <p:cNvPr id="4" name="TextBox 3">
            <a:extLst>
              <a:ext uri="{FF2B5EF4-FFF2-40B4-BE49-F238E27FC236}">
                <a16:creationId xmlns:a16="http://schemas.microsoft.com/office/drawing/2014/main" id="{2496F3E0-FE94-0445-1092-8F7D15F66C72}"/>
              </a:ext>
            </a:extLst>
          </p:cNvPr>
          <p:cNvSpPr txBox="1"/>
          <p:nvPr/>
        </p:nvSpPr>
        <p:spPr>
          <a:xfrm>
            <a:off x="4947098" y="3429000"/>
            <a:ext cx="2270657" cy="1200329"/>
          </a:xfrm>
          <a:prstGeom prst="rect">
            <a:avLst/>
          </a:prstGeom>
          <a:noFill/>
        </p:spPr>
        <p:txBody>
          <a:bodyPr wrap="square">
            <a:spAutoFit/>
          </a:bodyPr>
          <a:lstStyle/>
          <a:p>
            <a:pPr algn="ctr"/>
            <a:r>
              <a:rPr lang="en-US">
                <a:solidFill>
                  <a:schemeClr val="bg1">
                    <a:lumMod val="85000"/>
                  </a:schemeClr>
                </a:solidFill>
                <a:latin typeface="Ink Free" panose="03080402000500000000" pitchFamily="66" charset="0"/>
              </a:rPr>
              <a:t>and greater enjoyment of engineering experiences?</a:t>
            </a:r>
          </a:p>
        </p:txBody>
      </p:sp>
      <p:sp>
        <p:nvSpPr>
          <p:cNvPr id="12" name="TextBox 11">
            <a:extLst>
              <a:ext uri="{FF2B5EF4-FFF2-40B4-BE49-F238E27FC236}">
                <a16:creationId xmlns:a16="http://schemas.microsoft.com/office/drawing/2014/main" id="{C5BAFD3F-7314-377B-B9AD-98A7445CF6F1}"/>
              </a:ext>
            </a:extLst>
          </p:cNvPr>
          <p:cNvSpPr txBox="1"/>
          <p:nvPr/>
        </p:nvSpPr>
        <p:spPr>
          <a:xfrm>
            <a:off x="9384905" y="972661"/>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Academy</a:t>
            </a:r>
          </a:p>
        </p:txBody>
      </p:sp>
      <p:sp>
        <p:nvSpPr>
          <p:cNvPr id="15" name="TextBox 14">
            <a:extLst>
              <a:ext uri="{FF2B5EF4-FFF2-40B4-BE49-F238E27FC236}">
                <a16:creationId xmlns:a16="http://schemas.microsoft.com/office/drawing/2014/main" id="{CBE00037-9267-AD06-4363-495B09391988}"/>
              </a:ext>
            </a:extLst>
          </p:cNvPr>
          <p:cNvSpPr txBox="1"/>
          <p:nvPr/>
        </p:nvSpPr>
        <p:spPr>
          <a:xfrm>
            <a:off x="9133169" y="2597745"/>
            <a:ext cx="2270657" cy="1477328"/>
          </a:xfrm>
          <a:prstGeom prst="rect">
            <a:avLst/>
          </a:prstGeom>
          <a:noFill/>
        </p:spPr>
        <p:txBody>
          <a:bodyPr wrap="square">
            <a:spAutoFit/>
          </a:bodyPr>
          <a:lstStyle/>
          <a:p>
            <a:pPr algn="ctr"/>
            <a:r>
              <a:rPr lang="en-US">
                <a:solidFill>
                  <a:schemeClr val="tx1">
                    <a:lumMod val="75000"/>
                    <a:lumOff val="25000"/>
                  </a:schemeClr>
                </a:solidFill>
              </a:rPr>
              <a:t>Did participation motivate continued engineering learning</a:t>
            </a:r>
            <a:r>
              <a:rPr lang="en-US">
                <a:solidFill>
                  <a:schemeClr val="bg1"/>
                </a:solidFill>
              </a:rPr>
              <a:t>,</a:t>
            </a:r>
            <a:r>
              <a:rPr lang="en-US">
                <a:solidFill>
                  <a:schemeClr val="tx1">
                    <a:lumMod val="75000"/>
                    <a:lumOff val="25000"/>
                  </a:schemeClr>
                </a:solidFill>
              </a:rPr>
              <a:t> and desire to be an engineer?</a:t>
            </a:r>
          </a:p>
        </p:txBody>
      </p:sp>
      <p:graphicFrame>
        <p:nvGraphicFramePr>
          <p:cNvPr id="16" name="Chart 15">
            <a:extLst>
              <a:ext uri="{FF2B5EF4-FFF2-40B4-BE49-F238E27FC236}">
                <a16:creationId xmlns:a16="http://schemas.microsoft.com/office/drawing/2014/main" id="{C6DB3D35-1597-8787-14BD-618AA3DC104E}"/>
              </a:ext>
            </a:extLst>
          </p:cNvPr>
          <p:cNvGraphicFramePr>
            <a:graphicFrameLocks/>
          </p:cNvGraphicFramePr>
          <p:nvPr/>
        </p:nvGraphicFramePr>
        <p:xfrm>
          <a:off x="1570720" y="1594503"/>
          <a:ext cx="6604742" cy="3333097"/>
        </p:xfrm>
        <a:graphic>
          <a:graphicData uri="http://schemas.openxmlformats.org/drawingml/2006/chart">
            <c:chart xmlns:c="http://schemas.openxmlformats.org/drawingml/2006/chart" xmlns:r="http://schemas.openxmlformats.org/officeDocument/2006/relationships" r:id="rId8"/>
          </a:graphicData>
        </a:graphic>
      </p:graphicFrame>
      <p:sp>
        <p:nvSpPr>
          <p:cNvPr id="17" name="TextBox 16">
            <a:extLst>
              <a:ext uri="{FF2B5EF4-FFF2-40B4-BE49-F238E27FC236}">
                <a16:creationId xmlns:a16="http://schemas.microsoft.com/office/drawing/2014/main" id="{5F7E25BA-03EF-745C-0D8D-4630A56BC6E9}"/>
              </a:ext>
            </a:extLst>
          </p:cNvPr>
          <p:cNvSpPr txBox="1"/>
          <p:nvPr/>
        </p:nvSpPr>
        <p:spPr>
          <a:xfrm>
            <a:off x="5959282" y="5080348"/>
            <a:ext cx="3173887" cy="1148740"/>
          </a:xfrm>
          <a:prstGeom prst="rect">
            <a:avLst/>
          </a:prstGeom>
          <a:noFill/>
        </p:spPr>
        <p:txBody>
          <a:bodyPr wrap="square" rtlCol="0">
            <a:noAutofit/>
          </a:bodyPr>
          <a:lstStyle/>
          <a:p>
            <a:pPr algn="l">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This measure focused too narrowly on commitment to being an engineer. </a:t>
            </a:r>
          </a:p>
        </p:txBody>
      </p:sp>
      <p:pic>
        <p:nvPicPr>
          <p:cNvPr id="18" name="Graphic 17" descr="Lights On with solid fill">
            <a:extLst>
              <a:ext uri="{FF2B5EF4-FFF2-40B4-BE49-F238E27FC236}">
                <a16:creationId xmlns:a16="http://schemas.microsoft.com/office/drawing/2014/main" id="{64A201BA-CD19-1C17-BB74-5100AA1526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32925" y="4927600"/>
            <a:ext cx="422613" cy="422613"/>
          </a:xfrm>
          <a:prstGeom prst="rect">
            <a:avLst/>
          </a:prstGeom>
        </p:spPr>
      </p:pic>
      <p:sp>
        <p:nvSpPr>
          <p:cNvPr id="9" name="Rectangle 8">
            <a:extLst>
              <a:ext uri="{FF2B5EF4-FFF2-40B4-BE49-F238E27FC236}">
                <a16:creationId xmlns:a16="http://schemas.microsoft.com/office/drawing/2014/main" id="{2D71DDBC-D504-34A4-055E-1AF305D8C004}"/>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E7B0ACA-35AC-EABA-6582-37F0272B74F2}"/>
              </a:ext>
            </a:extLst>
          </p:cNvPr>
          <p:cNvGrpSpPr/>
          <p:nvPr/>
        </p:nvGrpSpPr>
        <p:grpSpPr>
          <a:xfrm>
            <a:off x="9689836" y="1341606"/>
            <a:ext cx="1098904" cy="1198708"/>
            <a:chOff x="9689836" y="1341606"/>
            <a:chExt cx="1098904" cy="1198708"/>
          </a:xfrm>
        </p:grpSpPr>
        <p:sp>
          <p:nvSpPr>
            <p:cNvPr id="8" name="Rectangle 7">
              <a:extLst>
                <a:ext uri="{FF2B5EF4-FFF2-40B4-BE49-F238E27FC236}">
                  <a16:creationId xmlns:a16="http://schemas.microsoft.com/office/drawing/2014/main" id="{B5573B35-C813-5565-8625-593CC8D1693B}"/>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Deciduous tree outline">
              <a:extLst>
                <a:ext uri="{FF2B5EF4-FFF2-40B4-BE49-F238E27FC236}">
                  <a16:creationId xmlns:a16="http://schemas.microsoft.com/office/drawing/2014/main" id="{1FB83177-256F-DA07-F1C3-804D475F5D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9689836" y="1341606"/>
              <a:ext cx="1098904" cy="1098904"/>
            </a:xfrm>
            <a:prstGeom prst="rect">
              <a:avLst/>
            </a:prstGeom>
          </p:spPr>
        </p:pic>
      </p:grpSp>
    </p:spTree>
    <p:custDataLst>
      <p:tags r:id="rId1"/>
    </p:custDataLst>
    <p:extLst>
      <p:ext uri="{BB962C8B-B14F-4D97-AF65-F5344CB8AC3E}">
        <p14:creationId xmlns:p14="http://schemas.microsoft.com/office/powerpoint/2010/main" val="188555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4" grpId="0"/>
      <p:bldGraphic spid="16" grpId="0">
        <p:bldAsOne/>
      </p:bldGraphic>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5F8B3-C457-3F20-9F7E-1177975B93D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919BA10-986E-9E8E-B63C-8A8943836F10}"/>
              </a:ext>
            </a:extLst>
          </p:cNvPr>
          <p:cNvSpPr/>
          <p:nvPr/>
        </p:nvSpPr>
        <p:spPr>
          <a:xfrm>
            <a:off x="239486" y="5949898"/>
            <a:ext cx="2754085" cy="90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755FA5FC-B464-5A4D-0E4A-07850F2CF354}"/>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2"/>
                </a:solidFill>
              </a:rPr>
              <a:t>engineering</a:t>
            </a:r>
            <a:r>
              <a:rPr lang="en-US" i="1"/>
              <a:t> </a:t>
            </a:r>
            <a:r>
              <a:rPr lang="en-US" b="1" i="1">
                <a:solidFill>
                  <a:schemeClr val="accent2"/>
                </a:solidFill>
              </a:rPr>
              <a:t>interest</a:t>
            </a:r>
            <a:r>
              <a:rPr lang="en-US" i="1"/>
              <a:t>?</a:t>
            </a:r>
            <a:br>
              <a:rPr lang="en-US" sz="4400" i="1"/>
            </a:br>
            <a:endParaRPr lang="en-US"/>
          </a:p>
        </p:txBody>
      </p:sp>
      <p:sp>
        <p:nvSpPr>
          <p:cNvPr id="3" name="Slide Number Placeholder 2">
            <a:extLst>
              <a:ext uri="{FF2B5EF4-FFF2-40B4-BE49-F238E27FC236}">
                <a16:creationId xmlns:a16="http://schemas.microsoft.com/office/drawing/2014/main" id="{602833EB-CC20-2C74-9B79-09B98FDF9ADD}"/>
              </a:ext>
            </a:extLst>
          </p:cNvPr>
          <p:cNvSpPr>
            <a:spLocks noGrp="1"/>
          </p:cNvSpPr>
          <p:nvPr>
            <p:ph type="sldNum" sz="quarter" idx="4"/>
          </p:nvPr>
        </p:nvSpPr>
        <p:spPr/>
        <p:txBody>
          <a:bodyPr/>
          <a:lstStyle/>
          <a:p>
            <a:fld id="{14719505-AD43-774F-936C-A3AE71DD4EEA}" type="slidenum">
              <a:rPr lang="en-GB" smtClean="0"/>
              <a:pPr/>
              <a:t>17</a:t>
            </a:fld>
            <a:endParaRPr lang="en-GB"/>
          </a:p>
        </p:txBody>
      </p:sp>
      <p:pic>
        <p:nvPicPr>
          <p:cNvPr id="5" name="Picture 4">
            <a:extLst>
              <a:ext uri="{FF2B5EF4-FFF2-40B4-BE49-F238E27FC236}">
                <a16:creationId xmlns:a16="http://schemas.microsoft.com/office/drawing/2014/main" id="{89FA8DB6-676E-1536-8BF0-80E9D55F7428}"/>
              </a:ext>
            </a:extLst>
          </p:cNvPr>
          <p:cNvPicPr>
            <a:picLocks noChangeAspect="1"/>
          </p:cNvPicPr>
          <p:nvPr/>
        </p:nvPicPr>
        <p:blipFill>
          <a:blip r:embed="rId4" cstate="screen">
            <a:duotone>
              <a:schemeClr val="accent2">
                <a:shade val="45000"/>
                <a:satMod val="135000"/>
              </a:schemeClr>
              <a:prstClr val="white"/>
            </a:duotone>
            <a:alphaModFix amt="2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a:xfrm>
            <a:off x="1687684" y="1212542"/>
            <a:ext cx="617782" cy="1434431"/>
          </a:xfrm>
          <a:prstGeom prst="rect">
            <a:avLst/>
          </a:prstGeom>
        </p:spPr>
      </p:pic>
      <p:pic>
        <p:nvPicPr>
          <p:cNvPr id="7" name="Picture 6">
            <a:extLst>
              <a:ext uri="{FF2B5EF4-FFF2-40B4-BE49-F238E27FC236}">
                <a16:creationId xmlns:a16="http://schemas.microsoft.com/office/drawing/2014/main" id="{DBC12B1C-E69F-4B8E-F588-95E511414788}"/>
              </a:ext>
            </a:extLst>
          </p:cNvPr>
          <p:cNvPicPr>
            <a:picLocks noChangeAspect="1"/>
          </p:cNvPicPr>
          <p:nvPr/>
        </p:nvPicPr>
        <p:blipFill>
          <a:blip r:embed="rId6" cstate="screen">
            <a:duotone>
              <a:schemeClr val="accent2">
                <a:shade val="45000"/>
                <a:satMod val="135000"/>
              </a:schemeClr>
              <a:prstClr val="white"/>
            </a:duotone>
            <a:alphaModFix amt="20000"/>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b="-1184"/>
          <a:stretch>
            <a:fillRect/>
          </a:stretch>
        </p:blipFill>
        <p:spPr>
          <a:xfrm>
            <a:off x="5719616" y="1212542"/>
            <a:ext cx="752767" cy="1434431"/>
          </a:xfrm>
          <a:prstGeom prst="rect">
            <a:avLst/>
          </a:prstGeom>
        </p:spPr>
      </p:pic>
      <p:sp>
        <p:nvSpPr>
          <p:cNvPr id="10" name="TextBox 9">
            <a:extLst>
              <a:ext uri="{FF2B5EF4-FFF2-40B4-BE49-F238E27FC236}">
                <a16:creationId xmlns:a16="http://schemas.microsoft.com/office/drawing/2014/main" id="{28A7D994-AB97-600A-CA7D-0A62398B3AA8}"/>
              </a:ext>
            </a:extLst>
          </p:cNvPr>
          <p:cNvSpPr txBox="1"/>
          <p:nvPr/>
        </p:nvSpPr>
        <p:spPr>
          <a:xfrm>
            <a:off x="4963927" y="2597745"/>
            <a:ext cx="2270657" cy="923330"/>
          </a:xfrm>
          <a:prstGeom prst="rect">
            <a:avLst/>
          </a:prstGeom>
          <a:noFill/>
        </p:spPr>
        <p:txBody>
          <a:bodyPr wrap="square">
            <a:spAutoFit/>
          </a:bodyPr>
          <a:lstStyle/>
          <a:p>
            <a:pPr algn="ctr"/>
            <a:r>
              <a:rPr lang="en-US">
                <a:solidFill>
                  <a:schemeClr val="bg1">
                    <a:lumMod val="85000"/>
                  </a:schemeClr>
                </a:solidFill>
              </a:rPr>
              <a:t>Did participation motivate continued engineering learning</a:t>
            </a:r>
            <a:r>
              <a:rPr lang="en-US">
                <a:solidFill>
                  <a:schemeClr val="bg1"/>
                </a:solidFill>
              </a:rPr>
              <a:t>?</a:t>
            </a:r>
          </a:p>
        </p:txBody>
      </p:sp>
      <p:sp>
        <p:nvSpPr>
          <p:cNvPr id="4" name="TextBox 3">
            <a:extLst>
              <a:ext uri="{FF2B5EF4-FFF2-40B4-BE49-F238E27FC236}">
                <a16:creationId xmlns:a16="http://schemas.microsoft.com/office/drawing/2014/main" id="{F4660D88-61F7-11C9-CDE4-92638585EF8E}"/>
              </a:ext>
            </a:extLst>
          </p:cNvPr>
          <p:cNvSpPr txBox="1"/>
          <p:nvPr/>
        </p:nvSpPr>
        <p:spPr>
          <a:xfrm>
            <a:off x="4947098" y="3429000"/>
            <a:ext cx="2270657" cy="1200329"/>
          </a:xfrm>
          <a:prstGeom prst="rect">
            <a:avLst/>
          </a:prstGeom>
          <a:noFill/>
        </p:spPr>
        <p:txBody>
          <a:bodyPr wrap="square">
            <a:spAutoFit/>
          </a:bodyPr>
          <a:lstStyle/>
          <a:p>
            <a:pPr algn="ctr"/>
            <a:r>
              <a:rPr lang="en-US">
                <a:solidFill>
                  <a:schemeClr val="bg1">
                    <a:lumMod val="85000"/>
                  </a:schemeClr>
                </a:solidFill>
                <a:latin typeface="Ink Free" panose="03080402000500000000" pitchFamily="66" charset="0"/>
              </a:rPr>
              <a:t>and greater enjoyment of engineering experiences?</a:t>
            </a:r>
          </a:p>
        </p:txBody>
      </p:sp>
      <p:sp>
        <p:nvSpPr>
          <p:cNvPr id="12" name="TextBox 11">
            <a:extLst>
              <a:ext uri="{FF2B5EF4-FFF2-40B4-BE49-F238E27FC236}">
                <a16:creationId xmlns:a16="http://schemas.microsoft.com/office/drawing/2014/main" id="{A55F9922-6CFA-C3D7-858B-5737CE3EFDAE}"/>
              </a:ext>
            </a:extLst>
          </p:cNvPr>
          <p:cNvSpPr txBox="1"/>
          <p:nvPr/>
        </p:nvSpPr>
        <p:spPr>
          <a:xfrm>
            <a:off x="9384905" y="972661"/>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Academy</a:t>
            </a:r>
          </a:p>
        </p:txBody>
      </p:sp>
      <p:graphicFrame>
        <p:nvGraphicFramePr>
          <p:cNvPr id="16" name="Chart 15">
            <a:extLst>
              <a:ext uri="{FF2B5EF4-FFF2-40B4-BE49-F238E27FC236}">
                <a16:creationId xmlns:a16="http://schemas.microsoft.com/office/drawing/2014/main" id="{A2958579-695D-FAFC-1500-4E56A9442DD2}"/>
              </a:ext>
            </a:extLst>
          </p:cNvPr>
          <p:cNvGraphicFramePr>
            <a:graphicFrameLocks/>
          </p:cNvGraphicFramePr>
          <p:nvPr/>
        </p:nvGraphicFramePr>
        <p:xfrm>
          <a:off x="1570720" y="1594503"/>
          <a:ext cx="6604742" cy="333309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Chart 12">
            <a:extLst>
              <a:ext uri="{FF2B5EF4-FFF2-40B4-BE49-F238E27FC236}">
                <a16:creationId xmlns:a16="http://schemas.microsoft.com/office/drawing/2014/main" id="{3FCBDE32-5263-47F6-6235-FFF09926F43D}"/>
              </a:ext>
            </a:extLst>
          </p:cNvPr>
          <p:cNvGraphicFramePr>
            <a:graphicFrameLocks/>
          </p:cNvGraphicFramePr>
          <p:nvPr/>
        </p:nvGraphicFramePr>
        <p:xfrm>
          <a:off x="1754755" y="3521074"/>
          <a:ext cx="6601968" cy="2875895"/>
        </p:xfrm>
        <a:graphic>
          <a:graphicData uri="http://schemas.openxmlformats.org/drawingml/2006/chart">
            <c:chart xmlns:c="http://schemas.openxmlformats.org/drawingml/2006/chart" xmlns:r="http://schemas.openxmlformats.org/officeDocument/2006/relationships" r:id="rId9"/>
          </a:graphicData>
        </a:graphic>
      </p:graphicFrame>
      <p:sp>
        <p:nvSpPr>
          <p:cNvPr id="17" name="TextBox 16">
            <a:extLst>
              <a:ext uri="{FF2B5EF4-FFF2-40B4-BE49-F238E27FC236}">
                <a16:creationId xmlns:a16="http://schemas.microsoft.com/office/drawing/2014/main" id="{7564D9BC-0091-343F-96AE-D4B0999B84D2}"/>
              </a:ext>
            </a:extLst>
          </p:cNvPr>
          <p:cNvSpPr txBox="1"/>
          <p:nvPr/>
        </p:nvSpPr>
        <p:spPr>
          <a:xfrm>
            <a:off x="5255779" y="2275718"/>
            <a:ext cx="4125352" cy="1148740"/>
          </a:xfrm>
          <a:prstGeom prst="rect">
            <a:avLst/>
          </a:prstGeom>
          <a:solidFill>
            <a:schemeClr val="bg1"/>
          </a:solidFill>
        </p:spPr>
        <p:txBody>
          <a:bodyPr wrap="square" rtlCol="0">
            <a:noAutofit/>
          </a:bodyPr>
          <a:lstStyle/>
          <a:p>
            <a:pPr algn="l">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Interest continues to be high among incoming Academy students (unsurprisingly).</a:t>
            </a:r>
          </a:p>
        </p:txBody>
      </p:sp>
      <p:pic>
        <p:nvPicPr>
          <p:cNvPr id="18" name="Graphic 17" descr="Lights On with solid fill">
            <a:extLst>
              <a:ext uri="{FF2B5EF4-FFF2-40B4-BE49-F238E27FC236}">
                <a16:creationId xmlns:a16="http://schemas.microsoft.com/office/drawing/2014/main" id="{34683D6B-A3AF-17C1-5E9C-B5143990B4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29422" y="2122970"/>
            <a:ext cx="422613" cy="422613"/>
          </a:xfrm>
          <a:prstGeom prst="rect">
            <a:avLst/>
          </a:prstGeom>
        </p:spPr>
      </p:pic>
      <p:sp>
        <p:nvSpPr>
          <p:cNvPr id="6" name="TextBox 5">
            <a:extLst>
              <a:ext uri="{FF2B5EF4-FFF2-40B4-BE49-F238E27FC236}">
                <a16:creationId xmlns:a16="http://schemas.microsoft.com/office/drawing/2014/main" id="{C8E4FBBD-68A8-C8F6-CA18-740B42857328}"/>
              </a:ext>
            </a:extLst>
          </p:cNvPr>
          <p:cNvSpPr txBox="1"/>
          <p:nvPr/>
        </p:nvSpPr>
        <p:spPr>
          <a:xfrm>
            <a:off x="9133169" y="2597745"/>
            <a:ext cx="2270657" cy="1477328"/>
          </a:xfrm>
          <a:prstGeom prst="rect">
            <a:avLst/>
          </a:prstGeom>
          <a:noFill/>
        </p:spPr>
        <p:txBody>
          <a:bodyPr wrap="square">
            <a:spAutoFit/>
          </a:bodyPr>
          <a:lstStyle/>
          <a:p>
            <a:pPr algn="ctr"/>
            <a:r>
              <a:rPr lang="en-US">
                <a:solidFill>
                  <a:schemeClr val="tx1">
                    <a:lumMod val="75000"/>
                    <a:lumOff val="25000"/>
                  </a:schemeClr>
                </a:solidFill>
              </a:rPr>
              <a:t>Did participation motivate continued engineering learning</a:t>
            </a:r>
            <a:r>
              <a:rPr lang="en-US">
                <a:solidFill>
                  <a:schemeClr val="accent1">
                    <a:lumMod val="75000"/>
                  </a:schemeClr>
                </a:solidFill>
              </a:rPr>
              <a:t>, </a:t>
            </a:r>
            <a:r>
              <a:rPr lang="en-US">
                <a:solidFill>
                  <a:schemeClr val="bg1"/>
                </a:solidFill>
              </a:rPr>
              <a:t>and desire to be an engineer?</a:t>
            </a:r>
          </a:p>
        </p:txBody>
      </p:sp>
      <p:sp>
        <p:nvSpPr>
          <p:cNvPr id="8" name="TextBox 7">
            <a:extLst>
              <a:ext uri="{FF2B5EF4-FFF2-40B4-BE49-F238E27FC236}">
                <a16:creationId xmlns:a16="http://schemas.microsoft.com/office/drawing/2014/main" id="{B582CD07-CA22-5D24-7765-38B7951A56B1}"/>
              </a:ext>
            </a:extLst>
          </p:cNvPr>
          <p:cNvSpPr txBox="1"/>
          <p:nvPr/>
        </p:nvSpPr>
        <p:spPr>
          <a:xfrm>
            <a:off x="9133169" y="3453251"/>
            <a:ext cx="2270657" cy="1477328"/>
          </a:xfrm>
          <a:prstGeom prst="rect">
            <a:avLst/>
          </a:prstGeom>
          <a:noFill/>
        </p:spPr>
        <p:txBody>
          <a:bodyPr wrap="square">
            <a:spAutoFit/>
          </a:bodyPr>
          <a:lstStyle/>
          <a:p>
            <a:pPr algn="ctr"/>
            <a:r>
              <a:rPr lang="en-US">
                <a:solidFill>
                  <a:schemeClr val="accent5"/>
                </a:solidFill>
                <a:latin typeface="Ink Free" panose="03080402000500000000" pitchFamily="66" charset="0"/>
              </a:rPr>
              <a:t>exploration of engineering thinking, and post-secondary engineering pathways?</a:t>
            </a:r>
          </a:p>
        </p:txBody>
      </p:sp>
      <p:pic>
        <p:nvPicPr>
          <p:cNvPr id="14" name="Graphic 13" descr="Line arrow: Counter-clockwise curve outline">
            <a:extLst>
              <a:ext uri="{FF2B5EF4-FFF2-40B4-BE49-F238E27FC236}">
                <a16:creationId xmlns:a16="http://schemas.microsoft.com/office/drawing/2014/main" id="{0E97BB08-6667-9CC9-22C0-1F2487DA919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617253" flipH="1">
            <a:off x="7359401" y="3448104"/>
            <a:ext cx="914400" cy="914400"/>
          </a:xfrm>
          <a:prstGeom prst="rect">
            <a:avLst/>
          </a:prstGeom>
        </p:spPr>
      </p:pic>
      <p:grpSp>
        <p:nvGrpSpPr>
          <p:cNvPr id="2" name="Group 1">
            <a:extLst>
              <a:ext uri="{FF2B5EF4-FFF2-40B4-BE49-F238E27FC236}">
                <a16:creationId xmlns:a16="http://schemas.microsoft.com/office/drawing/2014/main" id="{7ACD7BE9-1705-5AC0-42C2-1C139FBCB6A3}"/>
              </a:ext>
            </a:extLst>
          </p:cNvPr>
          <p:cNvGrpSpPr/>
          <p:nvPr/>
        </p:nvGrpSpPr>
        <p:grpSpPr>
          <a:xfrm>
            <a:off x="9689836" y="1341606"/>
            <a:ext cx="1098904" cy="1198708"/>
            <a:chOff x="9689836" y="1341606"/>
            <a:chExt cx="1098904" cy="1198708"/>
          </a:xfrm>
        </p:grpSpPr>
        <p:sp>
          <p:nvSpPr>
            <p:cNvPr id="15" name="Rectangle 14">
              <a:extLst>
                <a:ext uri="{FF2B5EF4-FFF2-40B4-BE49-F238E27FC236}">
                  <a16:creationId xmlns:a16="http://schemas.microsoft.com/office/drawing/2014/main" id="{3F57BD5C-D18F-76B1-8CCC-483799B648A2}"/>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Deciduous tree outline">
              <a:extLst>
                <a:ext uri="{FF2B5EF4-FFF2-40B4-BE49-F238E27FC236}">
                  <a16:creationId xmlns:a16="http://schemas.microsoft.com/office/drawing/2014/main" id="{F3723E43-92AE-99C9-1245-33EA66B0C9E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9689836" y="1341606"/>
              <a:ext cx="1098904" cy="1098904"/>
            </a:xfrm>
            <a:prstGeom prst="rect">
              <a:avLst/>
            </a:prstGeom>
          </p:spPr>
        </p:pic>
      </p:grpSp>
    </p:spTree>
    <p:custDataLst>
      <p:tags r:id="rId1"/>
    </p:custDataLst>
    <p:extLst>
      <p:ext uri="{BB962C8B-B14F-4D97-AF65-F5344CB8AC3E}">
        <p14:creationId xmlns:p14="http://schemas.microsoft.com/office/powerpoint/2010/main" val="155053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E0FEE-83D8-F246-6BE6-E16BFF53739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CE69B9-3DE5-07EA-A870-EC903E071444}"/>
              </a:ext>
            </a:extLst>
          </p:cNvPr>
          <p:cNvSpPr>
            <a:spLocks noGrp="1"/>
          </p:cNvSpPr>
          <p:nvPr>
            <p:ph type="sldNum" sz="quarter" idx="4"/>
          </p:nvPr>
        </p:nvSpPr>
        <p:spPr/>
        <p:txBody>
          <a:bodyPr/>
          <a:lstStyle/>
          <a:p>
            <a:fld id="{14719505-AD43-774F-936C-A3AE71DD4EEA}" type="slidenum">
              <a:rPr lang="en-GB" smtClean="0"/>
              <a:pPr/>
              <a:t>18</a:t>
            </a:fld>
            <a:endParaRPr lang="en-GB"/>
          </a:p>
        </p:txBody>
      </p:sp>
      <p:sp>
        <p:nvSpPr>
          <p:cNvPr id="16" name="Title 10">
            <a:extLst>
              <a:ext uri="{FF2B5EF4-FFF2-40B4-BE49-F238E27FC236}">
                <a16:creationId xmlns:a16="http://schemas.microsoft.com/office/drawing/2014/main" id="{23A50A7E-DE2D-FBB4-7AB1-A966F7D4C1BA}"/>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2"/>
                </a:solidFill>
              </a:rPr>
              <a:t>engineering</a:t>
            </a:r>
            <a:r>
              <a:rPr lang="en-US" i="1"/>
              <a:t> </a:t>
            </a:r>
            <a:r>
              <a:rPr lang="en-US" b="1" i="1">
                <a:solidFill>
                  <a:schemeClr val="accent2"/>
                </a:solidFill>
              </a:rPr>
              <a:t>interest</a:t>
            </a:r>
            <a:r>
              <a:rPr lang="en-US" i="1"/>
              <a:t>?</a:t>
            </a:r>
            <a:br>
              <a:rPr lang="en-US" sz="4400" i="1"/>
            </a:br>
            <a:endParaRPr lang="en-US"/>
          </a:p>
        </p:txBody>
      </p:sp>
      <p:sp>
        <p:nvSpPr>
          <p:cNvPr id="17" name="TextBox 16">
            <a:extLst>
              <a:ext uri="{FF2B5EF4-FFF2-40B4-BE49-F238E27FC236}">
                <a16:creationId xmlns:a16="http://schemas.microsoft.com/office/drawing/2014/main" id="{E9D5832B-AB2C-9921-5131-6B7BF165EA6B}"/>
              </a:ext>
            </a:extLst>
          </p:cNvPr>
          <p:cNvSpPr txBox="1"/>
          <p:nvPr/>
        </p:nvSpPr>
        <p:spPr>
          <a:xfrm>
            <a:off x="2790950" y="2870369"/>
            <a:ext cx="377578" cy="369332"/>
          </a:xfrm>
          <a:prstGeom prst="rect">
            <a:avLst/>
          </a:prstGeom>
          <a:solidFill>
            <a:schemeClr val="bg1"/>
          </a:solidFill>
        </p:spPr>
        <p:txBody>
          <a:bodyPr wrap="square">
            <a:spAutoFit/>
          </a:bodyPr>
          <a:lstStyle/>
          <a:p>
            <a:endParaRPr lang="en-US">
              <a:solidFill>
                <a:schemeClr val="tx1">
                  <a:lumMod val="75000"/>
                  <a:lumOff val="25000"/>
                </a:schemeClr>
              </a:solidFill>
              <a:latin typeface="+mj-lt"/>
            </a:endParaRPr>
          </a:p>
        </p:txBody>
      </p:sp>
      <p:sp>
        <p:nvSpPr>
          <p:cNvPr id="28" name="TextBox 27">
            <a:extLst>
              <a:ext uri="{FF2B5EF4-FFF2-40B4-BE49-F238E27FC236}">
                <a16:creationId xmlns:a16="http://schemas.microsoft.com/office/drawing/2014/main" id="{E9C210DB-8738-4009-BD2E-916BD0AE31BB}"/>
              </a:ext>
            </a:extLst>
          </p:cNvPr>
          <p:cNvSpPr txBox="1"/>
          <p:nvPr/>
        </p:nvSpPr>
        <p:spPr>
          <a:xfrm>
            <a:off x="9133169" y="2597745"/>
            <a:ext cx="2270657" cy="1477328"/>
          </a:xfrm>
          <a:prstGeom prst="rect">
            <a:avLst/>
          </a:prstGeom>
          <a:noFill/>
        </p:spPr>
        <p:txBody>
          <a:bodyPr wrap="square">
            <a:spAutoFit/>
          </a:bodyPr>
          <a:lstStyle/>
          <a:p>
            <a:pPr algn="ctr"/>
            <a:r>
              <a:rPr lang="en-US">
                <a:solidFill>
                  <a:schemeClr val="tx1">
                    <a:lumMod val="75000"/>
                    <a:lumOff val="25000"/>
                  </a:schemeClr>
                </a:solidFill>
              </a:rPr>
              <a:t>Did participation motivate continued engineering learning</a:t>
            </a:r>
            <a:r>
              <a:rPr lang="en-US">
                <a:solidFill>
                  <a:schemeClr val="accent1">
                    <a:lumMod val="75000"/>
                  </a:schemeClr>
                </a:solidFill>
              </a:rPr>
              <a:t>, </a:t>
            </a:r>
            <a:r>
              <a:rPr lang="en-US">
                <a:solidFill>
                  <a:schemeClr val="bg1"/>
                </a:solidFill>
              </a:rPr>
              <a:t>and desire to be an engineer?</a:t>
            </a:r>
          </a:p>
        </p:txBody>
      </p:sp>
      <p:sp>
        <p:nvSpPr>
          <p:cNvPr id="29" name="TextBox 28">
            <a:extLst>
              <a:ext uri="{FF2B5EF4-FFF2-40B4-BE49-F238E27FC236}">
                <a16:creationId xmlns:a16="http://schemas.microsoft.com/office/drawing/2014/main" id="{B0BCD52D-ABBC-7101-DF49-612FFDE586D8}"/>
              </a:ext>
            </a:extLst>
          </p:cNvPr>
          <p:cNvSpPr txBox="1"/>
          <p:nvPr/>
        </p:nvSpPr>
        <p:spPr>
          <a:xfrm>
            <a:off x="9133169" y="3453251"/>
            <a:ext cx="2270657" cy="1477328"/>
          </a:xfrm>
          <a:prstGeom prst="rect">
            <a:avLst/>
          </a:prstGeom>
          <a:noFill/>
        </p:spPr>
        <p:txBody>
          <a:bodyPr wrap="square">
            <a:spAutoFit/>
          </a:bodyPr>
          <a:lstStyle/>
          <a:p>
            <a:pPr algn="ctr"/>
            <a:r>
              <a:rPr lang="en-US">
                <a:solidFill>
                  <a:schemeClr val="accent5"/>
                </a:solidFill>
                <a:latin typeface="Ink Free" panose="03080402000500000000" pitchFamily="66" charset="0"/>
              </a:rPr>
              <a:t>exploration of engineering thinking, and post-secondary engineering pathways?</a:t>
            </a:r>
          </a:p>
        </p:txBody>
      </p:sp>
      <p:sp>
        <p:nvSpPr>
          <p:cNvPr id="31" name="TextBox 30">
            <a:extLst>
              <a:ext uri="{FF2B5EF4-FFF2-40B4-BE49-F238E27FC236}">
                <a16:creationId xmlns:a16="http://schemas.microsoft.com/office/drawing/2014/main" id="{66B123AD-24C7-0492-E931-6A7495E33126}"/>
              </a:ext>
            </a:extLst>
          </p:cNvPr>
          <p:cNvSpPr txBox="1"/>
          <p:nvPr/>
        </p:nvSpPr>
        <p:spPr>
          <a:xfrm>
            <a:off x="4947098" y="3429000"/>
            <a:ext cx="2270657" cy="1200329"/>
          </a:xfrm>
          <a:prstGeom prst="rect">
            <a:avLst/>
          </a:prstGeom>
          <a:noFill/>
        </p:spPr>
        <p:txBody>
          <a:bodyPr wrap="square">
            <a:spAutoFit/>
          </a:bodyPr>
          <a:lstStyle/>
          <a:p>
            <a:pPr algn="ctr"/>
            <a:r>
              <a:rPr lang="en-US">
                <a:solidFill>
                  <a:srgbClr val="FE5000"/>
                </a:solidFill>
                <a:latin typeface="Ink Free" panose="03080402000500000000" pitchFamily="66" charset="0"/>
              </a:rPr>
              <a:t>and greater enjoyment of engineering experiences?</a:t>
            </a:r>
          </a:p>
        </p:txBody>
      </p:sp>
      <p:cxnSp>
        <p:nvCxnSpPr>
          <p:cNvPr id="2" name="Straight Connector 1">
            <a:extLst>
              <a:ext uri="{FF2B5EF4-FFF2-40B4-BE49-F238E27FC236}">
                <a16:creationId xmlns:a16="http://schemas.microsoft.com/office/drawing/2014/main" id="{8320CAD0-47C4-D72C-DCC8-C5107AF823C9}"/>
              </a:ext>
            </a:extLst>
          </p:cNvPr>
          <p:cNvCxnSpPr>
            <a:cxnSpLocks/>
          </p:cNvCxnSpPr>
          <p:nvPr/>
        </p:nvCxnSpPr>
        <p:spPr>
          <a:xfrm>
            <a:off x="2242172" y="2143613"/>
            <a:ext cx="8039356" cy="0"/>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C36233C-0B2A-B9EE-1447-30FE1ACC5656}"/>
              </a:ext>
            </a:extLst>
          </p:cNvPr>
          <p:cNvGrpSpPr/>
          <p:nvPr/>
        </p:nvGrpSpPr>
        <p:grpSpPr>
          <a:xfrm>
            <a:off x="5680420" y="1514158"/>
            <a:ext cx="890283" cy="1328860"/>
            <a:chOff x="5680420" y="1514158"/>
            <a:chExt cx="890283" cy="1328860"/>
          </a:xfrm>
        </p:grpSpPr>
        <p:sp>
          <p:nvSpPr>
            <p:cNvPr id="5" name="Rectangle 4">
              <a:extLst>
                <a:ext uri="{FF2B5EF4-FFF2-40B4-BE49-F238E27FC236}">
                  <a16:creationId xmlns:a16="http://schemas.microsoft.com/office/drawing/2014/main" id="{D099AEAB-645F-91CF-5F6B-C9E50D538417}"/>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Deciduous tree outline">
              <a:extLst>
                <a:ext uri="{FF2B5EF4-FFF2-40B4-BE49-F238E27FC236}">
                  <a16:creationId xmlns:a16="http://schemas.microsoft.com/office/drawing/2014/main" id="{FDA58700-85A8-755B-E74F-FEB1C190C2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420" y="1514158"/>
              <a:ext cx="890283" cy="890283"/>
            </a:xfrm>
            <a:prstGeom prst="rect">
              <a:avLst/>
            </a:prstGeom>
          </p:spPr>
        </p:pic>
      </p:grpSp>
      <p:sp>
        <p:nvSpPr>
          <p:cNvPr id="30" name="TextBox 29">
            <a:extLst>
              <a:ext uri="{FF2B5EF4-FFF2-40B4-BE49-F238E27FC236}">
                <a16:creationId xmlns:a16="http://schemas.microsoft.com/office/drawing/2014/main" id="{61A75E85-6E1B-7A17-9720-43A59B5D2C03}"/>
              </a:ext>
            </a:extLst>
          </p:cNvPr>
          <p:cNvSpPr txBox="1"/>
          <p:nvPr/>
        </p:nvSpPr>
        <p:spPr>
          <a:xfrm>
            <a:off x="4963927" y="2597745"/>
            <a:ext cx="2270657" cy="923330"/>
          </a:xfrm>
          <a:prstGeom prst="rect">
            <a:avLst/>
          </a:prstGeom>
          <a:noFill/>
        </p:spPr>
        <p:txBody>
          <a:bodyPr wrap="square">
            <a:spAutoFit/>
          </a:bodyPr>
          <a:lstStyle/>
          <a:p>
            <a:pPr algn="ctr"/>
            <a:r>
              <a:rPr lang="en-US">
                <a:solidFill>
                  <a:schemeClr val="tx1">
                    <a:lumMod val="75000"/>
                    <a:lumOff val="25000"/>
                  </a:schemeClr>
                </a:solidFill>
              </a:rPr>
              <a:t>Did participation motivate continued engineering learning</a:t>
            </a:r>
            <a:r>
              <a:rPr lang="en-US">
                <a:solidFill>
                  <a:schemeClr val="bg1"/>
                </a:solidFill>
              </a:rPr>
              <a:t>?</a:t>
            </a:r>
          </a:p>
        </p:txBody>
      </p:sp>
      <p:grpSp>
        <p:nvGrpSpPr>
          <p:cNvPr id="7" name="Group 6">
            <a:extLst>
              <a:ext uri="{FF2B5EF4-FFF2-40B4-BE49-F238E27FC236}">
                <a16:creationId xmlns:a16="http://schemas.microsoft.com/office/drawing/2014/main" id="{ED0359D8-B600-AA73-953F-3BE966DDB188}"/>
              </a:ext>
            </a:extLst>
          </p:cNvPr>
          <p:cNvGrpSpPr/>
          <p:nvPr/>
        </p:nvGrpSpPr>
        <p:grpSpPr>
          <a:xfrm>
            <a:off x="1532809" y="1357744"/>
            <a:ext cx="1017296" cy="1466641"/>
            <a:chOff x="1532809" y="1357744"/>
            <a:chExt cx="1017296" cy="1466641"/>
          </a:xfrm>
        </p:grpSpPr>
        <p:sp>
          <p:nvSpPr>
            <p:cNvPr id="8" name="Rectangle 7">
              <a:extLst>
                <a:ext uri="{FF2B5EF4-FFF2-40B4-BE49-F238E27FC236}">
                  <a16:creationId xmlns:a16="http://schemas.microsoft.com/office/drawing/2014/main" id="{92371E07-C73B-CC3F-B791-13A18F535D9A}"/>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60A8DBB-6352-CE29-8DA2-EC51E1B4BB7A}"/>
                </a:ext>
              </a:extLst>
            </p:cNvPr>
            <p:cNvGrpSpPr/>
            <p:nvPr/>
          </p:nvGrpSpPr>
          <p:grpSpPr>
            <a:xfrm>
              <a:off x="1532809" y="1845036"/>
              <a:ext cx="1017296" cy="979349"/>
              <a:chOff x="3614483" y="3427113"/>
              <a:chExt cx="1017296" cy="979349"/>
            </a:xfrm>
          </p:grpSpPr>
          <p:pic>
            <p:nvPicPr>
              <p:cNvPr id="13" name="Graphic 12" descr="Sprouting Seed outline">
                <a:extLst>
                  <a:ext uri="{FF2B5EF4-FFF2-40B4-BE49-F238E27FC236}">
                    <a16:creationId xmlns:a16="http://schemas.microsoft.com/office/drawing/2014/main" id="{DB79086A-3CE0-4C66-F75B-44C753190D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15" name="Freeform: Shape 14">
                <a:extLst>
                  <a:ext uri="{FF2B5EF4-FFF2-40B4-BE49-F238E27FC236}">
                    <a16:creationId xmlns:a16="http://schemas.microsoft.com/office/drawing/2014/main" id="{21C11BEB-65F3-7FEA-04C5-83AA6E0ED6A0}"/>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TextBox 31">
            <a:extLst>
              <a:ext uri="{FF2B5EF4-FFF2-40B4-BE49-F238E27FC236}">
                <a16:creationId xmlns:a16="http://schemas.microsoft.com/office/drawing/2014/main" id="{3CC8F904-A495-0B42-99D4-346CB1BA76AB}"/>
              </a:ext>
            </a:extLst>
          </p:cNvPr>
          <p:cNvSpPr txBox="1"/>
          <p:nvPr/>
        </p:nvSpPr>
        <p:spPr>
          <a:xfrm>
            <a:off x="845204" y="2597745"/>
            <a:ext cx="2270657" cy="1477328"/>
          </a:xfrm>
          <a:prstGeom prst="rect">
            <a:avLst/>
          </a:prstGeom>
          <a:noFill/>
        </p:spPr>
        <p:txBody>
          <a:bodyPr wrap="square">
            <a:spAutoFit/>
          </a:bodyPr>
          <a:lstStyle/>
          <a:p>
            <a:pPr algn="ctr"/>
            <a:r>
              <a:rPr lang="en-US">
                <a:solidFill>
                  <a:schemeClr val="tx1">
                    <a:lumMod val="75000"/>
                    <a:lumOff val="25000"/>
                  </a:schemeClr>
                </a:solidFill>
              </a:rPr>
              <a:t>Did participation spark students’ interest to pursue more engineering  experiences?</a:t>
            </a:r>
          </a:p>
        </p:txBody>
      </p:sp>
      <p:grpSp>
        <p:nvGrpSpPr>
          <p:cNvPr id="18" name="Group 17">
            <a:extLst>
              <a:ext uri="{FF2B5EF4-FFF2-40B4-BE49-F238E27FC236}">
                <a16:creationId xmlns:a16="http://schemas.microsoft.com/office/drawing/2014/main" id="{9712E010-F50C-1E9E-A35D-F50BAB79D298}"/>
              </a:ext>
            </a:extLst>
          </p:cNvPr>
          <p:cNvGrpSpPr/>
          <p:nvPr/>
        </p:nvGrpSpPr>
        <p:grpSpPr>
          <a:xfrm>
            <a:off x="9689836" y="1341606"/>
            <a:ext cx="1098904" cy="1198708"/>
            <a:chOff x="9689836" y="1341606"/>
            <a:chExt cx="1098904" cy="1198708"/>
          </a:xfrm>
        </p:grpSpPr>
        <p:sp>
          <p:nvSpPr>
            <p:cNvPr id="19" name="Rectangle 18">
              <a:extLst>
                <a:ext uri="{FF2B5EF4-FFF2-40B4-BE49-F238E27FC236}">
                  <a16:creationId xmlns:a16="http://schemas.microsoft.com/office/drawing/2014/main" id="{8C1B1765-7A46-F3B3-5FF5-AF860C31E28D}"/>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Deciduous tree outline">
              <a:extLst>
                <a:ext uri="{FF2B5EF4-FFF2-40B4-BE49-F238E27FC236}">
                  <a16:creationId xmlns:a16="http://schemas.microsoft.com/office/drawing/2014/main" id="{DE56B73A-3860-58C8-9147-A7BCBECCBA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689836" y="1341606"/>
              <a:ext cx="1098904" cy="1098904"/>
            </a:xfrm>
            <a:prstGeom prst="rect">
              <a:avLst/>
            </a:prstGeom>
          </p:spPr>
        </p:pic>
      </p:grpSp>
      <p:sp>
        <p:nvSpPr>
          <p:cNvPr id="11" name="TextBox 10">
            <a:extLst>
              <a:ext uri="{FF2B5EF4-FFF2-40B4-BE49-F238E27FC236}">
                <a16:creationId xmlns:a16="http://schemas.microsoft.com/office/drawing/2014/main" id="{27C1B4B6-5E53-9546-2559-24C0D5FF345D}"/>
              </a:ext>
            </a:extLst>
          </p:cNvPr>
          <p:cNvSpPr txBox="1"/>
          <p:nvPr/>
        </p:nvSpPr>
        <p:spPr>
          <a:xfrm>
            <a:off x="472121" y="5043039"/>
            <a:ext cx="10931705" cy="769441"/>
          </a:xfrm>
          <a:prstGeom prst="rect">
            <a:avLst/>
          </a:prstGeom>
          <a:noFill/>
        </p:spPr>
        <p:txBody>
          <a:bodyPr wrap="square">
            <a:spAutoFit/>
          </a:bodyPr>
          <a:lstStyle/>
          <a:p>
            <a:r>
              <a:rPr lang="en-US" sz="2200" b="1">
                <a:latin typeface="Ink Free" panose="03080402000500000000" pitchFamily="66" charset="0"/>
              </a:rPr>
              <a:t>“Engineering is awesome and [during Discovery] you experience things you have not experienced.” – Johannesburg Discovery student </a:t>
            </a:r>
          </a:p>
        </p:txBody>
      </p:sp>
      <p:sp>
        <p:nvSpPr>
          <p:cNvPr id="10" name="Rectangle 9">
            <a:extLst>
              <a:ext uri="{FF2B5EF4-FFF2-40B4-BE49-F238E27FC236}">
                <a16:creationId xmlns:a16="http://schemas.microsoft.com/office/drawing/2014/main" id="{A7F11D39-6D6F-5EB9-03C1-72BC58ED47BD}"/>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27286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49B43-22FC-2DF2-85E6-19AD999459F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6AA0C2BD-5E9C-34F5-6AF9-09124D42D451}"/>
              </a:ext>
            </a:extLst>
          </p:cNvPr>
          <p:cNvSpPr>
            <a:spLocks noGrp="1"/>
          </p:cNvSpPr>
          <p:nvPr>
            <p:ph type="title"/>
          </p:nvPr>
        </p:nvSpPr>
        <p:spPr>
          <a:xfrm>
            <a:off x="466136" y="404256"/>
            <a:ext cx="11223099" cy="908101"/>
          </a:xfrm>
        </p:spPr>
        <p:txBody>
          <a:bodyPr/>
          <a:lstStyle/>
          <a:p>
            <a:r>
              <a:rPr lang="en-US" sz="2600" i="1"/>
              <a:t>How have Next Engineers students grown in their </a:t>
            </a:r>
            <a:r>
              <a:rPr lang="en-US" sz="2600" b="1" i="1">
                <a:solidFill>
                  <a:schemeClr val="accent3"/>
                </a:solidFill>
              </a:rPr>
              <a:t>engineering</a:t>
            </a:r>
            <a:r>
              <a:rPr lang="en-US" sz="2600" i="1">
                <a:solidFill>
                  <a:schemeClr val="accent3"/>
                </a:solidFill>
              </a:rPr>
              <a:t> </a:t>
            </a:r>
            <a:r>
              <a:rPr lang="en-US" sz="2600" b="1" i="1">
                <a:solidFill>
                  <a:schemeClr val="accent3"/>
                </a:solidFill>
              </a:rPr>
              <a:t>habits of mind</a:t>
            </a:r>
            <a:r>
              <a:rPr lang="en-US" sz="2600" i="1"/>
              <a:t>?</a:t>
            </a:r>
            <a:endParaRPr lang="en-US" sz="2600"/>
          </a:p>
        </p:txBody>
      </p:sp>
      <p:sp>
        <p:nvSpPr>
          <p:cNvPr id="3" name="Slide Number Placeholder 2">
            <a:extLst>
              <a:ext uri="{FF2B5EF4-FFF2-40B4-BE49-F238E27FC236}">
                <a16:creationId xmlns:a16="http://schemas.microsoft.com/office/drawing/2014/main" id="{C667E519-C5DD-B088-FC10-120ECA64000B}"/>
              </a:ext>
            </a:extLst>
          </p:cNvPr>
          <p:cNvSpPr>
            <a:spLocks noGrp="1"/>
          </p:cNvSpPr>
          <p:nvPr>
            <p:ph type="sldNum" sz="quarter" idx="4"/>
          </p:nvPr>
        </p:nvSpPr>
        <p:spPr/>
        <p:txBody>
          <a:bodyPr/>
          <a:lstStyle/>
          <a:p>
            <a:fld id="{14719505-AD43-774F-936C-A3AE71DD4EEA}" type="slidenum">
              <a:rPr lang="en-GB" smtClean="0"/>
              <a:pPr/>
              <a:t>19</a:t>
            </a:fld>
            <a:endParaRPr lang="en-GB"/>
          </a:p>
        </p:txBody>
      </p:sp>
      <p:cxnSp>
        <p:nvCxnSpPr>
          <p:cNvPr id="2" name="Straight Connector 1">
            <a:extLst>
              <a:ext uri="{FF2B5EF4-FFF2-40B4-BE49-F238E27FC236}">
                <a16:creationId xmlns:a16="http://schemas.microsoft.com/office/drawing/2014/main" id="{2ACEE11A-2EBC-B85A-F4A8-DBBF76A81CB3}"/>
              </a:ext>
            </a:extLst>
          </p:cNvPr>
          <p:cNvCxnSpPr>
            <a:cxnSpLocks/>
          </p:cNvCxnSpPr>
          <p:nvPr/>
        </p:nvCxnSpPr>
        <p:spPr>
          <a:xfrm>
            <a:off x="2242172" y="2143613"/>
            <a:ext cx="8039356" cy="0"/>
          </a:xfrm>
          <a:prstGeom prst="line">
            <a:avLst/>
          </a:prstGeom>
          <a:ln w="3810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4F32F8F-94F1-319E-F22B-6CEAE6D4D71E}"/>
              </a:ext>
            </a:extLst>
          </p:cNvPr>
          <p:cNvGrpSpPr/>
          <p:nvPr/>
        </p:nvGrpSpPr>
        <p:grpSpPr>
          <a:xfrm>
            <a:off x="5680420" y="1514158"/>
            <a:ext cx="890283" cy="1328860"/>
            <a:chOff x="5680420" y="1514158"/>
            <a:chExt cx="890283" cy="1328860"/>
          </a:xfrm>
        </p:grpSpPr>
        <p:sp>
          <p:nvSpPr>
            <p:cNvPr id="8" name="Rectangle 7">
              <a:extLst>
                <a:ext uri="{FF2B5EF4-FFF2-40B4-BE49-F238E27FC236}">
                  <a16:creationId xmlns:a16="http://schemas.microsoft.com/office/drawing/2014/main" id="{66A87457-5B38-6888-6BB2-0788011E67ED}"/>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Deciduous tree outline">
              <a:extLst>
                <a:ext uri="{FF2B5EF4-FFF2-40B4-BE49-F238E27FC236}">
                  <a16:creationId xmlns:a16="http://schemas.microsoft.com/office/drawing/2014/main" id="{04FBB238-82ED-72B1-E482-3835C59551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420" y="1514158"/>
              <a:ext cx="890283" cy="890283"/>
            </a:xfrm>
            <a:prstGeom prst="rect">
              <a:avLst/>
            </a:prstGeom>
          </p:spPr>
        </p:pic>
      </p:grpSp>
      <p:grpSp>
        <p:nvGrpSpPr>
          <p:cNvPr id="10" name="Group 9">
            <a:extLst>
              <a:ext uri="{FF2B5EF4-FFF2-40B4-BE49-F238E27FC236}">
                <a16:creationId xmlns:a16="http://schemas.microsoft.com/office/drawing/2014/main" id="{520E0DF7-D296-BA4A-14FB-FF8E12A08C68}"/>
              </a:ext>
            </a:extLst>
          </p:cNvPr>
          <p:cNvGrpSpPr/>
          <p:nvPr/>
        </p:nvGrpSpPr>
        <p:grpSpPr>
          <a:xfrm>
            <a:off x="1532809" y="1357744"/>
            <a:ext cx="1017296" cy="1466641"/>
            <a:chOff x="1532809" y="1357744"/>
            <a:chExt cx="1017296" cy="1466641"/>
          </a:xfrm>
        </p:grpSpPr>
        <p:sp>
          <p:nvSpPr>
            <p:cNvPr id="13" name="Rectangle 12">
              <a:extLst>
                <a:ext uri="{FF2B5EF4-FFF2-40B4-BE49-F238E27FC236}">
                  <a16:creationId xmlns:a16="http://schemas.microsoft.com/office/drawing/2014/main" id="{A65D61AD-1B66-4981-19DF-A66CAAEB2DAF}"/>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DD4C6AD-4048-3AA4-A7F5-170C2FF80B74}"/>
                </a:ext>
              </a:extLst>
            </p:cNvPr>
            <p:cNvGrpSpPr/>
            <p:nvPr/>
          </p:nvGrpSpPr>
          <p:grpSpPr>
            <a:xfrm>
              <a:off x="1532809" y="1845036"/>
              <a:ext cx="1017296" cy="979349"/>
              <a:chOff x="3614483" y="3427113"/>
              <a:chExt cx="1017296" cy="979349"/>
            </a:xfrm>
          </p:grpSpPr>
          <p:pic>
            <p:nvPicPr>
              <p:cNvPr id="15" name="Graphic 14" descr="Sprouting Seed outline">
                <a:extLst>
                  <a:ext uri="{FF2B5EF4-FFF2-40B4-BE49-F238E27FC236}">
                    <a16:creationId xmlns:a16="http://schemas.microsoft.com/office/drawing/2014/main" id="{44B4573B-70E6-57E3-1C63-F0F26F3DDC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16" name="Freeform: Shape 15">
                <a:extLst>
                  <a:ext uri="{FF2B5EF4-FFF2-40B4-BE49-F238E27FC236}">
                    <a16:creationId xmlns:a16="http://schemas.microsoft.com/office/drawing/2014/main" id="{E8C23829-B2A2-9A8B-BCBA-DACC9124B958}"/>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a:extLst>
              <a:ext uri="{FF2B5EF4-FFF2-40B4-BE49-F238E27FC236}">
                <a16:creationId xmlns:a16="http://schemas.microsoft.com/office/drawing/2014/main" id="{A45D1187-739C-D8B0-D174-10EAD076E12A}"/>
              </a:ext>
            </a:extLst>
          </p:cNvPr>
          <p:cNvGrpSpPr/>
          <p:nvPr/>
        </p:nvGrpSpPr>
        <p:grpSpPr>
          <a:xfrm>
            <a:off x="9689836" y="1341606"/>
            <a:ext cx="1098904" cy="1198708"/>
            <a:chOff x="9689836" y="1341606"/>
            <a:chExt cx="1098904" cy="1198708"/>
          </a:xfrm>
        </p:grpSpPr>
        <p:sp>
          <p:nvSpPr>
            <p:cNvPr id="18" name="Rectangle 17">
              <a:extLst>
                <a:ext uri="{FF2B5EF4-FFF2-40B4-BE49-F238E27FC236}">
                  <a16:creationId xmlns:a16="http://schemas.microsoft.com/office/drawing/2014/main" id="{64F3BF50-3BB7-B013-064E-AB7901FB9C6B}"/>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Deciduous tree outline">
              <a:extLst>
                <a:ext uri="{FF2B5EF4-FFF2-40B4-BE49-F238E27FC236}">
                  <a16:creationId xmlns:a16="http://schemas.microsoft.com/office/drawing/2014/main" id="{B12C2EB0-356F-9983-D69D-C676AA57BB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689836" y="1341606"/>
              <a:ext cx="1098904" cy="1098904"/>
            </a:xfrm>
            <a:prstGeom prst="rect">
              <a:avLst/>
            </a:prstGeom>
          </p:spPr>
        </p:pic>
      </p:grpSp>
      <p:sp>
        <p:nvSpPr>
          <p:cNvPr id="5" name="TextBox 4">
            <a:extLst>
              <a:ext uri="{FF2B5EF4-FFF2-40B4-BE49-F238E27FC236}">
                <a16:creationId xmlns:a16="http://schemas.microsoft.com/office/drawing/2014/main" id="{8ECB619D-1A9B-2E3C-A2F4-A989352C5819}"/>
              </a:ext>
            </a:extLst>
          </p:cNvPr>
          <p:cNvSpPr txBox="1"/>
          <p:nvPr/>
        </p:nvSpPr>
        <p:spPr>
          <a:xfrm>
            <a:off x="466135" y="3351345"/>
            <a:ext cx="11223099" cy="830997"/>
          </a:xfrm>
          <a:prstGeom prst="rect">
            <a:avLst/>
          </a:prstGeom>
          <a:noFill/>
        </p:spPr>
        <p:txBody>
          <a:bodyPr wrap="square">
            <a:spAutoFit/>
          </a:bodyPr>
          <a:lstStyle/>
          <a:p>
            <a:r>
              <a:rPr lang="en-US" sz="2400" b="1" kern="0">
                <a:solidFill>
                  <a:schemeClr val="bg2">
                    <a:lumMod val="75000"/>
                    <a:lumOff val="25000"/>
                  </a:schemeClr>
                </a:solidFill>
                <a:latin typeface="Aptos" panose="020B0004020202020204" pitchFamily="34" charset="0"/>
              </a:rPr>
              <a:t>Engineering Habits of Mind</a:t>
            </a:r>
            <a:r>
              <a:rPr lang="en-US" sz="2400" kern="0">
                <a:solidFill>
                  <a:schemeClr val="bg2">
                    <a:lumMod val="75000"/>
                    <a:lumOff val="25000"/>
                  </a:schemeClr>
                </a:solidFill>
                <a:latin typeface="Aptos" panose="020B0004020202020204" pitchFamily="34" charset="0"/>
              </a:rPr>
              <a:t>: capacity for creative problem finding, problem solving, improving, visualizing, adapting, and systems thinking.</a:t>
            </a:r>
          </a:p>
        </p:txBody>
      </p:sp>
      <p:sp>
        <p:nvSpPr>
          <p:cNvPr id="4" name="Rectangle 3">
            <a:extLst>
              <a:ext uri="{FF2B5EF4-FFF2-40B4-BE49-F238E27FC236}">
                <a16:creationId xmlns:a16="http://schemas.microsoft.com/office/drawing/2014/main" id="{D1A9A057-1031-4E16-3D52-5562F7C14918}"/>
              </a:ext>
            </a:extLst>
          </p:cNvPr>
          <p:cNvSpPr/>
          <p:nvPr/>
        </p:nvSpPr>
        <p:spPr>
          <a:xfrm>
            <a:off x="239486" y="5867400"/>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71614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AEF028-DC5E-62D1-CB1E-21798E233B28}"/>
              </a:ext>
            </a:extLst>
          </p:cNvPr>
          <p:cNvSpPr>
            <a:spLocks noGrp="1"/>
          </p:cNvSpPr>
          <p:nvPr>
            <p:ph type="ctrTitle"/>
          </p:nvPr>
        </p:nvSpPr>
        <p:spPr>
          <a:xfrm>
            <a:off x="685800" y="2331720"/>
            <a:ext cx="6509658" cy="1717765"/>
          </a:xfrm>
        </p:spPr>
        <p:txBody>
          <a:bodyPr/>
          <a:lstStyle/>
          <a:p>
            <a:pPr>
              <a:spcBef>
                <a:spcPts val="400"/>
              </a:spcBef>
              <a:spcAft>
                <a:spcPts val="800"/>
              </a:spcAft>
            </a:pPr>
            <a:r>
              <a:rPr lang="en-US" sz="3400"/>
              <a:t>The evolution of Next Engineers: </a:t>
            </a:r>
            <a:br>
              <a:rPr lang="en-US" sz="3400"/>
            </a:br>
            <a:r>
              <a:rPr lang="en-US" sz="3400" b="1"/>
              <a:t>Impact </a:t>
            </a:r>
            <a:r>
              <a:rPr lang="en-US" sz="3400"/>
              <a:t>and how we measure it</a:t>
            </a:r>
          </a:p>
        </p:txBody>
      </p:sp>
      <p:pic>
        <p:nvPicPr>
          <p:cNvPr id="7" name="Picture 6" descr="A person and person on a balcony&#10;&#10;AI-generated content may be incorrect.">
            <a:extLst>
              <a:ext uri="{FF2B5EF4-FFF2-40B4-BE49-F238E27FC236}">
                <a16:creationId xmlns:a16="http://schemas.microsoft.com/office/drawing/2014/main" id="{F72D0B62-B663-8C3C-3518-452693F463D2}"/>
              </a:ext>
            </a:extLst>
          </p:cNvPr>
          <p:cNvPicPr>
            <a:picLocks noChangeAspect="1"/>
          </p:cNvPicPr>
          <p:nvPr/>
        </p:nvPicPr>
        <p:blipFill>
          <a:blip r:embed="rId4" cstate="screen">
            <a:extLst>
              <a:ext uri="{28A0092B-C50C-407E-A947-70E740481C1C}">
                <a14:useLocalDpi xmlns:a14="http://schemas.microsoft.com/office/drawing/2010/main"/>
              </a:ext>
            </a:extLst>
          </a:blip>
          <a:srcRect t="-2128"/>
          <a:stretch>
            <a:fillRect/>
          </a:stretch>
        </p:blipFill>
        <p:spPr>
          <a:xfrm>
            <a:off x="7195458" y="-145983"/>
            <a:ext cx="4996542" cy="7003983"/>
          </a:xfrm>
          <a:prstGeom prst="rect">
            <a:avLst/>
          </a:prstGeom>
        </p:spPr>
      </p:pic>
      <p:sp>
        <p:nvSpPr>
          <p:cNvPr id="4" name="Rectangle 3">
            <a:extLst>
              <a:ext uri="{FF2B5EF4-FFF2-40B4-BE49-F238E27FC236}">
                <a16:creationId xmlns:a16="http://schemas.microsoft.com/office/drawing/2014/main" id="{6F653B9D-B643-B02B-0242-884118D5887C}"/>
              </a:ext>
            </a:extLst>
          </p:cNvPr>
          <p:cNvSpPr/>
          <p:nvPr/>
        </p:nvSpPr>
        <p:spPr>
          <a:xfrm>
            <a:off x="239486" y="5334000"/>
            <a:ext cx="4299857"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24687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5CA32-515A-73FB-F0BC-66DB1FF2BC8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98EA35-5669-2D67-9609-C7DFD0BC9B17}"/>
              </a:ext>
            </a:extLst>
          </p:cNvPr>
          <p:cNvSpPr>
            <a:spLocks noGrp="1"/>
          </p:cNvSpPr>
          <p:nvPr>
            <p:ph type="sldNum" sz="quarter" idx="4"/>
          </p:nvPr>
        </p:nvSpPr>
        <p:spPr/>
        <p:txBody>
          <a:bodyPr/>
          <a:lstStyle/>
          <a:p>
            <a:fld id="{14719505-AD43-774F-936C-A3AE71DD4EEA}" type="slidenum">
              <a:rPr lang="en-GB" smtClean="0"/>
              <a:pPr/>
              <a:t>20</a:t>
            </a:fld>
            <a:endParaRPr lang="en-GB"/>
          </a:p>
        </p:txBody>
      </p:sp>
      <p:grpSp>
        <p:nvGrpSpPr>
          <p:cNvPr id="5" name="Group 4">
            <a:extLst>
              <a:ext uri="{FF2B5EF4-FFF2-40B4-BE49-F238E27FC236}">
                <a16:creationId xmlns:a16="http://schemas.microsoft.com/office/drawing/2014/main" id="{6A80D80F-B73E-E817-1B8B-22065ACAA418}"/>
              </a:ext>
            </a:extLst>
          </p:cNvPr>
          <p:cNvGrpSpPr/>
          <p:nvPr/>
        </p:nvGrpSpPr>
        <p:grpSpPr>
          <a:xfrm>
            <a:off x="1532809" y="1357744"/>
            <a:ext cx="1017296" cy="1466641"/>
            <a:chOff x="1532809" y="1357744"/>
            <a:chExt cx="1017296" cy="1466641"/>
          </a:xfrm>
        </p:grpSpPr>
        <p:sp>
          <p:nvSpPr>
            <p:cNvPr id="6" name="Rectangle 5">
              <a:extLst>
                <a:ext uri="{FF2B5EF4-FFF2-40B4-BE49-F238E27FC236}">
                  <a16:creationId xmlns:a16="http://schemas.microsoft.com/office/drawing/2014/main" id="{6751BED8-DEB3-29F8-0307-AE2D2761C932}"/>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623FDDF8-4C4B-0607-4EB1-27C75377EAE2}"/>
                </a:ext>
              </a:extLst>
            </p:cNvPr>
            <p:cNvGrpSpPr/>
            <p:nvPr/>
          </p:nvGrpSpPr>
          <p:grpSpPr>
            <a:xfrm>
              <a:off x="1532809" y="1845036"/>
              <a:ext cx="1017296" cy="979349"/>
              <a:chOff x="3614483" y="3427113"/>
              <a:chExt cx="1017296" cy="979349"/>
            </a:xfrm>
          </p:grpSpPr>
          <p:pic>
            <p:nvPicPr>
              <p:cNvPr id="10" name="Graphic 9" descr="Sprouting Seed outline">
                <a:extLst>
                  <a:ext uri="{FF2B5EF4-FFF2-40B4-BE49-F238E27FC236}">
                    <a16:creationId xmlns:a16="http://schemas.microsoft.com/office/drawing/2014/main" id="{70699E1A-141F-92DB-F785-5848A482C8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83" y="3427113"/>
                <a:ext cx="914400" cy="914400"/>
              </a:xfrm>
              <a:prstGeom prst="rect">
                <a:avLst/>
              </a:prstGeom>
            </p:spPr>
          </p:pic>
          <p:sp>
            <p:nvSpPr>
              <p:cNvPr id="12" name="Freeform: Shape 11">
                <a:extLst>
                  <a:ext uri="{FF2B5EF4-FFF2-40B4-BE49-F238E27FC236}">
                    <a16:creationId xmlns:a16="http://schemas.microsoft.com/office/drawing/2014/main" id="{4F469E40-CB97-C017-F280-439B0183C28C}"/>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9CC00713-0DC6-36AC-B814-A8AC580F54BA}"/>
              </a:ext>
            </a:extLst>
          </p:cNvPr>
          <p:cNvSpPr txBox="1"/>
          <p:nvPr/>
        </p:nvSpPr>
        <p:spPr>
          <a:xfrm>
            <a:off x="1096938" y="1364855"/>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Discovery</a:t>
            </a:r>
          </a:p>
        </p:txBody>
      </p:sp>
      <p:sp>
        <p:nvSpPr>
          <p:cNvPr id="8" name="TextBox 7">
            <a:extLst>
              <a:ext uri="{FF2B5EF4-FFF2-40B4-BE49-F238E27FC236}">
                <a16:creationId xmlns:a16="http://schemas.microsoft.com/office/drawing/2014/main" id="{3178A9DE-861C-B3A4-E226-FDFE938055C9}"/>
              </a:ext>
            </a:extLst>
          </p:cNvPr>
          <p:cNvSpPr txBox="1"/>
          <p:nvPr/>
        </p:nvSpPr>
        <p:spPr>
          <a:xfrm>
            <a:off x="863336" y="3056456"/>
            <a:ext cx="2267712" cy="1437673"/>
          </a:xfrm>
          <a:prstGeom prst="rect">
            <a:avLst/>
          </a:prstGeom>
          <a:noFill/>
        </p:spPr>
        <p:txBody>
          <a:bodyPr wrap="square" rtlCol="0">
            <a:noAutofit/>
          </a:bodyPr>
          <a:lstStyle/>
          <a:p>
            <a:pPr algn="ctr">
              <a:spcBef>
                <a:spcPts val="1200"/>
              </a:spcBef>
            </a:pPr>
            <a:r>
              <a:rPr lang="en-US" b="1">
                <a:solidFill>
                  <a:schemeClr val="tx2"/>
                </a:solidFill>
                <a:latin typeface="Ink Free" panose="03080402000500000000" pitchFamily="66" charset="0"/>
              </a:rPr>
              <a:t>Initially, we didn’t measure this for Discovery students.</a:t>
            </a:r>
          </a:p>
        </p:txBody>
      </p:sp>
      <p:pic>
        <p:nvPicPr>
          <p:cNvPr id="9" name="Graphic 8" descr="Lights On with solid fill">
            <a:extLst>
              <a:ext uri="{FF2B5EF4-FFF2-40B4-BE49-F238E27FC236}">
                <a16:creationId xmlns:a16="http://schemas.microsoft.com/office/drawing/2014/main" id="{6CA12FBA-5DA2-828D-8E4F-243417D3DE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85886" y="2556576"/>
            <a:ext cx="422613" cy="422613"/>
          </a:xfrm>
          <a:prstGeom prst="rect">
            <a:avLst/>
          </a:prstGeom>
        </p:spPr>
      </p:pic>
      <p:sp>
        <p:nvSpPr>
          <p:cNvPr id="14" name="Title 10">
            <a:extLst>
              <a:ext uri="{FF2B5EF4-FFF2-40B4-BE49-F238E27FC236}">
                <a16:creationId xmlns:a16="http://schemas.microsoft.com/office/drawing/2014/main" id="{28BAE21F-513D-B8CE-DA33-D359C118C774}"/>
              </a:ext>
            </a:extLst>
          </p:cNvPr>
          <p:cNvSpPr>
            <a:spLocks noGrp="1"/>
          </p:cNvSpPr>
          <p:nvPr>
            <p:ph type="title"/>
          </p:nvPr>
        </p:nvSpPr>
        <p:spPr>
          <a:xfrm>
            <a:off x="466136" y="404256"/>
            <a:ext cx="11223099" cy="908101"/>
          </a:xfrm>
        </p:spPr>
        <p:txBody>
          <a:bodyPr/>
          <a:lstStyle/>
          <a:p>
            <a:r>
              <a:rPr lang="en-US" sz="2600" i="1"/>
              <a:t>How have Next Engineers students grown in their </a:t>
            </a:r>
            <a:r>
              <a:rPr lang="en-US" sz="2600" b="1" i="1">
                <a:solidFill>
                  <a:schemeClr val="accent3"/>
                </a:solidFill>
              </a:rPr>
              <a:t>engineering</a:t>
            </a:r>
            <a:r>
              <a:rPr lang="en-US" sz="2600" i="1">
                <a:solidFill>
                  <a:schemeClr val="accent3"/>
                </a:solidFill>
              </a:rPr>
              <a:t> </a:t>
            </a:r>
            <a:r>
              <a:rPr lang="en-US" sz="2600" b="1" i="1">
                <a:solidFill>
                  <a:schemeClr val="accent3"/>
                </a:solidFill>
              </a:rPr>
              <a:t>habits of mind</a:t>
            </a:r>
            <a:r>
              <a:rPr lang="en-US" sz="2600" i="1"/>
              <a:t>?</a:t>
            </a:r>
            <a:endParaRPr lang="en-US" sz="2600"/>
          </a:p>
        </p:txBody>
      </p:sp>
      <p:sp>
        <p:nvSpPr>
          <p:cNvPr id="4" name="Rectangle 3">
            <a:extLst>
              <a:ext uri="{FF2B5EF4-FFF2-40B4-BE49-F238E27FC236}">
                <a16:creationId xmlns:a16="http://schemas.microsoft.com/office/drawing/2014/main" id="{E06CDDDA-33FE-73AB-D3AB-B28634459FB8}"/>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653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9E1D7-A484-71D2-9FAA-2CCCEC75C76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205DBE-2C5F-1B3F-259E-ADEC897A873C}"/>
              </a:ext>
            </a:extLst>
          </p:cNvPr>
          <p:cNvSpPr>
            <a:spLocks noGrp="1"/>
          </p:cNvSpPr>
          <p:nvPr>
            <p:ph type="sldNum" sz="quarter" idx="4"/>
          </p:nvPr>
        </p:nvSpPr>
        <p:spPr/>
        <p:txBody>
          <a:bodyPr/>
          <a:lstStyle/>
          <a:p>
            <a:fld id="{14719505-AD43-774F-936C-A3AE71DD4EEA}" type="slidenum">
              <a:rPr lang="en-GB" smtClean="0"/>
              <a:pPr/>
              <a:t>21</a:t>
            </a:fld>
            <a:endParaRPr lang="en-GB"/>
          </a:p>
        </p:txBody>
      </p:sp>
      <p:grpSp>
        <p:nvGrpSpPr>
          <p:cNvPr id="5" name="Group 4">
            <a:extLst>
              <a:ext uri="{FF2B5EF4-FFF2-40B4-BE49-F238E27FC236}">
                <a16:creationId xmlns:a16="http://schemas.microsoft.com/office/drawing/2014/main" id="{BD27868D-E1E5-2030-9C75-5EB1DFD57701}"/>
              </a:ext>
            </a:extLst>
          </p:cNvPr>
          <p:cNvGrpSpPr/>
          <p:nvPr/>
        </p:nvGrpSpPr>
        <p:grpSpPr>
          <a:xfrm>
            <a:off x="1532809" y="1357744"/>
            <a:ext cx="1017296" cy="1466641"/>
            <a:chOff x="1532809" y="1357744"/>
            <a:chExt cx="1017296" cy="1466641"/>
          </a:xfrm>
        </p:grpSpPr>
        <p:sp>
          <p:nvSpPr>
            <p:cNvPr id="6" name="Rectangle 5">
              <a:extLst>
                <a:ext uri="{FF2B5EF4-FFF2-40B4-BE49-F238E27FC236}">
                  <a16:creationId xmlns:a16="http://schemas.microsoft.com/office/drawing/2014/main" id="{9203A866-DF08-9A93-D3BC-9092569690C2}"/>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0EBA90-709C-8630-251A-88971EEE912B}"/>
                </a:ext>
              </a:extLst>
            </p:cNvPr>
            <p:cNvGrpSpPr/>
            <p:nvPr/>
          </p:nvGrpSpPr>
          <p:grpSpPr>
            <a:xfrm>
              <a:off x="1532809" y="1845036"/>
              <a:ext cx="1017296" cy="979349"/>
              <a:chOff x="3614483" y="3427113"/>
              <a:chExt cx="1017296" cy="979349"/>
            </a:xfrm>
          </p:grpSpPr>
          <p:pic>
            <p:nvPicPr>
              <p:cNvPr id="13" name="Graphic 12" descr="Sprouting Seed outline">
                <a:extLst>
                  <a:ext uri="{FF2B5EF4-FFF2-40B4-BE49-F238E27FC236}">
                    <a16:creationId xmlns:a16="http://schemas.microsoft.com/office/drawing/2014/main" id="{C28E9614-F432-A130-2C4E-56425ED676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83" y="3427113"/>
                <a:ext cx="914400" cy="914400"/>
              </a:xfrm>
              <a:prstGeom prst="rect">
                <a:avLst/>
              </a:prstGeom>
            </p:spPr>
          </p:pic>
          <p:sp>
            <p:nvSpPr>
              <p:cNvPr id="14" name="Freeform: Shape 13">
                <a:extLst>
                  <a:ext uri="{FF2B5EF4-FFF2-40B4-BE49-F238E27FC236}">
                    <a16:creationId xmlns:a16="http://schemas.microsoft.com/office/drawing/2014/main" id="{3684BF89-5797-A3A9-4AA8-6596AAA9A79E}"/>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FDC8DD9E-71DE-B88F-DCD8-A9BB77615D6C}"/>
              </a:ext>
            </a:extLst>
          </p:cNvPr>
          <p:cNvSpPr txBox="1"/>
          <p:nvPr/>
        </p:nvSpPr>
        <p:spPr>
          <a:xfrm>
            <a:off x="1096938" y="1364855"/>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Discovery</a:t>
            </a:r>
          </a:p>
        </p:txBody>
      </p:sp>
      <p:sp>
        <p:nvSpPr>
          <p:cNvPr id="7" name="TextBox 6">
            <a:extLst>
              <a:ext uri="{FF2B5EF4-FFF2-40B4-BE49-F238E27FC236}">
                <a16:creationId xmlns:a16="http://schemas.microsoft.com/office/drawing/2014/main" id="{94EB4901-C173-1A71-5969-AD9B1A7C2D51}"/>
              </a:ext>
            </a:extLst>
          </p:cNvPr>
          <p:cNvSpPr txBox="1"/>
          <p:nvPr/>
        </p:nvSpPr>
        <p:spPr>
          <a:xfrm>
            <a:off x="845204" y="2597745"/>
            <a:ext cx="2270657" cy="1200329"/>
          </a:xfrm>
          <a:prstGeom prst="rect">
            <a:avLst/>
          </a:prstGeom>
          <a:noFill/>
        </p:spPr>
        <p:txBody>
          <a:bodyPr wrap="square">
            <a:spAutoFit/>
          </a:bodyPr>
          <a:lstStyle/>
          <a:p>
            <a:pPr algn="ctr"/>
            <a:r>
              <a:rPr lang="en-US">
                <a:solidFill>
                  <a:schemeClr val="accent5"/>
                </a:solidFill>
                <a:latin typeface="Ink Free" panose="03080402000500000000" pitchFamily="66" charset="0"/>
              </a:rPr>
              <a:t>Did students engage in creative problem solving, improving, and visualizing?</a:t>
            </a:r>
          </a:p>
        </p:txBody>
      </p:sp>
      <p:graphicFrame>
        <p:nvGraphicFramePr>
          <p:cNvPr id="8" name="Chart 7">
            <a:extLst>
              <a:ext uri="{FF2B5EF4-FFF2-40B4-BE49-F238E27FC236}">
                <a16:creationId xmlns:a16="http://schemas.microsoft.com/office/drawing/2014/main" id="{9FC257D7-65DD-42FF-C991-8D83B701E038}"/>
              </a:ext>
            </a:extLst>
          </p:cNvPr>
          <p:cNvGraphicFramePr>
            <a:graphicFrameLocks/>
          </p:cNvGraphicFramePr>
          <p:nvPr/>
        </p:nvGraphicFramePr>
        <p:xfrm>
          <a:off x="3827463" y="2498725"/>
          <a:ext cx="4537075" cy="1860550"/>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A7A2D9DF-5D7A-DDE8-1F78-B11196348B00}"/>
              </a:ext>
            </a:extLst>
          </p:cNvPr>
          <p:cNvSpPr txBox="1"/>
          <p:nvPr/>
        </p:nvSpPr>
        <p:spPr>
          <a:xfrm>
            <a:off x="8509996" y="4783656"/>
            <a:ext cx="3160510" cy="1437673"/>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So we added measures to track EHoM engagement to reflect the evolved ToC. </a:t>
            </a:r>
          </a:p>
        </p:txBody>
      </p:sp>
      <p:pic>
        <p:nvPicPr>
          <p:cNvPr id="10" name="Graphic 9" descr="Lights On with solid fill">
            <a:extLst>
              <a:ext uri="{FF2B5EF4-FFF2-40B4-BE49-F238E27FC236}">
                <a16:creationId xmlns:a16="http://schemas.microsoft.com/office/drawing/2014/main" id="{54AA2185-B1BF-B315-B803-0086CF542E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83640" y="4630909"/>
            <a:ext cx="422613" cy="422613"/>
          </a:xfrm>
          <a:prstGeom prst="rect">
            <a:avLst/>
          </a:prstGeom>
        </p:spPr>
      </p:pic>
      <p:sp>
        <p:nvSpPr>
          <p:cNvPr id="16" name="Title 10">
            <a:extLst>
              <a:ext uri="{FF2B5EF4-FFF2-40B4-BE49-F238E27FC236}">
                <a16:creationId xmlns:a16="http://schemas.microsoft.com/office/drawing/2014/main" id="{0D572CFB-C4F2-46AB-DDB4-955AAFBF679B}"/>
              </a:ext>
            </a:extLst>
          </p:cNvPr>
          <p:cNvSpPr>
            <a:spLocks noGrp="1"/>
          </p:cNvSpPr>
          <p:nvPr>
            <p:ph type="title"/>
          </p:nvPr>
        </p:nvSpPr>
        <p:spPr>
          <a:xfrm>
            <a:off x="466136" y="404256"/>
            <a:ext cx="11223099" cy="908101"/>
          </a:xfrm>
        </p:spPr>
        <p:txBody>
          <a:bodyPr/>
          <a:lstStyle/>
          <a:p>
            <a:r>
              <a:rPr lang="en-US" sz="2600" i="1"/>
              <a:t>How have Next Engineers students grown in their </a:t>
            </a:r>
            <a:r>
              <a:rPr lang="en-US" sz="2600" b="1" i="1">
                <a:solidFill>
                  <a:schemeClr val="accent3"/>
                </a:solidFill>
              </a:rPr>
              <a:t>engineering</a:t>
            </a:r>
            <a:r>
              <a:rPr lang="en-US" sz="2600" i="1">
                <a:solidFill>
                  <a:schemeClr val="accent3"/>
                </a:solidFill>
              </a:rPr>
              <a:t> </a:t>
            </a:r>
            <a:r>
              <a:rPr lang="en-US" sz="2600" b="1" i="1">
                <a:solidFill>
                  <a:schemeClr val="accent3"/>
                </a:solidFill>
              </a:rPr>
              <a:t>habits of mind</a:t>
            </a:r>
            <a:r>
              <a:rPr lang="en-US" sz="2600" i="1"/>
              <a:t>?</a:t>
            </a:r>
            <a:endParaRPr lang="en-US" sz="2600"/>
          </a:p>
        </p:txBody>
      </p:sp>
      <p:sp>
        <p:nvSpPr>
          <p:cNvPr id="4" name="Rectangle 3">
            <a:extLst>
              <a:ext uri="{FF2B5EF4-FFF2-40B4-BE49-F238E27FC236}">
                <a16:creationId xmlns:a16="http://schemas.microsoft.com/office/drawing/2014/main" id="{5B2AB7D1-260D-18FC-FEF8-1BC30A7519C2}"/>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765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AsOne/>
      </p:bldGraphic>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F54C4-F7D7-7261-9FB6-3F2D1116410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2C3555-9BE8-7B7E-97B9-2A75C92AAC0F}"/>
              </a:ext>
            </a:extLst>
          </p:cNvPr>
          <p:cNvSpPr>
            <a:spLocks noGrp="1"/>
          </p:cNvSpPr>
          <p:nvPr>
            <p:ph type="sldNum" sz="quarter" idx="4"/>
          </p:nvPr>
        </p:nvSpPr>
        <p:spPr/>
        <p:txBody>
          <a:bodyPr/>
          <a:lstStyle/>
          <a:p>
            <a:fld id="{14719505-AD43-774F-936C-A3AE71DD4EEA}" type="slidenum">
              <a:rPr lang="en-GB" smtClean="0"/>
              <a:pPr/>
              <a:t>22</a:t>
            </a:fld>
            <a:endParaRPr lang="en-GB"/>
          </a:p>
        </p:txBody>
      </p:sp>
      <p:sp>
        <p:nvSpPr>
          <p:cNvPr id="7" name="TextBox 6">
            <a:extLst>
              <a:ext uri="{FF2B5EF4-FFF2-40B4-BE49-F238E27FC236}">
                <a16:creationId xmlns:a16="http://schemas.microsoft.com/office/drawing/2014/main" id="{5D1492B8-0F87-F157-ECAB-EDF27F8B0D9A}"/>
              </a:ext>
            </a:extLst>
          </p:cNvPr>
          <p:cNvSpPr txBox="1"/>
          <p:nvPr/>
        </p:nvSpPr>
        <p:spPr>
          <a:xfrm>
            <a:off x="845204" y="2597745"/>
            <a:ext cx="2270657" cy="1200329"/>
          </a:xfrm>
          <a:prstGeom prst="rect">
            <a:avLst/>
          </a:prstGeom>
          <a:noFill/>
        </p:spPr>
        <p:txBody>
          <a:bodyPr wrap="square">
            <a:spAutoFit/>
          </a:bodyPr>
          <a:lstStyle/>
          <a:p>
            <a:pPr algn="ctr"/>
            <a:r>
              <a:rPr lang="en-US">
                <a:solidFill>
                  <a:schemeClr val="bg1">
                    <a:lumMod val="85000"/>
                  </a:schemeClr>
                </a:solidFill>
                <a:latin typeface="Ink Free" panose="03080402000500000000" pitchFamily="66" charset="0"/>
              </a:rPr>
              <a:t>Did students engage in creative problem solving, improving, and visualizing?</a:t>
            </a:r>
          </a:p>
        </p:txBody>
      </p:sp>
      <p:pic>
        <p:nvPicPr>
          <p:cNvPr id="10" name="Graphic 9" descr="Lights On with solid fill">
            <a:extLst>
              <a:ext uri="{FF2B5EF4-FFF2-40B4-BE49-F238E27FC236}">
                <a16:creationId xmlns:a16="http://schemas.microsoft.com/office/drawing/2014/main" id="{F0B34E8E-6DD7-DE2A-306B-18F2A99027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2842" y="3947890"/>
            <a:ext cx="422613" cy="422613"/>
          </a:xfrm>
          <a:prstGeom prst="rect">
            <a:avLst/>
          </a:prstGeom>
        </p:spPr>
      </p:pic>
      <p:grpSp>
        <p:nvGrpSpPr>
          <p:cNvPr id="8" name="Group 7">
            <a:extLst>
              <a:ext uri="{FF2B5EF4-FFF2-40B4-BE49-F238E27FC236}">
                <a16:creationId xmlns:a16="http://schemas.microsoft.com/office/drawing/2014/main" id="{7419EAFA-6E98-E73C-FDC9-E9494F72A543}"/>
              </a:ext>
            </a:extLst>
          </p:cNvPr>
          <p:cNvGrpSpPr/>
          <p:nvPr/>
        </p:nvGrpSpPr>
        <p:grpSpPr>
          <a:xfrm>
            <a:off x="5680420" y="1514158"/>
            <a:ext cx="890283" cy="1328860"/>
            <a:chOff x="5680420" y="1514158"/>
            <a:chExt cx="890283" cy="1328860"/>
          </a:xfrm>
        </p:grpSpPr>
        <p:sp>
          <p:nvSpPr>
            <p:cNvPr id="14" name="Rectangle 13">
              <a:extLst>
                <a:ext uri="{FF2B5EF4-FFF2-40B4-BE49-F238E27FC236}">
                  <a16:creationId xmlns:a16="http://schemas.microsoft.com/office/drawing/2014/main" id="{B26EBC8A-7E66-EB3F-94D6-A9A87B3A0FAA}"/>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Deciduous tree outline">
              <a:extLst>
                <a:ext uri="{FF2B5EF4-FFF2-40B4-BE49-F238E27FC236}">
                  <a16:creationId xmlns:a16="http://schemas.microsoft.com/office/drawing/2014/main" id="{AD41705F-90C0-2AAF-1FAB-A5294BDD12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0420" y="1514158"/>
              <a:ext cx="890283" cy="890283"/>
            </a:xfrm>
            <a:prstGeom prst="rect">
              <a:avLst/>
            </a:prstGeom>
          </p:spPr>
        </p:pic>
      </p:grpSp>
      <p:sp>
        <p:nvSpPr>
          <p:cNvPr id="12" name="TextBox 11">
            <a:extLst>
              <a:ext uri="{FF2B5EF4-FFF2-40B4-BE49-F238E27FC236}">
                <a16:creationId xmlns:a16="http://schemas.microsoft.com/office/drawing/2014/main" id="{BAA540BE-2B0D-3D28-6F57-1A128E377267}"/>
              </a:ext>
            </a:extLst>
          </p:cNvPr>
          <p:cNvSpPr txBox="1"/>
          <p:nvPr/>
        </p:nvSpPr>
        <p:spPr>
          <a:xfrm>
            <a:off x="4963927" y="2597745"/>
            <a:ext cx="2270657" cy="646331"/>
          </a:xfrm>
          <a:prstGeom prst="rect">
            <a:avLst/>
          </a:prstGeom>
          <a:noFill/>
        </p:spPr>
        <p:txBody>
          <a:bodyPr wrap="square">
            <a:spAutoFit/>
          </a:bodyPr>
          <a:lstStyle/>
          <a:p>
            <a:pPr algn="ctr"/>
            <a:r>
              <a:rPr lang="en-US">
                <a:solidFill>
                  <a:schemeClr val="tx1">
                    <a:lumMod val="75000"/>
                    <a:lumOff val="25000"/>
                  </a:schemeClr>
                </a:solidFill>
              </a:rPr>
              <a:t>Did students learn EHoM competencies?</a:t>
            </a:r>
          </a:p>
        </p:txBody>
      </p:sp>
      <p:grpSp>
        <p:nvGrpSpPr>
          <p:cNvPr id="5" name="Group 4">
            <a:extLst>
              <a:ext uri="{FF2B5EF4-FFF2-40B4-BE49-F238E27FC236}">
                <a16:creationId xmlns:a16="http://schemas.microsoft.com/office/drawing/2014/main" id="{FF8D61F5-CF91-F3AB-DB0A-211D501708D8}"/>
              </a:ext>
            </a:extLst>
          </p:cNvPr>
          <p:cNvGrpSpPr/>
          <p:nvPr/>
        </p:nvGrpSpPr>
        <p:grpSpPr>
          <a:xfrm>
            <a:off x="1532809" y="1357744"/>
            <a:ext cx="1017296" cy="1466641"/>
            <a:chOff x="1532809" y="1357744"/>
            <a:chExt cx="1017296" cy="1466641"/>
          </a:xfrm>
        </p:grpSpPr>
        <p:sp>
          <p:nvSpPr>
            <p:cNvPr id="6" name="Rectangle 5">
              <a:extLst>
                <a:ext uri="{FF2B5EF4-FFF2-40B4-BE49-F238E27FC236}">
                  <a16:creationId xmlns:a16="http://schemas.microsoft.com/office/drawing/2014/main" id="{25ADAACC-56BB-6264-0ECB-35751F664005}"/>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01B96B44-2467-EE2E-D621-0ECA09F8C210}"/>
                </a:ext>
              </a:extLst>
            </p:cNvPr>
            <p:cNvGrpSpPr/>
            <p:nvPr/>
          </p:nvGrpSpPr>
          <p:grpSpPr>
            <a:xfrm>
              <a:off x="1532809" y="1845036"/>
              <a:ext cx="1017296" cy="979349"/>
              <a:chOff x="3614483" y="3427113"/>
              <a:chExt cx="1017296" cy="979349"/>
            </a:xfrm>
          </p:grpSpPr>
          <p:pic>
            <p:nvPicPr>
              <p:cNvPr id="19" name="Graphic 18" descr="Sprouting Seed outline">
                <a:extLst>
                  <a:ext uri="{FF2B5EF4-FFF2-40B4-BE49-F238E27FC236}">
                    <a16:creationId xmlns:a16="http://schemas.microsoft.com/office/drawing/2014/main" id="{B269EB0B-FCD6-075A-C296-4806D2C52F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14483" y="3427113"/>
                <a:ext cx="914400" cy="914400"/>
              </a:xfrm>
              <a:prstGeom prst="rect">
                <a:avLst/>
              </a:prstGeom>
            </p:spPr>
          </p:pic>
          <p:sp>
            <p:nvSpPr>
              <p:cNvPr id="20" name="Freeform: Shape 19">
                <a:extLst>
                  <a:ext uri="{FF2B5EF4-FFF2-40B4-BE49-F238E27FC236}">
                    <a16:creationId xmlns:a16="http://schemas.microsoft.com/office/drawing/2014/main" id="{F98CF48F-AB2B-0F71-C388-710080B94605}"/>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13" name="Chart 12">
            <a:extLst>
              <a:ext uri="{FF2B5EF4-FFF2-40B4-BE49-F238E27FC236}">
                <a16:creationId xmlns:a16="http://schemas.microsoft.com/office/drawing/2014/main" id="{A00F1990-B0B0-807D-C59F-D2EB8652A45A}"/>
              </a:ext>
            </a:extLst>
          </p:cNvPr>
          <p:cNvGraphicFramePr>
            <a:graphicFrameLocks/>
          </p:cNvGraphicFramePr>
          <p:nvPr/>
        </p:nvGraphicFramePr>
        <p:xfrm>
          <a:off x="845204" y="2033588"/>
          <a:ext cx="3657600" cy="2790825"/>
        </p:xfrm>
        <a:graphic>
          <a:graphicData uri="http://schemas.openxmlformats.org/drawingml/2006/chart">
            <c:chart xmlns:c="http://schemas.openxmlformats.org/drawingml/2006/chart" xmlns:r="http://schemas.openxmlformats.org/officeDocument/2006/relationships" r:id="rId10"/>
          </a:graphicData>
        </a:graphic>
      </p:graphicFrame>
      <p:grpSp>
        <p:nvGrpSpPr>
          <p:cNvPr id="16" name="Group 15">
            <a:extLst>
              <a:ext uri="{FF2B5EF4-FFF2-40B4-BE49-F238E27FC236}">
                <a16:creationId xmlns:a16="http://schemas.microsoft.com/office/drawing/2014/main" id="{A996FBAD-9C41-7948-8CB4-D749800E3C94}"/>
              </a:ext>
            </a:extLst>
          </p:cNvPr>
          <p:cNvGrpSpPr/>
          <p:nvPr/>
        </p:nvGrpSpPr>
        <p:grpSpPr>
          <a:xfrm>
            <a:off x="7591426" y="4105576"/>
            <a:ext cx="4274496" cy="1437673"/>
            <a:chOff x="7689197" y="4100637"/>
            <a:chExt cx="4090999" cy="1437673"/>
          </a:xfrm>
        </p:grpSpPr>
        <p:sp>
          <p:nvSpPr>
            <p:cNvPr id="9" name="TextBox 8">
              <a:extLst>
                <a:ext uri="{FF2B5EF4-FFF2-40B4-BE49-F238E27FC236}">
                  <a16:creationId xmlns:a16="http://schemas.microsoft.com/office/drawing/2014/main" id="{553D9C04-B7AA-E8B4-E113-DC0ABE22764B}"/>
                </a:ext>
              </a:extLst>
            </p:cNvPr>
            <p:cNvSpPr txBox="1"/>
            <p:nvPr/>
          </p:nvSpPr>
          <p:spPr>
            <a:xfrm>
              <a:off x="7689197" y="4100637"/>
              <a:ext cx="4090999" cy="1437673"/>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We learned that we need to think about specific competencies of EHoM</a:t>
              </a:r>
            </a:p>
          </p:txBody>
        </p:sp>
        <p:sp>
          <p:nvSpPr>
            <p:cNvPr id="15" name="Freeform: Shape 14">
              <a:extLst>
                <a:ext uri="{FF2B5EF4-FFF2-40B4-BE49-F238E27FC236}">
                  <a16:creationId xmlns:a16="http://schemas.microsoft.com/office/drawing/2014/main" id="{7FB068BF-CDFD-94A9-E9CF-FFA93DD8DBAA}"/>
                </a:ext>
              </a:extLst>
            </p:cNvPr>
            <p:cNvSpPr/>
            <p:nvPr/>
          </p:nvSpPr>
          <p:spPr>
            <a:xfrm rot="10031172">
              <a:off x="9156949" y="4722557"/>
              <a:ext cx="900244" cy="193831"/>
            </a:xfrm>
            <a:custGeom>
              <a:avLst/>
              <a:gdLst>
                <a:gd name="connsiteX0" fmla="*/ 0 w 900244"/>
                <a:gd name="connsiteY0" fmla="*/ 0 h 193831"/>
                <a:gd name="connsiteX1" fmla="*/ 900244 w 900244"/>
                <a:gd name="connsiteY1" fmla="*/ 193831 h 193831"/>
              </a:gdLst>
              <a:ahLst/>
              <a:cxnLst>
                <a:cxn ang="0">
                  <a:pos x="connsiteX0" y="connsiteY0"/>
                </a:cxn>
                <a:cxn ang="0">
                  <a:pos x="connsiteX1" y="connsiteY1"/>
                </a:cxn>
              </a:cxnLst>
              <a:rect l="l" t="t" r="r" b="b"/>
              <a:pathLst>
                <a:path w="900244" h="193831" fill="none" extrusionOk="0">
                  <a:moveTo>
                    <a:pt x="0" y="0"/>
                  </a:moveTo>
                  <a:cubicBezTo>
                    <a:pt x="297704" y="21049"/>
                    <a:pt x="749726" y="225817"/>
                    <a:pt x="900244" y="193831"/>
                  </a:cubicBezTo>
                </a:path>
                <a:path w="900244" h="193831" stroke="0" extrusionOk="0">
                  <a:moveTo>
                    <a:pt x="0" y="0"/>
                  </a:moveTo>
                  <a:cubicBezTo>
                    <a:pt x="352743" y="93350"/>
                    <a:pt x="492184" y="174655"/>
                    <a:pt x="900244" y="193831"/>
                  </a:cubicBezTo>
                </a:path>
              </a:pathLst>
            </a:custGeom>
            <a:ln w="38100">
              <a:solidFill>
                <a:schemeClr val="accent6"/>
              </a:solidFill>
              <a:extLst>
                <a:ext uri="{C807C97D-BFC1-408E-A445-0C87EB9F89A2}">
                  <ask:lineSketchStyleProps xmlns:ask="http://schemas.microsoft.com/office/drawing/2018/sketchyshapes" sd="210733802">
                    <a:custGeom>
                      <a:avLst/>
                      <a:gdLst>
                        <a:gd name="connsiteX0" fmla="*/ 0 w 2374084"/>
                        <a:gd name="connsiteY0" fmla="*/ 0 h 25167"/>
                        <a:gd name="connsiteX1" fmla="*/ 2374084 w 2374084"/>
                        <a:gd name="connsiteY1" fmla="*/ 25167 h 25167"/>
                      </a:gdLst>
                      <a:ahLst/>
                      <a:cxnLst>
                        <a:cxn ang="0">
                          <a:pos x="connsiteX0" y="connsiteY0"/>
                        </a:cxn>
                        <a:cxn ang="0">
                          <a:pos x="connsiteX1" y="connsiteY1"/>
                        </a:cxn>
                      </a:cxnLst>
                      <a:rect l="l" t="t" r="r" b="b"/>
                      <a:pathLst>
                        <a:path w="2374084" h="25167">
                          <a:moveTo>
                            <a:pt x="0" y="0"/>
                          </a:moveTo>
                          <a:lnTo>
                            <a:pt x="2374084" y="25167"/>
                          </a:lnTo>
                        </a:path>
                      </a:pathLst>
                    </a:custGeom>
                    <ask:type>
                      <ask:lineSketchCurved/>
                    </ask:type>
                  </ask:lineSketchStyleProps>
                </a:ext>
              </a:extLst>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sp>
        <p:nvSpPr>
          <p:cNvPr id="2" name="TextBox 1">
            <a:extLst>
              <a:ext uri="{FF2B5EF4-FFF2-40B4-BE49-F238E27FC236}">
                <a16:creationId xmlns:a16="http://schemas.microsoft.com/office/drawing/2014/main" id="{94E19AEA-0FCA-8961-6382-E95439086CE8}"/>
              </a:ext>
            </a:extLst>
          </p:cNvPr>
          <p:cNvSpPr txBox="1"/>
          <p:nvPr/>
        </p:nvSpPr>
        <p:spPr>
          <a:xfrm>
            <a:off x="5220218" y="991873"/>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Camp</a:t>
            </a:r>
          </a:p>
        </p:txBody>
      </p:sp>
      <p:sp>
        <p:nvSpPr>
          <p:cNvPr id="22" name="Title 10">
            <a:extLst>
              <a:ext uri="{FF2B5EF4-FFF2-40B4-BE49-F238E27FC236}">
                <a16:creationId xmlns:a16="http://schemas.microsoft.com/office/drawing/2014/main" id="{C498CA67-6911-59BB-A1FD-070696A4CB1A}"/>
              </a:ext>
            </a:extLst>
          </p:cNvPr>
          <p:cNvSpPr>
            <a:spLocks noGrp="1"/>
          </p:cNvSpPr>
          <p:nvPr>
            <p:ph type="title"/>
          </p:nvPr>
        </p:nvSpPr>
        <p:spPr>
          <a:xfrm>
            <a:off x="466136" y="404256"/>
            <a:ext cx="11223099" cy="908101"/>
          </a:xfrm>
        </p:spPr>
        <p:txBody>
          <a:bodyPr/>
          <a:lstStyle/>
          <a:p>
            <a:r>
              <a:rPr lang="en-US" sz="2600" i="1"/>
              <a:t>How have Next Engineers students grown in their </a:t>
            </a:r>
            <a:r>
              <a:rPr lang="en-US" sz="2600" b="1" i="1">
                <a:solidFill>
                  <a:schemeClr val="accent3"/>
                </a:solidFill>
              </a:rPr>
              <a:t>engineering</a:t>
            </a:r>
            <a:r>
              <a:rPr lang="en-US" sz="2600" i="1">
                <a:solidFill>
                  <a:schemeClr val="accent3"/>
                </a:solidFill>
              </a:rPr>
              <a:t> </a:t>
            </a:r>
            <a:r>
              <a:rPr lang="en-US" sz="2600" b="1" i="1">
                <a:solidFill>
                  <a:schemeClr val="accent3"/>
                </a:solidFill>
              </a:rPr>
              <a:t>habits of mind</a:t>
            </a:r>
            <a:r>
              <a:rPr lang="en-US" sz="2600" i="1"/>
              <a:t>?</a:t>
            </a:r>
            <a:endParaRPr lang="en-US" sz="2600"/>
          </a:p>
        </p:txBody>
      </p:sp>
      <p:sp>
        <p:nvSpPr>
          <p:cNvPr id="4" name="Rectangle 3">
            <a:extLst>
              <a:ext uri="{FF2B5EF4-FFF2-40B4-BE49-F238E27FC236}">
                <a16:creationId xmlns:a16="http://schemas.microsoft.com/office/drawing/2014/main" id="{56D8920D-50CA-DB35-C281-1457336530FC}"/>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5385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3362D-B0D9-24BC-2274-E0AE7257162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71F7A6-DF7C-E80E-305C-714C5D4604BD}"/>
              </a:ext>
            </a:extLst>
          </p:cNvPr>
          <p:cNvSpPr>
            <a:spLocks noGrp="1"/>
          </p:cNvSpPr>
          <p:nvPr>
            <p:ph type="sldNum" sz="quarter" idx="4"/>
          </p:nvPr>
        </p:nvSpPr>
        <p:spPr/>
        <p:txBody>
          <a:bodyPr/>
          <a:lstStyle/>
          <a:p>
            <a:fld id="{14719505-AD43-774F-936C-A3AE71DD4EEA}" type="slidenum">
              <a:rPr lang="en-GB" smtClean="0"/>
              <a:pPr/>
              <a:t>23</a:t>
            </a:fld>
            <a:endParaRPr lang="en-GB"/>
          </a:p>
        </p:txBody>
      </p:sp>
      <p:sp>
        <p:nvSpPr>
          <p:cNvPr id="9" name="TextBox 8">
            <a:extLst>
              <a:ext uri="{FF2B5EF4-FFF2-40B4-BE49-F238E27FC236}">
                <a16:creationId xmlns:a16="http://schemas.microsoft.com/office/drawing/2014/main" id="{B3001B76-129E-D035-A84E-857D16217D80}"/>
              </a:ext>
            </a:extLst>
          </p:cNvPr>
          <p:cNvSpPr txBox="1"/>
          <p:nvPr/>
        </p:nvSpPr>
        <p:spPr>
          <a:xfrm>
            <a:off x="7689198" y="4100637"/>
            <a:ext cx="3351336" cy="1437673"/>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 so we revised measures to track the EHoM targeted in Camp</a:t>
            </a:r>
          </a:p>
        </p:txBody>
      </p:sp>
      <p:pic>
        <p:nvPicPr>
          <p:cNvPr id="10" name="Graphic 9" descr="Lights On with solid fill">
            <a:extLst>
              <a:ext uri="{FF2B5EF4-FFF2-40B4-BE49-F238E27FC236}">
                <a16:creationId xmlns:a16="http://schemas.microsoft.com/office/drawing/2014/main" id="{61B66F27-9191-64BF-3C2D-7EB2D3F723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2842" y="3947890"/>
            <a:ext cx="422613" cy="422613"/>
          </a:xfrm>
          <a:prstGeom prst="rect">
            <a:avLst/>
          </a:prstGeom>
        </p:spPr>
      </p:pic>
      <p:grpSp>
        <p:nvGrpSpPr>
          <p:cNvPr id="7" name="Group 6">
            <a:extLst>
              <a:ext uri="{FF2B5EF4-FFF2-40B4-BE49-F238E27FC236}">
                <a16:creationId xmlns:a16="http://schemas.microsoft.com/office/drawing/2014/main" id="{03B4A06C-5CB9-DE5C-B781-98D6D818A680}"/>
              </a:ext>
            </a:extLst>
          </p:cNvPr>
          <p:cNvGrpSpPr/>
          <p:nvPr/>
        </p:nvGrpSpPr>
        <p:grpSpPr>
          <a:xfrm>
            <a:off x="5680420" y="1514158"/>
            <a:ext cx="890283" cy="1328860"/>
            <a:chOff x="5680420" y="1514158"/>
            <a:chExt cx="890283" cy="1328860"/>
          </a:xfrm>
        </p:grpSpPr>
        <p:sp>
          <p:nvSpPr>
            <p:cNvPr id="8" name="Rectangle 7">
              <a:extLst>
                <a:ext uri="{FF2B5EF4-FFF2-40B4-BE49-F238E27FC236}">
                  <a16:creationId xmlns:a16="http://schemas.microsoft.com/office/drawing/2014/main" id="{8A27278B-5F39-B524-319B-64D4FF08000D}"/>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Deciduous tree outline">
              <a:extLst>
                <a:ext uri="{FF2B5EF4-FFF2-40B4-BE49-F238E27FC236}">
                  <a16:creationId xmlns:a16="http://schemas.microsoft.com/office/drawing/2014/main" id="{59DEFFCA-7149-8349-E037-C8A299A775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0420" y="1514158"/>
              <a:ext cx="890283" cy="890283"/>
            </a:xfrm>
            <a:prstGeom prst="rect">
              <a:avLst/>
            </a:prstGeom>
          </p:spPr>
        </p:pic>
      </p:grpSp>
      <p:sp>
        <p:nvSpPr>
          <p:cNvPr id="12" name="TextBox 11">
            <a:extLst>
              <a:ext uri="{FF2B5EF4-FFF2-40B4-BE49-F238E27FC236}">
                <a16:creationId xmlns:a16="http://schemas.microsoft.com/office/drawing/2014/main" id="{A80D766D-1E74-A6AB-FFD9-5D1F924EF93C}"/>
              </a:ext>
            </a:extLst>
          </p:cNvPr>
          <p:cNvSpPr txBox="1"/>
          <p:nvPr/>
        </p:nvSpPr>
        <p:spPr>
          <a:xfrm>
            <a:off x="4963927" y="2597745"/>
            <a:ext cx="2270657" cy="369332"/>
          </a:xfrm>
          <a:prstGeom prst="rect">
            <a:avLst/>
          </a:prstGeom>
          <a:noFill/>
        </p:spPr>
        <p:txBody>
          <a:bodyPr wrap="square">
            <a:spAutoFit/>
          </a:bodyPr>
          <a:lstStyle/>
          <a:p>
            <a:pPr algn="ctr"/>
            <a:r>
              <a:rPr lang="en-US">
                <a:solidFill>
                  <a:schemeClr val="tx1">
                    <a:lumMod val="75000"/>
                    <a:lumOff val="25000"/>
                  </a:schemeClr>
                </a:solidFill>
              </a:rPr>
              <a:t>Did students learn</a:t>
            </a:r>
            <a:endParaRPr lang="en-US">
              <a:solidFill>
                <a:schemeClr val="bg1"/>
              </a:solidFill>
            </a:endParaRPr>
          </a:p>
        </p:txBody>
      </p:sp>
      <p:sp>
        <p:nvSpPr>
          <p:cNvPr id="2" name="TextBox 1">
            <a:extLst>
              <a:ext uri="{FF2B5EF4-FFF2-40B4-BE49-F238E27FC236}">
                <a16:creationId xmlns:a16="http://schemas.microsoft.com/office/drawing/2014/main" id="{6967C3D4-1D0B-6C35-B2E3-B1D7C4ABDEBB}"/>
              </a:ext>
            </a:extLst>
          </p:cNvPr>
          <p:cNvSpPr txBox="1"/>
          <p:nvPr/>
        </p:nvSpPr>
        <p:spPr>
          <a:xfrm>
            <a:off x="4947098" y="2887133"/>
            <a:ext cx="2270657" cy="1477328"/>
          </a:xfrm>
          <a:prstGeom prst="rect">
            <a:avLst/>
          </a:prstGeom>
          <a:noFill/>
        </p:spPr>
        <p:txBody>
          <a:bodyPr wrap="square">
            <a:spAutoFit/>
          </a:bodyPr>
          <a:lstStyle/>
          <a:p>
            <a:pPr algn="ctr"/>
            <a:r>
              <a:rPr lang="en-US">
                <a:solidFill>
                  <a:srgbClr val="FE5000"/>
                </a:solidFill>
                <a:latin typeface="Ink Free" panose="03080402000500000000" pitchFamily="66" charset="0"/>
              </a:rPr>
              <a:t>creative problem solving, improving, visualizing, adapting, and systems thinking?</a:t>
            </a:r>
          </a:p>
        </p:txBody>
      </p:sp>
      <p:graphicFrame>
        <p:nvGraphicFramePr>
          <p:cNvPr id="14" name="Chart 13">
            <a:extLst>
              <a:ext uri="{FF2B5EF4-FFF2-40B4-BE49-F238E27FC236}">
                <a16:creationId xmlns:a16="http://schemas.microsoft.com/office/drawing/2014/main" id="{85C6DB2D-F012-654B-34E1-B5D73FBE1D44}"/>
              </a:ext>
              <a:ext uri="{147F2762-F138-4A5C-976F-8EAC2B608ADB}">
                <a16:predDERef xmlns:a16="http://schemas.microsoft.com/office/drawing/2014/main" pred="{A720A17E-1C22-7572-FD16-1935D16210DE}"/>
              </a:ext>
            </a:extLst>
          </p:cNvPr>
          <p:cNvGraphicFramePr>
            <a:graphicFrameLocks/>
          </p:cNvGraphicFramePr>
          <p:nvPr/>
        </p:nvGraphicFramePr>
        <p:xfrm>
          <a:off x="845204" y="2028649"/>
          <a:ext cx="3657600" cy="2790825"/>
        </p:xfrm>
        <a:graphic>
          <a:graphicData uri="http://schemas.openxmlformats.org/drawingml/2006/chart">
            <c:chart xmlns:c="http://schemas.openxmlformats.org/drawingml/2006/chart" xmlns:r="http://schemas.openxmlformats.org/officeDocument/2006/relationships" r:id="rId8"/>
          </a:graphicData>
        </a:graphic>
      </p:graphicFrame>
      <p:sp>
        <p:nvSpPr>
          <p:cNvPr id="4" name="TextBox 3">
            <a:extLst>
              <a:ext uri="{FF2B5EF4-FFF2-40B4-BE49-F238E27FC236}">
                <a16:creationId xmlns:a16="http://schemas.microsoft.com/office/drawing/2014/main" id="{55351500-F283-5E7E-D40E-0856772323AB}"/>
              </a:ext>
            </a:extLst>
          </p:cNvPr>
          <p:cNvSpPr txBox="1"/>
          <p:nvPr/>
        </p:nvSpPr>
        <p:spPr>
          <a:xfrm>
            <a:off x="5220218" y="991873"/>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Camp</a:t>
            </a:r>
          </a:p>
        </p:txBody>
      </p:sp>
      <p:cxnSp>
        <p:nvCxnSpPr>
          <p:cNvPr id="5" name="Straight Connector 4">
            <a:extLst>
              <a:ext uri="{FF2B5EF4-FFF2-40B4-BE49-F238E27FC236}">
                <a16:creationId xmlns:a16="http://schemas.microsoft.com/office/drawing/2014/main" id="{B7216E72-1055-FB46-3C43-E0DC7C7384AE}"/>
              </a:ext>
            </a:extLst>
          </p:cNvPr>
          <p:cNvCxnSpPr>
            <a:cxnSpLocks/>
          </p:cNvCxnSpPr>
          <p:nvPr/>
        </p:nvCxnSpPr>
        <p:spPr>
          <a:xfrm>
            <a:off x="1371600" y="4014565"/>
            <a:ext cx="1790700" cy="0"/>
          </a:xfrm>
          <a:prstGeom prst="line">
            <a:avLst/>
          </a:prstGeom>
          <a:ln w="28575">
            <a:solidFill>
              <a:srgbClr val="FE5000"/>
            </a:solidFill>
          </a:ln>
        </p:spPr>
        <p:style>
          <a:lnRef idx="1">
            <a:schemeClr val="accent1"/>
          </a:lnRef>
          <a:fillRef idx="0">
            <a:schemeClr val="accent1"/>
          </a:fillRef>
          <a:effectRef idx="0">
            <a:schemeClr val="accent1"/>
          </a:effectRef>
          <a:fontRef idx="minor">
            <a:schemeClr val="tx1"/>
          </a:fontRef>
        </p:style>
      </p:cxnSp>
      <p:sp>
        <p:nvSpPr>
          <p:cNvPr id="16" name="Title 10">
            <a:extLst>
              <a:ext uri="{FF2B5EF4-FFF2-40B4-BE49-F238E27FC236}">
                <a16:creationId xmlns:a16="http://schemas.microsoft.com/office/drawing/2014/main" id="{85D409A7-D982-E800-BEC2-4D7ABA39439C}"/>
              </a:ext>
            </a:extLst>
          </p:cNvPr>
          <p:cNvSpPr>
            <a:spLocks noGrp="1"/>
          </p:cNvSpPr>
          <p:nvPr>
            <p:ph type="title"/>
          </p:nvPr>
        </p:nvSpPr>
        <p:spPr>
          <a:xfrm>
            <a:off x="466136" y="404256"/>
            <a:ext cx="11223099" cy="908101"/>
          </a:xfrm>
        </p:spPr>
        <p:txBody>
          <a:bodyPr/>
          <a:lstStyle/>
          <a:p>
            <a:r>
              <a:rPr lang="en-US" sz="2600" i="1"/>
              <a:t>How have Next Engineers students grown in their </a:t>
            </a:r>
            <a:r>
              <a:rPr lang="en-US" sz="2600" b="1" i="1">
                <a:solidFill>
                  <a:schemeClr val="accent3"/>
                </a:solidFill>
              </a:rPr>
              <a:t>engineering</a:t>
            </a:r>
            <a:r>
              <a:rPr lang="en-US" sz="2600" i="1">
                <a:solidFill>
                  <a:schemeClr val="accent3"/>
                </a:solidFill>
              </a:rPr>
              <a:t> </a:t>
            </a:r>
            <a:r>
              <a:rPr lang="en-US" sz="2600" b="1" i="1">
                <a:solidFill>
                  <a:schemeClr val="accent3"/>
                </a:solidFill>
              </a:rPr>
              <a:t>habits of mind</a:t>
            </a:r>
            <a:r>
              <a:rPr lang="en-US" sz="2600" i="1"/>
              <a:t>?</a:t>
            </a:r>
            <a:endParaRPr lang="en-US" sz="2600"/>
          </a:p>
        </p:txBody>
      </p:sp>
      <p:sp>
        <p:nvSpPr>
          <p:cNvPr id="6" name="Rectangle 5">
            <a:extLst>
              <a:ext uri="{FF2B5EF4-FFF2-40B4-BE49-F238E27FC236}">
                <a16:creationId xmlns:a16="http://schemas.microsoft.com/office/drawing/2014/main" id="{E79FBA56-4E33-2F81-2C3D-34E70768AE14}"/>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606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1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3D5DF-3CFB-4F88-A76C-65DD8FFC5D5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C8C49B-3825-C05D-F1F2-83B7255C712D}"/>
              </a:ext>
            </a:extLst>
          </p:cNvPr>
          <p:cNvSpPr>
            <a:spLocks noGrp="1"/>
          </p:cNvSpPr>
          <p:nvPr>
            <p:ph type="sldNum" sz="quarter" idx="4"/>
          </p:nvPr>
        </p:nvSpPr>
        <p:spPr/>
        <p:txBody>
          <a:bodyPr/>
          <a:lstStyle/>
          <a:p>
            <a:fld id="{14719505-AD43-774F-936C-A3AE71DD4EEA}" type="slidenum">
              <a:rPr lang="en-GB" smtClean="0"/>
              <a:pPr/>
              <a:t>24</a:t>
            </a:fld>
            <a:endParaRPr lang="en-GB"/>
          </a:p>
        </p:txBody>
      </p:sp>
      <p:pic>
        <p:nvPicPr>
          <p:cNvPr id="5" name="Picture 4">
            <a:extLst>
              <a:ext uri="{FF2B5EF4-FFF2-40B4-BE49-F238E27FC236}">
                <a16:creationId xmlns:a16="http://schemas.microsoft.com/office/drawing/2014/main" id="{11CFE0BA-55C8-7FB3-F88B-FA63ECD6B7D7}"/>
              </a:ext>
            </a:extLst>
          </p:cNvPr>
          <p:cNvPicPr>
            <a:picLocks noChangeAspect="1"/>
          </p:cNvPicPr>
          <p:nvPr/>
        </p:nvPicPr>
        <p:blipFill>
          <a:blip r:embed="rId4" cstate="screen">
            <a:duotone>
              <a:schemeClr val="accent3">
                <a:shade val="45000"/>
                <a:satMod val="135000"/>
              </a:schemeClr>
              <a:prstClr val="white"/>
            </a:duotone>
            <a:alphaModFix amt="2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b="-1184"/>
          <a:stretch>
            <a:fillRect/>
          </a:stretch>
        </p:blipFill>
        <p:spPr>
          <a:xfrm>
            <a:off x="5719617" y="1212542"/>
            <a:ext cx="752767" cy="1434431"/>
          </a:xfrm>
          <a:prstGeom prst="rect">
            <a:avLst/>
          </a:prstGeom>
        </p:spPr>
      </p:pic>
      <p:grpSp>
        <p:nvGrpSpPr>
          <p:cNvPr id="8" name="Group 7">
            <a:extLst>
              <a:ext uri="{FF2B5EF4-FFF2-40B4-BE49-F238E27FC236}">
                <a16:creationId xmlns:a16="http://schemas.microsoft.com/office/drawing/2014/main" id="{79ED7015-E639-C9B7-20CC-3EAEC569F25A}"/>
              </a:ext>
            </a:extLst>
          </p:cNvPr>
          <p:cNvGrpSpPr/>
          <p:nvPr/>
        </p:nvGrpSpPr>
        <p:grpSpPr>
          <a:xfrm>
            <a:off x="1532809" y="1357744"/>
            <a:ext cx="1017296" cy="1466641"/>
            <a:chOff x="1532809" y="1357744"/>
            <a:chExt cx="1017296" cy="1466641"/>
          </a:xfrm>
        </p:grpSpPr>
        <p:sp>
          <p:nvSpPr>
            <p:cNvPr id="14" name="Rectangle 13">
              <a:extLst>
                <a:ext uri="{FF2B5EF4-FFF2-40B4-BE49-F238E27FC236}">
                  <a16:creationId xmlns:a16="http://schemas.microsoft.com/office/drawing/2014/main" id="{ECAD946F-8604-2F80-A586-550C7274A02D}"/>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400C5AE-1166-65DB-DCC4-E09652CD7A2D}"/>
                </a:ext>
              </a:extLst>
            </p:cNvPr>
            <p:cNvGrpSpPr/>
            <p:nvPr/>
          </p:nvGrpSpPr>
          <p:grpSpPr>
            <a:xfrm>
              <a:off x="1532809" y="1845036"/>
              <a:ext cx="1017296" cy="979349"/>
              <a:chOff x="3614483" y="3427113"/>
              <a:chExt cx="1017296" cy="979349"/>
            </a:xfrm>
          </p:grpSpPr>
          <p:pic>
            <p:nvPicPr>
              <p:cNvPr id="20" name="Graphic 19" descr="Sprouting Seed outline">
                <a:extLst>
                  <a:ext uri="{FF2B5EF4-FFF2-40B4-BE49-F238E27FC236}">
                    <a16:creationId xmlns:a16="http://schemas.microsoft.com/office/drawing/2014/main" id="{EFF7A793-DA92-5F92-F73A-5679E538A5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21" name="Freeform: Shape 20">
                <a:extLst>
                  <a:ext uri="{FF2B5EF4-FFF2-40B4-BE49-F238E27FC236}">
                    <a16:creationId xmlns:a16="http://schemas.microsoft.com/office/drawing/2014/main" id="{01F91192-194E-E707-41A3-E052D4C3773E}"/>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Box 11">
            <a:extLst>
              <a:ext uri="{FF2B5EF4-FFF2-40B4-BE49-F238E27FC236}">
                <a16:creationId xmlns:a16="http://schemas.microsoft.com/office/drawing/2014/main" id="{C0A37414-8982-2721-0CC5-075C5716ED3F}"/>
              </a:ext>
            </a:extLst>
          </p:cNvPr>
          <p:cNvSpPr txBox="1"/>
          <p:nvPr/>
        </p:nvSpPr>
        <p:spPr>
          <a:xfrm>
            <a:off x="4963927" y="2597745"/>
            <a:ext cx="2270657" cy="369332"/>
          </a:xfrm>
          <a:prstGeom prst="rect">
            <a:avLst/>
          </a:prstGeom>
          <a:noFill/>
        </p:spPr>
        <p:txBody>
          <a:bodyPr wrap="square">
            <a:spAutoFit/>
          </a:bodyPr>
          <a:lstStyle/>
          <a:p>
            <a:pPr algn="ctr"/>
            <a:r>
              <a:rPr lang="en-US">
                <a:solidFill>
                  <a:schemeClr val="bg1">
                    <a:lumMod val="85000"/>
                  </a:schemeClr>
                </a:solidFill>
              </a:rPr>
              <a:t>Did students learn</a:t>
            </a:r>
          </a:p>
        </p:txBody>
      </p:sp>
      <p:sp>
        <p:nvSpPr>
          <p:cNvPr id="2" name="TextBox 1">
            <a:extLst>
              <a:ext uri="{FF2B5EF4-FFF2-40B4-BE49-F238E27FC236}">
                <a16:creationId xmlns:a16="http://schemas.microsoft.com/office/drawing/2014/main" id="{3BD1B96C-79C3-B933-48BD-59FD54CDAD44}"/>
              </a:ext>
            </a:extLst>
          </p:cNvPr>
          <p:cNvSpPr txBox="1"/>
          <p:nvPr/>
        </p:nvSpPr>
        <p:spPr>
          <a:xfrm>
            <a:off x="4947098" y="2887133"/>
            <a:ext cx="2270657" cy="1477328"/>
          </a:xfrm>
          <a:prstGeom prst="rect">
            <a:avLst/>
          </a:prstGeom>
          <a:noFill/>
        </p:spPr>
        <p:txBody>
          <a:bodyPr wrap="square">
            <a:spAutoFit/>
          </a:bodyPr>
          <a:lstStyle/>
          <a:p>
            <a:pPr algn="ctr"/>
            <a:r>
              <a:rPr lang="en-US">
                <a:solidFill>
                  <a:schemeClr val="bg1">
                    <a:lumMod val="85000"/>
                  </a:schemeClr>
                </a:solidFill>
                <a:latin typeface="Ink Free" panose="03080402000500000000" pitchFamily="66" charset="0"/>
              </a:rPr>
              <a:t>creative problem solving, improving, visualizing, adapting, and systems thinking?</a:t>
            </a:r>
          </a:p>
        </p:txBody>
      </p:sp>
      <p:sp>
        <p:nvSpPr>
          <p:cNvPr id="7" name="TextBox 6">
            <a:extLst>
              <a:ext uri="{FF2B5EF4-FFF2-40B4-BE49-F238E27FC236}">
                <a16:creationId xmlns:a16="http://schemas.microsoft.com/office/drawing/2014/main" id="{B7211F45-082F-1A7A-D879-563DC9145164}"/>
              </a:ext>
            </a:extLst>
          </p:cNvPr>
          <p:cNvSpPr txBox="1"/>
          <p:nvPr/>
        </p:nvSpPr>
        <p:spPr>
          <a:xfrm>
            <a:off x="845204" y="2597745"/>
            <a:ext cx="2270657" cy="1200329"/>
          </a:xfrm>
          <a:prstGeom prst="rect">
            <a:avLst/>
          </a:prstGeom>
          <a:noFill/>
        </p:spPr>
        <p:txBody>
          <a:bodyPr wrap="square">
            <a:spAutoFit/>
          </a:bodyPr>
          <a:lstStyle/>
          <a:p>
            <a:pPr algn="ctr"/>
            <a:r>
              <a:rPr lang="en-US">
                <a:solidFill>
                  <a:schemeClr val="bg1">
                    <a:lumMod val="85000"/>
                  </a:schemeClr>
                </a:solidFill>
                <a:latin typeface="Ink Free" panose="03080402000500000000" pitchFamily="66" charset="0"/>
              </a:rPr>
              <a:t>Did students engage in creative problem solving, improving, and visualizing?</a:t>
            </a:r>
          </a:p>
        </p:txBody>
      </p:sp>
      <p:sp>
        <p:nvSpPr>
          <p:cNvPr id="13" name="TextBox 12">
            <a:extLst>
              <a:ext uri="{FF2B5EF4-FFF2-40B4-BE49-F238E27FC236}">
                <a16:creationId xmlns:a16="http://schemas.microsoft.com/office/drawing/2014/main" id="{0DB4D470-16E3-8416-B8F7-7405639F33EF}"/>
              </a:ext>
            </a:extLst>
          </p:cNvPr>
          <p:cNvSpPr txBox="1"/>
          <p:nvPr/>
        </p:nvSpPr>
        <p:spPr>
          <a:xfrm>
            <a:off x="9384905" y="972661"/>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Academy</a:t>
            </a:r>
          </a:p>
        </p:txBody>
      </p:sp>
      <p:sp>
        <p:nvSpPr>
          <p:cNvPr id="15" name="TextBox 14">
            <a:extLst>
              <a:ext uri="{FF2B5EF4-FFF2-40B4-BE49-F238E27FC236}">
                <a16:creationId xmlns:a16="http://schemas.microsoft.com/office/drawing/2014/main" id="{5CF4486F-A244-250F-BE3F-069D675B1415}"/>
              </a:ext>
            </a:extLst>
          </p:cNvPr>
          <p:cNvSpPr txBox="1"/>
          <p:nvPr/>
        </p:nvSpPr>
        <p:spPr>
          <a:xfrm>
            <a:off x="9133169" y="2597745"/>
            <a:ext cx="2270657" cy="646331"/>
          </a:xfrm>
          <a:prstGeom prst="rect">
            <a:avLst/>
          </a:prstGeom>
          <a:noFill/>
        </p:spPr>
        <p:txBody>
          <a:bodyPr wrap="square">
            <a:spAutoFit/>
          </a:bodyPr>
          <a:lstStyle/>
          <a:p>
            <a:pPr algn="ctr"/>
            <a:r>
              <a:rPr lang="en-US">
                <a:solidFill>
                  <a:schemeClr val="tx1">
                    <a:lumMod val="75000"/>
                    <a:lumOff val="25000"/>
                  </a:schemeClr>
                </a:solidFill>
              </a:rPr>
              <a:t>Did students develop EHoM competencies?</a:t>
            </a:r>
            <a:endParaRPr lang="en-US" b="1">
              <a:solidFill>
                <a:schemeClr val="accent5"/>
              </a:solidFill>
              <a:latin typeface="Ink Free" panose="03080402000500000000" pitchFamily="66" charset="0"/>
            </a:endParaRPr>
          </a:p>
        </p:txBody>
      </p:sp>
      <p:graphicFrame>
        <p:nvGraphicFramePr>
          <p:cNvPr id="16" name="Chart 15">
            <a:extLst>
              <a:ext uri="{FF2B5EF4-FFF2-40B4-BE49-F238E27FC236}">
                <a16:creationId xmlns:a16="http://schemas.microsoft.com/office/drawing/2014/main" id="{5F641658-21C9-B731-758D-7B57247F8A9F}"/>
              </a:ext>
            </a:extLst>
          </p:cNvPr>
          <p:cNvGraphicFramePr>
            <a:graphicFrameLocks/>
          </p:cNvGraphicFramePr>
          <p:nvPr/>
        </p:nvGraphicFramePr>
        <p:xfrm>
          <a:off x="2621837" y="1557299"/>
          <a:ext cx="4552950" cy="2333625"/>
        </p:xfrm>
        <a:graphic>
          <a:graphicData uri="http://schemas.openxmlformats.org/drawingml/2006/chart">
            <c:chart xmlns:c="http://schemas.openxmlformats.org/drawingml/2006/chart" xmlns:r="http://schemas.openxmlformats.org/officeDocument/2006/relationships" r:id="rId8"/>
          </a:graphicData>
        </a:graphic>
      </p:graphicFrame>
      <p:sp>
        <p:nvSpPr>
          <p:cNvPr id="17" name="TextBox 16">
            <a:extLst>
              <a:ext uri="{FF2B5EF4-FFF2-40B4-BE49-F238E27FC236}">
                <a16:creationId xmlns:a16="http://schemas.microsoft.com/office/drawing/2014/main" id="{B95F042A-BA76-EA4B-4B79-5D1B4BFCA640}"/>
              </a:ext>
            </a:extLst>
          </p:cNvPr>
          <p:cNvSpPr txBox="1"/>
          <p:nvPr/>
        </p:nvSpPr>
        <p:spPr>
          <a:xfrm>
            <a:off x="7607134" y="4364461"/>
            <a:ext cx="3160510" cy="1437673"/>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As with Camp, our initial outcome measure was too broad—we needed to improve our measurement approach.</a:t>
            </a:r>
          </a:p>
        </p:txBody>
      </p:sp>
      <p:pic>
        <p:nvPicPr>
          <p:cNvPr id="18" name="Graphic 17" descr="Lights On with solid fill">
            <a:extLst>
              <a:ext uri="{FF2B5EF4-FFF2-40B4-BE49-F238E27FC236}">
                <a16:creationId xmlns:a16="http://schemas.microsoft.com/office/drawing/2014/main" id="{83CDAF86-3CC5-A8E8-C0F3-6002B45ACE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80778" y="4211714"/>
            <a:ext cx="422613" cy="422613"/>
          </a:xfrm>
          <a:prstGeom prst="rect">
            <a:avLst/>
          </a:prstGeom>
        </p:spPr>
      </p:pic>
      <p:grpSp>
        <p:nvGrpSpPr>
          <p:cNvPr id="6" name="Group 5">
            <a:extLst>
              <a:ext uri="{FF2B5EF4-FFF2-40B4-BE49-F238E27FC236}">
                <a16:creationId xmlns:a16="http://schemas.microsoft.com/office/drawing/2014/main" id="{074B9A02-8C85-AFDF-EE36-3B1C1F91465E}"/>
              </a:ext>
            </a:extLst>
          </p:cNvPr>
          <p:cNvGrpSpPr/>
          <p:nvPr/>
        </p:nvGrpSpPr>
        <p:grpSpPr>
          <a:xfrm>
            <a:off x="9689836" y="1341606"/>
            <a:ext cx="1098904" cy="1198708"/>
            <a:chOff x="9689836" y="1341606"/>
            <a:chExt cx="1098904" cy="1198708"/>
          </a:xfrm>
        </p:grpSpPr>
        <p:sp>
          <p:nvSpPr>
            <p:cNvPr id="9" name="Rectangle 8">
              <a:extLst>
                <a:ext uri="{FF2B5EF4-FFF2-40B4-BE49-F238E27FC236}">
                  <a16:creationId xmlns:a16="http://schemas.microsoft.com/office/drawing/2014/main" id="{21B5092D-15EE-44BE-8D0F-A51E01E57A44}"/>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Deciduous tree outline">
              <a:extLst>
                <a:ext uri="{FF2B5EF4-FFF2-40B4-BE49-F238E27FC236}">
                  <a16:creationId xmlns:a16="http://schemas.microsoft.com/office/drawing/2014/main" id="{ABC47E6F-8A20-6275-E8B7-D6B3C3CE68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9689836" y="1341606"/>
              <a:ext cx="1098904" cy="1098904"/>
            </a:xfrm>
            <a:prstGeom prst="rect">
              <a:avLst/>
            </a:prstGeom>
          </p:spPr>
        </p:pic>
      </p:grpSp>
      <p:sp>
        <p:nvSpPr>
          <p:cNvPr id="23" name="Title 10">
            <a:extLst>
              <a:ext uri="{FF2B5EF4-FFF2-40B4-BE49-F238E27FC236}">
                <a16:creationId xmlns:a16="http://schemas.microsoft.com/office/drawing/2014/main" id="{0A6ABC70-EBEC-9E2F-1778-2A8C948FBEDC}"/>
              </a:ext>
            </a:extLst>
          </p:cNvPr>
          <p:cNvSpPr>
            <a:spLocks noGrp="1"/>
          </p:cNvSpPr>
          <p:nvPr>
            <p:ph type="title"/>
          </p:nvPr>
        </p:nvSpPr>
        <p:spPr>
          <a:xfrm>
            <a:off x="466136" y="404256"/>
            <a:ext cx="11223099" cy="908101"/>
          </a:xfrm>
        </p:spPr>
        <p:txBody>
          <a:bodyPr/>
          <a:lstStyle/>
          <a:p>
            <a:r>
              <a:rPr lang="en-US" sz="2600" i="1"/>
              <a:t>How have Next Engineers students grown in their </a:t>
            </a:r>
            <a:r>
              <a:rPr lang="en-US" sz="2600" b="1" i="1">
                <a:solidFill>
                  <a:schemeClr val="accent3"/>
                </a:solidFill>
              </a:rPr>
              <a:t>engineering</a:t>
            </a:r>
            <a:r>
              <a:rPr lang="en-US" sz="2600" i="1">
                <a:solidFill>
                  <a:schemeClr val="accent3"/>
                </a:solidFill>
              </a:rPr>
              <a:t> </a:t>
            </a:r>
            <a:r>
              <a:rPr lang="en-US" sz="2600" b="1" i="1">
                <a:solidFill>
                  <a:schemeClr val="accent3"/>
                </a:solidFill>
              </a:rPr>
              <a:t>habits of mind</a:t>
            </a:r>
            <a:r>
              <a:rPr lang="en-US" sz="2600" i="1"/>
              <a:t>?</a:t>
            </a:r>
            <a:endParaRPr lang="en-US" sz="2600"/>
          </a:p>
        </p:txBody>
      </p:sp>
      <p:sp>
        <p:nvSpPr>
          <p:cNvPr id="4" name="Rectangle 3">
            <a:extLst>
              <a:ext uri="{FF2B5EF4-FFF2-40B4-BE49-F238E27FC236}">
                <a16:creationId xmlns:a16="http://schemas.microsoft.com/office/drawing/2014/main" id="{48EE1659-C706-2705-B828-D534F462325E}"/>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759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7" grpId="0"/>
      <p:bldGraphic spid="16" grpId="0">
        <p:bldAsOne/>
      </p:bldGraphic>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F2056-3AA3-13F8-7222-71EE021E938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06010AD-18CA-956B-684F-E153C1825479}"/>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563D5A1-DAA9-EE82-52C3-C29DD5F28DFA}"/>
              </a:ext>
            </a:extLst>
          </p:cNvPr>
          <p:cNvSpPr>
            <a:spLocks noGrp="1"/>
          </p:cNvSpPr>
          <p:nvPr>
            <p:ph type="sldNum" sz="quarter" idx="4"/>
          </p:nvPr>
        </p:nvSpPr>
        <p:spPr/>
        <p:txBody>
          <a:bodyPr/>
          <a:lstStyle/>
          <a:p>
            <a:fld id="{14719505-AD43-774F-936C-A3AE71DD4EEA}" type="slidenum">
              <a:rPr lang="en-GB" smtClean="0"/>
              <a:pPr/>
              <a:t>25</a:t>
            </a:fld>
            <a:endParaRPr lang="en-GB"/>
          </a:p>
        </p:txBody>
      </p:sp>
      <p:pic>
        <p:nvPicPr>
          <p:cNvPr id="5" name="Picture 4">
            <a:extLst>
              <a:ext uri="{FF2B5EF4-FFF2-40B4-BE49-F238E27FC236}">
                <a16:creationId xmlns:a16="http://schemas.microsoft.com/office/drawing/2014/main" id="{3539188B-10DA-6189-6F81-AF65FE12CB56}"/>
              </a:ext>
            </a:extLst>
          </p:cNvPr>
          <p:cNvPicPr>
            <a:picLocks noChangeAspect="1"/>
          </p:cNvPicPr>
          <p:nvPr/>
        </p:nvPicPr>
        <p:blipFill>
          <a:blip r:embed="rId4" cstate="screen">
            <a:duotone>
              <a:schemeClr val="accent3">
                <a:shade val="45000"/>
                <a:satMod val="135000"/>
              </a:schemeClr>
              <a:prstClr val="white"/>
            </a:duotone>
            <a:alphaModFix amt="2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b="-1184"/>
          <a:stretch>
            <a:fillRect/>
          </a:stretch>
        </p:blipFill>
        <p:spPr>
          <a:xfrm>
            <a:off x="5719617" y="1212542"/>
            <a:ext cx="752767" cy="1434431"/>
          </a:xfrm>
          <a:prstGeom prst="rect">
            <a:avLst/>
          </a:prstGeom>
        </p:spPr>
      </p:pic>
      <p:sp>
        <p:nvSpPr>
          <p:cNvPr id="12" name="TextBox 11">
            <a:extLst>
              <a:ext uri="{FF2B5EF4-FFF2-40B4-BE49-F238E27FC236}">
                <a16:creationId xmlns:a16="http://schemas.microsoft.com/office/drawing/2014/main" id="{C6053514-932F-138B-690E-961E49BA26F5}"/>
              </a:ext>
            </a:extLst>
          </p:cNvPr>
          <p:cNvSpPr txBox="1"/>
          <p:nvPr/>
        </p:nvSpPr>
        <p:spPr>
          <a:xfrm>
            <a:off x="4963927" y="2597745"/>
            <a:ext cx="2270657" cy="369332"/>
          </a:xfrm>
          <a:prstGeom prst="rect">
            <a:avLst/>
          </a:prstGeom>
          <a:noFill/>
        </p:spPr>
        <p:txBody>
          <a:bodyPr wrap="square">
            <a:spAutoFit/>
          </a:bodyPr>
          <a:lstStyle/>
          <a:p>
            <a:pPr algn="ctr"/>
            <a:r>
              <a:rPr lang="en-US">
                <a:solidFill>
                  <a:schemeClr val="bg1">
                    <a:lumMod val="85000"/>
                  </a:schemeClr>
                </a:solidFill>
              </a:rPr>
              <a:t>Did students learn</a:t>
            </a:r>
          </a:p>
        </p:txBody>
      </p:sp>
      <p:sp>
        <p:nvSpPr>
          <p:cNvPr id="13" name="TextBox 12">
            <a:extLst>
              <a:ext uri="{FF2B5EF4-FFF2-40B4-BE49-F238E27FC236}">
                <a16:creationId xmlns:a16="http://schemas.microsoft.com/office/drawing/2014/main" id="{D1C3B39D-FDF5-7211-4EE9-C15CACA5B041}"/>
              </a:ext>
            </a:extLst>
          </p:cNvPr>
          <p:cNvSpPr txBox="1"/>
          <p:nvPr/>
        </p:nvSpPr>
        <p:spPr>
          <a:xfrm>
            <a:off x="9384905" y="972661"/>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Academy</a:t>
            </a:r>
          </a:p>
        </p:txBody>
      </p:sp>
      <p:sp>
        <p:nvSpPr>
          <p:cNvPr id="15" name="TextBox 14">
            <a:extLst>
              <a:ext uri="{FF2B5EF4-FFF2-40B4-BE49-F238E27FC236}">
                <a16:creationId xmlns:a16="http://schemas.microsoft.com/office/drawing/2014/main" id="{5C458368-7A51-F117-4F1C-1E279EB0B078}"/>
              </a:ext>
            </a:extLst>
          </p:cNvPr>
          <p:cNvSpPr txBox="1"/>
          <p:nvPr/>
        </p:nvSpPr>
        <p:spPr>
          <a:xfrm>
            <a:off x="9133169" y="2597745"/>
            <a:ext cx="2270657" cy="369332"/>
          </a:xfrm>
          <a:prstGeom prst="rect">
            <a:avLst/>
          </a:prstGeom>
          <a:noFill/>
        </p:spPr>
        <p:txBody>
          <a:bodyPr wrap="square">
            <a:spAutoFit/>
          </a:bodyPr>
          <a:lstStyle/>
          <a:p>
            <a:pPr algn="ctr"/>
            <a:r>
              <a:rPr lang="en-US">
                <a:solidFill>
                  <a:schemeClr val="tx1">
                    <a:lumMod val="75000"/>
                    <a:lumOff val="25000"/>
                  </a:schemeClr>
                </a:solidFill>
              </a:rPr>
              <a:t>Did students develop</a:t>
            </a:r>
            <a:endParaRPr lang="en-US" b="1">
              <a:solidFill>
                <a:schemeClr val="accent5"/>
              </a:solidFill>
              <a:latin typeface="Ink Free" panose="03080402000500000000" pitchFamily="66" charset="0"/>
            </a:endParaRPr>
          </a:p>
        </p:txBody>
      </p:sp>
      <p:graphicFrame>
        <p:nvGraphicFramePr>
          <p:cNvPr id="16" name="Chart 15">
            <a:extLst>
              <a:ext uri="{FF2B5EF4-FFF2-40B4-BE49-F238E27FC236}">
                <a16:creationId xmlns:a16="http://schemas.microsoft.com/office/drawing/2014/main" id="{912550C7-850F-82FC-9790-875A5A6D62A0}"/>
              </a:ext>
            </a:extLst>
          </p:cNvPr>
          <p:cNvGraphicFramePr>
            <a:graphicFrameLocks/>
          </p:cNvGraphicFramePr>
          <p:nvPr/>
        </p:nvGraphicFramePr>
        <p:xfrm>
          <a:off x="2621837" y="1557299"/>
          <a:ext cx="4552950" cy="2333625"/>
        </p:xfrm>
        <a:graphic>
          <a:graphicData uri="http://schemas.openxmlformats.org/drawingml/2006/chart">
            <c:chart xmlns:c="http://schemas.openxmlformats.org/drawingml/2006/chart" xmlns:r="http://schemas.openxmlformats.org/officeDocument/2006/relationships" r:id="rId6"/>
          </a:graphicData>
        </a:graphic>
      </p:graphicFrame>
      <p:sp>
        <p:nvSpPr>
          <p:cNvPr id="17" name="TextBox 16">
            <a:extLst>
              <a:ext uri="{FF2B5EF4-FFF2-40B4-BE49-F238E27FC236}">
                <a16:creationId xmlns:a16="http://schemas.microsoft.com/office/drawing/2014/main" id="{0D449B59-7927-CA08-DAA3-AACA875A00D9}"/>
              </a:ext>
            </a:extLst>
          </p:cNvPr>
          <p:cNvSpPr txBox="1"/>
          <p:nvPr/>
        </p:nvSpPr>
        <p:spPr>
          <a:xfrm>
            <a:off x="7234584" y="4759188"/>
            <a:ext cx="3160510" cy="1437673"/>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So we revised our definition of EHoM competencies so it focused on those targeted by Academy—and improved how we measure those competencies.</a:t>
            </a:r>
          </a:p>
          <a:p>
            <a:pPr>
              <a:spcBef>
                <a:spcPts val="1200"/>
              </a:spcBef>
            </a:pPr>
            <a:endParaRPr lang="en-US" b="1">
              <a:solidFill>
                <a:schemeClr val="tx2"/>
              </a:solidFill>
              <a:latin typeface="Ink Free" panose="03080402000500000000" pitchFamily="66" charset="0"/>
            </a:endParaRPr>
          </a:p>
        </p:txBody>
      </p:sp>
      <p:pic>
        <p:nvPicPr>
          <p:cNvPr id="18" name="Graphic 17" descr="Lights On with solid fill">
            <a:extLst>
              <a:ext uri="{FF2B5EF4-FFF2-40B4-BE49-F238E27FC236}">
                <a16:creationId xmlns:a16="http://schemas.microsoft.com/office/drawing/2014/main" id="{01D30BD4-01D9-E249-135B-3607AA6DCD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08228" y="4606441"/>
            <a:ext cx="422613" cy="422613"/>
          </a:xfrm>
          <a:prstGeom prst="rect">
            <a:avLst/>
          </a:prstGeom>
        </p:spPr>
      </p:pic>
      <p:sp>
        <p:nvSpPr>
          <p:cNvPr id="6" name="TextBox 5">
            <a:extLst>
              <a:ext uri="{FF2B5EF4-FFF2-40B4-BE49-F238E27FC236}">
                <a16:creationId xmlns:a16="http://schemas.microsoft.com/office/drawing/2014/main" id="{EA9AB5FC-41A6-57D1-4590-34E06BBD9666}"/>
              </a:ext>
            </a:extLst>
          </p:cNvPr>
          <p:cNvSpPr txBox="1"/>
          <p:nvPr/>
        </p:nvSpPr>
        <p:spPr>
          <a:xfrm>
            <a:off x="9133169" y="2852115"/>
            <a:ext cx="2270657" cy="1754326"/>
          </a:xfrm>
          <a:prstGeom prst="rect">
            <a:avLst/>
          </a:prstGeom>
          <a:noFill/>
        </p:spPr>
        <p:txBody>
          <a:bodyPr wrap="square">
            <a:spAutoFit/>
          </a:bodyPr>
          <a:lstStyle/>
          <a:p>
            <a:pPr algn="ctr"/>
            <a:r>
              <a:rPr lang="en-US">
                <a:solidFill>
                  <a:schemeClr val="accent5"/>
                </a:solidFill>
                <a:latin typeface="Ink Free" panose="03080402000500000000" pitchFamily="66" charset="0"/>
              </a:rPr>
              <a:t>creative problem solving, improving, visualizing, adapting, systems thinking and problem finding competencies?</a:t>
            </a:r>
          </a:p>
        </p:txBody>
      </p:sp>
      <p:graphicFrame>
        <p:nvGraphicFramePr>
          <p:cNvPr id="9" name="Chart 8">
            <a:extLst>
              <a:ext uri="{FF2B5EF4-FFF2-40B4-BE49-F238E27FC236}">
                <a16:creationId xmlns:a16="http://schemas.microsoft.com/office/drawing/2014/main" id="{AA78FA2D-9D6A-30A3-4DC2-316F6E24CC16}"/>
              </a:ext>
            </a:extLst>
          </p:cNvPr>
          <p:cNvGraphicFramePr>
            <a:graphicFrameLocks/>
          </p:cNvGraphicFramePr>
          <p:nvPr/>
        </p:nvGraphicFramePr>
        <p:xfrm>
          <a:off x="2639829" y="3919691"/>
          <a:ext cx="4543425" cy="2320925"/>
        </p:xfrm>
        <a:graphic>
          <a:graphicData uri="http://schemas.openxmlformats.org/drawingml/2006/chart">
            <c:chart xmlns:c="http://schemas.openxmlformats.org/drawingml/2006/chart" xmlns:r="http://schemas.openxmlformats.org/officeDocument/2006/relationships" r:id="rId9"/>
          </a:graphicData>
        </a:graphic>
      </p:graphicFrame>
      <p:grpSp>
        <p:nvGrpSpPr>
          <p:cNvPr id="2" name="Group 1">
            <a:extLst>
              <a:ext uri="{FF2B5EF4-FFF2-40B4-BE49-F238E27FC236}">
                <a16:creationId xmlns:a16="http://schemas.microsoft.com/office/drawing/2014/main" id="{42312EC0-54FE-4A7F-494C-9032DD1456FC}"/>
              </a:ext>
            </a:extLst>
          </p:cNvPr>
          <p:cNvGrpSpPr/>
          <p:nvPr/>
        </p:nvGrpSpPr>
        <p:grpSpPr>
          <a:xfrm>
            <a:off x="9689836" y="1341606"/>
            <a:ext cx="1098904" cy="1198708"/>
            <a:chOff x="9689836" y="1341606"/>
            <a:chExt cx="1098904" cy="1198708"/>
          </a:xfrm>
        </p:grpSpPr>
        <p:sp>
          <p:nvSpPr>
            <p:cNvPr id="4" name="Rectangle 3">
              <a:extLst>
                <a:ext uri="{FF2B5EF4-FFF2-40B4-BE49-F238E27FC236}">
                  <a16:creationId xmlns:a16="http://schemas.microsoft.com/office/drawing/2014/main" id="{7EF1EF57-02B0-380F-070D-6EC878D3B7DA}"/>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eciduous tree outline">
              <a:extLst>
                <a:ext uri="{FF2B5EF4-FFF2-40B4-BE49-F238E27FC236}">
                  <a16:creationId xmlns:a16="http://schemas.microsoft.com/office/drawing/2014/main" id="{22F49BB8-1D2B-A456-0FD4-3E46B853B0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9689836" y="1341606"/>
              <a:ext cx="1098904" cy="1098904"/>
            </a:xfrm>
            <a:prstGeom prst="rect">
              <a:avLst/>
            </a:prstGeom>
          </p:spPr>
        </p:pic>
      </p:grpSp>
      <p:cxnSp>
        <p:nvCxnSpPr>
          <p:cNvPr id="8" name="Straight Connector 7">
            <a:extLst>
              <a:ext uri="{FF2B5EF4-FFF2-40B4-BE49-F238E27FC236}">
                <a16:creationId xmlns:a16="http://schemas.microsoft.com/office/drawing/2014/main" id="{6D1F5FFC-387F-BA59-ACBF-6119F10FC5CB}"/>
              </a:ext>
            </a:extLst>
          </p:cNvPr>
          <p:cNvCxnSpPr>
            <a:cxnSpLocks/>
          </p:cNvCxnSpPr>
          <p:nvPr/>
        </p:nvCxnSpPr>
        <p:spPr>
          <a:xfrm>
            <a:off x="3324225" y="5429250"/>
            <a:ext cx="2800350" cy="0"/>
          </a:xfrm>
          <a:prstGeom prst="line">
            <a:avLst/>
          </a:prstGeom>
          <a:ln w="28575">
            <a:solidFill>
              <a:srgbClr val="FE5000"/>
            </a:solidFill>
          </a:ln>
        </p:spPr>
        <p:style>
          <a:lnRef idx="1">
            <a:schemeClr val="accent1"/>
          </a:lnRef>
          <a:fillRef idx="0">
            <a:schemeClr val="accent1"/>
          </a:fillRef>
          <a:effectRef idx="0">
            <a:schemeClr val="accent1"/>
          </a:effectRef>
          <a:fontRef idx="minor">
            <a:schemeClr val="tx1"/>
          </a:fontRef>
        </p:style>
      </p:cxnSp>
      <p:sp>
        <p:nvSpPr>
          <p:cNvPr id="19" name="Title 10">
            <a:extLst>
              <a:ext uri="{FF2B5EF4-FFF2-40B4-BE49-F238E27FC236}">
                <a16:creationId xmlns:a16="http://schemas.microsoft.com/office/drawing/2014/main" id="{C8843370-B718-F88E-86A3-6C381E426E96}"/>
              </a:ext>
            </a:extLst>
          </p:cNvPr>
          <p:cNvSpPr>
            <a:spLocks noGrp="1"/>
          </p:cNvSpPr>
          <p:nvPr>
            <p:ph type="title"/>
          </p:nvPr>
        </p:nvSpPr>
        <p:spPr>
          <a:xfrm>
            <a:off x="466136" y="404256"/>
            <a:ext cx="11223099" cy="908101"/>
          </a:xfrm>
        </p:spPr>
        <p:txBody>
          <a:bodyPr/>
          <a:lstStyle/>
          <a:p>
            <a:r>
              <a:rPr lang="en-US" sz="2600" i="1"/>
              <a:t>How have Next Engineers students grown in their </a:t>
            </a:r>
            <a:r>
              <a:rPr lang="en-US" sz="2600" b="1" i="1">
                <a:solidFill>
                  <a:schemeClr val="accent3"/>
                </a:solidFill>
              </a:rPr>
              <a:t>engineering</a:t>
            </a:r>
            <a:r>
              <a:rPr lang="en-US" sz="2600" i="1">
                <a:solidFill>
                  <a:schemeClr val="accent3"/>
                </a:solidFill>
              </a:rPr>
              <a:t> </a:t>
            </a:r>
            <a:r>
              <a:rPr lang="en-US" sz="2600" b="1" i="1">
                <a:solidFill>
                  <a:schemeClr val="accent3"/>
                </a:solidFill>
              </a:rPr>
              <a:t>habits of mind</a:t>
            </a:r>
            <a:r>
              <a:rPr lang="en-US" sz="2600" i="1"/>
              <a:t>?</a:t>
            </a:r>
            <a:endParaRPr lang="en-US" sz="2600"/>
          </a:p>
        </p:txBody>
      </p:sp>
    </p:spTree>
    <p:custDataLst>
      <p:tags r:id="rId1"/>
    </p:custDataLst>
    <p:extLst>
      <p:ext uri="{BB962C8B-B14F-4D97-AF65-F5344CB8AC3E}">
        <p14:creationId xmlns:p14="http://schemas.microsoft.com/office/powerpoint/2010/main" val="387583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Graphic spid="9"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9791F-A39B-1BF5-4CB8-3EFC765EECA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B261AA-F747-210F-B023-2F95C338696A}"/>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AC72592-26FE-2677-603F-C2A56950D151}"/>
              </a:ext>
            </a:extLst>
          </p:cNvPr>
          <p:cNvSpPr>
            <a:spLocks noGrp="1"/>
          </p:cNvSpPr>
          <p:nvPr>
            <p:ph type="sldNum" sz="quarter" idx="4"/>
          </p:nvPr>
        </p:nvSpPr>
        <p:spPr/>
        <p:txBody>
          <a:bodyPr/>
          <a:lstStyle/>
          <a:p>
            <a:fld id="{14719505-AD43-774F-936C-A3AE71DD4EEA}" type="slidenum">
              <a:rPr lang="en-GB" smtClean="0"/>
              <a:pPr/>
              <a:t>26</a:t>
            </a:fld>
            <a:endParaRPr lang="en-GB"/>
          </a:p>
        </p:txBody>
      </p:sp>
      <p:sp>
        <p:nvSpPr>
          <p:cNvPr id="2" name="TextBox 1">
            <a:extLst>
              <a:ext uri="{FF2B5EF4-FFF2-40B4-BE49-F238E27FC236}">
                <a16:creationId xmlns:a16="http://schemas.microsoft.com/office/drawing/2014/main" id="{4310C05A-3913-7C8A-600D-E66FCC190710}"/>
              </a:ext>
            </a:extLst>
          </p:cNvPr>
          <p:cNvSpPr txBox="1"/>
          <p:nvPr/>
        </p:nvSpPr>
        <p:spPr>
          <a:xfrm>
            <a:off x="9133169" y="2597745"/>
            <a:ext cx="2270657" cy="369332"/>
          </a:xfrm>
          <a:prstGeom prst="rect">
            <a:avLst/>
          </a:prstGeom>
          <a:noFill/>
        </p:spPr>
        <p:txBody>
          <a:bodyPr wrap="square">
            <a:spAutoFit/>
          </a:bodyPr>
          <a:lstStyle/>
          <a:p>
            <a:pPr algn="ctr"/>
            <a:r>
              <a:rPr lang="en-US">
                <a:solidFill>
                  <a:schemeClr val="tx1">
                    <a:lumMod val="75000"/>
                    <a:lumOff val="25000"/>
                  </a:schemeClr>
                </a:solidFill>
              </a:rPr>
              <a:t>Did students develop</a:t>
            </a:r>
            <a:endParaRPr lang="en-US" b="1">
              <a:solidFill>
                <a:schemeClr val="accent5"/>
              </a:solidFill>
              <a:latin typeface="Ink Free" panose="03080402000500000000" pitchFamily="66" charset="0"/>
            </a:endParaRPr>
          </a:p>
        </p:txBody>
      </p:sp>
      <p:sp>
        <p:nvSpPr>
          <p:cNvPr id="7" name="TextBox 6">
            <a:extLst>
              <a:ext uri="{FF2B5EF4-FFF2-40B4-BE49-F238E27FC236}">
                <a16:creationId xmlns:a16="http://schemas.microsoft.com/office/drawing/2014/main" id="{D9546A13-C312-141D-A9C5-0C29696B5A9F}"/>
              </a:ext>
            </a:extLst>
          </p:cNvPr>
          <p:cNvSpPr txBox="1"/>
          <p:nvPr/>
        </p:nvSpPr>
        <p:spPr>
          <a:xfrm>
            <a:off x="9133169" y="2852115"/>
            <a:ext cx="2270657" cy="1754326"/>
          </a:xfrm>
          <a:prstGeom prst="rect">
            <a:avLst/>
          </a:prstGeom>
          <a:noFill/>
        </p:spPr>
        <p:txBody>
          <a:bodyPr wrap="square">
            <a:spAutoFit/>
          </a:bodyPr>
          <a:lstStyle/>
          <a:p>
            <a:pPr algn="ctr"/>
            <a:r>
              <a:rPr lang="en-US">
                <a:solidFill>
                  <a:schemeClr val="accent5"/>
                </a:solidFill>
                <a:latin typeface="Ink Free" panose="03080402000500000000" pitchFamily="66" charset="0"/>
              </a:rPr>
              <a:t>creative problem solving, improving, visualizing, adapting, systems thinking and problem finding competencies?</a:t>
            </a:r>
          </a:p>
        </p:txBody>
      </p:sp>
      <p:cxnSp>
        <p:nvCxnSpPr>
          <p:cNvPr id="17" name="Straight Connector 16">
            <a:extLst>
              <a:ext uri="{FF2B5EF4-FFF2-40B4-BE49-F238E27FC236}">
                <a16:creationId xmlns:a16="http://schemas.microsoft.com/office/drawing/2014/main" id="{9A5E0A3D-08D0-17E3-24F6-CC3C48A9B4C8}"/>
              </a:ext>
            </a:extLst>
          </p:cNvPr>
          <p:cNvCxnSpPr>
            <a:cxnSpLocks/>
          </p:cNvCxnSpPr>
          <p:nvPr/>
        </p:nvCxnSpPr>
        <p:spPr>
          <a:xfrm>
            <a:off x="2242172" y="2143613"/>
            <a:ext cx="8039356" cy="0"/>
          </a:xfrm>
          <a:prstGeom prst="line">
            <a:avLst/>
          </a:prstGeom>
          <a:ln w="3810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3640F781-054F-FFAE-7E36-E2BC37EC0786}"/>
              </a:ext>
            </a:extLst>
          </p:cNvPr>
          <p:cNvGrpSpPr/>
          <p:nvPr/>
        </p:nvGrpSpPr>
        <p:grpSpPr>
          <a:xfrm>
            <a:off x="5680420" y="1514158"/>
            <a:ext cx="890283" cy="1328860"/>
            <a:chOff x="5680420" y="1514158"/>
            <a:chExt cx="890283" cy="1328860"/>
          </a:xfrm>
        </p:grpSpPr>
        <p:sp>
          <p:nvSpPr>
            <p:cNvPr id="19" name="Rectangle 18">
              <a:extLst>
                <a:ext uri="{FF2B5EF4-FFF2-40B4-BE49-F238E27FC236}">
                  <a16:creationId xmlns:a16="http://schemas.microsoft.com/office/drawing/2014/main" id="{4BF53DFA-0118-A79A-20A6-D032F10A50E1}"/>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Deciduous tree outline">
              <a:extLst>
                <a:ext uri="{FF2B5EF4-FFF2-40B4-BE49-F238E27FC236}">
                  <a16:creationId xmlns:a16="http://schemas.microsoft.com/office/drawing/2014/main" id="{AB3F679E-B1B2-C293-6FAF-F825E7F04E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420" y="1514158"/>
              <a:ext cx="890283" cy="890283"/>
            </a:xfrm>
            <a:prstGeom prst="rect">
              <a:avLst/>
            </a:prstGeom>
          </p:spPr>
        </p:pic>
      </p:grpSp>
      <p:sp>
        <p:nvSpPr>
          <p:cNvPr id="13" name="TextBox 12">
            <a:extLst>
              <a:ext uri="{FF2B5EF4-FFF2-40B4-BE49-F238E27FC236}">
                <a16:creationId xmlns:a16="http://schemas.microsoft.com/office/drawing/2014/main" id="{6C7D1CC4-EE54-8E7D-B432-0BDA5A73D374}"/>
              </a:ext>
            </a:extLst>
          </p:cNvPr>
          <p:cNvSpPr txBox="1"/>
          <p:nvPr/>
        </p:nvSpPr>
        <p:spPr>
          <a:xfrm>
            <a:off x="4963927" y="2597745"/>
            <a:ext cx="2270657" cy="369332"/>
          </a:xfrm>
          <a:prstGeom prst="rect">
            <a:avLst/>
          </a:prstGeom>
          <a:noFill/>
        </p:spPr>
        <p:txBody>
          <a:bodyPr wrap="square">
            <a:spAutoFit/>
          </a:bodyPr>
          <a:lstStyle/>
          <a:p>
            <a:pPr algn="ctr"/>
            <a:r>
              <a:rPr lang="en-US">
                <a:solidFill>
                  <a:schemeClr val="tx1">
                    <a:lumMod val="75000"/>
                    <a:lumOff val="25000"/>
                  </a:schemeClr>
                </a:solidFill>
              </a:rPr>
              <a:t>Did students learn</a:t>
            </a:r>
            <a:endParaRPr lang="en-US">
              <a:solidFill>
                <a:schemeClr val="bg1"/>
              </a:solidFill>
            </a:endParaRPr>
          </a:p>
        </p:txBody>
      </p:sp>
      <p:grpSp>
        <p:nvGrpSpPr>
          <p:cNvPr id="21" name="Group 20">
            <a:extLst>
              <a:ext uri="{FF2B5EF4-FFF2-40B4-BE49-F238E27FC236}">
                <a16:creationId xmlns:a16="http://schemas.microsoft.com/office/drawing/2014/main" id="{2E81C2E1-DF7C-8659-42C8-DCB38DF0F5F9}"/>
              </a:ext>
            </a:extLst>
          </p:cNvPr>
          <p:cNvGrpSpPr/>
          <p:nvPr/>
        </p:nvGrpSpPr>
        <p:grpSpPr>
          <a:xfrm>
            <a:off x="1532809" y="1357744"/>
            <a:ext cx="1017296" cy="1466641"/>
            <a:chOff x="1532809" y="1357744"/>
            <a:chExt cx="1017296" cy="1466641"/>
          </a:xfrm>
        </p:grpSpPr>
        <p:sp>
          <p:nvSpPr>
            <p:cNvPr id="22" name="Rectangle 21">
              <a:extLst>
                <a:ext uri="{FF2B5EF4-FFF2-40B4-BE49-F238E27FC236}">
                  <a16:creationId xmlns:a16="http://schemas.microsoft.com/office/drawing/2014/main" id="{8D1B5144-0B06-6D1C-15DE-63CB73DAF8AE}"/>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39A12E51-E6AC-B4B8-B01E-A3708B021F9F}"/>
                </a:ext>
              </a:extLst>
            </p:cNvPr>
            <p:cNvGrpSpPr/>
            <p:nvPr/>
          </p:nvGrpSpPr>
          <p:grpSpPr>
            <a:xfrm>
              <a:off x="1532809" y="1845036"/>
              <a:ext cx="1017296" cy="979349"/>
              <a:chOff x="3614483" y="3427113"/>
              <a:chExt cx="1017296" cy="979349"/>
            </a:xfrm>
          </p:grpSpPr>
          <p:pic>
            <p:nvPicPr>
              <p:cNvPr id="24" name="Graphic 23" descr="Sprouting Seed outline">
                <a:extLst>
                  <a:ext uri="{FF2B5EF4-FFF2-40B4-BE49-F238E27FC236}">
                    <a16:creationId xmlns:a16="http://schemas.microsoft.com/office/drawing/2014/main" id="{C4829B18-C5A2-C905-073C-33D34E0B69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25" name="Freeform: Shape 24">
                <a:extLst>
                  <a:ext uri="{FF2B5EF4-FFF2-40B4-BE49-F238E27FC236}">
                    <a16:creationId xmlns:a16="http://schemas.microsoft.com/office/drawing/2014/main" id="{57BDDA52-197B-2911-3DA5-6C1BE4398E1D}"/>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a:extLst>
              <a:ext uri="{FF2B5EF4-FFF2-40B4-BE49-F238E27FC236}">
                <a16:creationId xmlns:a16="http://schemas.microsoft.com/office/drawing/2014/main" id="{02BDD587-9566-7C58-BEAD-EB2FEB36D301}"/>
              </a:ext>
            </a:extLst>
          </p:cNvPr>
          <p:cNvGrpSpPr/>
          <p:nvPr/>
        </p:nvGrpSpPr>
        <p:grpSpPr>
          <a:xfrm>
            <a:off x="9689836" y="1341606"/>
            <a:ext cx="1098904" cy="1198708"/>
            <a:chOff x="9689836" y="1341606"/>
            <a:chExt cx="1098904" cy="1198708"/>
          </a:xfrm>
        </p:grpSpPr>
        <p:sp>
          <p:nvSpPr>
            <p:cNvPr id="27" name="Rectangle 26">
              <a:extLst>
                <a:ext uri="{FF2B5EF4-FFF2-40B4-BE49-F238E27FC236}">
                  <a16:creationId xmlns:a16="http://schemas.microsoft.com/office/drawing/2014/main" id="{ED576F02-FE5D-A64D-B3FF-165474D204B4}"/>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Deciduous tree outline">
              <a:extLst>
                <a:ext uri="{FF2B5EF4-FFF2-40B4-BE49-F238E27FC236}">
                  <a16:creationId xmlns:a16="http://schemas.microsoft.com/office/drawing/2014/main" id="{E42202B2-9C7F-28C9-55E2-E99106D6F8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689836" y="1341606"/>
              <a:ext cx="1098904" cy="1098904"/>
            </a:xfrm>
            <a:prstGeom prst="rect">
              <a:avLst/>
            </a:prstGeom>
          </p:spPr>
        </p:pic>
      </p:grpSp>
      <p:sp>
        <p:nvSpPr>
          <p:cNvPr id="14" name="TextBox 13">
            <a:extLst>
              <a:ext uri="{FF2B5EF4-FFF2-40B4-BE49-F238E27FC236}">
                <a16:creationId xmlns:a16="http://schemas.microsoft.com/office/drawing/2014/main" id="{52E054A3-C158-2ED8-CCF3-C5CBC5DF3359}"/>
              </a:ext>
            </a:extLst>
          </p:cNvPr>
          <p:cNvSpPr txBox="1"/>
          <p:nvPr/>
        </p:nvSpPr>
        <p:spPr>
          <a:xfrm>
            <a:off x="4947098" y="2887133"/>
            <a:ext cx="2270657" cy="1477328"/>
          </a:xfrm>
          <a:prstGeom prst="rect">
            <a:avLst/>
          </a:prstGeom>
          <a:noFill/>
        </p:spPr>
        <p:txBody>
          <a:bodyPr wrap="square">
            <a:spAutoFit/>
          </a:bodyPr>
          <a:lstStyle/>
          <a:p>
            <a:pPr algn="ctr"/>
            <a:r>
              <a:rPr lang="en-US">
                <a:solidFill>
                  <a:srgbClr val="FE5000"/>
                </a:solidFill>
                <a:latin typeface="Ink Free" panose="03080402000500000000" pitchFamily="66" charset="0"/>
              </a:rPr>
              <a:t>creative problem solving, improving, visualizing, adapting, and systems thinking?</a:t>
            </a:r>
          </a:p>
        </p:txBody>
      </p:sp>
      <p:sp>
        <p:nvSpPr>
          <p:cNvPr id="16" name="TextBox 15">
            <a:extLst>
              <a:ext uri="{FF2B5EF4-FFF2-40B4-BE49-F238E27FC236}">
                <a16:creationId xmlns:a16="http://schemas.microsoft.com/office/drawing/2014/main" id="{6C34D020-6638-B96A-C343-1302F12E624E}"/>
              </a:ext>
            </a:extLst>
          </p:cNvPr>
          <p:cNvSpPr txBox="1"/>
          <p:nvPr/>
        </p:nvSpPr>
        <p:spPr>
          <a:xfrm>
            <a:off x="845204" y="2597745"/>
            <a:ext cx="2270657" cy="1200329"/>
          </a:xfrm>
          <a:prstGeom prst="rect">
            <a:avLst/>
          </a:prstGeom>
          <a:noFill/>
        </p:spPr>
        <p:txBody>
          <a:bodyPr wrap="square">
            <a:spAutoFit/>
          </a:bodyPr>
          <a:lstStyle/>
          <a:p>
            <a:pPr algn="ctr"/>
            <a:r>
              <a:rPr lang="en-US">
                <a:solidFill>
                  <a:schemeClr val="accent5"/>
                </a:solidFill>
                <a:latin typeface="Ink Free" panose="03080402000500000000" pitchFamily="66" charset="0"/>
              </a:rPr>
              <a:t>Did students engage in creative problem solving, improving, and visualizing?</a:t>
            </a:r>
          </a:p>
        </p:txBody>
      </p:sp>
      <p:sp>
        <p:nvSpPr>
          <p:cNvPr id="5" name="TextBox 4">
            <a:extLst>
              <a:ext uri="{FF2B5EF4-FFF2-40B4-BE49-F238E27FC236}">
                <a16:creationId xmlns:a16="http://schemas.microsoft.com/office/drawing/2014/main" id="{A3B8279C-3C04-C3EB-4B5D-D18E8A30ACBF}"/>
              </a:ext>
            </a:extLst>
          </p:cNvPr>
          <p:cNvSpPr txBox="1"/>
          <p:nvPr/>
        </p:nvSpPr>
        <p:spPr>
          <a:xfrm>
            <a:off x="466135" y="4895829"/>
            <a:ext cx="11223099" cy="1107996"/>
          </a:xfrm>
          <a:prstGeom prst="rect">
            <a:avLst/>
          </a:prstGeom>
          <a:noFill/>
        </p:spPr>
        <p:txBody>
          <a:bodyPr wrap="square">
            <a:spAutoFit/>
          </a:bodyPr>
          <a:lstStyle/>
          <a:p>
            <a:r>
              <a:rPr lang="en-US" sz="2200" b="1">
                <a:latin typeface="Ink Free" panose="03080402000500000000" pitchFamily="66" charset="0"/>
              </a:rPr>
              <a:t>“I learned that you’re not always going to find some sort of solution right away as an engineer and that it may take multiple attempts before making any headway on even the slightest problem.” - Greenville Academy student</a:t>
            </a:r>
          </a:p>
        </p:txBody>
      </p:sp>
      <p:sp>
        <p:nvSpPr>
          <p:cNvPr id="9" name="Title 10">
            <a:extLst>
              <a:ext uri="{FF2B5EF4-FFF2-40B4-BE49-F238E27FC236}">
                <a16:creationId xmlns:a16="http://schemas.microsoft.com/office/drawing/2014/main" id="{73450E0C-BAB3-A73A-29A8-03337E7568B3}"/>
              </a:ext>
            </a:extLst>
          </p:cNvPr>
          <p:cNvSpPr>
            <a:spLocks noGrp="1"/>
          </p:cNvSpPr>
          <p:nvPr>
            <p:ph type="title"/>
          </p:nvPr>
        </p:nvSpPr>
        <p:spPr>
          <a:xfrm>
            <a:off x="466136" y="404256"/>
            <a:ext cx="11223099" cy="908101"/>
          </a:xfrm>
        </p:spPr>
        <p:txBody>
          <a:bodyPr/>
          <a:lstStyle/>
          <a:p>
            <a:r>
              <a:rPr lang="en-US" sz="2600" i="1"/>
              <a:t>How have Next Engineers students grown in their </a:t>
            </a:r>
            <a:r>
              <a:rPr lang="en-US" sz="2600" b="1" i="1">
                <a:solidFill>
                  <a:schemeClr val="accent3"/>
                </a:solidFill>
              </a:rPr>
              <a:t>engineering</a:t>
            </a:r>
            <a:r>
              <a:rPr lang="en-US" sz="2600" i="1">
                <a:solidFill>
                  <a:schemeClr val="accent3"/>
                </a:solidFill>
              </a:rPr>
              <a:t> </a:t>
            </a:r>
            <a:r>
              <a:rPr lang="en-US" sz="2600" b="1" i="1">
                <a:solidFill>
                  <a:schemeClr val="accent3"/>
                </a:solidFill>
              </a:rPr>
              <a:t>habits of mind</a:t>
            </a:r>
            <a:r>
              <a:rPr lang="en-US" sz="2600" i="1"/>
              <a:t>?</a:t>
            </a:r>
            <a:endParaRPr lang="en-US" sz="2600"/>
          </a:p>
        </p:txBody>
      </p:sp>
    </p:spTree>
    <p:custDataLst>
      <p:tags r:id="rId1"/>
    </p:custDataLst>
    <p:extLst>
      <p:ext uri="{BB962C8B-B14F-4D97-AF65-F5344CB8AC3E}">
        <p14:creationId xmlns:p14="http://schemas.microsoft.com/office/powerpoint/2010/main" val="776238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D47A4-4BBD-997E-EA3D-7C46827FCF5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E8FBD258-4951-4303-1407-D09ADFC7D77D}"/>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5"/>
                </a:solidFill>
              </a:rPr>
              <a:t>employability skills</a:t>
            </a:r>
            <a:r>
              <a:rPr lang="en-US" i="1"/>
              <a:t>?</a:t>
            </a:r>
            <a:br>
              <a:rPr lang="en-US" sz="4400" i="1"/>
            </a:br>
            <a:endParaRPr lang="en-US"/>
          </a:p>
        </p:txBody>
      </p:sp>
      <p:sp>
        <p:nvSpPr>
          <p:cNvPr id="3" name="Slide Number Placeholder 2">
            <a:extLst>
              <a:ext uri="{FF2B5EF4-FFF2-40B4-BE49-F238E27FC236}">
                <a16:creationId xmlns:a16="http://schemas.microsoft.com/office/drawing/2014/main" id="{D6E21426-5A04-2653-9C52-CF153BEF0E53}"/>
              </a:ext>
            </a:extLst>
          </p:cNvPr>
          <p:cNvSpPr>
            <a:spLocks noGrp="1"/>
          </p:cNvSpPr>
          <p:nvPr>
            <p:ph type="sldNum" sz="quarter" idx="4"/>
          </p:nvPr>
        </p:nvSpPr>
        <p:spPr/>
        <p:txBody>
          <a:bodyPr/>
          <a:lstStyle/>
          <a:p>
            <a:fld id="{14719505-AD43-774F-936C-A3AE71DD4EEA}" type="slidenum">
              <a:rPr lang="en-GB" smtClean="0"/>
              <a:pPr/>
              <a:t>27</a:t>
            </a:fld>
            <a:endParaRPr lang="en-GB"/>
          </a:p>
        </p:txBody>
      </p:sp>
      <p:sp>
        <p:nvSpPr>
          <p:cNvPr id="2" name="TextBox 1">
            <a:extLst>
              <a:ext uri="{FF2B5EF4-FFF2-40B4-BE49-F238E27FC236}">
                <a16:creationId xmlns:a16="http://schemas.microsoft.com/office/drawing/2014/main" id="{C71D90B7-6A6F-39EE-FE58-902EB4286D4D}"/>
              </a:ext>
            </a:extLst>
          </p:cNvPr>
          <p:cNvSpPr txBox="1"/>
          <p:nvPr/>
        </p:nvSpPr>
        <p:spPr>
          <a:xfrm>
            <a:off x="8170444" y="3174656"/>
            <a:ext cx="2873301" cy="1362617"/>
          </a:xfrm>
          <a:prstGeom prst="rect">
            <a:avLst/>
          </a:prstGeom>
          <a:noFill/>
        </p:spPr>
        <p:txBody>
          <a:bodyPr wrap="square" rtlCol="0">
            <a:noAutofit/>
          </a:bodyPr>
          <a:lstStyle/>
          <a:p>
            <a:pPr algn="l">
              <a:spcBef>
                <a:spcPts val="1200"/>
              </a:spcBef>
            </a:pPr>
            <a:r>
              <a:rPr lang="en-US" sz="2800"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This focus on employability skills as an outcome of Next Engineers represents an iteration of the model. </a:t>
            </a:r>
          </a:p>
        </p:txBody>
      </p:sp>
      <p:pic>
        <p:nvPicPr>
          <p:cNvPr id="4" name="Graphic 3" descr="Lights On with solid fill">
            <a:extLst>
              <a:ext uri="{FF2B5EF4-FFF2-40B4-BE49-F238E27FC236}">
                <a16:creationId xmlns:a16="http://schemas.microsoft.com/office/drawing/2014/main" id="{214257F6-04F6-2F9F-13BC-6B00738707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5600" y="2974870"/>
            <a:ext cx="617782" cy="617782"/>
          </a:xfrm>
          <a:prstGeom prst="rect">
            <a:avLst/>
          </a:prstGeom>
        </p:spPr>
      </p:pic>
      <p:cxnSp>
        <p:nvCxnSpPr>
          <p:cNvPr id="31" name="Straight Connector 30">
            <a:extLst>
              <a:ext uri="{FF2B5EF4-FFF2-40B4-BE49-F238E27FC236}">
                <a16:creationId xmlns:a16="http://schemas.microsoft.com/office/drawing/2014/main" id="{7444EE79-042F-223A-3AFB-214545E01045}"/>
              </a:ext>
            </a:extLst>
          </p:cNvPr>
          <p:cNvCxnSpPr>
            <a:cxnSpLocks/>
          </p:cNvCxnSpPr>
          <p:nvPr/>
        </p:nvCxnSpPr>
        <p:spPr>
          <a:xfrm>
            <a:off x="2242172" y="2143613"/>
            <a:ext cx="8039356" cy="0"/>
          </a:xfrm>
          <a:prstGeom prst="line">
            <a:avLst/>
          </a:prstGeom>
          <a:ln w="38100">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A59E5C2B-B7B6-4992-AB31-5007D48B540F}"/>
              </a:ext>
            </a:extLst>
          </p:cNvPr>
          <p:cNvGrpSpPr/>
          <p:nvPr/>
        </p:nvGrpSpPr>
        <p:grpSpPr>
          <a:xfrm>
            <a:off x="5680420" y="1514158"/>
            <a:ext cx="890283" cy="1328860"/>
            <a:chOff x="5680420" y="1514158"/>
            <a:chExt cx="890283" cy="1328860"/>
          </a:xfrm>
        </p:grpSpPr>
        <p:sp>
          <p:nvSpPr>
            <p:cNvPr id="33" name="Rectangle 32">
              <a:extLst>
                <a:ext uri="{FF2B5EF4-FFF2-40B4-BE49-F238E27FC236}">
                  <a16:creationId xmlns:a16="http://schemas.microsoft.com/office/drawing/2014/main" id="{CFE3AECC-D94A-BB1A-A1E8-1080900190D8}"/>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Deciduous tree outline">
              <a:extLst>
                <a:ext uri="{FF2B5EF4-FFF2-40B4-BE49-F238E27FC236}">
                  <a16:creationId xmlns:a16="http://schemas.microsoft.com/office/drawing/2014/main" id="{FA66CF73-1AAC-5176-5C2A-5C1935E213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0420" y="1514158"/>
              <a:ext cx="890283" cy="890283"/>
            </a:xfrm>
            <a:prstGeom prst="rect">
              <a:avLst/>
            </a:prstGeom>
          </p:spPr>
        </p:pic>
      </p:grpSp>
      <p:grpSp>
        <p:nvGrpSpPr>
          <p:cNvPr id="35" name="Group 34">
            <a:extLst>
              <a:ext uri="{FF2B5EF4-FFF2-40B4-BE49-F238E27FC236}">
                <a16:creationId xmlns:a16="http://schemas.microsoft.com/office/drawing/2014/main" id="{2F492B38-78E4-EF45-71D2-4C6715EA2565}"/>
              </a:ext>
            </a:extLst>
          </p:cNvPr>
          <p:cNvGrpSpPr/>
          <p:nvPr/>
        </p:nvGrpSpPr>
        <p:grpSpPr>
          <a:xfrm>
            <a:off x="1532809" y="1357744"/>
            <a:ext cx="1017296" cy="1466641"/>
            <a:chOff x="1532809" y="1357744"/>
            <a:chExt cx="1017296" cy="1466641"/>
          </a:xfrm>
        </p:grpSpPr>
        <p:sp>
          <p:nvSpPr>
            <p:cNvPr id="36" name="Rectangle 35">
              <a:extLst>
                <a:ext uri="{FF2B5EF4-FFF2-40B4-BE49-F238E27FC236}">
                  <a16:creationId xmlns:a16="http://schemas.microsoft.com/office/drawing/2014/main" id="{CAA8CFDE-B409-741C-0EA5-BD5DF2BED9AD}"/>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6F760D0-9FD1-841B-AC4D-FB1517B16E8E}"/>
                </a:ext>
              </a:extLst>
            </p:cNvPr>
            <p:cNvGrpSpPr/>
            <p:nvPr/>
          </p:nvGrpSpPr>
          <p:grpSpPr>
            <a:xfrm>
              <a:off x="1532809" y="1845036"/>
              <a:ext cx="1017296" cy="979349"/>
              <a:chOff x="3614483" y="3427113"/>
              <a:chExt cx="1017296" cy="979349"/>
            </a:xfrm>
          </p:grpSpPr>
          <p:pic>
            <p:nvPicPr>
              <p:cNvPr id="38" name="Graphic 37" descr="Sprouting Seed outline">
                <a:extLst>
                  <a:ext uri="{FF2B5EF4-FFF2-40B4-BE49-F238E27FC236}">
                    <a16:creationId xmlns:a16="http://schemas.microsoft.com/office/drawing/2014/main" id="{928DDF71-58D0-D49F-25EC-7A8BC8245F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14483" y="3427113"/>
                <a:ext cx="914400" cy="914400"/>
              </a:xfrm>
              <a:prstGeom prst="rect">
                <a:avLst/>
              </a:prstGeom>
            </p:spPr>
          </p:pic>
          <p:sp>
            <p:nvSpPr>
              <p:cNvPr id="39" name="Freeform: Shape 38">
                <a:extLst>
                  <a:ext uri="{FF2B5EF4-FFF2-40B4-BE49-F238E27FC236}">
                    <a16:creationId xmlns:a16="http://schemas.microsoft.com/office/drawing/2014/main" id="{CEA9F397-B076-DE57-4DFE-F4E2182543D2}"/>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 name="Group 39">
            <a:extLst>
              <a:ext uri="{FF2B5EF4-FFF2-40B4-BE49-F238E27FC236}">
                <a16:creationId xmlns:a16="http://schemas.microsoft.com/office/drawing/2014/main" id="{5812A702-D69C-E89B-82E5-F1A430A4E48E}"/>
              </a:ext>
            </a:extLst>
          </p:cNvPr>
          <p:cNvGrpSpPr/>
          <p:nvPr/>
        </p:nvGrpSpPr>
        <p:grpSpPr>
          <a:xfrm>
            <a:off x="9689836" y="1341606"/>
            <a:ext cx="1098904" cy="1198708"/>
            <a:chOff x="9689836" y="1341606"/>
            <a:chExt cx="1098904" cy="1198708"/>
          </a:xfrm>
        </p:grpSpPr>
        <p:sp>
          <p:nvSpPr>
            <p:cNvPr id="41" name="Rectangle 40">
              <a:extLst>
                <a:ext uri="{FF2B5EF4-FFF2-40B4-BE49-F238E27FC236}">
                  <a16:creationId xmlns:a16="http://schemas.microsoft.com/office/drawing/2014/main" id="{BB95AA45-D340-E2BC-F79E-E6AF72D2D0AE}"/>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Deciduous tree outline">
              <a:extLst>
                <a:ext uri="{FF2B5EF4-FFF2-40B4-BE49-F238E27FC236}">
                  <a16:creationId xmlns:a16="http://schemas.microsoft.com/office/drawing/2014/main" id="{CE981901-6913-476F-4CCE-B1B4A398C5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689836" y="1341606"/>
              <a:ext cx="1098904" cy="1098904"/>
            </a:xfrm>
            <a:prstGeom prst="rect">
              <a:avLst/>
            </a:prstGeom>
          </p:spPr>
        </p:pic>
      </p:grpSp>
      <p:sp>
        <p:nvSpPr>
          <p:cNvPr id="6" name="TextBox 5">
            <a:extLst>
              <a:ext uri="{FF2B5EF4-FFF2-40B4-BE49-F238E27FC236}">
                <a16:creationId xmlns:a16="http://schemas.microsoft.com/office/drawing/2014/main" id="{CEF109B0-4F20-0B3F-A5CE-76E77AF38BEC}"/>
              </a:ext>
            </a:extLst>
          </p:cNvPr>
          <p:cNvSpPr txBox="1"/>
          <p:nvPr/>
        </p:nvSpPr>
        <p:spPr>
          <a:xfrm>
            <a:off x="471983" y="3058013"/>
            <a:ext cx="7169788" cy="1938992"/>
          </a:xfrm>
          <a:prstGeom prst="rect">
            <a:avLst/>
          </a:prstGeom>
          <a:noFill/>
        </p:spPr>
        <p:txBody>
          <a:bodyPr wrap="square">
            <a:spAutoFit/>
          </a:bodyPr>
          <a:lstStyle/>
          <a:p>
            <a:r>
              <a:rPr lang="en-US" sz="2400" b="1" kern="0">
                <a:solidFill>
                  <a:schemeClr val="bg2">
                    <a:lumMod val="75000"/>
                    <a:lumOff val="25000"/>
                  </a:schemeClr>
                </a:solidFill>
                <a:latin typeface="Aptos" panose="020B0004020202020204" pitchFamily="34" charset="0"/>
              </a:rPr>
              <a:t>Engineering Employability Skills</a:t>
            </a:r>
            <a:r>
              <a:rPr lang="en-US" sz="2400" kern="0">
                <a:solidFill>
                  <a:schemeClr val="bg2">
                    <a:lumMod val="75000"/>
                    <a:lumOff val="25000"/>
                  </a:schemeClr>
                </a:solidFill>
                <a:latin typeface="Aptos" panose="020B0004020202020204" pitchFamily="34" charset="0"/>
              </a:rPr>
              <a:t>: confidence to apply the knowledge &amp; skills necessary to navigate the transition from secondary education into postsecondary educational, training, &amp; work opportunities. </a:t>
            </a:r>
          </a:p>
        </p:txBody>
      </p:sp>
      <p:sp>
        <p:nvSpPr>
          <p:cNvPr id="5" name="Rectangle 4">
            <a:extLst>
              <a:ext uri="{FF2B5EF4-FFF2-40B4-BE49-F238E27FC236}">
                <a16:creationId xmlns:a16="http://schemas.microsoft.com/office/drawing/2014/main" id="{00444B78-6121-3A03-DF2C-D9C8FA6392B1}"/>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588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CB346-9717-670A-A6BD-4093729F043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52617035-961F-CC46-A4EA-1436F2FE25F5}"/>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5"/>
                </a:solidFill>
              </a:rPr>
              <a:t>employability skills</a:t>
            </a:r>
            <a:r>
              <a:rPr lang="en-US" i="1"/>
              <a:t>?</a:t>
            </a:r>
            <a:br>
              <a:rPr lang="en-US" sz="4400" i="1"/>
            </a:br>
            <a:endParaRPr lang="en-US"/>
          </a:p>
        </p:txBody>
      </p:sp>
      <p:sp>
        <p:nvSpPr>
          <p:cNvPr id="3" name="Slide Number Placeholder 2">
            <a:extLst>
              <a:ext uri="{FF2B5EF4-FFF2-40B4-BE49-F238E27FC236}">
                <a16:creationId xmlns:a16="http://schemas.microsoft.com/office/drawing/2014/main" id="{76B327D7-14AC-552D-AD9F-B9F9831AC428}"/>
              </a:ext>
            </a:extLst>
          </p:cNvPr>
          <p:cNvSpPr>
            <a:spLocks noGrp="1"/>
          </p:cNvSpPr>
          <p:nvPr>
            <p:ph type="sldNum" sz="quarter" idx="4"/>
          </p:nvPr>
        </p:nvSpPr>
        <p:spPr/>
        <p:txBody>
          <a:bodyPr/>
          <a:lstStyle/>
          <a:p>
            <a:fld id="{14719505-AD43-774F-936C-A3AE71DD4EEA}" type="slidenum">
              <a:rPr lang="en-GB" smtClean="0"/>
              <a:pPr/>
              <a:t>28</a:t>
            </a:fld>
            <a:endParaRPr lang="en-GB"/>
          </a:p>
        </p:txBody>
      </p:sp>
      <p:grpSp>
        <p:nvGrpSpPr>
          <p:cNvPr id="16" name="Group 15">
            <a:extLst>
              <a:ext uri="{FF2B5EF4-FFF2-40B4-BE49-F238E27FC236}">
                <a16:creationId xmlns:a16="http://schemas.microsoft.com/office/drawing/2014/main" id="{3D96AD62-F4A8-7E48-7E6D-F464020EE9C6}"/>
              </a:ext>
            </a:extLst>
          </p:cNvPr>
          <p:cNvGrpSpPr/>
          <p:nvPr/>
        </p:nvGrpSpPr>
        <p:grpSpPr>
          <a:xfrm>
            <a:off x="1532809" y="1357744"/>
            <a:ext cx="1017296" cy="1466641"/>
            <a:chOff x="1532809" y="1357744"/>
            <a:chExt cx="1017296" cy="1466641"/>
          </a:xfrm>
        </p:grpSpPr>
        <p:sp>
          <p:nvSpPr>
            <p:cNvPr id="17" name="Rectangle 16">
              <a:extLst>
                <a:ext uri="{FF2B5EF4-FFF2-40B4-BE49-F238E27FC236}">
                  <a16:creationId xmlns:a16="http://schemas.microsoft.com/office/drawing/2014/main" id="{94B3BE3D-B70D-BF9C-AE9B-BEA31E72E33F}"/>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CE7284A-55EB-BF13-795F-EF254AD54CD9}"/>
                </a:ext>
              </a:extLst>
            </p:cNvPr>
            <p:cNvGrpSpPr/>
            <p:nvPr/>
          </p:nvGrpSpPr>
          <p:grpSpPr>
            <a:xfrm>
              <a:off x="1532809" y="1845036"/>
              <a:ext cx="1017296" cy="979349"/>
              <a:chOff x="3614483" y="3427113"/>
              <a:chExt cx="1017296" cy="979349"/>
            </a:xfrm>
          </p:grpSpPr>
          <p:pic>
            <p:nvPicPr>
              <p:cNvPr id="19" name="Graphic 18" descr="Sprouting Seed outline">
                <a:extLst>
                  <a:ext uri="{FF2B5EF4-FFF2-40B4-BE49-F238E27FC236}">
                    <a16:creationId xmlns:a16="http://schemas.microsoft.com/office/drawing/2014/main" id="{FB5DB900-220E-A1E7-AEB7-EE0D4E6D5D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83" y="3427113"/>
                <a:ext cx="914400" cy="914400"/>
              </a:xfrm>
              <a:prstGeom prst="rect">
                <a:avLst/>
              </a:prstGeom>
            </p:spPr>
          </p:pic>
          <p:sp>
            <p:nvSpPr>
              <p:cNvPr id="20" name="Freeform: Shape 19">
                <a:extLst>
                  <a:ext uri="{FF2B5EF4-FFF2-40B4-BE49-F238E27FC236}">
                    <a16:creationId xmlns:a16="http://schemas.microsoft.com/office/drawing/2014/main" id="{931A519B-96F7-5AF5-643D-29047F5A008E}"/>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TextBox 5">
            <a:extLst>
              <a:ext uri="{FF2B5EF4-FFF2-40B4-BE49-F238E27FC236}">
                <a16:creationId xmlns:a16="http://schemas.microsoft.com/office/drawing/2014/main" id="{09D5F462-C03E-7547-BB05-E12C78FA52DC}"/>
              </a:ext>
            </a:extLst>
          </p:cNvPr>
          <p:cNvSpPr txBox="1"/>
          <p:nvPr/>
        </p:nvSpPr>
        <p:spPr>
          <a:xfrm>
            <a:off x="845204" y="2597745"/>
            <a:ext cx="2270657" cy="1477328"/>
          </a:xfrm>
          <a:prstGeom prst="rect">
            <a:avLst/>
          </a:prstGeom>
          <a:noFill/>
        </p:spPr>
        <p:txBody>
          <a:bodyPr wrap="square">
            <a:spAutoFit/>
          </a:bodyPr>
          <a:lstStyle/>
          <a:p>
            <a:pPr algn="ctr"/>
            <a:r>
              <a:rPr lang="en-US">
                <a:solidFill>
                  <a:srgbClr val="FE5000"/>
                </a:solidFill>
                <a:latin typeface="Ink Free" panose="03080402000500000000" pitchFamily="66" charset="0"/>
              </a:rPr>
              <a:t>Did students practice:</a:t>
            </a:r>
          </a:p>
          <a:p>
            <a:pPr marL="285750" indent="-285750">
              <a:buFont typeface="Arial" panose="020B0604020202020204" pitchFamily="34" charset="0"/>
              <a:buChar char="•"/>
            </a:pPr>
            <a:r>
              <a:rPr lang="en-US">
                <a:solidFill>
                  <a:srgbClr val="FE5000"/>
                </a:solidFill>
                <a:latin typeface="Ink Free" panose="03080402000500000000" pitchFamily="66" charset="0"/>
              </a:rPr>
              <a:t>people skills</a:t>
            </a:r>
          </a:p>
          <a:p>
            <a:pPr marL="285750" indent="-285750">
              <a:buFont typeface="Arial" panose="020B0604020202020204" pitchFamily="34" charset="0"/>
              <a:buChar char="•"/>
            </a:pPr>
            <a:r>
              <a:rPr lang="en-US">
                <a:solidFill>
                  <a:srgbClr val="FE5000"/>
                </a:solidFill>
                <a:latin typeface="Ink Free" panose="03080402000500000000" pitchFamily="66" charset="0"/>
              </a:rPr>
              <a:t>communication</a:t>
            </a:r>
          </a:p>
          <a:p>
            <a:pPr marL="285750" indent="-285750">
              <a:buFont typeface="Arial" panose="020B0604020202020204" pitchFamily="34" charset="0"/>
              <a:buChar char="•"/>
            </a:pPr>
            <a:r>
              <a:rPr lang="en-US">
                <a:solidFill>
                  <a:srgbClr val="FE5000"/>
                </a:solidFill>
                <a:latin typeface="Ink Free" panose="03080402000500000000" pitchFamily="66" charset="0"/>
              </a:rPr>
              <a:t>self-management?</a:t>
            </a:r>
          </a:p>
        </p:txBody>
      </p:sp>
      <p:sp>
        <p:nvSpPr>
          <p:cNvPr id="9" name="TextBox 8">
            <a:extLst>
              <a:ext uri="{FF2B5EF4-FFF2-40B4-BE49-F238E27FC236}">
                <a16:creationId xmlns:a16="http://schemas.microsoft.com/office/drawing/2014/main" id="{F8033AF1-45F0-2626-A142-3768B1ACE002}"/>
              </a:ext>
            </a:extLst>
          </p:cNvPr>
          <p:cNvSpPr txBox="1"/>
          <p:nvPr/>
        </p:nvSpPr>
        <p:spPr>
          <a:xfrm>
            <a:off x="8667924" y="3266639"/>
            <a:ext cx="2876375" cy="1437673"/>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As a brief intervention, Discovery aims to develop 3 of the 5 employability skillsets: people skills, communication skills, and self-management skills. </a:t>
            </a:r>
          </a:p>
        </p:txBody>
      </p:sp>
      <p:pic>
        <p:nvPicPr>
          <p:cNvPr id="10" name="Graphic 9" descr="Lights On with solid fill">
            <a:extLst>
              <a:ext uri="{FF2B5EF4-FFF2-40B4-BE49-F238E27FC236}">
                <a16:creationId xmlns:a16="http://schemas.microsoft.com/office/drawing/2014/main" id="{36058968-FBB4-9902-9DEF-9DDA5FEBF7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41569" y="3113892"/>
            <a:ext cx="422613" cy="422613"/>
          </a:xfrm>
          <a:prstGeom prst="rect">
            <a:avLst/>
          </a:prstGeom>
        </p:spPr>
      </p:pic>
      <p:graphicFrame>
        <p:nvGraphicFramePr>
          <p:cNvPr id="14" name="Chart 13">
            <a:extLst>
              <a:ext uri="{FF2B5EF4-FFF2-40B4-BE49-F238E27FC236}">
                <a16:creationId xmlns:a16="http://schemas.microsoft.com/office/drawing/2014/main" id="{3B6315C6-0B2A-C0A4-1E8B-25021D15E13D}"/>
              </a:ext>
            </a:extLst>
          </p:cNvPr>
          <p:cNvGraphicFramePr>
            <a:graphicFrameLocks/>
          </p:cNvGraphicFramePr>
          <p:nvPr/>
        </p:nvGraphicFramePr>
        <p:xfrm>
          <a:off x="3822700" y="2160157"/>
          <a:ext cx="4546600" cy="1863725"/>
        </p:xfrm>
        <a:graphic>
          <a:graphicData uri="http://schemas.openxmlformats.org/drawingml/2006/chart">
            <c:chart xmlns:c="http://schemas.openxmlformats.org/drawingml/2006/chart" xmlns:r="http://schemas.openxmlformats.org/officeDocument/2006/relationships" r:id="rId8"/>
          </a:graphicData>
        </a:graphic>
      </p:graphicFrame>
      <p:sp>
        <p:nvSpPr>
          <p:cNvPr id="15" name="TextBox 14">
            <a:extLst>
              <a:ext uri="{FF2B5EF4-FFF2-40B4-BE49-F238E27FC236}">
                <a16:creationId xmlns:a16="http://schemas.microsoft.com/office/drawing/2014/main" id="{1EF7F048-8769-2260-6273-EF612C17E6BC}"/>
              </a:ext>
            </a:extLst>
          </p:cNvPr>
          <p:cNvSpPr txBox="1"/>
          <p:nvPr/>
        </p:nvSpPr>
        <p:spPr>
          <a:xfrm>
            <a:off x="1096938" y="1364855"/>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Discovery</a:t>
            </a:r>
          </a:p>
        </p:txBody>
      </p:sp>
      <p:sp>
        <p:nvSpPr>
          <p:cNvPr id="2" name="Rectangle 1">
            <a:extLst>
              <a:ext uri="{FF2B5EF4-FFF2-40B4-BE49-F238E27FC236}">
                <a16:creationId xmlns:a16="http://schemas.microsoft.com/office/drawing/2014/main" id="{860F6E64-9BD5-627D-C8EE-C637C2E87155}"/>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8802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Graphic spid="14" grpId="0">
        <p:bldAsOne/>
      </p:bldGraphic>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15DA0-B39B-022B-3554-98E05F4C5CD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9306FB5-DC9B-4082-4601-485F7C36A16B}"/>
              </a:ext>
            </a:extLst>
          </p:cNvPr>
          <p:cNvSpPr txBox="1"/>
          <p:nvPr/>
        </p:nvSpPr>
        <p:spPr>
          <a:xfrm>
            <a:off x="4398076" y="3305352"/>
            <a:ext cx="3359217" cy="1437673"/>
          </a:xfrm>
          <a:prstGeom prst="rect">
            <a:avLst/>
          </a:prstGeom>
          <a:noFill/>
        </p:spPr>
        <p:txBody>
          <a:bodyPr wrap="square" rtlCol="0">
            <a:noAutofit/>
          </a:bodyPr>
          <a:lstStyle/>
          <a:p>
            <a:pPr algn="ctr">
              <a:spcBef>
                <a:spcPts val="1200"/>
              </a:spcBef>
            </a:pPr>
            <a:r>
              <a:rPr lang="en-US" sz="2200" b="1">
                <a:solidFill>
                  <a:schemeClr val="tx2"/>
                </a:solidFill>
                <a:latin typeface="Ink Free" panose="03080402000500000000" pitchFamily="66" charset="0"/>
              </a:rPr>
              <a:t>      Camp has been phased out but, theoretically, we would expect to see students engaging with all 5 employability skills</a:t>
            </a:r>
            <a:endParaRPr lang="en-US" sz="2200" b="1">
              <a:solidFill>
                <a:schemeClr val="tx2"/>
              </a:solidFill>
              <a:highlight>
                <a:srgbClr val="FFFF00"/>
              </a:highlight>
              <a:latin typeface="Ink Free" panose="03080402000500000000" pitchFamily="66" charset="0"/>
            </a:endParaRPr>
          </a:p>
        </p:txBody>
      </p:sp>
      <p:sp>
        <p:nvSpPr>
          <p:cNvPr id="11" name="Title 10">
            <a:extLst>
              <a:ext uri="{FF2B5EF4-FFF2-40B4-BE49-F238E27FC236}">
                <a16:creationId xmlns:a16="http://schemas.microsoft.com/office/drawing/2014/main" id="{D68F9F52-6775-6274-4D80-40661232AF36}"/>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5"/>
                </a:solidFill>
              </a:rPr>
              <a:t>employability skills</a:t>
            </a:r>
            <a:r>
              <a:rPr lang="en-US" i="1"/>
              <a:t>?</a:t>
            </a:r>
            <a:br>
              <a:rPr lang="en-US" sz="4400" i="1"/>
            </a:br>
            <a:endParaRPr lang="en-US"/>
          </a:p>
        </p:txBody>
      </p:sp>
      <p:sp>
        <p:nvSpPr>
          <p:cNvPr id="3" name="Slide Number Placeholder 2">
            <a:extLst>
              <a:ext uri="{FF2B5EF4-FFF2-40B4-BE49-F238E27FC236}">
                <a16:creationId xmlns:a16="http://schemas.microsoft.com/office/drawing/2014/main" id="{D5742CE8-E94D-B97A-B527-5C261AD79537}"/>
              </a:ext>
            </a:extLst>
          </p:cNvPr>
          <p:cNvSpPr>
            <a:spLocks noGrp="1"/>
          </p:cNvSpPr>
          <p:nvPr>
            <p:ph type="sldNum" sz="quarter" idx="4"/>
          </p:nvPr>
        </p:nvSpPr>
        <p:spPr/>
        <p:txBody>
          <a:bodyPr/>
          <a:lstStyle/>
          <a:p>
            <a:fld id="{14719505-AD43-774F-936C-A3AE71DD4EEA}" type="slidenum">
              <a:rPr lang="en-GB" smtClean="0"/>
              <a:pPr/>
              <a:t>29</a:t>
            </a:fld>
            <a:endParaRPr lang="en-GB"/>
          </a:p>
        </p:txBody>
      </p:sp>
      <p:grpSp>
        <p:nvGrpSpPr>
          <p:cNvPr id="17" name="Group 16">
            <a:extLst>
              <a:ext uri="{FF2B5EF4-FFF2-40B4-BE49-F238E27FC236}">
                <a16:creationId xmlns:a16="http://schemas.microsoft.com/office/drawing/2014/main" id="{27525B42-18F2-E1FA-263D-B19769635AE5}"/>
              </a:ext>
            </a:extLst>
          </p:cNvPr>
          <p:cNvGrpSpPr/>
          <p:nvPr/>
        </p:nvGrpSpPr>
        <p:grpSpPr>
          <a:xfrm>
            <a:off x="1532809" y="1357744"/>
            <a:ext cx="1017296" cy="1466641"/>
            <a:chOff x="1532809" y="1357744"/>
            <a:chExt cx="1017296" cy="1466641"/>
          </a:xfrm>
        </p:grpSpPr>
        <p:sp>
          <p:nvSpPr>
            <p:cNvPr id="18" name="Rectangle 17">
              <a:extLst>
                <a:ext uri="{FF2B5EF4-FFF2-40B4-BE49-F238E27FC236}">
                  <a16:creationId xmlns:a16="http://schemas.microsoft.com/office/drawing/2014/main" id="{17AB5D32-6A45-DA71-2859-CABC813BDB7A}"/>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FFBA6DC-F0E9-5B5D-A095-80D2BD78800F}"/>
                </a:ext>
              </a:extLst>
            </p:cNvPr>
            <p:cNvGrpSpPr/>
            <p:nvPr/>
          </p:nvGrpSpPr>
          <p:grpSpPr>
            <a:xfrm>
              <a:off x="1532809" y="1845036"/>
              <a:ext cx="1017296" cy="979349"/>
              <a:chOff x="3614483" y="3427113"/>
              <a:chExt cx="1017296" cy="979349"/>
            </a:xfrm>
          </p:grpSpPr>
          <p:pic>
            <p:nvPicPr>
              <p:cNvPr id="20" name="Graphic 19" descr="Sprouting Seed outline">
                <a:extLst>
                  <a:ext uri="{FF2B5EF4-FFF2-40B4-BE49-F238E27FC236}">
                    <a16:creationId xmlns:a16="http://schemas.microsoft.com/office/drawing/2014/main" id="{CADD26E4-4387-BFA4-90EB-D20888018E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83" y="3427113"/>
                <a:ext cx="914400" cy="914400"/>
              </a:xfrm>
              <a:prstGeom prst="rect">
                <a:avLst/>
              </a:prstGeom>
            </p:spPr>
          </p:pic>
          <p:sp>
            <p:nvSpPr>
              <p:cNvPr id="21" name="Freeform: Shape 20">
                <a:extLst>
                  <a:ext uri="{FF2B5EF4-FFF2-40B4-BE49-F238E27FC236}">
                    <a16:creationId xmlns:a16="http://schemas.microsoft.com/office/drawing/2014/main" id="{E97E517C-8EFD-290A-5FC2-E53701350585}"/>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TextBox 5">
            <a:extLst>
              <a:ext uri="{FF2B5EF4-FFF2-40B4-BE49-F238E27FC236}">
                <a16:creationId xmlns:a16="http://schemas.microsoft.com/office/drawing/2014/main" id="{9F0E6A61-6B82-380E-B050-A96725B10620}"/>
              </a:ext>
            </a:extLst>
          </p:cNvPr>
          <p:cNvSpPr txBox="1"/>
          <p:nvPr/>
        </p:nvSpPr>
        <p:spPr>
          <a:xfrm>
            <a:off x="845204" y="2597745"/>
            <a:ext cx="2270657" cy="1477328"/>
          </a:xfrm>
          <a:prstGeom prst="rect">
            <a:avLst/>
          </a:prstGeom>
          <a:noFill/>
        </p:spPr>
        <p:txBody>
          <a:bodyPr wrap="square">
            <a:spAutoFit/>
          </a:bodyPr>
          <a:lstStyle/>
          <a:p>
            <a:pPr algn="ctr"/>
            <a:r>
              <a:rPr lang="en-US">
                <a:solidFill>
                  <a:schemeClr val="bg1">
                    <a:lumMod val="85000"/>
                  </a:schemeClr>
                </a:solidFill>
                <a:latin typeface="Ink Free" panose="03080402000500000000" pitchFamily="66" charset="0"/>
              </a:rPr>
              <a:t>Did students practice:</a:t>
            </a:r>
          </a:p>
          <a:p>
            <a:pPr marL="285750" indent="-285750">
              <a:buFont typeface="Arial" panose="020B0604020202020204" pitchFamily="34" charset="0"/>
              <a:buChar char="•"/>
            </a:pPr>
            <a:r>
              <a:rPr lang="en-US">
                <a:solidFill>
                  <a:schemeClr val="bg1">
                    <a:lumMod val="85000"/>
                  </a:schemeClr>
                </a:solidFill>
                <a:latin typeface="Ink Free" panose="03080402000500000000" pitchFamily="66" charset="0"/>
              </a:rPr>
              <a:t>people skills</a:t>
            </a:r>
          </a:p>
          <a:p>
            <a:pPr marL="285750" indent="-285750">
              <a:buFont typeface="Arial" panose="020B0604020202020204" pitchFamily="34" charset="0"/>
              <a:buChar char="•"/>
            </a:pPr>
            <a:r>
              <a:rPr lang="en-US">
                <a:solidFill>
                  <a:schemeClr val="bg1">
                    <a:lumMod val="85000"/>
                  </a:schemeClr>
                </a:solidFill>
                <a:latin typeface="Ink Free" panose="03080402000500000000" pitchFamily="66" charset="0"/>
              </a:rPr>
              <a:t>communication</a:t>
            </a:r>
          </a:p>
          <a:p>
            <a:pPr marL="285750" indent="-285750">
              <a:buFont typeface="Arial" panose="020B0604020202020204" pitchFamily="34" charset="0"/>
              <a:buChar char="•"/>
            </a:pPr>
            <a:r>
              <a:rPr lang="en-US">
                <a:solidFill>
                  <a:schemeClr val="bg1">
                    <a:lumMod val="85000"/>
                  </a:schemeClr>
                </a:solidFill>
                <a:latin typeface="Ink Free" panose="03080402000500000000" pitchFamily="66" charset="0"/>
              </a:rPr>
              <a:t>self-management?</a:t>
            </a:r>
          </a:p>
        </p:txBody>
      </p:sp>
      <p:grpSp>
        <p:nvGrpSpPr>
          <p:cNvPr id="7" name="Group 6">
            <a:extLst>
              <a:ext uri="{FF2B5EF4-FFF2-40B4-BE49-F238E27FC236}">
                <a16:creationId xmlns:a16="http://schemas.microsoft.com/office/drawing/2014/main" id="{E012542D-881B-A3DC-0799-B7BB66A5F0B4}"/>
              </a:ext>
            </a:extLst>
          </p:cNvPr>
          <p:cNvGrpSpPr/>
          <p:nvPr/>
        </p:nvGrpSpPr>
        <p:grpSpPr>
          <a:xfrm>
            <a:off x="5680420" y="1514158"/>
            <a:ext cx="890283" cy="1328860"/>
            <a:chOff x="5680420" y="1514158"/>
            <a:chExt cx="890283" cy="1328860"/>
          </a:xfrm>
        </p:grpSpPr>
        <p:sp>
          <p:nvSpPr>
            <p:cNvPr id="8" name="Rectangle 7">
              <a:extLst>
                <a:ext uri="{FF2B5EF4-FFF2-40B4-BE49-F238E27FC236}">
                  <a16:creationId xmlns:a16="http://schemas.microsoft.com/office/drawing/2014/main" id="{C8B9B279-3324-E4FE-AB11-46A72BA484AC}"/>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Deciduous tree outline">
              <a:extLst>
                <a:ext uri="{FF2B5EF4-FFF2-40B4-BE49-F238E27FC236}">
                  <a16:creationId xmlns:a16="http://schemas.microsoft.com/office/drawing/2014/main" id="{CD6F6977-E869-B166-0527-5FDEDE9B45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0420" y="1514158"/>
              <a:ext cx="890283" cy="890283"/>
            </a:xfrm>
            <a:prstGeom prst="rect">
              <a:avLst/>
            </a:prstGeom>
          </p:spPr>
        </p:pic>
      </p:grpSp>
      <p:sp>
        <p:nvSpPr>
          <p:cNvPr id="22" name="TextBox 21">
            <a:extLst>
              <a:ext uri="{FF2B5EF4-FFF2-40B4-BE49-F238E27FC236}">
                <a16:creationId xmlns:a16="http://schemas.microsoft.com/office/drawing/2014/main" id="{0E2256A4-02D1-26D8-2E52-17C23745D179}"/>
              </a:ext>
            </a:extLst>
          </p:cNvPr>
          <p:cNvSpPr txBox="1"/>
          <p:nvPr/>
        </p:nvSpPr>
        <p:spPr>
          <a:xfrm>
            <a:off x="5220218" y="991873"/>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Camp</a:t>
            </a:r>
          </a:p>
        </p:txBody>
      </p:sp>
      <p:pic>
        <p:nvPicPr>
          <p:cNvPr id="10" name="Graphic 9" descr="Lights On with solid fill">
            <a:extLst>
              <a:ext uri="{FF2B5EF4-FFF2-40B4-BE49-F238E27FC236}">
                <a16:creationId xmlns:a16="http://schemas.microsoft.com/office/drawing/2014/main" id="{EA55361C-3611-E21B-5424-E869CAA3AF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70294" y="3217693"/>
            <a:ext cx="422613" cy="422613"/>
          </a:xfrm>
          <a:prstGeom prst="rect">
            <a:avLst/>
          </a:prstGeom>
        </p:spPr>
      </p:pic>
      <p:sp>
        <p:nvSpPr>
          <p:cNvPr id="2" name="Rectangle 1">
            <a:extLst>
              <a:ext uri="{FF2B5EF4-FFF2-40B4-BE49-F238E27FC236}">
                <a16:creationId xmlns:a16="http://schemas.microsoft.com/office/drawing/2014/main" id="{700CD19E-5B02-1850-A995-3B5CCD2640F2}"/>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9356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B4DB-4D10-A082-0705-74018922B6C1}"/>
              </a:ext>
            </a:extLst>
          </p:cNvPr>
          <p:cNvSpPr>
            <a:spLocks noGrp="1"/>
          </p:cNvSpPr>
          <p:nvPr>
            <p:ph type="title"/>
          </p:nvPr>
        </p:nvSpPr>
        <p:spPr>
          <a:xfrm>
            <a:off x="214858" y="1936283"/>
            <a:ext cx="2642015" cy="1436504"/>
          </a:xfrm>
        </p:spPr>
        <p:txBody>
          <a:bodyPr/>
          <a:lstStyle/>
          <a:p>
            <a:r>
              <a:rPr lang="en-US"/>
              <a:t>Next Engineers Theory of Change</a:t>
            </a:r>
          </a:p>
        </p:txBody>
      </p:sp>
      <p:sp>
        <p:nvSpPr>
          <p:cNvPr id="3" name="Slide Number Placeholder 2">
            <a:extLst>
              <a:ext uri="{FF2B5EF4-FFF2-40B4-BE49-F238E27FC236}">
                <a16:creationId xmlns:a16="http://schemas.microsoft.com/office/drawing/2014/main" id="{E59EB187-E6B8-21C1-5C26-F1603EC5E508}"/>
              </a:ext>
            </a:extLst>
          </p:cNvPr>
          <p:cNvSpPr>
            <a:spLocks noGrp="1"/>
          </p:cNvSpPr>
          <p:nvPr>
            <p:ph type="sldNum" sz="quarter" idx="4"/>
          </p:nvPr>
        </p:nvSpPr>
        <p:spPr/>
        <p:txBody>
          <a:bodyPr/>
          <a:lstStyle/>
          <a:p>
            <a:fld id="{14719505-AD43-774F-936C-A3AE71DD4EEA}" type="slidenum">
              <a:rPr lang="en-GB" smtClean="0"/>
              <a:pPr/>
              <a:t>3</a:t>
            </a:fld>
            <a:endParaRPr lang="en-GB"/>
          </a:p>
        </p:txBody>
      </p:sp>
      <p:pic>
        <p:nvPicPr>
          <p:cNvPr id="6" name="Picture 5" descr="A graphic of a school board&#10;&#10;AI-generated content may be incorrect.">
            <a:extLst>
              <a:ext uri="{FF2B5EF4-FFF2-40B4-BE49-F238E27FC236}">
                <a16:creationId xmlns:a16="http://schemas.microsoft.com/office/drawing/2014/main" id="{5EF1953B-77F5-7E9B-C87C-B73AFFE6D27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916795" y="236049"/>
            <a:ext cx="9275205" cy="5985281"/>
          </a:xfrm>
          <a:prstGeom prst="rect">
            <a:avLst/>
          </a:prstGeom>
        </p:spPr>
      </p:pic>
      <p:sp>
        <p:nvSpPr>
          <p:cNvPr id="4" name="Rectangle 3">
            <a:extLst>
              <a:ext uri="{FF2B5EF4-FFF2-40B4-BE49-F238E27FC236}">
                <a16:creationId xmlns:a16="http://schemas.microsoft.com/office/drawing/2014/main" id="{5E95F02F-DCBC-970D-49C1-8B6D0B4018A6}"/>
              </a:ext>
            </a:extLst>
          </p:cNvPr>
          <p:cNvSpPr/>
          <p:nvPr/>
        </p:nvSpPr>
        <p:spPr>
          <a:xfrm>
            <a:off x="239486" y="5519056"/>
            <a:ext cx="2617387" cy="1338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47836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52106-2898-F31D-9A48-18FA671B4D1D}"/>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4F0CA305-455A-E04F-69BC-9ABB85D295B1}"/>
              </a:ext>
            </a:extLst>
          </p:cNvPr>
          <p:cNvGrpSpPr/>
          <p:nvPr/>
        </p:nvGrpSpPr>
        <p:grpSpPr>
          <a:xfrm>
            <a:off x="1532809" y="1357744"/>
            <a:ext cx="1017296" cy="1466641"/>
            <a:chOff x="1532809" y="1357744"/>
            <a:chExt cx="1017296" cy="1466641"/>
          </a:xfrm>
        </p:grpSpPr>
        <p:sp>
          <p:nvSpPr>
            <p:cNvPr id="24" name="Rectangle 23">
              <a:extLst>
                <a:ext uri="{FF2B5EF4-FFF2-40B4-BE49-F238E27FC236}">
                  <a16:creationId xmlns:a16="http://schemas.microsoft.com/office/drawing/2014/main" id="{128DE894-74B2-F894-6A5D-C0D6041BC5A6}"/>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36BF8F0-4046-B8C4-5975-E2134D5D6C97}"/>
                </a:ext>
              </a:extLst>
            </p:cNvPr>
            <p:cNvGrpSpPr/>
            <p:nvPr/>
          </p:nvGrpSpPr>
          <p:grpSpPr>
            <a:xfrm>
              <a:off x="1532809" y="1845036"/>
              <a:ext cx="1017296" cy="979349"/>
              <a:chOff x="3614483" y="3427113"/>
              <a:chExt cx="1017296" cy="979349"/>
            </a:xfrm>
          </p:grpSpPr>
          <p:pic>
            <p:nvPicPr>
              <p:cNvPr id="26" name="Graphic 25" descr="Sprouting Seed outline">
                <a:extLst>
                  <a:ext uri="{FF2B5EF4-FFF2-40B4-BE49-F238E27FC236}">
                    <a16:creationId xmlns:a16="http://schemas.microsoft.com/office/drawing/2014/main" id="{9F30A2F6-FA19-8D4C-6350-975F1BA423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83" y="3427113"/>
                <a:ext cx="914400" cy="914400"/>
              </a:xfrm>
              <a:prstGeom prst="rect">
                <a:avLst/>
              </a:prstGeom>
            </p:spPr>
          </p:pic>
          <p:sp>
            <p:nvSpPr>
              <p:cNvPr id="27" name="Freeform: Shape 26">
                <a:extLst>
                  <a:ext uri="{FF2B5EF4-FFF2-40B4-BE49-F238E27FC236}">
                    <a16:creationId xmlns:a16="http://schemas.microsoft.com/office/drawing/2014/main" id="{671BE74D-E7BC-9957-B465-7C4732E6A906}"/>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itle 10">
            <a:extLst>
              <a:ext uri="{FF2B5EF4-FFF2-40B4-BE49-F238E27FC236}">
                <a16:creationId xmlns:a16="http://schemas.microsoft.com/office/drawing/2014/main" id="{5A779813-C429-6E6C-E551-BBBA49936575}"/>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5"/>
                </a:solidFill>
              </a:rPr>
              <a:t>employability skills</a:t>
            </a:r>
            <a:r>
              <a:rPr lang="en-US" i="1"/>
              <a:t>?</a:t>
            </a:r>
            <a:br>
              <a:rPr lang="en-US" sz="4400" i="1"/>
            </a:br>
            <a:endParaRPr lang="en-US"/>
          </a:p>
        </p:txBody>
      </p:sp>
      <p:sp>
        <p:nvSpPr>
          <p:cNvPr id="3" name="Slide Number Placeholder 2">
            <a:extLst>
              <a:ext uri="{FF2B5EF4-FFF2-40B4-BE49-F238E27FC236}">
                <a16:creationId xmlns:a16="http://schemas.microsoft.com/office/drawing/2014/main" id="{A6D88161-0169-70B5-AE02-3276E94AE2A1}"/>
              </a:ext>
            </a:extLst>
          </p:cNvPr>
          <p:cNvSpPr>
            <a:spLocks noGrp="1"/>
          </p:cNvSpPr>
          <p:nvPr>
            <p:ph type="sldNum" sz="quarter" idx="4"/>
          </p:nvPr>
        </p:nvSpPr>
        <p:spPr/>
        <p:txBody>
          <a:bodyPr/>
          <a:lstStyle/>
          <a:p>
            <a:fld id="{14719505-AD43-774F-936C-A3AE71DD4EEA}" type="slidenum">
              <a:rPr lang="en-GB" smtClean="0"/>
              <a:pPr/>
              <a:t>30</a:t>
            </a:fld>
            <a:endParaRPr lang="en-GB"/>
          </a:p>
        </p:txBody>
      </p:sp>
      <p:sp>
        <p:nvSpPr>
          <p:cNvPr id="6" name="TextBox 5">
            <a:extLst>
              <a:ext uri="{FF2B5EF4-FFF2-40B4-BE49-F238E27FC236}">
                <a16:creationId xmlns:a16="http://schemas.microsoft.com/office/drawing/2014/main" id="{F0ACA4C1-7376-5F82-A844-AFEB2138E833}"/>
              </a:ext>
            </a:extLst>
          </p:cNvPr>
          <p:cNvSpPr txBox="1"/>
          <p:nvPr/>
        </p:nvSpPr>
        <p:spPr>
          <a:xfrm>
            <a:off x="845204" y="2597745"/>
            <a:ext cx="2270657" cy="1477328"/>
          </a:xfrm>
          <a:prstGeom prst="rect">
            <a:avLst/>
          </a:prstGeom>
          <a:noFill/>
        </p:spPr>
        <p:txBody>
          <a:bodyPr wrap="square">
            <a:spAutoFit/>
          </a:bodyPr>
          <a:lstStyle/>
          <a:p>
            <a:pPr algn="ctr"/>
            <a:r>
              <a:rPr lang="en-US">
                <a:solidFill>
                  <a:schemeClr val="bg1">
                    <a:lumMod val="85000"/>
                  </a:schemeClr>
                </a:solidFill>
                <a:latin typeface="Ink Free" panose="03080402000500000000" pitchFamily="66" charset="0"/>
              </a:rPr>
              <a:t>Did students practice:</a:t>
            </a:r>
          </a:p>
          <a:p>
            <a:pPr marL="285750" indent="-285750">
              <a:buFont typeface="Arial" panose="020B0604020202020204" pitchFamily="34" charset="0"/>
              <a:buChar char="•"/>
            </a:pPr>
            <a:r>
              <a:rPr lang="en-US">
                <a:solidFill>
                  <a:schemeClr val="bg1">
                    <a:lumMod val="85000"/>
                  </a:schemeClr>
                </a:solidFill>
                <a:latin typeface="Ink Free" panose="03080402000500000000" pitchFamily="66" charset="0"/>
              </a:rPr>
              <a:t>people skills</a:t>
            </a:r>
          </a:p>
          <a:p>
            <a:pPr marL="285750" indent="-285750">
              <a:buFont typeface="Arial" panose="020B0604020202020204" pitchFamily="34" charset="0"/>
              <a:buChar char="•"/>
            </a:pPr>
            <a:r>
              <a:rPr lang="en-US">
                <a:solidFill>
                  <a:schemeClr val="bg1">
                    <a:lumMod val="85000"/>
                  </a:schemeClr>
                </a:solidFill>
                <a:latin typeface="Ink Free" panose="03080402000500000000" pitchFamily="66" charset="0"/>
              </a:rPr>
              <a:t>communication</a:t>
            </a:r>
          </a:p>
          <a:p>
            <a:pPr marL="285750" indent="-285750">
              <a:buFont typeface="Arial" panose="020B0604020202020204" pitchFamily="34" charset="0"/>
              <a:buChar char="•"/>
            </a:pPr>
            <a:r>
              <a:rPr lang="en-US">
                <a:solidFill>
                  <a:schemeClr val="bg1">
                    <a:lumMod val="85000"/>
                  </a:schemeClr>
                </a:solidFill>
                <a:latin typeface="Ink Free" panose="03080402000500000000" pitchFamily="66" charset="0"/>
              </a:rPr>
              <a:t>self-management?</a:t>
            </a:r>
          </a:p>
        </p:txBody>
      </p:sp>
      <p:sp>
        <p:nvSpPr>
          <p:cNvPr id="8" name="TextBox 7">
            <a:extLst>
              <a:ext uri="{FF2B5EF4-FFF2-40B4-BE49-F238E27FC236}">
                <a16:creationId xmlns:a16="http://schemas.microsoft.com/office/drawing/2014/main" id="{FCFBB2E5-DBBA-124B-36BF-BE7EA1F3C223}"/>
              </a:ext>
            </a:extLst>
          </p:cNvPr>
          <p:cNvSpPr txBox="1"/>
          <p:nvPr/>
        </p:nvSpPr>
        <p:spPr>
          <a:xfrm>
            <a:off x="9133169" y="2597745"/>
            <a:ext cx="2270657" cy="2308324"/>
          </a:xfrm>
          <a:prstGeom prst="rect">
            <a:avLst/>
          </a:prstGeom>
          <a:noFill/>
        </p:spPr>
        <p:txBody>
          <a:bodyPr wrap="square">
            <a:spAutoFit/>
          </a:bodyPr>
          <a:lstStyle/>
          <a:p>
            <a:pPr algn="ctr"/>
            <a:r>
              <a:rPr lang="en-US">
                <a:solidFill>
                  <a:srgbClr val="FE5000"/>
                </a:solidFill>
                <a:latin typeface="Ink Free" panose="03080402000500000000" pitchFamily="66" charset="0"/>
              </a:rPr>
              <a:t>Did students develop confidence in applying: </a:t>
            </a:r>
          </a:p>
          <a:p>
            <a:pPr marL="285750" indent="-285750">
              <a:buFont typeface="Arial" panose="020B0604020202020204" pitchFamily="34" charset="0"/>
              <a:buChar char="•"/>
            </a:pPr>
            <a:r>
              <a:rPr lang="en-US">
                <a:solidFill>
                  <a:srgbClr val="FE5000"/>
                </a:solidFill>
                <a:latin typeface="Ink Free" panose="03080402000500000000" pitchFamily="66" charset="0"/>
              </a:rPr>
              <a:t>people skills</a:t>
            </a:r>
          </a:p>
          <a:p>
            <a:pPr marL="285750" indent="-285750">
              <a:buFont typeface="Arial" panose="020B0604020202020204" pitchFamily="34" charset="0"/>
              <a:buChar char="•"/>
            </a:pPr>
            <a:r>
              <a:rPr lang="en-US">
                <a:solidFill>
                  <a:srgbClr val="FE5000"/>
                </a:solidFill>
                <a:latin typeface="Ink Free" panose="03080402000500000000" pitchFamily="66" charset="0"/>
              </a:rPr>
              <a:t>communication</a:t>
            </a:r>
          </a:p>
          <a:p>
            <a:pPr marL="285750" indent="-285750">
              <a:buFont typeface="Arial" panose="020B0604020202020204" pitchFamily="34" charset="0"/>
              <a:buChar char="•"/>
            </a:pPr>
            <a:r>
              <a:rPr lang="en-US">
                <a:solidFill>
                  <a:srgbClr val="FE5000"/>
                </a:solidFill>
                <a:latin typeface="Ink Free" panose="03080402000500000000" pitchFamily="66" charset="0"/>
              </a:rPr>
              <a:t>self-management </a:t>
            </a:r>
          </a:p>
          <a:p>
            <a:pPr marL="285750" indent="-285750">
              <a:buFont typeface="Arial" panose="020B0604020202020204" pitchFamily="34" charset="0"/>
              <a:buChar char="•"/>
            </a:pPr>
            <a:r>
              <a:rPr lang="en-US">
                <a:solidFill>
                  <a:srgbClr val="FE5000"/>
                </a:solidFill>
                <a:latin typeface="Ink Free" panose="03080402000500000000" pitchFamily="66" charset="0"/>
              </a:rPr>
              <a:t>thinking skills</a:t>
            </a:r>
          </a:p>
          <a:p>
            <a:pPr marL="285750" indent="-285750">
              <a:buFont typeface="Arial" panose="020B0604020202020204" pitchFamily="34" charset="0"/>
              <a:buChar char="•"/>
            </a:pPr>
            <a:r>
              <a:rPr lang="en-US">
                <a:solidFill>
                  <a:srgbClr val="FE5000"/>
                </a:solidFill>
                <a:latin typeface="Ink Free" panose="03080402000500000000" pitchFamily="66" charset="0"/>
              </a:rPr>
              <a:t>academic &amp; career skills?</a:t>
            </a:r>
          </a:p>
        </p:txBody>
      </p:sp>
      <p:graphicFrame>
        <p:nvGraphicFramePr>
          <p:cNvPr id="12" name="Chart 11">
            <a:extLst>
              <a:ext uri="{FF2B5EF4-FFF2-40B4-BE49-F238E27FC236}">
                <a16:creationId xmlns:a16="http://schemas.microsoft.com/office/drawing/2014/main" id="{706DD5E4-AFF0-2FF7-E081-647030CD86F9}"/>
              </a:ext>
            </a:extLst>
          </p:cNvPr>
          <p:cNvGraphicFramePr>
            <a:graphicFrameLocks/>
          </p:cNvGraphicFramePr>
          <p:nvPr/>
        </p:nvGraphicFramePr>
        <p:xfrm>
          <a:off x="3819525" y="3982144"/>
          <a:ext cx="4552950" cy="1847850"/>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2A044E6-04DC-F573-5BCD-A18039BB74BF}"/>
              </a:ext>
            </a:extLst>
          </p:cNvPr>
          <p:cNvSpPr txBox="1"/>
          <p:nvPr/>
        </p:nvSpPr>
        <p:spPr>
          <a:xfrm>
            <a:off x="9384905" y="972661"/>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Academy</a:t>
            </a:r>
          </a:p>
        </p:txBody>
      </p:sp>
      <p:sp>
        <p:nvSpPr>
          <p:cNvPr id="15" name="TextBox 14">
            <a:extLst>
              <a:ext uri="{FF2B5EF4-FFF2-40B4-BE49-F238E27FC236}">
                <a16:creationId xmlns:a16="http://schemas.microsoft.com/office/drawing/2014/main" id="{B03EDA52-FECC-2D3A-BAF2-2FE622A603C3}"/>
              </a:ext>
            </a:extLst>
          </p:cNvPr>
          <p:cNvSpPr txBox="1"/>
          <p:nvPr/>
        </p:nvSpPr>
        <p:spPr>
          <a:xfrm>
            <a:off x="466136" y="4392321"/>
            <a:ext cx="3254709" cy="1437673"/>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In Academy, we want to see students not just engaging with these skills but </a:t>
            </a:r>
            <a:r>
              <a:rPr lang="en-US" sz="2200" b="1" i="1">
                <a:solidFill>
                  <a:schemeClr val="tx2"/>
                </a:solidFill>
                <a:latin typeface="Ink Free" panose="03080402000500000000" pitchFamily="66" charset="0"/>
              </a:rPr>
              <a:t>applying</a:t>
            </a:r>
            <a:r>
              <a:rPr lang="en-US" sz="2200" b="1">
                <a:solidFill>
                  <a:schemeClr val="tx2"/>
                </a:solidFill>
                <a:latin typeface="Ink Free" panose="03080402000500000000" pitchFamily="66" charset="0"/>
              </a:rPr>
              <a:t> them</a:t>
            </a:r>
          </a:p>
        </p:txBody>
      </p:sp>
      <p:pic>
        <p:nvPicPr>
          <p:cNvPr id="16" name="Graphic 15" descr="Lights On with solid fill">
            <a:extLst>
              <a:ext uri="{FF2B5EF4-FFF2-40B4-BE49-F238E27FC236}">
                <a16:creationId xmlns:a16="http://schemas.microsoft.com/office/drawing/2014/main" id="{02985A9E-BD25-CF97-4683-A5EE9603DB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9781" y="4239574"/>
            <a:ext cx="422613" cy="422613"/>
          </a:xfrm>
          <a:prstGeom prst="rect">
            <a:avLst/>
          </a:prstGeom>
        </p:spPr>
      </p:pic>
      <p:sp>
        <p:nvSpPr>
          <p:cNvPr id="2" name="Rectangle 1">
            <a:extLst>
              <a:ext uri="{FF2B5EF4-FFF2-40B4-BE49-F238E27FC236}">
                <a16:creationId xmlns:a16="http://schemas.microsoft.com/office/drawing/2014/main" id="{802A1080-19ED-EA1A-766E-71DB317E7161}"/>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B82F155-F2AC-3F7C-D32A-ADFAB8EDCC98}"/>
              </a:ext>
            </a:extLst>
          </p:cNvPr>
          <p:cNvGrpSpPr/>
          <p:nvPr/>
        </p:nvGrpSpPr>
        <p:grpSpPr>
          <a:xfrm>
            <a:off x="5680420" y="1514158"/>
            <a:ext cx="890283" cy="1328860"/>
            <a:chOff x="5680420" y="1514158"/>
            <a:chExt cx="890283" cy="1328860"/>
          </a:xfrm>
        </p:grpSpPr>
        <p:sp>
          <p:nvSpPr>
            <p:cNvPr id="21" name="Rectangle 20">
              <a:extLst>
                <a:ext uri="{FF2B5EF4-FFF2-40B4-BE49-F238E27FC236}">
                  <a16:creationId xmlns:a16="http://schemas.microsoft.com/office/drawing/2014/main" id="{F16D081E-3F55-DCB4-5818-541485F21C50}"/>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Deciduous tree outline">
              <a:extLst>
                <a:ext uri="{FF2B5EF4-FFF2-40B4-BE49-F238E27FC236}">
                  <a16:creationId xmlns:a16="http://schemas.microsoft.com/office/drawing/2014/main" id="{46C71197-4572-164F-8380-1453FED3EC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80420" y="1514158"/>
              <a:ext cx="890283" cy="890283"/>
            </a:xfrm>
            <a:prstGeom prst="rect">
              <a:avLst/>
            </a:prstGeom>
          </p:spPr>
        </p:pic>
      </p:grpSp>
      <p:grpSp>
        <p:nvGrpSpPr>
          <p:cNvPr id="28" name="Group 27">
            <a:extLst>
              <a:ext uri="{FF2B5EF4-FFF2-40B4-BE49-F238E27FC236}">
                <a16:creationId xmlns:a16="http://schemas.microsoft.com/office/drawing/2014/main" id="{ED33435B-029E-31FB-C3F3-AD01BB15526B}"/>
              </a:ext>
            </a:extLst>
          </p:cNvPr>
          <p:cNvGrpSpPr/>
          <p:nvPr/>
        </p:nvGrpSpPr>
        <p:grpSpPr>
          <a:xfrm>
            <a:off x="9689836" y="1341606"/>
            <a:ext cx="1098904" cy="1198708"/>
            <a:chOff x="9689836" y="1341606"/>
            <a:chExt cx="1098904" cy="1198708"/>
          </a:xfrm>
        </p:grpSpPr>
        <p:sp>
          <p:nvSpPr>
            <p:cNvPr id="29" name="Rectangle 28">
              <a:extLst>
                <a:ext uri="{FF2B5EF4-FFF2-40B4-BE49-F238E27FC236}">
                  <a16:creationId xmlns:a16="http://schemas.microsoft.com/office/drawing/2014/main" id="{14405F7D-3370-7D8D-593A-6EC7FE99D689}"/>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Deciduous tree outline">
              <a:extLst>
                <a:ext uri="{FF2B5EF4-FFF2-40B4-BE49-F238E27FC236}">
                  <a16:creationId xmlns:a16="http://schemas.microsoft.com/office/drawing/2014/main" id="{04A3CDE0-7219-B440-62BD-B558A050A7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9689836" y="1341606"/>
              <a:ext cx="1098904" cy="1098904"/>
            </a:xfrm>
            <a:prstGeom prst="rect">
              <a:avLst/>
            </a:prstGeom>
          </p:spPr>
        </p:pic>
      </p:grpSp>
    </p:spTree>
    <p:custDataLst>
      <p:tags r:id="rId1"/>
    </p:custDataLst>
    <p:extLst>
      <p:ext uri="{BB962C8B-B14F-4D97-AF65-F5344CB8AC3E}">
        <p14:creationId xmlns:p14="http://schemas.microsoft.com/office/powerpoint/2010/main" val="237930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16BAB-32DF-EF85-688E-E628811996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BCF559D-5A7C-9587-C8BD-A0480D7B1890}"/>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7D907092-C5D3-7D26-4DAB-83A048C751A9}"/>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5"/>
                </a:solidFill>
              </a:rPr>
              <a:t>employability skills</a:t>
            </a:r>
            <a:r>
              <a:rPr lang="en-US" i="1"/>
              <a:t>?</a:t>
            </a:r>
            <a:br>
              <a:rPr lang="en-US" sz="4400" i="1"/>
            </a:br>
            <a:endParaRPr lang="en-US"/>
          </a:p>
        </p:txBody>
      </p:sp>
      <p:sp>
        <p:nvSpPr>
          <p:cNvPr id="3" name="Slide Number Placeholder 2">
            <a:extLst>
              <a:ext uri="{FF2B5EF4-FFF2-40B4-BE49-F238E27FC236}">
                <a16:creationId xmlns:a16="http://schemas.microsoft.com/office/drawing/2014/main" id="{CE23B98F-D7DA-8684-9EDE-5F2141BB6B5F}"/>
              </a:ext>
            </a:extLst>
          </p:cNvPr>
          <p:cNvSpPr>
            <a:spLocks noGrp="1"/>
          </p:cNvSpPr>
          <p:nvPr>
            <p:ph type="sldNum" sz="quarter" idx="4"/>
          </p:nvPr>
        </p:nvSpPr>
        <p:spPr/>
        <p:txBody>
          <a:bodyPr/>
          <a:lstStyle/>
          <a:p>
            <a:fld id="{14719505-AD43-774F-936C-A3AE71DD4EEA}" type="slidenum">
              <a:rPr lang="en-GB" smtClean="0"/>
              <a:pPr/>
              <a:t>31</a:t>
            </a:fld>
            <a:endParaRPr lang="en-GB"/>
          </a:p>
        </p:txBody>
      </p:sp>
      <p:sp>
        <p:nvSpPr>
          <p:cNvPr id="8" name="TextBox 7">
            <a:extLst>
              <a:ext uri="{FF2B5EF4-FFF2-40B4-BE49-F238E27FC236}">
                <a16:creationId xmlns:a16="http://schemas.microsoft.com/office/drawing/2014/main" id="{3767D272-E246-C2E7-2038-DB05A9D985E8}"/>
              </a:ext>
            </a:extLst>
          </p:cNvPr>
          <p:cNvSpPr txBox="1"/>
          <p:nvPr/>
        </p:nvSpPr>
        <p:spPr>
          <a:xfrm>
            <a:off x="9133169" y="2597745"/>
            <a:ext cx="2270657" cy="2308324"/>
          </a:xfrm>
          <a:prstGeom prst="rect">
            <a:avLst/>
          </a:prstGeom>
          <a:noFill/>
        </p:spPr>
        <p:txBody>
          <a:bodyPr wrap="square">
            <a:spAutoFit/>
          </a:bodyPr>
          <a:lstStyle/>
          <a:p>
            <a:pPr algn="ctr"/>
            <a:r>
              <a:rPr lang="en-US">
                <a:solidFill>
                  <a:srgbClr val="E64700"/>
                </a:solidFill>
                <a:latin typeface="Ink Free" panose="03080402000500000000" pitchFamily="66" charset="0"/>
              </a:rPr>
              <a:t>Did students develop confidence in </a:t>
            </a:r>
            <a:r>
              <a:rPr lang="en-US" b="1">
                <a:solidFill>
                  <a:srgbClr val="E64700"/>
                </a:solidFill>
                <a:latin typeface="Ink Free" panose="03080402000500000000" pitchFamily="66" charset="0"/>
              </a:rPr>
              <a:t>applying</a:t>
            </a:r>
            <a:r>
              <a:rPr lang="en-US">
                <a:solidFill>
                  <a:srgbClr val="E64700"/>
                </a:solidFill>
                <a:latin typeface="Ink Free" panose="03080402000500000000" pitchFamily="66" charset="0"/>
              </a:rPr>
              <a:t>: </a:t>
            </a:r>
          </a:p>
          <a:p>
            <a:pPr marL="285750" indent="-285750">
              <a:buFont typeface="Arial" panose="020B0604020202020204" pitchFamily="34" charset="0"/>
              <a:buChar char="•"/>
            </a:pPr>
            <a:r>
              <a:rPr lang="en-US">
                <a:solidFill>
                  <a:srgbClr val="E64700"/>
                </a:solidFill>
                <a:latin typeface="Ink Free" panose="03080402000500000000" pitchFamily="66" charset="0"/>
              </a:rPr>
              <a:t>people skills</a:t>
            </a:r>
          </a:p>
          <a:p>
            <a:pPr marL="285750" indent="-285750">
              <a:buFont typeface="Arial" panose="020B0604020202020204" pitchFamily="34" charset="0"/>
              <a:buChar char="•"/>
            </a:pPr>
            <a:r>
              <a:rPr lang="en-US">
                <a:solidFill>
                  <a:srgbClr val="E64700"/>
                </a:solidFill>
                <a:latin typeface="Ink Free" panose="03080402000500000000" pitchFamily="66" charset="0"/>
              </a:rPr>
              <a:t>communication</a:t>
            </a:r>
          </a:p>
          <a:p>
            <a:pPr marL="285750" indent="-285750">
              <a:buFont typeface="Arial" panose="020B0604020202020204" pitchFamily="34" charset="0"/>
              <a:buChar char="•"/>
            </a:pPr>
            <a:r>
              <a:rPr lang="en-US">
                <a:solidFill>
                  <a:srgbClr val="E64700"/>
                </a:solidFill>
                <a:latin typeface="Ink Free" panose="03080402000500000000" pitchFamily="66" charset="0"/>
              </a:rPr>
              <a:t>self-management </a:t>
            </a:r>
          </a:p>
          <a:p>
            <a:pPr marL="285750" indent="-285750">
              <a:buFont typeface="Arial" panose="020B0604020202020204" pitchFamily="34" charset="0"/>
              <a:buChar char="•"/>
            </a:pPr>
            <a:r>
              <a:rPr lang="en-US">
                <a:solidFill>
                  <a:srgbClr val="E64700"/>
                </a:solidFill>
                <a:latin typeface="Ink Free" panose="03080402000500000000" pitchFamily="66" charset="0"/>
              </a:rPr>
              <a:t>thinking skills</a:t>
            </a:r>
          </a:p>
          <a:p>
            <a:pPr marL="285750" indent="-285750">
              <a:buFont typeface="Arial" panose="020B0604020202020204" pitchFamily="34" charset="0"/>
              <a:buChar char="•"/>
            </a:pPr>
            <a:r>
              <a:rPr lang="en-US">
                <a:solidFill>
                  <a:srgbClr val="E64700"/>
                </a:solidFill>
                <a:latin typeface="Ink Free" panose="03080402000500000000" pitchFamily="66" charset="0"/>
              </a:rPr>
              <a:t>academic &amp; career skills?</a:t>
            </a:r>
          </a:p>
        </p:txBody>
      </p:sp>
      <p:cxnSp>
        <p:nvCxnSpPr>
          <p:cNvPr id="20" name="Straight Connector 19">
            <a:extLst>
              <a:ext uri="{FF2B5EF4-FFF2-40B4-BE49-F238E27FC236}">
                <a16:creationId xmlns:a16="http://schemas.microsoft.com/office/drawing/2014/main" id="{B774247E-8C3B-0D48-E365-51162268535D}"/>
              </a:ext>
            </a:extLst>
          </p:cNvPr>
          <p:cNvCxnSpPr>
            <a:cxnSpLocks/>
          </p:cNvCxnSpPr>
          <p:nvPr/>
        </p:nvCxnSpPr>
        <p:spPr>
          <a:xfrm>
            <a:off x="2242172" y="2143613"/>
            <a:ext cx="8039356" cy="0"/>
          </a:xfrm>
          <a:prstGeom prst="line">
            <a:avLst/>
          </a:prstGeom>
          <a:ln w="38100">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DD7D18DA-6E23-07AD-6582-E3D999100790}"/>
              </a:ext>
            </a:extLst>
          </p:cNvPr>
          <p:cNvGrpSpPr/>
          <p:nvPr/>
        </p:nvGrpSpPr>
        <p:grpSpPr>
          <a:xfrm>
            <a:off x="5680420" y="1514158"/>
            <a:ext cx="890283" cy="1328860"/>
            <a:chOff x="5680420" y="1514158"/>
            <a:chExt cx="890283" cy="1328860"/>
          </a:xfrm>
        </p:grpSpPr>
        <p:sp>
          <p:nvSpPr>
            <p:cNvPr id="22" name="Rectangle 21">
              <a:extLst>
                <a:ext uri="{FF2B5EF4-FFF2-40B4-BE49-F238E27FC236}">
                  <a16:creationId xmlns:a16="http://schemas.microsoft.com/office/drawing/2014/main" id="{353C48D2-5965-02DC-37DD-83415FEF3166}"/>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Deciduous tree outline">
              <a:extLst>
                <a:ext uri="{FF2B5EF4-FFF2-40B4-BE49-F238E27FC236}">
                  <a16:creationId xmlns:a16="http://schemas.microsoft.com/office/drawing/2014/main" id="{D4C64975-F669-5522-D6D4-21B3B09ACE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420" y="1514158"/>
              <a:ext cx="890283" cy="890283"/>
            </a:xfrm>
            <a:prstGeom prst="rect">
              <a:avLst/>
            </a:prstGeom>
          </p:spPr>
        </p:pic>
      </p:grpSp>
      <p:grpSp>
        <p:nvGrpSpPr>
          <p:cNvPr id="24" name="Group 23">
            <a:extLst>
              <a:ext uri="{FF2B5EF4-FFF2-40B4-BE49-F238E27FC236}">
                <a16:creationId xmlns:a16="http://schemas.microsoft.com/office/drawing/2014/main" id="{DC4674AB-2208-59C0-2BD4-AB49283FC377}"/>
              </a:ext>
            </a:extLst>
          </p:cNvPr>
          <p:cNvGrpSpPr/>
          <p:nvPr/>
        </p:nvGrpSpPr>
        <p:grpSpPr>
          <a:xfrm>
            <a:off x="1532809" y="1357744"/>
            <a:ext cx="1017296" cy="1466641"/>
            <a:chOff x="1532809" y="1357744"/>
            <a:chExt cx="1017296" cy="1466641"/>
          </a:xfrm>
        </p:grpSpPr>
        <p:sp>
          <p:nvSpPr>
            <p:cNvPr id="25" name="Rectangle 24">
              <a:extLst>
                <a:ext uri="{FF2B5EF4-FFF2-40B4-BE49-F238E27FC236}">
                  <a16:creationId xmlns:a16="http://schemas.microsoft.com/office/drawing/2014/main" id="{57273F5B-597E-6E4E-F0B9-F8F43FCA2B59}"/>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97BAA6F-B002-6DF5-F3BB-F75B48F25CDF}"/>
                </a:ext>
              </a:extLst>
            </p:cNvPr>
            <p:cNvGrpSpPr/>
            <p:nvPr/>
          </p:nvGrpSpPr>
          <p:grpSpPr>
            <a:xfrm>
              <a:off x="1532809" y="1845036"/>
              <a:ext cx="1017296" cy="979349"/>
              <a:chOff x="3614483" y="3427113"/>
              <a:chExt cx="1017296" cy="979349"/>
            </a:xfrm>
          </p:grpSpPr>
          <p:pic>
            <p:nvPicPr>
              <p:cNvPr id="27" name="Graphic 26" descr="Sprouting Seed outline">
                <a:extLst>
                  <a:ext uri="{FF2B5EF4-FFF2-40B4-BE49-F238E27FC236}">
                    <a16:creationId xmlns:a16="http://schemas.microsoft.com/office/drawing/2014/main" id="{DF35E749-CCEE-D14B-8C9B-D895B3B74E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28" name="Freeform: Shape 27">
                <a:extLst>
                  <a:ext uri="{FF2B5EF4-FFF2-40B4-BE49-F238E27FC236}">
                    <a16:creationId xmlns:a16="http://schemas.microsoft.com/office/drawing/2014/main" id="{6778CD21-1049-22C9-030A-934D1C7D38CC}"/>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TextBox 5">
            <a:extLst>
              <a:ext uri="{FF2B5EF4-FFF2-40B4-BE49-F238E27FC236}">
                <a16:creationId xmlns:a16="http://schemas.microsoft.com/office/drawing/2014/main" id="{28549C83-B2F1-4B35-96B4-3702289D05EF}"/>
              </a:ext>
            </a:extLst>
          </p:cNvPr>
          <p:cNvSpPr txBox="1"/>
          <p:nvPr/>
        </p:nvSpPr>
        <p:spPr>
          <a:xfrm>
            <a:off x="845204" y="2597745"/>
            <a:ext cx="2270657" cy="1477328"/>
          </a:xfrm>
          <a:prstGeom prst="rect">
            <a:avLst/>
          </a:prstGeom>
          <a:noFill/>
        </p:spPr>
        <p:txBody>
          <a:bodyPr wrap="square">
            <a:spAutoFit/>
          </a:bodyPr>
          <a:lstStyle/>
          <a:p>
            <a:pPr algn="ctr"/>
            <a:r>
              <a:rPr lang="en-US">
                <a:solidFill>
                  <a:srgbClr val="E64700"/>
                </a:solidFill>
                <a:latin typeface="Ink Free" panose="03080402000500000000" pitchFamily="66" charset="0"/>
              </a:rPr>
              <a:t>Did students practice:</a:t>
            </a:r>
          </a:p>
          <a:p>
            <a:pPr marL="285750" indent="-285750">
              <a:buFont typeface="Arial" panose="020B0604020202020204" pitchFamily="34" charset="0"/>
              <a:buChar char="•"/>
            </a:pPr>
            <a:r>
              <a:rPr lang="en-US">
                <a:solidFill>
                  <a:srgbClr val="E64700"/>
                </a:solidFill>
                <a:latin typeface="Ink Free" panose="03080402000500000000" pitchFamily="66" charset="0"/>
              </a:rPr>
              <a:t>people skills</a:t>
            </a:r>
          </a:p>
          <a:p>
            <a:pPr marL="285750" indent="-285750">
              <a:buFont typeface="Arial" panose="020B0604020202020204" pitchFamily="34" charset="0"/>
              <a:buChar char="•"/>
            </a:pPr>
            <a:r>
              <a:rPr lang="en-US">
                <a:solidFill>
                  <a:srgbClr val="E64700"/>
                </a:solidFill>
                <a:latin typeface="Ink Free" panose="03080402000500000000" pitchFamily="66" charset="0"/>
              </a:rPr>
              <a:t>communication</a:t>
            </a:r>
          </a:p>
          <a:p>
            <a:pPr marL="285750" indent="-285750">
              <a:buFont typeface="Arial" panose="020B0604020202020204" pitchFamily="34" charset="0"/>
              <a:buChar char="•"/>
            </a:pPr>
            <a:r>
              <a:rPr lang="en-US">
                <a:solidFill>
                  <a:srgbClr val="E64700"/>
                </a:solidFill>
                <a:latin typeface="Ink Free" panose="03080402000500000000" pitchFamily="66" charset="0"/>
              </a:rPr>
              <a:t>self-management?</a:t>
            </a:r>
          </a:p>
        </p:txBody>
      </p:sp>
      <p:grpSp>
        <p:nvGrpSpPr>
          <p:cNvPr id="29" name="Group 28">
            <a:extLst>
              <a:ext uri="{FF2B5EF4-FFF2-40B4-BE49-F238E27FC236}">
                <a16:creationId xmlns:a16="http://schemas.microsoft.com/office/drawing/2014/main" id="{4445FECA-F562-FA8F-624A-011AC9CA7E2B}"/>
              </a:ext>
            </a:extLst>
          </p:cNvPr>
          <p:cNvGrpSpPr/>
          <p:nvPr/>
        </p:nvGrpSpPr>
        <p:grpSpPr>
          <a:xfrm>
            <a:off x="9689836" y="1341606"/>
            <a:ext cx="1098904" cy="1198708"/>
            <a:chOff x="9689836" y="1341606"/>
            <a:chExt cx="1098904" cy="1198708"/>
          </a:xfrm>
        </p:grpSpPr>
        <p:sp>
          <p:nvSpPr>
            <p:cNvPr id="30" name="Rectangle 29">
              <a:extLst>
                <a:ext uri="{FF2B5EF4-FFF2-40B4-BE49-F238E27FC236}">
                  <a16:creationId xmlns:a16="http://schemas.microsoft.com/office/drawing/2014/main" id="{8324C138-BF1D-8657-86FA-B634522C85A7}"/>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Deciduous tree outline">
              <a:extLst>
                <a:ext uri="{FF2B5EF4-FFF2-40B4-BE49-F238E27FC236}">
                  <a16:creationId xmlns:a16="http://schemas.microsoft.com/office/drawing/2014/main" id="{05652F75-4208-336F-198D-E0A3C8FB73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689836" y="1341606"/>
              <a:ext cx="1098904" cy="1098904"/>
            </a:xfrm>
            <a:prstGeom prst="rect">
              <a:avLst/>
            </a:prstGeom>
          </p:spPr>
        </p:pic>
      </p:grpSp>
      <p:sp>
        <p:nvSpPr>
          <p:cNvPr id="4" name="TextBox 3">
            <a:extLst>
              <a:ext uri="{FF2B5EF4-FFF2-40B4-BE49-F238E27FC236}">
                <a16:creationId xmlns:a16="http://schemas.microsoft.com/office/drawing/2014/main" id="{ECC602F7-D11B-C03E-E414-22D7F06AB6F7}"/>
              </a:ext>
            </a:extLst>
          </p:cNvPr>
          <p:cNvSpPr txBox="1"/>
          <p:nvPr/>
        </p:nvSpPr>
        <p:spPr>
          <a:xfrm>
            <a:off x="514012" y="4963500"/>
            <a:ext cx="11223098" cy="1107996"/>
          </a:xfrm>
          <a:prstGeom prst="rect">
            <a:avLst/>
          </a:prstGeom>
          <a:noFill/>
        </p:spPr>
        <p:txBody>
          <a:bodyPr wrap="square">
            <a:spAutoFit/>
          </a:bodyPr>
          <a:lstStyle/>
          <a:p>
            <a:r>
              <a:rPr lang="en-US" sz="2200" b="1">
                <a:latin typeface="Ink Free" panose="03080402000500000000" pitchFamily="66" charset="0"/>
              </a:rPr>
              <a:t>“[Academy] has bettered my ability to communicate with people I have previously not known, and I am now able to share ideas and communicate effectively.” – Staffordshire Academy student </a:t>
            </a:r>
          </a:p>
        </p:txBody>
      </p:sp>
    </p:spTree>
    <p:custDataLst>
      <p:tags r:id="rId1"/>
    </p:custDataLst>
    <p:extLst>
      <p:ext uri="{BB962C8B-B14F-4D97-AF65-F5344CB8AC3E}">
        <p14:creationId xmlns:p14="http://schemas.microsoft.com/office/powerpoint/2010/main" val="1291980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B605B-3481-9EB9-A523-E1AB6832A2D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C9B0FD0-B6D4-0E35-9A5E-B9D19F283A2C}"/>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6"/>
                </a:solidFill>
              </a:rPr>
              <a:t>engineering identity</a:t>
            </a:r>
            <a:r>
              <a:rPr lang="en-US" i="1"/>
              <a:t>?</a:t>
            </a:r>
            <a:br>
              <a:rPr lang="en-US" sz="4400" i="1"/>
            </a:br>
            <a:endParaRPr lang="en-US"/>
          </a:p>
        </p:txBody>
      </p:sp>
      <p:sp>
        <p:nvSpPr>
          <p:cNvPr id="3" name="Slide Number Placeholder 2">
            <a:extLst>
              <a:ext uri="{FF2B5EF4-FFF2-40B4-BE49-F238E27FC236}">
                <a16:creationId xmlns:a16="http://schemas.microsoft.com/office/drawing/2014/main" id="{D11E176A-5A9B-A1EE-1D9E-BE6113873E84}"/>
              </a:ext>
            </a:extLst>
          </p:cNvPr>
          <p:cNvSpPr>
            <a:spLocks noGrp="1"/>
          </p:cNvSpPr>
          <p:nvPr>
            <p:ph type="sldNum" sz="quarter" idx="4"/>
          </p:nvPr>
        </p:nvSpPr>
        <p:spPr/>
        <p:txBody>
          <a:bodyPr/>
          <a:lstStyle/>
          <a:p>
            <a:fld id="{14719505-AD43-774F-936C-A3AE71DD4EEA}" type="slidenum">
              <a:rPr lang="en-GB" smtClean="0"/>
              <a:pPr/>
              <a:t>32</a:t>
            </a:fld>
            <a:endParaRPr lang="en-GB"/>
          </a:p>
        </p:txBody>
      </p:sp>
      <p:cxnSp>
        <p:nvCxnSpPr>
          <p:cNvPr id="6" name="Straight Connector 5">
            <a:extLst>
              <a:ext uri="{FF2B5EF4-FFF2-40B4-BE49-F238E27FC236}">
                <a16:creationId xmlns:a16="http://schemas.microsoft.com/office/drawing/2014/main" id="{7BE4871B-C33A-20F9-901A-2513082E0F48}"/>
              </a:ext>
            </a:extLst>
          </p:cNvPr>
          <p:cNvCxnSpPr>
            <a:cxnSpLocks/>
          </p:cNvCxnSpPr>
          <p:nvPr/>
        </p:nvCxnSpPr>
        <p:spPr>
          <a:xfrm>
            <a:off x="2242172" y="2143613"/>
            <a:ext cx="8039356" cy="0"/>
          </a:xfrm>
          <a:prstGeom prst="line">
            <a:avLst/>
          </a:prstGeom>
          <a:ln w="3810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13A84FB-EACD-6D93-837E-C1EC62131004}"/>
              </a:ext>
            </a:extLst>
          </p:cNvPr>
          <p:cNvGrpSpPr/>
          <p:nvPr/>
        </p:nvGrpSpPr>
        <p:grpSpPr>
          <a:xfrm>
            <a:off x="5680420" y="1514158"/>
            <a:ext cx="890283" cy="1328860"/>
            <a:chOff x="5680420" y="1514158"/>
            <a:chExt cx="890283" cy="1328860"/>
          </a:xfrm>
        </p:grpSpPr>
        <p:sp>
          <p:nvSpPr>
            <p:cNvPr id="10" name="Rectangle 9">
              <a:extLst>
                <a:ext uri="{FF2B5EF4-FFF2-40B4-BE49-F238E27FC236}">
                  <a16:creationId xmlns:a16="http://schemas.microsoft.com/office/drawing/2014/main" id="{25A9E3DE-0F9D-E343-3BF6-3E09343F3B94}"/>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Deciduous tree outline">
              <a:extLst>
                <a:ext uri="{FF2B5EF4-FFF2-40B4-BE49-F238E27FC236}">
                  <a16:creationId xmlns:a16="http://schemas.microsoft.com/office/drawing/2014/main" id="{A0C9D5B0-40C3-0E05-3C4B-5A0FFDCC10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420" y="1514158"/>
              <a:ext cx="890283" cy="890283"/>
            </a:xfrm>
            <a:prstGeom prst="rect">
              <a:avLst/>
            </a:prstGeom>
          </p:spPr>
        </p:pic>
      </p:grpSp>
      <p:grpSp>
        <p:nvGrpSpPr>
          <p:cNvPr id="14" name="Group 13">
            <a:extLst>
              <a:ext uri="{FF2B5EF4-FFF2-40B4-BE49-F238E27FC236}">
                <a16:creationId xmlns:a16="http://schemas.microsoft.com/office/drawing/2014/main" id="{95CA5025-C8FE-5E4D-1354-087FC1ED8788}"/>
              </a:ext>
            </a:extLst>
          </p:cNvPr>
          <p:cNvGrpSpPr/>
          <p:nvPr/>
        </p:nvGrpSpPr>
        <p:grpSpPr>
          <a:xfrm>
            <a:off x="1532809" y="1357744"/>
            <a:ext cx="1017296" cy="1466641"/>
            <a:chOff x="1532809" y="1357744"/>
            <a:chExt cx="1017296" cy="1466641"/>
          </a:xfrm>
        </p:grpSpPr>
        <p:sp>
          <p:nvSpPr>
            <p:cNvPr id="15" name="Rectangle 14">
              <a:extLst>
                <a:ext uri="{FF2B5EF4-FFF2-40B4-BE49-F238E27FC236}">
                  <a16:creationId xmlns:a16="http://schemas.microsoft.com/office/drawing/2014/main" id="{7C644FAB-C2AD-129F-3C0E-C9F5B0C1C1F6}"/>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BAA0AC6-90F5-CF52-C98F-5B73B8D9BB07}"/>
                </a:ext>
              </a:extLst>
            </p:cNvPr>
            <p:cNvGrpSpPr/>
            <p:nvPr/>
          </p:nvGrpSpPr>
          <p:grpSpPr>
            <a:xfrm>
              <a:off x="1532809" y="1845036"/>
              <a:ext cx="1017296" cy="979349"/>
              <a:chOff x="3614483" y="3427113"/>
              <a:chExt cx="1017296" cy="979349"/>
            </a:xfrm>
          </p:grpSpPr>
          <p:pic>
            <p:nvPicPr>
              <p:cNvPr id="17" name="Graphic 16" descr="Sprouting Seed outline">
                <a:extLst>
                  <a:ext uri="{FF2B5EF4-FFF2-40B4-BE49-F238E27FC236}">
                    <a16:creationId xmlns:a16="http://schemas.microsoft.com/office/drawing/2014/main" id="{AD4EE142-20DF-28D1-6E1B-6CCD43C340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18" name="Freeform: Shape 17">
                <a:extLst>
                  <a:ext uri="{FF2B5EF4-FFF2-40B4-BE49-F238E27FC236}">
                    <a16:creationId xmlns:a16="http://schemas.microsoft.com/office/drawing/2014/main" id="{EB960003-8D07-C236-2F6E-BDC8AF162386}"/>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4E1F407E-11FB-9156-AC0C-E3D3D67333AC}"/>
              </a:ext>
            </a:extLst>
          </p:cNvPr>
          <p:cNvGrpSpPr/>
          <p:nvPr/>
        </p:nvGrpSpPr>
        <p:grpSpPr>
          <a:xfrm>
            <a:off x="9689836" y="1341606"/>
            <a:ext cx="1098904" cy="1198708"/>
            <a:chOff x="9689836" y="1341606"/>
            <a:chExt cx="1098904" cy="1198708"/>
          </a:xfrm>
        </p:grpSpPr>
        <p:sp>
          <p:nvSpPr>
            <p:cNvPr id="20" name="Rectangle 19">
              <a:extLst>
                <a:ext uri="{FF2B5EF4-FFF2-40B4-BE49-F238E27FC236}">
                  <a16:creationId xmlns:a16="http://schemas.microsoft.com/office/drawing/2014/main" id="{7D981C0A-1376-9512-B435-D25EB0B5B35C}"/>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Deciduous tree outline">
              <a:extLst>
                <a:ext uri="{FF2B5EF4-FFF2-40B4-BE49-F238E27FC236}">
                  <a16:creationId xmlns:a16="http://schemas.microsoft.com/office/drawing/2014/main" id="{F34F7158-F071-3455-FC79-5E7E6D8774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689836" y="1341606"/>
              <a:ext cx="1098904" cy="1098904"/>
            </a:xfrm>
            <a:prstGeom prst="rect">
              <a:avLst/>
            </a:prstGeom>
          </p:spPr>
        </p:pic>
      </p:grpSp>
      <p:sp>
        <p:nvSpPr>
          <p:cNvPr id="4" name="TextBox 3">
            <a:extLst>
              <a:ext uri="{FF2B5EF4-FFF2-40B4-BE49-F238E27FC236}">
                <a16:creationId xmlns:a16="http://schemas.microsoft.com/office/drawing/2014/main" id="{EAA4054D-2B95-FB36-62CC-7DC933461CE3}"/>
              </a:ext>
            </a:extLst>
          </p:cNvPr>
          <p:cNvSpPr txBox="1"/>
          <p:nvPr/>
        </p:nvSpPr>
        <p:spPr>
          <a:xfrm>
            <a:off x="466135" y="3394357"/>
            <a:ext cx="11223099" cy="1200329"/>
          </a:xfrm>
          <a:prstGeom prst="rect">
            <a:avLst/>
          </a:prstGeom>
          <a:noFill/>
        </p:spPr>
        <p:txBody>
          <a:bodyPr wrap="square">
            <a:spAutoFit/>
          </a:bodyPr>
          <a:lstStyle/>
          <a:p>
            <a:r>
              <a:rPr lang="en-US" sz="2400" b="1" kern="0">
                <a:solidFill>
                  <a:schemeClr val="bg2">
                    <a:lumMod val="75000"/>
                    <a:lumOff val="25000"/>
                  </a:schemeClr>
                </a:solidFill>
                <a:latin typeface="Aptos" panose="020B0004020202020204" pitchFamily="34" charset="0"/>
              </a:rPr>
              <a:t>Engineering Identity: </a:t>
            </a:r>
            <a:r>
              <a:rPr lang="en-US" sz="2400" kern="0">
                <a:solidFill>
                  <a:schemeClr val="bg2">
                    <a:lumMod val="75000"/>
                    <a:lumOff val="25000"/>
                  </a:schemeClr>
                </a:solidFill>
                <a:latin typeface="Aptos" panose="020B0004020202020204" pitchFamily="34" charset="0"/>
              </a:rPr>
              <a:t>committed to learning engineering, feeling confident in your knowledge about engineering and aptitude to apply engineering skills, recognizing that others see you as a potential engineer and/or as skilled in engineering </a:t>
            </a:r>
          </a:p>
        </p:txBody>
      </p:sp>
      <p:sp>
        <p:nvSpPr>
          <p:cNvPr id="2" name="Rectangle 1">
            <a:extLst>
              <a:ext uri="{FF2B5EF4-FFF2-40B4-BE49-F238E27FC236}">
                <a16:creationId xmlns:a16="http://schemas.microsoft.com/office/drawing/2014/main" id="{F512B9BC-6BF1-8C36-9B79-5C39B4BAFC2C}"/>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72467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84F15-AD30-27F2-2A7E-2360843E919A}"/>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947A1E30-8E1F-FBFB-CA90-CD8B48B6B1BB}"/>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6"/>
                </a:solidFill>
              </a:rPr>
              <a:t>engineering identity</a:t>
            </a:r>
            <a:r>
              <a:rPr lang="en-US" i="1"/>
              <a:t>?</a:t>
            </a:r>
            <a:br>
              <a:rPr lang="en-US" sz="4400" i="1"/>
            </a:br>
            <a:endParaRPr lang="en-US"/>
          </a:p>
        </p:txBody>
      </p:sp>
      <p:sp>
        <p:nvSpPr>
          <p:cNvPr id="3" name="Slide Number Placeholder 2">
            <a:extLst>
              <a:ext uri="{FF2B5EF4-FFF2-40B4-BE49-F238E27FC236}">
                <a16:creationId xmlns:a16="http://schemas.microsoft.com/office/drawing/2014/main" id="{2CF529F1-DB8D-1FCF-85FC-8D833DD61967}"/>
              </a:ext>
            </a:extLst>
          </p:cNvPr>
          <p:cNvSpPr>
            <a:spLocks noGrp="1"/>
          </p:cNvSpPr>
          <p:nvPr>
            <p:ph type="sldNum" sz="quarter" idx="4"/>
          </p:nvPr>
        </p:nvSpPr>
        <p:spPr/>
        <p:txBody>
          <a:bodyPr/>
          <a:lstStyle/>
          <a:p>
            <a:fld id="{14719505-AD43-774F-936C-A3AE71DD4EEA}" type="slidenum">
              <a:rPr lang="en-GB" smtClean="0"/>
              <a:pPr/>
              <a:t>33</a:t>
            </a:fld>
            <a:endParaRPr lang="en-GB"/>
          </a:p>
        </p:txBody>
      </p:sp>
      <p:sp>
        <p:nvSpPr>
          <p:cNvPr id="17" name="TextBox 16">
            <a:extLst>
              <a:ext uri="{FF2B5EF4-FFF2-40B4-BE49-F238E27FC236}">
                <a16:creationId xmlns:a16="http://schemas.microsoft.com/office/drawing/2014/main" id="{F624400D-7BCB-C1F4-0DCC-F9A02C35C710}"/>
              </a:ext>
            </a:extLst>
          </p:cNvPr>
          <p:cNvSpPr txBox="1"/>
          <p:nvPr/>
        </p:nvSpPr>
        <p:spPr>
          <a:xfrm>
            <a:off x="7520414" y="4446071"/>
            <a:ext cx="2876375" cy="1437673"/>
          </a:xfrm>
          <a:prstGeom prst="rect">
            <a:avLst/>
          </a:prstGeom>
          <a:noFill/>
        </p:spPr>
        <p:txBody>
          <a:bodyPr wrap="square" rtlCol="0">
            <a:noAutofit/>
          </a:bodyPr>
          <a:lstStyle/>
          <a:p>
            <a:pPr>
              <a:spcBef>
                <a:spcPts val="1200"/>
              </a:spcBef>
            </a:pPr>
            <a:r>
              <a:rPr lang="en-US" sz="2000" b="1">
                <a:solidFill>
                  <a:schemeClr val="tx2"/>
                </a:solidFill>
                <a:latin typeface="Ink Free" panose="03080402000500000000" pitchFamily="66" charset="0"/>
              </a:rPr>
              <a:t>       Important to emerging identity is understanding there are ‘others like me’ in engineering</a:t>
            </a:r>
            <a:endParaRPr lang="en-US" sz="2400" b="1">
              <a:solidFill>
                <a:schemeClr val="tx2"/>
              </a:solidFill>
              <a:highlight>
                <a:srgbClr val="FFFF00"/>
              </a:highlight>
              <a:latin typeface="Ink Free" panose="03080402000500000000" pitchFamily="66" charset="0"/>
            </a:endParaRPr>
          </a:p>
        </p:txBody>
      </p:sp>
      <p:pic>
        <p:nvPicPr>
          <p:cNvPr id="18" name="Graphic 17" descr="Lights On with solid fill">
            <a:extLst>
              <a:ext uri="{FF2B5EF4-FFF2-40B4-BE49-F238E27FC236}">
                <a16:creationId xmlns:a16="http://schemas.microsoft.com/office/drawing/2014/main" id="{FDAFAC74-AF82-F1B0-5E7F-2F183F70AA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4059" y="4293324"/>
            <a:ext cx="422613" cy="422613"/>
          </a:xfrm>
          <a:prstGeom prst="rect">
            <a:avLst/>
          </a:prstGeom>
        </p:spPr>
      </p:pic>
      <p:grpSp>
        <p:nvGrpSpPr>
          <p:cNvPr id="39" name="Group 38">
            <a:extLst>
              <a:ext uri="{FF2B5EF4-FFF2-40B4-BE49-F238E27FC236}">
                <a16:creationId xmlns:a16="http://schemas.microsoft.com/office/drawing/2014/main" id="{D6C8ABEC-DD41-5EC4-FA0A-088DD80FD940}"/>
              </a:ext>
            </a:extLst>
          </p:cNvPr>
          <p:cNvGrpSpPr/>
          <p:nvPr/>
        </p:nvGrpSpPr>
        <p:grpSpPr>
          <a:xfrm>
            <a:off x="1532809" y="1357744"/>
            <a:ext cx="1017296" cy="1466641"/>
            <a:chOff x="1532809" y="1357744"/>
            <a:chExt cx="1017296" cy="1466641"/>
          </a:xfrm>
        </p:grpSpPr>
        <p:sp>
          <p:nvSpPr>
            <p:cNvPr id="40" name="Rectangle 39">
              <a:extLst>
                <a:ext uri="{FF2B5EF4-FFF2-40B4-BE49-F238E27FC236}">
                  <a16:creationId xmlns:a16="http://schemas.microsoft.com/office/drawing/2014/main" id="{E43BFF37-2673-A04A-5397-60AB55871C5C}"/>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B24CD059-2BFE-F60D-43AB-CFE75191E7AC}"/>
                </a:ext>
              </a:extLst>
            </p:cNvPr>
            <p:cNvGrpSpPr/>
            <p:nvPr/>
          </p:nvGrpSpPr>
          <p:grpSpPr>
            <a:xfrm>
              <a:off x="1532809" y="1845036"/>
              <a:ext cx="1017296" cy="979349"/>
              <a:chOff x="3614483" y="3427113"/>
              <a:chExt cx="1017296" cy="979349"/>
            </a:xfrm>
          </p:grpSpPr>
          <p:pic>
            <p:nvPicPr>
              <p:cNvPr id="42" name="Graphic 41" descr="Sprouting Seed outline">
                <a:extLst>
                  <a:ext uri="{FF2B5EF4-FFF2-40B4-BE49-F238E27FC236}">
                    <a16:creationId xmlns:a16="http://schemas.microsoft.com/office/drawing/2014/main" id="{88B6D69C-3BD4-8397-52C5-655EA5CDC7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43" name="Freeform: Shape 42">
                <a:extLst>
                  <a:ext uri="{FF2B5EF4-FFF2-40B4-BE49-F238E27FC236}">
                    <a16:creationId xmlns:a16="http://schemas.microsoft.com/office/drawing/2014/main" id="{419A488A-8EAE-7C99-5958-9237E97AAC06}"/>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extBox 9">
            <a:extLst>
              <a:ext uri="{FF2B5EF4-FFF2-40B4-BE49-F238E27FC236}">
                <a16:creationId xmlns:a16="http://schemas.microsoft.com/office/drawing/2014/main" id="{C0966B95-E979-73AB-C1EE-77AF55CAEA80}"/>
              </a:ext>
            </a:extLst>
          </p:cNvPr>
          <p:cNvSpPr txBox="1"/>
          <p:nvPr/>
        </p:nvSpPr>
        <p:spPr>
          <a:xfrm>
            <a:off x="845204" y="2597745"/>
            <a:ext cx="2270657" cy="1200329"/>
          </a:xfrm>
          <a:prstGeom prst="rect">
            <a:avLst/>
          </a:prstGeom>
          <a:noFill/>
        </p:spPr>
        <p:txBody>
          <a:bodyPr wrap="square">
            <a:spAutoFit/>
          </a:bodyPr>
          <a:lstStyle/>
          <a:p>
            <a:pPr algn="ctr"/>
            <a:r>
              <a:rPr lang="en-US">
                <a:solidFill>
                  <a:schemeClr val="tx1">
                    <a:lumMod val="75000"/>
                    <a:lumOff val="25000"/>
                  </a:schemeClr>
                </a:solidFill>
              </a:rPr>
              <a:t>Did participation ignite consideration of an engineering career?</a:t>
            </a:r>
          </a:p>
        </p:txBody>
      </p:sp>
      <p:sp>
        <p:nvSpPr>
          <p:cNvPr id="16" name="TextBox 15">
            <a:extLst>
              <a:ext uri="{FF2B5EF4-FFF2-40B4-BE49-F238E27FC236}">
                <a16:creationId xmlns:a16="http://schemas.microsoft.com/office/drawing/2014/main" id="{016E4187-3B12-FDCF-8202-09C1FE53F279}"/>
              </a:ext>
            </a:extLst>
          </p:cNvPr>
          <p:cNvSpPr txBox="1"/>
          <p:nvPr/>
        </p:nvSpPr>
        <p:spPr>
          <a:xfrm>
            <a:off x="1096938" y="1364855"/>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Discovery</a:t>
            </a:r>
          </a:p>
        </p:txBody>
      </p:sp>
      <p:graphicFrame>
        <p:nvGraphicFramePr>
          <p:cNvPr id="2" name="Chart 1">
            <a:extLst>
              <a:ext uri="{FF2B5EF4-FFF2-40B4-BE49-F238E27FC236}">
                <a16:creationId xmlns:a16="http://schemas.microsoft.com/office/drawing/2014/main" id="{69DA8408-0B6F-EB92-9D44-FCD76335D5D5}"/>
              </a:ext>
            </a:extLst>
          </p:cNvPr>
          <p:cNvGraphicFramePr>
            <a:graphicFrameLocks/>
          </p:cNvGraphicFramePr>
          <p:nvPr>
            <p:extLst>
              <p:ext uri="{D42A27DB-BD31-4B8C-83A1-F6EECF244321}">
                <p14:modId xmlns:p14="http://schemas.microsoft.com/office/powerpoint/2010/main" val="2441483147"/>
              </p:ext>
            </p:extLst>
          </p:nvPr>
        </p:nvGraphicFramePr>
        <p:xfrm>
          <a:off x="3821113" y="1153075"/>
          <a:ext cx="4549775" cy="2790825"/>
        </p:xfrm>
        <a:graphic>
          <a:graphicData uri="http://schemas.openxmlformats.org/drawingml/2006/chart">
            <c:chart xmlns:c="http://schemas.openxmlformats.org/drawingml/2006/chart" xmlns:r="http://schemas.openxmlformats.org/officeDocument/2006/relationships" r:id="rId8"/>
          </a:graphicData>
        </a:graphic>
      </p:graphicFrame>
      <p:sp>
        <p:nvSpPr>
          <p:cNvPr id="4" name="Rectangle 3">
            <a:extLst>
              <a:ext uri="{FF2B5EF4-FFF2-40B4-BE49-F238E27FC236}">
                <a16:creationId xmlns:a16="http://schemas.microsoft.com/office/drawing/2014/main" id="{131DA428-02C8-58D5-6B59-44CA676C8AB7}"/>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4415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P spid="16" grpId="0"/>
      <p:bldGraphic spid="2"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1E820-129E-5BAD-743A-8D2A5564518A}"/>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4EECF9D9-54D5-9007-0A77-CB5C9E8E014C}"/>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6"/>
                </a:solidFill>
              </a:rPr>
              <a:t>engineering identity</a:t>
            </a:r>
            <a:r>
              <a:rPr lang="en-US" i="1"/>
              <a:t>?</a:t>
            </a:r>
            <a:br>
              <a:rPr lang="en-US" sz="4400" i="1"/>
            </a:br>
            <a:endParaRPr lang="en-US"/>
          </a:p>
        </p:txBody>
      </p:sp>
      <p:sp>
        <p:nvSpPr>
          <p:cNvPr id="3" name="Slide Number Placeholder 2">
            <a:extLst>
              <a:ext uri="{FF2B5EF4-FFF2-40B4-BE49-F238E27FC236}">
                <a16:creationId xmlns:a16="http://schemas.microsoft.com/office/drawing/2014/main" id="{816E21B7-4EF4-1D4B-981D-DF05849FE9C4}"/>
              </a:ext>
            </a:extLst>
          </p:cNvPr>
          <p:cNvSpPr>
            <a:spLocks noGrp="1"/>
          </p:cNvSpPr>
          <p:nvPr>
            <p:ph type="sldNum" sz="quarter" idx="4"/>
          </p:nvPr>
        </p:nvSpPr>
        <p:spPr/>
        <p:txBody>
          <a:bodyPr/>
          <a:lstStyle/>
          <a:p>
            <a:fld id="{14719505-AD43-774F-936C-A3AE71DD4EEA}" type="slidenum">
              <a:rPr lang="en-GB" smtClean="0"/>
              <a:pPr/>
              <a:t>34</a:t>
            </a:fld>
            <a:endParaRPr lang="en-GB"/>
          </a:p>
        </p:txBody>
      </p:sp>
      <p:sp>
        <p:nvSpPr>
          <p:cNvPr id="13" name="TextBox 12">
            <a:extLst>
              <a:ext uri="{FF2B5EF4-FFF2-40B4-BE49-F238E27FC236}">
                <a16:creationId xmlns:a16="http://schemas.microsoft.com/office/drawing/2014/main" id="{01D9B97F-1CB8-9C12-AD95-F1DDA388AB1E}"/>
              </a:ext>
            </a:extLst>
          </p:cNvPr>
          <p:cNvSpPr txBox="1"/>
          <p:nvPr/>
        </p:nvSpPr>
        <p:spPr>
          <a:xfrm>
            <a:off x="845204" y="3697600"/>
            <a:ext cx="2270657" cy="1477328"/>
          </a:xfrm>
          <a:prstGeom prst="rect">
            <a:avLst/>
          </a:prstGeom>
          <a:noFill/>
        </p:spPr>
        <p:txBody>
          <a:bodyPr wrap="square">
            <a:spAutoFit/>
          </a:bodyPr>
          <a:lstStyle/>
          <a:p>
            <a:pPr algn="ctr"/>
            <a:r>
              <a:rPr lang="en-US">
                <a:solidFill>
                  <a:schemeClr val="accent5"/>
                </a:solidFill>
                <a:latin typeface="Ink Free" panose="03080402000500000000" pitchFamily="66" charset="0"/>
              </a:rPr>
              <a:t>and demonstrate belonging?</a:t>
            </a:r>
          </a:p>
          <a:p>
            <a:pPr algn="ctr"/>
            <a:endParaRPr lang="en-US">
              <a:solidFill>
                <a:schemeClr val="accent5"/>
              </a:solidFill>
              <a:latin typeface="Ink Free" panose="03080402000500000000" pitchFamily="66" charset="0"/>
            </a:endParaRPr>
          </a:p>
          <a:p>
            <a:pPr algn="ctr"/>
            <a:endParaRPr lang="en-US">
              <a:solidFill>
                <a:schemeClr val="accent5"/>
              </a:solidFill>
              <a:latin typeface="Ink Free" panose="03080402000500000000" pitchFamily="66" charset="0"/>
            </a:endParaRPr>
          </a:p>
          <a:p>
            <a:pPr algn="ctr"/>
            <a:endParaRPr lang="en-US">
              <a:solidFill>
                <a:schemeClr val="accent5"/>
              </a:solidFill>
              <a:latin typeface="Ink Free" panose="03080402000500000000" pitchFamily="66" charset="0"/>
            </a:endParaRPr>
          </a:p>
        </p:txBody>
      </p:sp>
      <p:sp>
        <p:nvSpPr>
          <p:cNvPr id="17" name="TextBox 16">
            <a:extLst>
              <a:ext uri="{FF2B5EF4-FFF2-40B4-BE49-F238E27FC236}">
                <a16:creationId xmlns:a16="http://schemas.microsoft.com/office/drawing/2014/main" id="{A9BD73C4-CBAF-53DF-EDC6-E0ABE2809EDB}"/>
              </a:ext>
            </a:extLst>
          </p:cNvPr>
          <p:cNvSpPr txBox="1"/>
          <p:nvPr/>
        </p:nvSpPr>
        <p:spPr>
          <a:xfrm>
            <a:off x="8742175" y="3915875"/>
            <a:ext cx="2876375" cy="1437673"/>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The new measure considers:</a:t>
            </a:r>
          </a:p>
          <a:p>
            <a:pPr marL="342900" indent="-342900">
              <a:spcBef>
                <a:spcPts val="1200"/>
              </a:spcBef>
              <a:buFont typeface="Wingdings" panose="05000000000000000000" pitchFamily="2" charset="2"/>
              <a:buChar char="ü"/>
            </a:pPr>
            <a:r>
              <a:rPr lang="en-US">
                <a:solidFill>
                  <a:schemeClr val="tx2"/>
                </a:solidFill>
                <a:latin typeface="Ink Free" panose="03080402000500000000" pitchFamily="66" charset="0"/>
              </a:rPr>
              <a:t>I would consider becoming an engineer. </a:t>
            </a:r>
          </a:p>
          <a:p>
            <a:pPr marL="342900" indent="-342900">
              <a:spcBef>
                <a:spcPts val="1200"/>
              </a:spcBef>
              <a:buFont typeface="Wingdings" panose="05000000000000000000" pitchFamily="2" charset="2"/>
              <a:buChar char="ü"/>
            </a:pPr>
            <a:r>
              <a:rPr lang="en-US">
                <a:solidFill>
                  <a:schemeClr val="tx2"/>
                </a:solidFill>
                <a:latin typeface="Ink Free" panose="03080402000500000000" pitchFamily="66" charset="0"/>
              </a:rPr>
              <a:t>I realize there are people like me in engineering.</a:t>
            </a:r>
          </a:p>
          <a:p>
            <a:pPr>
              <a:spcBef>
                <a:spcPts val="1200"/>
              </a:spcBef>
            </a:pPr>
            <a:endParaRPr lang="en-US" sz="2200" b="1">
              <a:solidFill>
                <a:schemeClr val="tx2"/>
              </a:solidFill>
              <a:latin typeface="Ink Free" panose="03080402000500000000" pitchFamily="66" charset="0"/>
            </a:endParaRPr>
          </a:p>
        </p:txBody>
      </p:sp>
      <p:pic>
        <p:nvPicPr>
          <p:cNvPr id="18" name="Graphic 17" descr="Lights On with solid fill">
            <a:extLst>
              <a:ext uri="{FF2B5EF4-FFF2-40B4-BE49-F238E27FC236}">
                <a16:creationId xmlns:a16="http://schemas.microsoft.com/office/drawing/2014/main" id="{B9B2C770-986D-13B5-7722-DB02663867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5820" y="3763128"/>
            <a:ext cx="422613" cy="422613"/>
          </a:xfrm>
          <a:prstGeom prst="rect">
            <a:avLst/>
          </a:prstGeom>
        </p:spPr>
      </p:pic>
      <p:grpSp>
        <p:nvGrpSpPr>
          <p:cNvPr id="39" name="Group 38">
            <a:extLst>
              <a:ext uri="{FF2B5EF4-FFF2-40B4-BE49-F238E27FC236}">
                <a16:creationId xmlns:a16="http://schemas.microsoft.com/office/drawing/2014/main" id="{2A77579F-4796-5453-45C2-DFFD90B7A3D9}"/>
              </a:ext>
            </a:extLst>
          </p:cNvPr>
          <p:cNvGrpSpPr/>
          <p:nvPr/>
        </p:nvGrpSpPr>
        <p:grpSpPr>
          <a:xfrm>
            <a:off x="1532809" y="1357744"/>
            <a:ext cx="1017296" cy="1466641"/>
            <a:chOff x="1532809" y="1357744"/>
            <a:chExt cx="1017296" cy="1466641"/>
          </a:xfrm>
        </p:grpSpPr>
        <p:sp>
          <p:nvSpPr>
            <p:cNvPr id="40" name="Rectangle 39">
              <a:extLst>
                <a:ext uri="{FF2B5EF4-FFF2-40B4-BE49-F238E27FC236}">
                  <a16:creationId xmlns:a16="http://schemas.microsoft.com/office/drawing/2014/main" id="{E1CEE405-695E-36BB-BCB1-316C196A5064}"/>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E6294A00-E595-C9EB-DC8F-4FF47597E2BC}"/>
                </a:ext>
              </a:extLst>
            </p:cNvPr>
            <p:cNvGrpSpPr/>
            <p:nvPr/>
          </p:nvGrpSpPr>
          <p:grpSpPr>
            <a:xfrm>
              <a:off x="1532809" y="1845036"/>
              <a:ext cx="1017296" cy="979349"/>
              <a:chOff x="3614483" y="3427113"/>
              <a:chExt cx="1017296" cy="979349"/>
            </a:xfrm>
          </p:grpSpPr>
          <p:pic>
            <p:nvPicPr>
              <p:cNvPr id="42" name="Graphic 41" descr="Sprouting Seed outline">
                <a:extLst>
                  <a:ext uri="{FF2B5EF4-FFF2-40B4-BE49-F238E27FC236}">
                    <a16:creationId xmlns:a16="http://schemas.microsoft.com/office/drawing/2014/main" id="{6551375E-AE83-C47F-A016-45831EEA7D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43" name="Freeform: Shape 42">
                <a:extLst>
                  <a:ext uri="{FF2B5EF4-FFF2-40B4-BE49-F238E27FC236}">
                    <a16:creationId xmlns:a16="http://schemas.microsoft.com/office/drawing/2014/main" id="{4EA5B957-B87E-66CB-F2C1-611008B7EE96}"/>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extBox 9">
            <a:extLst>
              <a:ext uri="{FF2B5EF4-FFF2-40B4-BE49-F238E27FC236}">
                <a16:creationId xmlns:a16="http://schemas.microsoft.com/office/drawing/2014/main" id="{BB61BB53-055E-2CA6-005A-EA5C431B08EE}"/>
              </a:ext>
            </a:extLst>
          </p:cNvPr>
          <p:cNvSpPr txBox="1"/>
          <p:nvPr/>
        </p:nvSpPr>
        <p:spPr>
          <a:xfrm>
            <a:off x="845204" y="2597745"/>
            <a:ext cx="2270657" cy="1200329"/>
          </a:xfrm>
          <a:prstGeom prst="rect">
            <a:avLst/>
          </a:prstGeom>
          <a:noFill/>
        </p:spPr>
        <p:txBody>
          <a:bodyPr wrap="square">
            <a:spAutoFit/>
          </a:bodyPr>
          <a:lstStyle/>
          <a:p>
            <a:pPr algn="ctr"/>
            <a:r>
              <a:rPr lang="en-US">
                <a:solidFill>
                  <a:schemeClr val="tx1">
                    <a:lumMod val="75000"/>
                    <a:lumOff val="25000"/>
                  </a:schemeClr>
                </a:solidFill>
              </a:rPr>
              <a:t>Did participation ignite consideration of an engineering career</a:t>
            </a:r>
            <a:r>
              <a:rPr lang="en-US">
                <a:solidFill>
                  <a:schemeClr val="bg1"/>
                </a:solidFill>
              </a:rPr>
              <a:t>?</a:t>
            </a:r>
          </a:p>
        </p:txBody>
      </p:sp>
      <p:sp>
        <p:nvSpPr>
          <p:cNvPr id="16" name="TextBox 15">
            <a:extLst>
              <a:ext uri="{FF2B5EF4-FFF2-40B4-BE49-F238E27FC236}">
                <a16:creationId xmlns:a16="http://schemas.microsoft.com/office/drawing/2014/main" id="{A33A329D-F5B0-6E86-F752-6BDA6F9FB322}"/>
              </a:ext>
            </a:extLst>
          </p:cNvPr>
          <p:cNvSpPr txBox="1"/>
          <p:nvPr/>
        </p:nvSpPr>
        <p:spPr>
          <a:xfrm>
            <a:off x="1096938" y="1364855"/>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Discovery</a:t>
            </a:r>
          </a:p>
        </p:txBody>
      </p:sp>
      <p:graphicFrame>
        <p:nvGraphicFramePr>
          <p:cNvPr id="5" name="Chart 4">
            <a:extLst>
              <a:ext uri="{FF2B5EF4-FFF2-40B4-BE49-F238E27FC236}">
                <a16:creationId xmlns:a16="http://schemas.microsoft.com/office/drawing/2014/main" id="{9FADAF8D-0910-5860-A3A5-5FF205E9A2CE}"/>
              </a:ext>
            </a:extLst>
          </p:cNvPr>
          <p:cNvGraphicFramePr>
            <a:graphicFrameLocks/>
          </p:cNvGraphicFramePr>
          <p:nvPr/>
        </p:nvGraphicFramePr>
        <p:xfrm>
          <a:off x="3821113" y="1153075"/>
          <a:ext cx="4549775" cy="279082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 name="Chart 6">
            <a:extLst>
              <a:ext uri="{FF2B5EF4-FFF2-40B4-BE49-F238E27FC236}">
                <a16:creationId xmlns:a16="http://schemas.microsoft.com/office/drawing/2014/main" id="{0A3D13D8-665F-0201-1225-A18F56F6D7EF}"/>
              </a:ext>
            </a:extLst>
          </p:cNvPr>
          <p:cNvGraphicFramePr>
            <a:graphicFrameLocks/>
          </p:cNvGraphicFramePr>
          <p:nvPr/>
        </p:nvGraphicFramePr>
        <p:xfrm>
          <a:off x="3821113" y="3939508"/>
          <a:ext cx="4549775" cy="1863725"/>
        </p:xfrm>
        <a:graphic>
          <a:graphicData uri="http://schemas.openxmlformats.org/drawingml/2006/chart">
            <c:chart xmlns:c="http://schemas.openxmlformats.org/drawingml/2006/chart" xmlns:r="http://schemas.openxmlformats.org/officeDocument/2006/relationships" r:id="rId9"/>
          </a:graphicData>
        </a:graphic>
      </p:graphicFrame>
      <p:sp>
        <p:nvSpPr>
          <p:cNvPr id="2" name="Rectangle 1">
            <a:extLst>
              <a:ext uri="{FF2B5EF4-FFF2-40B4-BE49-F238E27FC236}">
                <a16:creationId xmlns:a16="http://schemas.microsoft.com/office/drawing/2014/main" id="{44C72D20-275E-E376-9690-9FFE09FFC2A5}"/>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3564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Graphic spid="7"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D1DA3-B84E-7678-6CEC-DCB0638D32D0}"/>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298B012A-0067-7DC7-162B-436F6B970DCA}"/>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6"/>
                </a:solidFill>
              </a:rPr>
              <a:t>engineering identity</a:t>
            </a:r>
            <a:r>
              <a:rPr lang="en-US" i="1"/>
              <a:t>?</a:t>
            </a:r>
            <a:br>
              <a:rPr lang="en-US" sz="4400" i="1"/>
            </a:br>
            <a:endParaRPr lang="en-US"/>
          </a:p>
        </p:txBody>
      </p:sp>
      <p:sp>
        <p:nvSpPr>
          <p:cNvPr id="3" name="Slide Number Placeholder 2">
            <a:extLst>
              <a:ext uri="{FF2B5EF4-FFF2-40B4-BE49-F238E27FC236}">
                <a16:creationId xmlns:a16="http://schemas.microsoft.com/office/drawing/2014/main" id="{EF8561F8-FADE-F80A-ADDE-49D7ED946DE4}"/>
              </a:ext>
            </a:extLst>
          </p:cNvPr>
          <p:cNvSpPr>
            <a:spLocks noGrp="1"/>
          </p:cNvSpPr>
          <p:nvPr>
            <p:ph type="sldNum" sz="quarter" idx="4"/>
          </p:nvPr>
        </p:nvSpPr>
        <p:spPr/>
        <p:txBody>
          <a:bodyPr/>
          <a:lstStyle/>
          <a:p>
            <a:fld id="{14719505-AD43-774F-936C-A3AE71DD4EEA}" type="slidenum">
              <a:rPr lang="en-GB" smtClean="0"/>
              <a:pPr/>
              <a:t>35</a:t>
            </a:fld>
            <a:endParaRPr lang="en-GB"/>
          </a:p>
        </p:txBody>
      </p:sp>
      <p:sp>
        <p:nvSpPr>
          <p:cNvPr id="13" name="TextBox 12">
            <a:extLst>
              <a:ext uri="{FF2B5EF4-FFF2-40B4-BE49-F238E27FC236}">
                <a16:creationId xmlns:a16="http://schemas.microsoft.com/office/drawing/2014/main" id="{1B385349-AAE6-53EA-AC9E-8E84D140EF06}"/>
              </a:ext>
            </a:extLst>
          </p:cNvPr>
          <p:cNvSpPr txBox="1"/>
          <p:nvPr/>
        </p:nvSpPr>
        <p:spPr>
          <a:xfrm>
            <a:off x="845204" y="3697600"/>
            <a:ext cx="2270657" cy="1477328"/>
          </a:xfrm>
          <a:prstGeom prst="rect">
            <a:avLst/>
          </a:prstGeom>
          <a:noFill/>
        </p:spPr>
        <p:txBody>
          <a:bodyPr wrap="square">
            <a:spAutoFit/>
          </a:bodyPr>
          <a:lstStyle/>
          <a:p>
            <a:pPr algn="ctr"/>
            <a:r>
              <a:rPr lang="en-US">
                <a:solidFill>
                  <a:schemeClr val="bg1">
                    <a:lumMod val="85000"/>
                  </a:schemeClr>
                </a:solidFill>
                <a:latin typeface="Ink Free" panose="03080402000500000000" pitchFamily="66" charset="0"/>
              </a:rPr>
              <a:t>and demonstrate belonging?</a:t>
            </a:r>
          </a:p>
          <a:p>
            <a:pPr algn="ctr"/>
            <a:endParaRPr lang="en-US">
              <a:solidFill>
                <a:schemeClr val="bg1">
                  <a:lumMod val="85000"/>
                </a:schemeClr>
              </a:solidFill>
              <a:latin typeface="Ink Free" panose="03080402000500000000" pitchFamily="66" charset="0"/>
            </a:endParaRPr>
          </a:p>
          <a:p>
            <a:pPr algn="ctr"/>
            <a:endParaRPr lang="en-US">
              <a:solidFill>
                <a:schemeClr val="accent5"/>
              </a:solidFill>
              <a:latin typeface="Ink Free" panose="03080402000500000000" pitchFamily="66" charset="0"/>
            </a:endParaRPr>
          </a:p>
          <a:p>
            <a:pPr algn="ctr"/>
            <a:endParaRPr lang="en-US">
              <a:solidFill>
                <a:schemeClr val="accent5"/>
              </a:solidFill>
              <a:latin typeface="Ink Free" panose="03080402000500000000" pitchFamily="66" charset="0"/>
            </a:endParaRPr>
          </a:p>
        </p:txBody>
      </p:sp>
      <p:grpSp>
        <p:nvGrpSpPr>
          <p:cNvPr id="39" name="Group 38">
            <a:extLst>
              <a:ext uri="{FF2B5EF4-FFF2-40B4-BE49-F238E27FC236}">
                <a16:creationId xmlns:a16="http://schemas.microsoft.com/office/drawing/2014/main" id="{11B1A7DA-216E-C1A7-473A-036F254C32DE}"/>
              </a:ext>
            </a:extLst>
          </p:cNvPr>
          <p:cNvGrpSpPr/>
          <p:nvPr/>
        </p:nvGrpSpPr>
        <p:grpSpPr>
          <a:xfrm>
            <a:off x="1532809" y="1357744"/>
            <a:ext cx="1017296" cy="1466641"/>
            <a:chOff x="1532809" y="1357744"/>
            <a:chExt cx="1017296" cy="1466641"/>
          </a:xfrm>
        </p:grpSpPr>
        <p:sp>
          <p:nvSpPr>
            <p:cNvPr id="40" name="Rectangle 39">
              <a:extLst>
                <a:ext uri="{FF2B5EF4-FFF2-40B4-BE49-F238E27FC236}">
                  <a16:creationId xmlns:a16="http://schemas.microsoft.com/office/drawing/2014/main" id="{12D013DA-AA70-C12A-F092-3D2BD86505A9}"/>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E52AF9A8-9990-1755-C5CD-73FC6E208135}"/>
                </a:ext>
              </a:extLst>
            </p:cNvPr>
            <p:cNvGrpSpPr/>
            <p:nvPr/>
          </p:nvGrpSpPr>
          <p:grpSpPr>
            <a:xfrm>
              <a:off x="1532809" y="1845036"/>
              <a:ext cx="1017296" cy="979349"/>
              <a:chOff x="3614483" y="3427113"/>
              <a:chExt cx="1017296" cy="979349"/>
            </a:xfrm>
          </p:grpSpPr>
          <p:pic>
            <p:nvPicPr>
              <p:cNvPr id="42" name="Graphic 41" descr="Sprouting Seed outline">
                <a:extLst>
                  <a:ext uri="{FF2B5EF4-FFF2-40B4-BE49-F238E27FC236}">
                    <a16:creationId xmlns:a16="http://schemas.microsoft.com/office/drawing/2014/main" id="{641FC50E-696F-0461-082E-500CD6ECAF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83" y="3427113"/>
                <a:ext cx="914400" cy="914400"/>
              </a:xfrm>
              <a:prstGeom prst="rect">
                <a:avLst/>
              </a:prstGeom>
            </p:spPr>
          </p:pic>
          <p:sp>
            <p:nvSpPr>
              <p:cNvPr id="43" name="Freeform: Shape 42">
                <a:extLst>
                  <a:ext uri="{FF2B5EF4-FFF2-40B4-BE49-F238E27FC236}">
                    <a16:creationId xmlns:a16="http://schemas.microsoft.com/office/drawing/2014/main" id="{503F77D0-4347-8D31-8C2C-663630F4B688}"/>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extBox 9">
            <a:extLst>
              <a:ext uri="{FF2B5EF4-FFF2-40B4-BE49-F238E27FC236}">
                <a16:creationId xmlns:a16="http://schemas.microsoft.com/office/drawing/2014/main" id="{D4BF6EDD-330E-4208-9839-D1A00FF7DCBF}"/>
              </a:ext>
            </a:extLst>
          </p:cNvPr>
          <p:cNvSpPr txBox="1"/>
          <p:nvPr/>
        </p:nvSpPr>
        <p:spPr>
          <a:xfrm>
            <a:off x="845204" y="2597745"/>
            <a:ext cx="2270657" cy="1200329"/>
          </a:xfrm>
          <a:prstGeom prst="rect">
            <a:avLst/>
          </a:prstGeom>
          <a:noFill/>
        </p:spPr>
        <p:txBody>
          <a:bodyPr wrap="square">
            <a:spAutoFit/>
          </a:bodyPr>
          <a:lstStyle/>
          <a:p>
            <a:pPr algn="ctr"/>
            <a:r>
              <a:rPr lang="en-US">
                <a:solidFill>
                  <a:schemeClr val="bg1">
                    <a:lumMod val="85000"/>
                  </a:schemeClr>
                </a:solidFill>
              </a:rPr>
              <a:t>Did participation ignite consideration of an engineering career?</a:t>
            </a:r>
          </a:p>
        </p:txBody>
      </p:sp>
      <p:sp>
        <p:nvSpPr>
          <p:cNvPr id="4" name="TextBox 3">
            <a:extLst>
              <a:ext uri="{FF2B5EF4-FFF2-40B4-BE49-F238E27FC236}">
                <a16:creationId xmlns:a16="http://schemas.microsoft.com/office/drawing/2014/main" id="{8D4A7BBE-28C1-DFA8-6B6E-B64EAA49B1F6}"/>
              </a:ext>
            </a:extLst>
          </p:cNvPr>
          <p:cNvSpPr txBox="1"/>
          <p:nvPr/>
        </p:nvSpPr>
        <p:spPr>
          <a:xfrm>
            <a:off x="5220218" y="991873"/>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Camp</a:t>
            </a:r>
          </a:p>
        </p:txBody>
      </p:sp>
      <p:grpSp>
        <p:nvGrpSpPr>
          <p:cNvPr id="6" name="Group 5">
            <a:extLst>
              <a:ext uri="{FF2B5EF4-FFF2-40B4-BE49-F238E27FC236}">
                <a16:creationId xmlns:a16="http://schemas.microsoft.com/office/drawing/2014/main" id="{AE52C40C-2FF0-C912-5C3B-D323A8CF87DE}"/>
              </a:ext>
            </a:extLst>
          </p:cNvPr>
          <p:cNvGrpSpPr/>
          <p:nvPr/>
        </p:nvGrpSpPr>
        <p:grpSpPr>
          <a:xfrm>
            <a:off x="5680420" y="1514158"/>
            <a:ext cx="890283" cy="1328860"/>
            <a:chOff x="5680420" y="1514158"/>
            <a:chExt cx="890283" cy="1328860"/>
          </a:xfrm>
        </p:grpSpPr>
        <p:sp>
          <p:nvSpPr>
            <p:cNvPr id="8" name="Rectangle 7">
              <a:extLst>
                <a:ext uri="{FF2B5EF4-FFF2-40B4-BE49-F238E27FC236}">
                  <a16:creationId xmlns:a16="http://schemas.microsoft.com/office/drawing/2014/main" id="{A3F7E3D1-4235-57AC-E56E-0CE116B6DEDC}"/>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Deciduous tree outline">
              <a:extLst>
                <a:ext uri="{FF2B5EF4-FFF2-40B4-BE49-F238E27FC236}">
                  <a16:creationId xmlns:a16="http://schemas.microsoft.com/office/drawing/2014/main" id="{075AE226-C754-12D6-11E5-2D16C81347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0420" y="1514158"/>
              <a:ext cx="890283" cy="890283"/>
            </a:xfrm>
            <a:prstGeom prst="rect">
              <a:avLst/>
            </a:prstGeom>
          </p:spPr>
        </p:pic>
      </p:grpSp>
      <p:sp>
        <p:nvSpPr>
          <p:cNvPr id="12" name="TextBox 11">
            <a:extLst>
              <a:ext uri="{FF2B5EF4-FFF2-40B4-BE49-F238E27FC236}">
                <a16:creationId xmlns:a16="http://schemas.microsoft.com/office/drawing/2014/main" id="{C4B77AA0-3A98-2BAC-E732-9E741E2F98D4}"/>
              </a:ext>
            </a:extLst>
          </p:cNvPr>
          <p:cNvSpPr txBox="1"/>
          <p:nvPr/>
        </p:nvSpPr>
        <p:spPr>
          <a:xfrm>
            <a:off x="4963927" y="2597745"/>
            <a:ext cx="2270657" cy="2308324"/>
          </a:xfrm>
          <a:prstGeom prst="rect">
            <a:avLst/>
          </a:prstGeom>
          <a:noFill/>
        </p:spPr>
        <p:txBody>
          <a:bodyPr wrap="square">
            <a:spAutoFit/>
          </a:bodyPr>
          <a:lstStyle/>
          <a:p>
            <a:pPr algn="ctr"/>
            <a:r>
              <a:rPr lang="en-US">
                <a:solidFill>
                  <a:schemeClr val="tx1">
                    <a:lumMod val="75000"/>
                    <a:lumOff val="25000"/>
                  </a:schemeClr>
                </a:solidFill>
              </a:rPr>
              <a:t>Did participation strengthen engineering commitment, self-identification, and external recognition as a potential engineer?</a:t>
            </a:r>
          </a:p>
        </p:txBody>
      </p:sp>
      <p:graphicFrame>
        <p:nvGraphicFramePr>
          <p:cNvPr id="15" name="Chart 14">
            <a:extLst>
              <a:ext uri="{FF2B5EF4-FFF2-40B4-BE49-F238E27FC236}">
                <a16:creationId xmlns:a16="http://schemas.microsoft.com/office/drawing/2014/main" id="{6AD37C62-6211-5374-7A0F-C4A489A4E9F8}"/>
              </a:ext>
              <a:ext uri="{147F2762-F138-4A5C-976F-8EAC2B608ADB}">
                <a16:predDERef xmlns:a16="http://schemas.microsoft.com/office/drawing/2014/main" pred="{04F6261A-BAA2-A3CA-F8F5-6BCE781230A1}"/>
              </a:ext>
            </a:extLst>
          </p:cNvPr>
          <p:cNvGraphicFramePr>
            <a:graphicFrameLocks/>
          </p:cNvGraphicFramePr>
          <p:nvPr/>
        </p:nvGraphicFramePr>
        <p:xfrm>
          <a:off x="7341772" y="2057400"/>
          <a:ext cx="4572000" cy="2743200"/>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0FBFBB3-D830-0AD6-9379-19A18F4AD260}"/>
              </a:ext>
            </a:extLst>
          </p:cNvPr>
          <p:cNvSpPr txBox="1"/>
          <p:nvPr/>
        </p:nvSpPr>
        <p:spPr>
          <a:xfrm>
            <a:off x="5872750" y="5305004"/>
            <a:ext cx="4572000" cy="916326"/>
          </a:xfrm>
          <a:prstGeom prst="rect">
            <a:avLst/>
          </a:prstGeom>
          <a:noFill/>
        </p:spPr>
        <p:txBody>
          <a:bodyPr wrap="square" rtlCol="0">
            <a:noAutofit/>
          </a:bodyPr>
          <a:lstStyle/>
          <a:p>
            <a:pPr algn="l">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Camp tools capture our targets for growth in engineering identity. </a:t>
            </a:r>
          </a:p>
        </p:txBody>
      </p:sp>
      <p:pic>
        <p:nvPicPr>
          <p:cNvPr id="7" name="Graphic 6" descr="Lights On with solid fill">
            <a:extLst>
              <a:ext uri="{FF2B5EF4-FFF2-40B4-BE49-F238E27FC236}">
                <a16:creationId xmlns:a16="http://schemas.microsoft.com/office/drawing/2014/main" id="{34CE0D2D-55C8-7ED0-94BD-409EEBCE0D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36142" y="5265656"/>
            <a:ext cx="422613" cy="422613"/>
          </a:xfrm>
          <a:prstGeom prst="rect">
            <a:avLst/>
          </a:prstGeom>
        </p:spPr>
      </p:pic>
      <p:sp>
        <p:nvSpPr>
          <p:cNvPr id="2" name="Rectangle 1">
            <a:extLst>
              <a:ext uri="{FF2B5EF4-FFF2-40B4-BE49-F238E27FC236}">
                <a16:creationId xmlns:a16="http://schemas.microsoft.com/office/drawing/2014/main" id="{14410B00-2A3D-5248-B574-7655E383D705}"/>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4260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E09CA-0478-5C23-9C91-CD8A78C4454F}"/>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0A32BF3-FF2A-6B0B-8FCB-E5E61BBFA4BA}"/>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6"/>
                </a:solidFill>
              </a:rPr>
              <a:t>engineering identity</a:t>
            </a:r>
            <a:r>
              <a:rPr lang="en-US" i="1"/>
              <a:t>?</a:t>
            </a:r>
            <a:br>
              <a:rPr lang="en-US" sz="4400" i="1"/>
            </a:br>
            <a:endParaRPr lang="en-US"/>
          </a:p>
        </p:txBody>
      </p:sp>
      <p:sp>
        <p:nvSpPr>
          <p:cNvPr id="3" name="Slide Number Placeholder 2">
            <a:extLst>
              <a:ext uri="{FF2B5EF4-FFF2-40B4-BE49-F238E27FC236}">
                <a16:creationId xmlns:a16="http://schemas.microsoft.com/office/drawing/2014/main" id="{10732E1E-E0DE-2411-974D-E88D614829AD}"/>
              </a:ext>
            </a:extLst>
          </p:cNvPr>
          <p:cNvSpPr>
            <a:spLocks noGrp="1"/>
          </p:cNvSpPr>
          <p:nvPr>
            <p:ph type="sldNum" sz="quarter" idx="4"/>
          </p:nvPr>
        </p:nvSpPr>
        <p:spPr/>
        <p:txBody>
          <a:bodyPr/>
          <a:lstStyle/>
          <a:p>
            <a:fld id="{14719505-AD43-774F-936C-A3AE71DD4EEA}" type="slidenum">
              <a:rPr lang="en-GB" smtClean="0"/>
              <a:pPr/>
              <a:t>36</a:t>
            </a:fld>
            <a:endParaRPr lang="en-GB"/>
          </a:p>
        </p:txBody>
      </p:sp>
      <p:sp>
        <p:nvSpPr>
          <p:cNvPr id="13" name="TextBox 12">
            <a:extLst>
              <a:ext uri="{FF2B5EF4-FFF2-40B4-BE49-F238E27FC236}">
                <a16:creationId xmlns:a16="http://schemas.microsoft.com/office/drawing/2014/main" id="{E7BCB135-5EFE-F686-C909-1293F1F96B20}"/>
              </a:ext>
            </a:extLst>
          </p:cNvPr>
          <p:cNvSpPr txBox="1"/>
          <p:nvPr/>
        </p:nvSpPr>
        <p:spPr>
          <a:xfrm>
            <a:off x="845204" y="3697600"/>
            <a:ext cx="2270657" cy="1477328"/>
          </a:xfrm>
          <a:prstGeom prst="rect">
            <a:avLst/>
          </a:prstGeom>
          <a:noFill/>
        </p:spPr>
        <p:txBody>
          <a:bodyPr wrap="square">
            <a:spAutoFit/>
          </a:bodyPr>
          <a:lstStyle/>
          <a:p>
            <a:pPr algn="ctr"/>
            <a:r>
              <a:rPr lang="en-US">
                <a:solidFill>
                  <a:schemeClr val="bg1">
                    <a:lumMod val="85000"/>
                  </a:schemeClr>
                </a:solidFill>
                <a:latin typeface="Ink Free" panose="03080402000500000000" pitchFamily="66" charset="0"/>
              </a:rPr>
              <a:t>and demonstrate belonging?</a:t>
            </a:r>
          </a:p>
          <a:p>
            <a:pPr algn="ctr"/>
            <a:endParaRPr lang="en-US">
              <a:solidFill>
                <a:schemeClr val="bg1">
                  <a:lumMod val="85000"/>
                </a:schemeClr>
              </a:solidFill>
              <a:latin typeface="Ink Free" panose="03080402000500000000" pitchFamily="66" charset="0"/>
            </a:endParaRPr>
          </a:p>
          <a:p>
            <a:pPr algn="ctr"/>
            <a:endParaRPr lang="en-US">
              <a:solidFill>
                <a:schemeClr val="accent5"/>
              </a:solidFill>
              <a:latin typeface="Ink Free" panose="03080402000500000000" pitchFamily="66" charset="0"/>
            </a:endParaRPr>
          </a:p>
          <a:p>
            <a:pPr algn="ctr"/>
            <a:endParaRPr lang="en-US">
              <a:solidFill>
                <a:schemeClr val="accent5"/>
              </a:solidFill>
              <a:latin typeface="Ink Free" panose="03080402000500000000" pitchFamily="66" charset="0"/>
            </a:endParaRPr>
          </a:p>
        </p:txBody>
      </p:sp>
      <p:sp>
        <p:nvSpPr>
          <p:cNvPr id="17" name="TextBox 16">
            <a:extLst>
              <a:ext uri="{FF2B5EF4-FFF2-40B4-BE49-F238E27FC236}">
                <a16:creationId xmlns:a16="http://schemas.microsoft.com/office/drawing/2014/main" id="{B43010FE-FDE5-9B13-2CAF-347561173E34}"/>
              </a:ext>
            </a:extLst>
          </p:cNvPr>
          <p:cNvSpPr txBox="1"/>
          <p:nvPr/>
        </p:nvSpPr>
        <p:spPr>
          <a:xfrm>
            <a:off x="6400118" y="4281153"/>
            <a:ext cx="4388622" cy="1437673"/>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Academy tools were not measuring all sub-constructs of engineering identity. </a:t>
            </a:r>
            <a:endParaRPr lang="en-US">
              <a:solidFill>
                <a:schemeClr val="tx2"/>
              </a:solidFill>
              <a:latin typeface="Ink Free" panose="03080402000500000000" pitchFamily="66" charset="0"/>
            </a:endParaRPr>
          </a:p>
          <a:p>
            <a:pPr>
              <a:spcBef>
                <a:spcPts val="1200"/>
              </a:spcBef>
            </a:pPr>
            <a:endParaRPr lang="en-US" sz="2200" b="1">
              <a:solidFill>
                <a:schemeClr val="tx2"/>
              </a:solidFill>
              <a:latin typeface="Ink Free" panose="03080402000500000000" pitchFamily="66" charset="0"/>
            </a:endParaRPr>
          </a:p>
        </p:txBody>
      </p:sp>
      <p:pic>
        <p:nvPicPr>
          <p:cNvPr id="18" name="Graphic 17" descr="Lights On with solid fill">
            <a:extLst>
              <a:ext uri="{FF2B5EF4-FFF2-40B4-BE49-F238E27FC236}">
                <a16:creationId xmlns:a16="http://schemas.microsoft.com/office/drawing/2014/main" id="{D26D49D3-43C2-48D1-26AD-AEC7C06EA9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3763" y="4128406"/>
            <a:ext cx="422613" cy="422613"/>
          </a:xfrm>
          <a:prstGeom prst="rect">
            <a:avLst/>
          </a:prstGeom>
        </p:spPr>
      </p:pic>
      <p:grpSp>
        <p:nvGrpSpPr>
          <p:cNvPr id="39" name="Group 38">
            <a:extLst>
              <a:ext uri="{FF2B5EF4-FFF2-40B4-BE49-F238E27FC236}">
                <a16:creationId xmlns:a16="http://schemas.microsoft.com/office/drawing/2014/main" id="{17A4B5EB-BF7A-A572-66DF-9C0E76ADB9B6}"/>
              </a:ext>
            </a:extLst>
          </p:cNvPr>
          <p:cNvGrpSpPr/>
          <p:nvPr/>
        </p:nvGrpSpPr>
        <p:grpSpPr>
          <a:xfrm>
            <a:off x="1532809" y="1357744"/>
            <a:ext cx="1017296" cy="1466641"/>
            <a:chOff x="1532809" y="1357744"/>
            <a:chExt cx="1017296" cy="1466641"/>
          </a:xfrm>
        </p:grpSpPr>
        <p:sp>
          <p:nvSpPr>
            <p:cNvPr id="40" name="Rectangle 39">
              <a:extLst>
                <a:ext uri="{FF2B5EF4-FFF2-40B4-BE49-F238E27FC236}">
                  <a16:creationId xmlns:a16="http://schemas.microsoft.com/office/drawing/2014/main" id="{E0D4CCB8-4180-8E11-D1EF-D972B6E2F472}"/>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5976B232-65E8-B8BD-13EA-1D2D33765758}"/>
                </a:ext>
              </a:extLst>
            </p:cNvPr>
            <p:cNvGrpSpPr/>
            <p:nvPr/>
          </p:nvGrpSpPr>
          <p:grpSpPr>
            <a:xfrm>
              <a:off x="1532809" y="1845036"/>
              <a:ext cx="1017296" cy="979349"/>
              <a:chOff x="3614483" y="3427113"/>
              <a:chExt cx="1017296" cy="979349"/>
            </a:xfrm>
          </p:grpSpPr>
          <p:pic>
            <p:nvPicPr>
              <p:cNvPr id="42" name="Graphic 41" descr="Sprouting Seed outline">
                <a:extLst>
                  <a:ext uri="{FF2B5EF4-FFF2-40B4-BE49-F238E27FC236}">
                    <a16:creationId xmlns:a16="http://schemas.microsoft.com/office/drawing/2014/main" id="{8D15A66C-EF94-F092-93FB-AA50A41C26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43" name="Freeform: Shape 42">
                <a:extLst>
                  <a:ext uri="{FF2B5EF4-FFF2-40B4-BE49-F238E27FC236}">
                    <a16:creationId xmlns:a16="http://schemas.microsoft.com/office/drawing/2014/main" id="{6C7A189B-8287-E462-039E-ABC26ACE7C35}"/>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extBox 9">
            <a:extLst>
              <a:ext uri="{FF2B5EF4-FFF2-40B4-BE49-F238E27FC236}">
                <a16:creationId xmlns:a16="http://schemas.microsoft.com/office/drawing/2014/main" id="{3A688DB6-BF6A-AB6D-6A59-6321484400C0}"/>
              </a:ext>
            </a:extLst>
          </p:cNvPr>
          <p:cNvSpPr txBox="1"/>
          <p:nvPr/>
        </p:nvSpPr>
        <p:spPr>
          <a:xfrm>
            <a:off x="845204" y="2597745"/>
            <a:ext cx="2270657" cy="1200329"/>
          </a:xfrm>
          <a:prstGeom prst="rect">
            <a:avLst/>
          </a:prstGeom>
          <a:noFill/>
        </p:spPr>
        <p:txBody>
          <a:bodyPr wrap="square">
            <a:spAutoFit/>
          </a:bodyPr>
          <a:lstStyle/>
          <a:p>
            <a:pPr algn="ctr"/>
            <a:r>
              <a:rPr lang="en-US">
                <a:solidFill>
                  <a:schemeClr val="bg1">
                    <a:lumMod val="85000"/>
                  </a:schemeClr>
                </a:solidFill>
              </a:rPr>
              <a:t>Did participation ignite consideration of an engineering career?</a:t>
            </a:r>
          </a:p>
        </p:txBody>
      </p:sp>
      <p:sp>
        <p:nvSpPr>
          <p:cNvPr id="2" name="TextBox 1">
            <a:extLst>
              <a:ext uri="{FF2B5EF4-FFF2-40B4-BE49-F238E27FC236}">
                <a16:creationId xmlns:a16="http://schemas.microsoft.com/office/drawing/2014/main" id="{4E301446-1459-AD28-0A51-5E6FC3F34EA7}"/>
              </a:ext>
            </a:extLst>
          </p:cNvPr>
          <p:cNvSpPr txBox="1"/>
          <p:nvPr/>
        </p:nvSpPr>
        <p:spPr>
          <a:xfrm>
            <a:off x="4947098" y="3429000"/>
            <a:ext cx="2270657" cy="369332"/>
          </a:xfrm>
          <a:prstGeom prst="rect">
            <a:avLst/>
          </a:prstGeom>
          <a:noFill/>
        </p:spPr>
        <p:txBody>
          <a:bodyPr wrap="square">
            <a:spAutoFit/>
          </a:bodyPr>
          <a:lstStyle/>
          <a:p>
            <a:pPr algn="ctr"/>
            <a:r>
              <a:rPr lang="en-US">
                <a:solidFill>
                  <a:schemeClr val="bg1">
                    <a:lumMod val="85000"/>
                  </a:schemeClr>
                </a:solidFill>
                <a:latin typeface="Ink Free" panose="03080402000500000000" pitchFamily="66" charset="0"/>
              </a:rPr>
              <a:t>Revised definition</a:t>
            </a:r>
          </a:p>
        </p:txBody>
      </p:sp>
      <p:grpSp>
        <p:nvGrpSpPr>
          <p:cNvPr id="6" name="Group 5">
            <a:extLst>
              <a:ext uri="{FF2B5EF4-FFF2-40B4-BE49-F238E27FC236}">
                <a16:creationId xmlns:a16="http://schemas.microsoft.com/office/drawing/2014/main" id="{AE42788C-6AAD-BECC-71ED-58A50ECEBE2E}"/>
              </a:ext>
            </a:extLst>
          </p:cNvPr>
          <p:cNvGrpSpPr/>
          <p:nvPr/>
        </p:nvGrpSpPr>
        <p:grpSpPr>
          <a:xfrm>
            <a:off x="5680420" y="1514158"/>
            <a:ext cx="890283" cy="1328860"/>
            <a:chOff x="5680420" y="1514158"/>
            <a:chExt cx="890283" cy="1328860"/>
          </a:xfrm>
        </p:grpSpPr>
        <p:sp>
          <p:nvSpPr>
            <p:cNvPr id="8" name="Rectangle 7">
              <a:extLst>
                <a:ext uri="{FF2B5EF4-FFF2-40B4-BE49-F238E27FC236}">
                  <a16:creationId xmlns:a16="http://schemas.microsoft.com/office/drawing/2014/main" id="{0B282166-E9C8-C3DD-B794-C8EB9073282C}"/>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Deciduous tree outline">
              <a:extLst>
                <a:ext uri="{FF2B5EF4-FFF2-40B4-BE49-F238E27FC236}">
                  <a16:creationId xmlns:a16="http://schemas.microsoft.com/office/drawing/2014/main" id="{55D99A82-FA09-3811-0829-6804690F47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80420" y="1514158"/>
              <a:ext cx="890283" cy="890283"/>
            </a:xfrm>
            <a:prstGeom prst="rect">
              <a:avLst/>
            </a:prstGeom>
          </p:spPr>
        </p:pic>
      </p:grpSp>
      <p:sp>
        <p:nvSpPr>
          <p:cNvPr id="12" name="TextBox 11">
            <a:extLst>
              <a:ext uri="{FF2B5EF4-FFF2-40B4-BE49-F238E27FC236}">
                <a16:creationId xmlns:a16="http://schemas.microsoft.com/office/drawing/2014/main" id="{FB714301-C8A4-4B15-9EB3-0A413F6DCE28}"/>
              </a:ext>
            </a:extLst>
          </p:cNvPr>
          <p:cNvSpPr txBox="1"/>
          <p:nvPr/>
        </p:nvSpPr>
        <p:spPr>
          <a:xfrm>
            <a:off x="4963927" y="2597745"/>
            <a:ext cx="2270657" cy="369332"/>
          </a:xfrm>
          <a:prstGeom prst="rect">
            <a:avLst/>
          </a:prstGeom>
          <a:noFill/>
        </p:spPr>
        <p:txBody>
          <a:bodyPr wrap="square">
            <a:spAutoFit/>
          </a:bodyPr>
          <a:lstStyle/>
          <a:p>
            <a:pPr algn="ctr"/>
            <a:r>
              <a:rPr lang="en-US">
                <a:solidFill>
                  <a:schemeClr val="bg1">
                    <a:lumMod val="85000"/>
                  </a:schemeClr>
                </a:solidFill>
              </a:rPr>
              <a:t>Initial definition</a:t>
            </a:r>
          </a:p>
        </p:txBody>
      </p:sp>
      <p:sp>
        <p:nvSpPr>
          <p:cNvPr id="5" name="TextBox 4">
            <a:extLst>
              <a:ext uri="{FF2B5EF4-FFF2-40B4-BE49-F238E27FC236}">
                <a16:creationId xmlns:a16="http://schemas.microsoft.com/office/drawing/2014/main" id="{11142278-3A51-AD1F-ACC5-E0A04DA48D5E}"/>
              </a:ext>
            </a:extLst>
          </p:cNvPr>
          <p:cNvSpPr txBox="1"/>
          <p:nvPr/>
        </p:nvSpPr>
        <p:spPr>
          <a:xfrm>
            <a:off x="9384905" y="972661"/>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Academy</a:t>
            </a:r>
          </a:p>
        </p:txBody>
      </p:sp>
      <p:grpSp>
        <p:nvGrpSpPr>
          <p:cNvPr id="7" name="Group 6">
            <a:extLst>
              <a:ext uri="{FF2B5EF4-FFF2-40B4-BE49-F238E27FC236}">
                <a16:creationId xmlns:a16="http://schemas.microsoft.com/office/drawing/2014/main" id="{C819B05F-9D0E-E66F-2B72-31D747302FA6}"/>
              </a:ext>
            </a:extLst>
          </p:cNvPr>
          <p:cNvGrpSpPr/>
          <p:nvPr/>
        </p:nvGrpSpPr>
        <p:grpSpPr>
          <a:xfrm>
            <a:off x="9689836" y="1341606"/>
            <a:ext cx="1098904" cy="1198708"/>
            <a:chOff x="9689836" y="1341606"/>
            <a:chExt cx="1098904" cy="1198708"/>
          </a:xfrm>
        </p:grpSpPr>
        <p:sp>
          <p:nvSpPr>
            <p:cNvPr id="14" name="Rectangle 13">
              <a:extLst>
                <a:ext uri="{FF2B5EF4-FFF2-40B4-BE49-F238E27FC236}">
                  <a16:creationId xmlns:a16="http://schemas.microsoft.com/office/drawing/2014/main" id="{C5575CB0-7564-CEAC-1F51-D3761E92C140}"/>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Deciduous tree outline">
              <a:extLst>
                <a:ext uri="{FF2B5EF4-FFF2-40B4-BE49-F238E27FC236}">
                  <a16:creationId xmlns:a16="http://schemas.microsoft.com/office/drawing/2014/main" id="{CA814795-8619-F68E-2B31-B249CC84DF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9689836" y="1341606"/>
              <a:ext cx="1098904" cy="1098904"/>
            </a:xfrm>
            <a:prstGeom prst="rect">
              <a:avLst/>
            </a:prstGeom>
          </p:spPr>
        </p:pic>
      </p:grpSp>
      <p:sp>
        <p:nvSpPr>
          <p:cNvPr id="19" name="TextBox 18">
            <a:extLst>
              <a:ext uri="{FF2B5EF4-FFF2-40B4-BE49-F238E27FC236}">
                <a16:creationId xmlns:a16="http://schemas.microsoft.com/office/drawing/2014/main" id="{2C3BC946-C4CE-39D8-C85F-A4F9F48E68B8}"/>
              </a:ext>
            </a:extLst>
          </p:cNvPr>
          <p:cNvSpPr txBox="1"/>
          <p:nvPr/>
        </p:nvSpPr>
        <p:spPr>
          <a:xfrm>
            <a:off x="9133169" y="2597745"/>
            <a:ext cx="2270657" cy="1477328"/>
          </a:xfrm>
          <a:prstGeom prst="rect">
            <a:avLst/>
          </a:prstGeom>
          <a:noFill/>
        </p:spPr>
        <p:txBody>
          <a:bodyPr wrap="square">
            <a:spAutoFit/>
          </a:bodyPr>
          <a:lstStyle/>
          <a:p>
            <a:pPr algn="ctr"/>
            <a:r>
              <a:rPr lang="en-US">
                <a:solidFill>
                  <a:schemeClr val="tx1">
                    <a:lumMod val="75000"/>
                    <a:lumOff val="25000"/>
                  </a:schemeClr>
                </a:solidFill>
              </a:rPr>
              <a:t>Did participation  strengthen engineering commitment and self-identification? </a:t>
            </a:r>
          </a:p>
        </p:txBody>
      </p:sp>
      <p:graphicFrame>
        <p:nvGraphicFramePr>
          <p:cNvPr id="21" name="Chart 20">
            <a:extLst>
              <a:ext uri="{FF2B5EF4-FFF2-40B4-BE49-F238E27FC236}">
                <a16:creationId xmlns:a16="http://schemas.microsoft.com/office/drawing/2014/main" id="{960367EC-D1FA-237E-59C1-ABC60145D7C3}"/>
              </a:ext>
            </a:extLst>
          </p:cNvPr>
          <p:cNvGraphicFramePr>
            <a:graphicFrameLocks/>
          </p:cNvGraphicFramePr>
          <p:nvPr/>
        </p:nvGraphicFramePr>
        <p:xfrm>
          <a:off x="2560809" y="1465104"/>
          <a:ext cx="4572000" cy="2286000"/>
        </p:xfrm>
        <a:graphic>
          <a:graphicData uri="http://schemas.openxmlformats.org/drawingml/2006/chart">
            <c:chart xmlns:c="http://schemas.openxmlformats.org/drawingml/2006/chart" xmlns:r="http://schemas.openxmlformats.org/officeDocument/2006/relationships" r:id="rId12"/>
          </a:graphicData>
        </a:graphic>
      </p:graphicFrame>
      <p:sp>
        <p:nvSpPr>
          <p:cNvPr id="4" name="Rectangle 3">
            <a:extLst>
              <a:ext uri="{FF2B5EF4-FFF2-40B4-BE49-F238E27FC236}">
                <a16:creationId xmlns:a16="http://schemas.microsoft.com/office/drawing/2014/main" id="{18C7A60D-7F5B-C38F-A3D7-0E0DE0112115}"/>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333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0" grpId="0"/>
      <p:bldGraphic spid="21"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1E695-AF87-8A7E-7040-65464E77639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AF21184-B169-9C14-7271-74F7D4A47AAF}"/>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1C6E775E-0EA4-6EB0-DEE7-34E7750FA29E}"/>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6"/>
                </a:solidFill>
              </a:rPr>
              <a:t>engineering identity</a:t>
            </a:r>
            <a:r>
              <a:rPr lang="en-US" i="1"/>
              <a:t>?</a:t>
            </a:r>
            <a:br>
              <a:rPr lang="en-US" sz="4400" i="1"/>
            </a:br>
            <a:endParaRPr lang="en-US"/>
          </a:p>
        </p:txBody>
      </p:sp>
      <p:sp>
        <p:nvSpPr>
          <p:cNvPr id="3" name="Slide Number Placeholder 2">
            <a:extLst>
              <a:ext uri="{FF2B5EF4-FFF2-40B4-BE49-F238E27FC236}">
                <a16:creationId xmlns:a16="http://schemas.microsoft.com/office/drawing/2014/main" id="{37F73267-EBE3-BDE8-B461-BD0CDF8A6191}"/>
              </a:ext>
            </a:extLst>
          </p:cNvPr>
          <p:cNvSpPr>
            <a:spLocks noGrp="1"/>
          </p:cNvSpPr>
          <p:nvPr>
            <p:ph type="sldNum" sz="quarter" idx="4"/>
          </p:nvPr>
        </p:nvSpPr>
        <p:spPr/>
        <p:txBody>
          <a:bodyPr/>
          <a:lstStyle/>
          <a:p>
            <a:fld id="{14719505-AD43-774F-936C-A3AE71DD4EEA}" type="slidenum">
              <a:rPr lang="en-GB" smtClean="0"/>
              <a:pPr/>
              <a:t>37</a:t>
            </a:fld>
            <a:endParaRPr lang="en-GB"/>
          </a:p>
        </p:txBody>
      </p:sp>
      <p:sp>
        <p:nvSpPr>
          <p:cNvPr id="17" name="TextBox 16">
            <a:extLst>
              <a:ext uri="{FF2B5EF4-FFF2-40B4-BE49-F238E27FC236}">
                <a16:creationId xmlns:a16="http://schemas.microsoft.com/office/drawing/2014/main" id="{1C6E82D1-45A7-084F-10AD-F2DD47BA3687}"/>
              </a:ext>
            </a:extLst>
          </p:cNvPr>
          <p:cNvSpPr txBox="1"/>
          <p:nvPr/>
        </p:nvSpPr>
        <p:spPr>
          <a:xfrm>
            <a:off x="675862" y="4406722"/>
            <a:ext cx="2661266" cy="1636269"/>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New composite measures Interest, Performance, and Recognition</a:t>
            </a:r>
          </a:p>
        </p:txBody>
      </p:sp>
      <p:pic>
        <p:nvPicPr>
          <p:cNvPr id="18" name="Graphic 17" descr="Lights On with solid fill">
            <a:extLst>
              <a:ext uri="{FF2B5EF4-FFF2-40B4-BE49-F238E27FC236}">
                <a16:creationId xmlns:a16="http://schemas.microsoft.com/office/drawing/2014/main" id="{D8F779D0-E057-C329-3F65-AD7BD886A3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175" y="4360299"/>
            <a:ext cx="422613" cy="422613"/>
          </a:xfrm>
          <a:prstGeom prst="rect">
            <a:avLst/>
          </a:prstGeom>
        </p:spPr>
      </p:pic>
      <p:sp>
        <p:nvSpPr>
          <p:cNvPr id="2" name="TextBox 1">
            <a:extLst>
              <a:ext uri="{FF2B5EF4-FFF2-40B4-BE49-F238E27FC236}">
                <a16:creationId xmlns:a16="http://schemas.microsoft.com/office/drawing/2014/main" id="{126991E8-23B3-0186-8636-4FFD697BF7EC}"/>
              </a:ext>
            </a:extLst>
          </p:cNvPr>
          <p:cNvSpPr txBox="1"/>
          <p:nvPr/>
        </p:nvSpPr>
        <p:spPr>
          <a:xfrm>
            <a:off x="4947098" y="3429000"/>
            <a:ext cx="2270657" cy="369332"/>
          </a:xfrm>
          <a:prstGeom prst="rect">
            <a:avLst/>
          </a:prstGeom>
          <a:noFill/>
        </p:spPr>
        <p:txBody>
          <a:bodyPr wrap="square">
            <a:spAutoFit/>
          </a:bodyPr>
          <a:lstStyle/>
          <a:p>
            <a:pPr algn="ctr"/>
            <a:r>
              <a:rPr lang="en-US">
                <a:solidFill>
                  <a:schemeClr val="bg1">
                    <a:lumMod val="85000"/>
                  </a:schemeClr>
                </a:solidFill>
                <a:latin typeface="Ink Free" panose="03080402000500000000" pitchFamily="66" charset="0"/>
              </a:rPr>
              <a:t>Revised definition</a:t>
            </a:r>
          </a:p>
        </p:txBody>
      </p:sp>
      <p:grpSp>
        <p:nvGrpSpPr>
          <p:cNvPr id="6" name="Group 5">
            <a:extLst>
              <a:ext uri="{FF2B5EF4-FFF2-40B4-BE49-F238E27FC236}">
                <a16:creationId xmlns:a16="http://schemas.microsoft.com/office/drawing/2014/main" id="{3E3C7CE6-2BC1-C6B2-203B-839ADBCB48EC}"/>
              </a:ext>
            </a:extLst>
          </p:cNvPr>
          <p:cNvGrpSpPr/>
          <p:nvPr/>
        </p:nvGrpSpPr>
        <p:grpSpPr>
          <a:xfrm>
            <a:off x="5680420" y="1514158"/>
            <a:ext cx="890283" cy="1328860"/>
            <a:chOff x="5680420" y="1514158"/>
            <a:chExt cx="890283" cy="1328860"/>
          </a:xfrm>
        </p:grpSpPr>
        <p:sp>
          <p:nvSpPr>
            <p:cNvPr id="8" name="Rectangle 7">
              <a:extLst>
                <a:ext uri="{FF2B5EF4-FFF2-40B4-BE49-F238E27FC236}">
                  <a16:creationId xmlns:a16="http://schemas.microsoft.com/office/drawing/2014/main" id="{D4844A38-B552-02D9-D456-B9C3BCBC8CF1}"/>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Deciduous tree outline">
              <a:extLst>
                <a:ext uri="{FF2B5EF4-FFF2-40B4-BE49-F238E27FC236}">
                  <a16:creationId xmlns:a16="http://schemas.microsoft.com/office/drawing/2014/main" id="{87426B34-2FDB-A275-DE1D-288599A091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0420" y="1514158"/>
              <a:ext cx="890283" cy="890283"/>
            </a:xfrm>
            <a:prstGeom prst="rect">
              <a:avLst/>
            </a:prstGeom>
          </p:spPr>
        </p:pic>
      </p:grpSp>
      <p:sp>
        <p:nvSpPr>
          <p:cNvPr id="12" name="TextBox 11">
            <a:extLst>
              <a:ext uri="{FF2B5EF4-FFF2-40B4-BE49-F238E27FC236}">
                <a16:creationId xmlns:a16="http://schemas.microsoft.com/office/drawing/2014/main" id="{716FA55A-587E-6C42-5E8D-66ED42DAC841}"/>
              </a:ext>
            </a:extLst>
          </p:cNvPr>
          <p:cNvSpPr txBox="1"/>
          <p:nvPr/>
        </p:nvSpPr>
        <p:spPr>
          <a:xfrm>
            <a:off x="4963927" y="2597745"/>
            <a:ext cx="2270657" cy="369332"/>
          </a:xfrm>
          <a:prstGeom prst="rect">
            <a:avLst/>
          </a:prstGeom>
          <a:noFill/>
        </p:spPr>
        <p:txBody>
          <a:bodyPr wrap="square">
            <a:spAutoFit/>
          </a:bodyPr>
          <a:lstStyle/>
          <a:p>
            <a:pPr algn="ctr"/>
            <a:r>
              <a:rPr lang="en-US">
                <a:solidFill>
                  <a:schemeClr val="bg1">
                    <a:lumMod val="85000"/>
                  </a:schemeClr>
                </a:solidFill>
              </a:rPr>
              <a:t>Initial definition</a:t>
            </a:r>
          </a:p>
        </p:txBody>
      </p:sp>
      <p:sp>
        <p:nvSpPr>
          <p:cNvPr id="5" name="TextBox 4">
            <a:extLst>
              <a:ext uri="{FF2B5EF4-FFF2-40B4-BE49-F238E27FC236}">
                <a16:creationId xmlns:a16="http://schemas.microsoft.com/office/drawing/2014/main" id="{CBD91CAC-49A9-8A72-5898-0C790D656BA3}"/>
              </a:ext>
            </a:extLst>
          </p:cNvPr>
          <p:cNvSpPr txBox="1"/>
          <p:nvPr/>
        </p:nvSpPr>
        <p:spPr>
          <a:xfrm>
            <a:off x="9384905" y="972661"/>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Academy</a:t>
            </a:r>
          </a:p>
        </p:txBody>
      </p:sp>
      <p:grpSp>
        <p:nvGrpSpPr>
          <p:cNvPr id="7" name="Group 6">
            <a:extLst>
              <a:ext uri="{FF2B5EF4-FFF2-40B4-BE49-F238E27FC236}">
                <a16:creationId xmlns:a16="http://schemas.microsoft.com/office/drawing/2014/main" id="{AFEE4DD0-821F-3D69-14C2-E28554139899}"/>
              </a:ext>
            </a:extLst>
          </p:cNvPr>
          <p:cNvGrpSpPr/>
          <p:nvPr/>
        </p:nvGrpSpPr>
        <p:grpSpPr>
          <a:xfrm>
            <a:off x="9689836" y="1341606"/>
            <a:ext cx="1098904" cy="1198708"/>
            <a:chOff x="9689836" y="1341606"/>
            <a:chExt cx="1098904" cy="1198708"/>
          </a:xfrm>
        </p:grpSpPr>
        <p:sp>
          <p:nvSpPr>
            <p:cNvPr id="14" name="Rectangle 13">
              <a:extLst>
                <a:ext uri="{FF2B5EF4-FFF2-40B4-BE49-F238E27FC236}">
                  <a16:creationId xmlns:a16="http://schemas.microsoft.com/office/drawing/2014/main" id="{FE72C0B3-A2EF-3D91-D876-EAEBA9393C9A}"/>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Deciduous tree outline">
              <a:extLst>
                <a:ext uri="{FF2B5EF4-FFF2-40B4-BE49-F238E27FC236}">
                  <a16:creationId xmlns:a16="http://schemas.microsoft.com/office/drawing/2014/main" id="{42026329-7BCF-A742-E7D8-77DD2672EA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689836" y="1341606"/>
              <a:ext cx="1098904" cy="1098904"/>
            </a:xfrm>
            <a:prstGeom prst="rect">
              <a:avLst/>
            </a:prstGeom>
          </p:spPr>
        </p:pic>
      </p:grpSp>
      <p:sp>
        <p:nvSpPr>
          <p:cNvPr id="19" name="TextBox 18">
            <a:extLst>
              <a:ext uri="{FF2B5EF4-FFF2-40B4-BE49-F238E27FC236}">
                <a16:creationId xmlns:a16="http://schemas.microsoft.com/office/drawing/2014/main" id="{A86706F1-BA66-DA39-78A2-0C4A8BF58A7C}"/>
              </a:ext>
            </a:extLst>
          </p:cNvPr>
          <p:cNvSpPr txBox="1"/>
          <p:nvPr/>
        </p:nvSpPr>
        <p:spPr>
          <a:xfrm>
            <a:off x="9133169" y="2597745"/>
            <a:ext cx="2270657" cy="1477328"/>
          </a:xfrm>
          <a:prstGeom prst="rect">
            <a:avLst/>
          </a:prstGeom>
          <a:noFill/>
        </p:spPr>
        <p:txBody>
          <a:bodyPr wrap="square">
            <a:spAutoFit/>
          </a:bodyPr>
          <a:lstStyle/>
          <a:p>
            <a:pPr algn="ctr"/>
            <a:r>
              <a:rPr lang="en-US">
                <a:solidFill>
                  <a:schemeClr val="tx1">
                    <a:lumMod val="75000"/>
                    <a:lumOff val="25000"/>
                  </a:schemeClr>
                </a:solidFill>
              </a:rPr>
              <a:t>Did participation  strengthen engineering commitment and self-identification,</a:t>
            </a:r>
            <a:endParaRPr lang="en-US">
              <a:solidFill>
                <a:schemeClr val="bg1"/>
              </a:solidFill>
            </a:endParaRPr>
          </a:p>
        </p:txBody>
      </p:sp>
      <p:sp>
        <p:nvSpPr>
          <p:cNvPr id="20" name="TextBox 19">
            <a:extLst>
              <a:ext uri="{FF2B5EF4-FFF2-40B4-BE49-F238E27FC236}">
                <a16:creationId xmlns:a16="http://schemas.microsoft.com/office/drawing/2014/main" id="{D733C9BD-3EF9-26A8-0AD3-516E9123BB4A}"/>
              </a:ext>
            </a:extLst>
          </p:cNvPr>
          <p:cNvSpPr txBox="1"/>
          <p:nvPr/>
        </p:nvSpPr>
        <p:spPr>
          <a:xfrm>
            <a:off x="9133168" y="3971442"/>
            <a:ext cx="2270657" cy="1200329"/>
          </a:xfrm>
          <a:prstGeom prst="rect">
            <a:avLst/>
          </a:prstGeom>
          <a:noFill/>
        </p:spPr>
        <p:txBody>
          <a:bodyPr wrap="square">
            <a:spAutoFit/>
          </a:bodyPr>
          <a:lstStyle/>
          <a:p>
            <a:pPr algn="ctr"/>
            <a:r>
              <a:rPr lang="en-US">
                <a:solidFill>
                  <a:schemeClr val="accent5"/>
                </a:solidFill>
                <a:latin typeface="Ink Free" panose="03080402000500000000" pitchFamily="66" charset="0"/>
              </a:rPr>
              <a:t>engineering aptitude, and external recognition of engineering skills? </a:t>
            </a:r>
          </a:p>
        </p:txBody>
      </p:sp>
      <p:graphicFrame>
        <p:nvGraphicFramePr>
          <p:cNvPr id="21" name="Chart 20">
            <a:extLst>
              <a:ext uri="{FF2B5EF4-FFF2-40B4-BE49-F238E27FC236}">
                <a16:creationId xmlns:a16="http://schemas.microsoft.com/office/drawing/2014/main" id="{3A62A5C1-9B5A-589B-74D2-17CAAD435939}"/>
              </a:ext>
            </a:extLst>
          </p:cNvPr>
          <p:cNvGraphicFramePr>
            <a:graphicFrameLocks/>
          </p:cNvGraphicFramePr>
          <p:nvPr/>
        </p:nvGraphicFramePr>
        <p:xfrm>
          <a:off x="2560809" y="1465104"/>
          <a:ext cx="4572000" cy="22860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2" name="Chart 21">
            <a:extLst>
              <a:ext uri="{FF2B5EF4-FFF2-40B4-BE49-F238E27FC236}">
                <a16:creationId xmlns:a16="http://schemas.microsoft.com/office/drawing/2014/main" id="{B16EF3FC-FBCD-316D-85CD-C82CE1E9D726}"/>
              </a:ext>
            </a:extLst>
          </p:cNvPr>
          <p:cNvGraphicFramePr>
            <a:graphicFrameLocks/>
          </p:cNvGraphicFramePr>
          <p:nvPr/>
        </p:nvGraphicFramePr>
        <p:xfrm>
          <a:off x="3394420" y="3971442"/>
          <a:ext cx="4572000" cy="2286000"/>
        </p:xfrm>
        <a:graphic>
          <a:graphicData uri="http://schemas.openxmlformats.org/drawingml/2006/chart">
            <c:chart xmlns:c="http://schemas.openxmlformats.org/drawingml/2006/chart" xmlns:r="http://schemas.openxmlformats.org/officeDocument/2006/relationships" r:id="rId11"/>
          </a:graphicData>
        </a:graphic>
      </p:graphicFrame>
      <p:cxnSp>
        <p:nvCxnSpPr>
          <p:cNvPr id="13" name="Straight Connector 12">
            <a:extLst>
              <a:ext uri="{FF2B5EF4-FFF2-40B4-BE49-F238E27FC236}">
                <a16:creationId xmlns:a16="http://schemas.microsoft.com/office/drawing/2014/main" id="{8F8CC637-EBB0-1309-587B-271066B08603}"/>
              </a:ext>
            </a:extLst>
          </p:cNvPr>
          <p:cNvCxnSpPr>
            <a:cxnSpLocks/>
          </p:cNvCxnSpPr>
          <p:nvPr/>
        </p:nvCxnSpPr>
        <p:spPr>
          <a:xfrm>
            <a:off x="4104862" y="5457825"/>
            <a:ext cx="2810288" cy="0"/>
          </a:xfrm>
          <a:prstGeom prst="line">
            <a:avLst/>
          </a:prstGeom>
          <a:ln w="28575">
            <a:solidFill>
              <a:srgbClr val="FE5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7024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Graphic spid="22"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37F6D-2C14-4A1B-DC2D-36AC93FB1E1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79C3591-9986-11C4-7112-0C0A5A24DDF9}"/>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1792DC47-CDE3-3E5D-8EFD-2B5D85B3A4AF}"/>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6"/>
                </a:solidFill>
              </a:rPr>
              <a:t>engineering identity</a:t>
            </a:r>
            <a:r>
              <a:rPr lang="en-US" i="1"/>
              <a:t>?</a:t>
            </a:r>
            <a:br>
              <a:rPr lang="en-US" sz="4400" i="1"/>
            </a:br>
            <a:endParaRPr lang="en-US"/>
          </a:p>
        </p:txBody>
      </p:sp>
      <p:sp>
        <p:nvSpPr>
          <p:cNvPr id="3" name="Slide Number Placeholder 2">
            <a:extLst>
              <a:ext uri="{FF2B5EF4-FFF2-40B4-BE49-F238E27FC236}">
                <a16:creationId xmlns:a16="http://schemas.microsoft.com/office/drawing/2014/main" id="{47952908-3A2D-D281-1043-9C23EA1D3173}"/>
              </a:ext>
            </a:extLst>
          </p:cNvPr>
          <p:cNvSpPr>
            <a:spLocks noGrp="1"/>
          </p:cNvSpPr>
          <p:nvPr>
            <p:ph type="sldNum" sz="quarter" idx="4"/>
          </p:nvPr>
        </p:nvSpPr>
        <p:spPr/>
        <p:txBody>
          <a:bodyPr/>
          <a:lstStyle/>
          <a:p>
            <a:fld id="{14719505-AD43-774F-936C-A3AE71DD4EEA}" type="slidenum">
              <a:rPr lang="en-GB" smtClean="0"/>
              <a:pPr/>
              <a:t>38</a:t>
            </a:fld>
            <a:endParaRPr lang="en-GB"/>
          </a:p>
        </p:txBody>
      </p:sp>
      <p:sp>
        <p:nvSpPr>
          <p:cNvPr id="2" name="TextBox 1">
            <a:extLst>
              <a:ext uri="{FF2B5EF4-FFF2-40B4-BE49-F238E27FC236}">
                <a16:creationId xmlns:a16="http://schemas.microsoft.com/office/drawing/2014/main" id="{D7BF3CF0-8DB2-F3C9-4D34-029D457502E8}"/>
              </a:ext>
            </a:extLst>
          </p:cNvPr>
          <p:cNvSpPr txBox="1"/>
          <p:nvPr/>
        </p:nvSpPr>
        <p:spPr>
          <a:xfrm>
            <a:off x="9133169" y="2597745"/>
            <a:ext cx="2270657" cy="1477328"/>
          </a:xfrm>
          <a:prstGeom prst="rect">
            <a:avLst/>
          </a:prstGeom>
          <a:noFill/>
        </p:spPr>
        <p:txBody>
          <a:bodyPr wrap="square">
            <a:spAutoFit/>
          </a:bodyPr>
          <a:lstStyle/>
          <a:p>
            <a:pPr algn="ctr"/>
            <a:r>
              <a:rPr lang="en-US">
                <a:solidFill>
                  <a:schemeClr val="tx1">
                    <a:lumMod val="75000"/>
                    <a:lumOff val="25000"/>
                  </a:schemeClr>
                </a:solidFill>
              </a:rPr>
              <a:t>Did participation  strengthen engineering commitment and self-identification,</a:t>
            </a:r>
            <a:endParaRPr lang="en-US">
              <a:solidFill>
                <a:schemeClr val="bg1"/>
              </a:solidFill>
            </a:endParaRPr>
          </a:p>
        </p:txBody>
      </p:sp>
      <p:sp>
        <p:nvSpPr>
          <p:cNvPr id="4" name="TextBox 3">
            <a:extLst>
              <a:ext uri="{FF2B5EF4-FFF2-40B4-BE49-F238E27FC236}">
                <a16:creationId xmlns:a16="http://schemas.microsoft.com/office/drawing/2014/main" id="{5FB8B4E5-2002-0540-9D04-FBADA497FD09}"/>
              </a:ext>
            </a:extLst>
          </p:cNvPr>
          <p:cNvSpPr txBox="1"/>
          <p:nvPr/>
        </p:nvSpPr>
        <p:spPr>
          <a:xfrm>
            <a:off x="9103959" y="4011962"/>
            <a:ext cx="2491141" cy="923330"/>
          </a:xfrm>
          <a:prstGeom prst="rect">
            <a:avLst/>
          </a:prstGeom>
          <a:noFill/>
        </p:spPr>
        <p:txBody>
          <a:bodyPr wrap="square">
            <a:spAutoFit/>
          </a:bodyPr>
          <a:lstStyle/>
          <a:p>
            <a:pPr algn="ctr"/>
            <a:r>
              <a:rPr lang="en-US">
                <a:solidFill>
                  <a:schemeClr val="accent5"/>
                </a:solidFill>
                <a:latin typeface="Ink Free" panose="03080402000500000000" pitchFamily="66" charset="0"/>
              </a:rPr>
              <a:t>engineering aptitude, and external recognition of engineering skills? </a:t>
            </a:r>
          </a:p>
        </p:txBody>
      </p:sp>
      <p:sp>
        <p:nvSpPr>
          <p:cNvPr id="14" name="TextBox 13">
            <a:extLst>
              <a:ext uri="{FF2B5EF4-FFF2-40B4-BE49-F238E27FC236}">
                <a16:creationId xmlns:a16="http://schemas.microsoft.com/office/drawing/2014/main" id="{1A10D9BF-7401-8D8B-3A26-DE8296A0FBB4}"/>
              </a:ext>
            </a:extLst>
          </p:cNvPr>
          <p:cNvSpPr txBox="1"/>
          <p:nvPr/>
        </p:nvSpPr>
        <p:spPr>
          <a:xfrm>
            <a:off x="9384905" y="972661"/>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Academy</a:t>
            </a:r>
          </a:p>
        </p:txBody>
      </p:sp>
      <p:sp>
        <p:nvSpPr>
          <p:cNvPr id="22" name="TextBox 21">
            <a:extLst>
              <a:ext uri="{FF2B5EF4-FFF2-40B4-BE49-F238E27FC236}">
                <a16:creationId xmlns:a16="http://schemas.microsoft.com/office/drawing/2014/main" id="{DD847CC6-CC14-5FC5-9899-99E11DCCA1A5}"/>
              </a:ext>
            </a:extLst>
          </p:cNvPr>
          <p:cNvSpPr txBox="1"/>
          <p:nvPr/>
        </p:nvSpPr>
        <p:spPr>
          <a:xfrm>
            <a:off x="5220218" y="991873"/>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Camp</a:t>
            </a:r>
          </a:p>
        </p:txBody>
      </p:sp>
      <p:cxnSp>
        <p:nvCxnSpPr>
          <p:cNvPr id="35" name="Straight Connector 34">
            <a:extLst>
              <a:ext uri="{FF2B5EF4-FFF2-40B4-BE49-F238E27FC236}">
                <a16:creationId xmlns:a16="http://schemas.microsoft.com/office/drawing/2014/main" id="{267B8B65-3B5C-B392-A4B9-DBD97A22B3E2}"/>
              </a:ext>
            </a:extLst>
          </p:cNvPr>
          <p:cNvCxnSpPr>
            <a:cxnSpLocks/>
          </p:cNvCxnSpPr>
          <p:nvPr/>
        </p:nvCxnSpPr>
        <p:spPr>
          <a:xfrm>
            <a:off x="2242172" y="2143613"/>
            <a:ext cx="8039356" cy="0"/>
          </a:xfrm>
          <a:prstGeom prst="line">
            <a:avLst/>
          </a:prstGeom>
          <a:ln w="3810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272304E6-4217-D56A-C80A-056E184944EA}"/>
              </a:ext>
            </a:extLst>
          </p:cNvPr>
          <p:cNvGrpSpPr/>
          <p:nvPr/>
        </p:nvGrpSpPr>
        <p:grpSpPr>
          <a:xfrm>
            <a:off x="5680420" y="1514158"/>
            <a:ext cx="890283" cy="1328860"/>
            <a:chOff x="5680420" y="1514158"/>
            <a:chExt cx="890283" cy="1328860"/>
          </a:xfrm>
        </p:grpSpPr>
        <p:sp>
          <p:nvSpPr>
            <p:cNvPr id="37" name="Rectangle 36">
              <a:extLst>
                <a:ext uri="{FF2B5EF4-FFF2-40B4-BE49-F238E27FC236}">
                  <a16:creationId xmlns:a16="http://schemas.microsoft.com/office/drawing/2014/main" id="{C4938F0F-67D4-2F61-3E9F-57814385741F}"/>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Deciduous tree outline">
              <a:extLst>
                <a:ext uri="{FF2B5EF4-FFF2-40B4-BE49-F238E27FC236}">
                  <a16:creationId xmlns:a16="http://schemas.microsoft.com/office/drawing/2014/main" id="{E255F387-2924-ACC1-4516-88AE89C4EC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420" y="1514158"/>
              <a:ext cx="890283" cy="890283"/>
            </a:xfrm>
            <a:prstGeom prst="rect">
              <a:avLst/>
            </a:prstGeom>
          </p:spPr>
        </p:pic>
      </p:grpSp>
      <p:grpSp>
        <p:nvGrpSpPr>
          <p:cNvPr id="39" name="Group 38">
            <a:extLst>
              <a:ext uri="{FF2B5EF4-FFF2-40B4-BE49-F238E27FC236}">
                <a16:creationId xmlns:a16="http://schemas.microsoft.com/office/drawing/2014/main" id="{B750838F-2B2F-3A67-A32D-C46123EF0069}"/>
              </a:ext>
            </a:extLst>
          </p:cNvPr>
          <p:cNvGrpSpPr/>
          <p:nvPr/>
        </p:nvGrpSpPr>
        <p:grpSpPr>
          <a:xfrm>
            <a:off x="1532809" y="1357744"/>
            <a:ext cx="1017296" cy="1466641"/>
            <a:chOff x="1532809" y="1357744"/>
            <a:chExt cx="1017296" cy="1466641"/>
          </a:xfrm>
        </p:grpSpPr>
        <p:sp>
          <p:nvSpPr>
            <p:cNvPr id="40" name="Rectangle 39">
              <a:extLst>
                <a:ext uri="{FF2B5EF4-FFF2-40B4-BE49-F238E27FC236}">
                  <a16:creationId xmlns:a16="http://schemas.microsoft.com/office/drawing/2014/main" id="{E8094547-71A8-647A-A79A-0277A539DC22}"/>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2CC7C2A5-ECC5-E6BA-D5C0-F87B5D581C63}"/>
                </a:ext>
              </a:extLst>
            </p:cNvPr>
            <p:cNvGrpSpPr/>
            <p:nvPr/>
          </p:nvGrpSpPr>
          <p:grpSpPr>
            <a:xfrm>
              <a:off x="1532809" y="1845036"/>
              <a:ext cx="1017296" cy="979349"/>
              <a:chOff x="3614483" y="3427113"/>
              <a:chExt cx="1017296" cy="979349"/>
            </a:xfrm>
          </p:grpSpPr>
          <p:pic>
            <p:nvPicPr>
              <p:cNvPr id="42" name="Graphic 41" descr="Sprouting Seed outline">
                <a:extLst>
                  <a:ext uri="{FF2B5EF4-FFF2-40B4-BE49-F238E27FC236}">
                    <a16:creationId xmlns:a16="http://schemas.microsoft.com/office/drawing/2014/main" id="{FAE32A3C-1BAF-886E-FDAE-55100C90EE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43" name="Freeform: Shape 42">
                <a:extLst>
                  <a:ext uri="{FF2B5EF4-FFF2-40B4-BE49-F238E27FC236}">
                    <a16:creationId xmlns:a16="http://schemas.microsoft.com/office/drawing/2014/main" id="{A7294E14-8734-6A15-2F57-48E579C940F2}"/>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TextBox 5">
            <a:extLst>
              <a:ext uri="{FF2B5EF4-FFF2-40B4-BE49-F238E27FC236}">
                <a16:creationId xmlns:a16="http://schemas.microsoft.com/office/drawing/2014/main" id="{1168EA37-50AF-33EB-AF52-114D8D9E91DB}"/>
              </a:ext>
            </a:extLst>
          </p:cNvPr>
          <p:cNvSpPr txBox="1"/>
          <p:nvPr/>
        </p:nvSpPr>
        <p:spPr>
          <a:xfrm>
            <a:off x="4963927" y="2597745"/>
            <a:ext cx="2270657" cy="2308324"/>
          </a:xfrm>
          <a:prstGeom prst="rect">
            <a:avLst/>
          </a:prstGeom>
          <a:noFill/>
        </p:spPr>
        <p:txBody>
          <a:bodyPr wrap="square">
            <a:spAutoFit/>
          </a:bodyPr>
          <a:lstStyle/>
          <a:p>
            <a:pPr algn="ctr"/>
            <a:r>
              <a:rPr lang="en-US">
                <a:solidFill>
                  <a:schemeClr val="tx1">
                    <a:lumMod val="75000"/>
                    <a:lumOff val="25000"/>
                  </a:schemeClr>
                </a:solidFill>
              </a:rPr>
              <a:t>Did participation  strengthen engineering commitment, self-identification and external recognition as a potential engineer? </a:t>
            </a:r>
          </a:p>
        </p:txBody>
      </p:sp>
      <p:grpSp>
        <p:nvGrpSpPr>
          <p:cNvPr id="44" name="Group 43">
            <a:extLst>
              <a:ext uri="{FF2B5EF4-FFF2-40B4-BE49-F238E27FC236}">
                <a16:creationId xmlns:a16="http://schemas.microsoft.com/office/drawing/2014/main" id="{E495D0C7-C904-EC25-8234-B2975809D23D}"/>
              </a:ext>
            </a:extLst>
          </p:cNvPr>
          <p:cNvGrpSpPr/>
          <p:nvPr/>
        </p:nvGrpSpPr>
        <p:grpSpPr>
          <a:xfrm>
            <a:off x="9689836" y="1341606"/>
            <a:ext cx="1098904" cy="1198708"/>
            <a:chOff x="9689836" y="1341606"/>
            <a:chExt cx="1098904" cy="1198708"/>
          </a:xfrm>
        </p:grpSpPr>
        <p:sp>
          <p:nvSpPr>
            <p:cNvPr id="45" name="Rectangle 44">
              <a:extLst>
                <a:ext uri="{FF2B5EF4-FFF2-40B4-BE49-F238E27FC236}">
                  <a16:creationId xmlns:a16="http://schemas.microsoft.com/office/drawing/2014/main" id="{ACBEF417-47C3-9A2E-C96E-C091E0CE8E23}"/>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descr="Deciduous tree outline">
              <a:extLst>
                <a:ext uri="{FF2B5EF4-FFF2-40B4-BE49-F238E27FC236}">
                  <a16:creationId xmlns:a16="http://schemas.microsoft.com/office/drawing/2014/main" id="{6C9B6FA3-6C79-C1E2-0C54-F1D523CB5A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689836" y="1341606"/>
              <a:ext cx="1098904" cy="1098904"/>
            </a:xfrm>
            <a:prstGeom prst="rect">
              <a:avLst/>
            </a:prstGeom>
          </p:spPr>
        </p:pic>
      </p:grpSp>
      <p:sp>
        <p:nvSpPr>
          <p:cNvPr id="16" name="TextBox 15">
            <a:extLst>
              <a:ext uri="{FF2B5EF4-FFF2-40B4-BE49-F238E27FC236}">
                <a16:creationId xmlns:a16="http://schemas.microsoft.com/office/drawing/2014/main" id="{8EA9165F-5AF3-1DA6-FFC0-C503A2EA115E}"/>
              </a:ext>
            </a:extLst>
          </p:cNvPr>
          <p:cNvSpPr txBox="1"/>
          <p:nvPr/>
        </p:nvSpPr>
        <p:spPr>
          <a:xfrm>
            <a:off x="1096938" y="1364855"/>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Discovery</a:t>
            </a:r>
          </a:p>
        </p:txBody>
      </p:sp>
      <p:sp>
        <p:nvSpPr>
          <p:cNvPr id="47" name="TextBox 46">
            <a:extLst>
              <a:ext uri="{FF2B5EF4-FFF2-40B4-BE49-F238E27FC236}">
                <a16:creationId xmlns:a16="http://schemas.microsoft.com/office/drawing/2014/main" id="{FA702C23-30E3-3014-B33E-600EB5215652}"/>
              </a:ext>
            </a:extLst>
          </p:cNvPr>
          <p:cNvSpPr txBox="1"/>
          <p:nvPr/>
        </p:nvSpPr>
        <p:spPr>
          <a:xfrm>
            <a:off x="845204" y="3697600"/>
            <a:ext cx="2270657" cy="1477328"/>
          </a:xfrm>
          <a:prstGeom prst="rect">
            <a:avLst/>
          </a:prstGeom>
          <a:noFill/>
        </p:spPr>
        <p:txBody>
          <a:bodyPr wrap="square">
            <a:spAutoFit/>
          </a:bodyPr>
          <a:lstStyle/>
          <a:p>
            <a:pPr algn="ctr"/>
            <a:r>
              <a:rPr lang="en-US">
                <a:solidFill>
                  <a:schemeClr val="accent5"/>
                </a:solidFill>
                <a:latin typeface="Ink Free" panose="03080402000500000000" pitchFamily="66" charset="0"/>
              </a:rPr>
              <a:t>and demonstrate belonging?</a:t>
            </a:r>
          </a:p>
          <a:p>
            <a:pPr algn="ctr"/>
            <a:endParaRPr lang="en-US">
              <a:solidFill>
                <a:schemeClr val="accent5"/>
              </a:solidFill>
              <a:latin typeface="Ink Free" panose="03080402000500000000" pitchFamily="66" charset="0"/>
            </a:endParaRPr>
          </a:p>
          <a:p>
            <a:pPr algn="ctr"/>
            <a:endParaRPr lang="en-US">
              <a:solidFill>
                <a:schemeClr val="accent5"/>
              </a:solidFill>
              <a:latin typeface="Ink Free" panose="03080402000500000000" pitchFamily="66" charset="0"/>
            </a:endParaRPr>
          </a:p>
          <a:p>
            <a:pPr algn="ctr"/>
            <a:endParaRPr lang="en-US">
              <a:solidFill>
                <a:schemeClr val="accent5"/>
              </a:solidFill>
              <a:latin typeface="Ink Free" panose="03080402000500000000" pitchFamily="66" charset="0"/>
            </a:endParaRPr>
          </a:p>
        </p:txBody>
      </p:sp>
      <p:sp>
        <p:nvSpPr>
          <p:cNvPr id="48" name="TextBox 47">
            <a:extLst>
              <a:ext uri="{FF2B5EF4-FFF2-40B4-BE49-F238E27FC236}">
                <a16:creationId xmlns:a16="http://schemas.microsoft.com/office/drawing/2014/main" id="{F32A140A-81B7-858B-6557-32FE9402FA60}"/>
              </a:ext>
            </a:extLst>
          </p:cNvPr>
          <p:cNvSpPr txBox="1"/>
          <p:nvPr/>
        </p:nvSpPr>
        <p:spPr>
          <a:xfrm>
            <a:off x="845204" y="2597745"/>
            <a:ext cx="2270657" cy="1200329"/>
          </a:xfrm>
          <a:prstGeom prst="rect">
            <a:avLst/>
          </a:prstGeom>
          <a:noFill/>
        </p:spPr>
        <p:txBody>
          <a:bodyPr wrap="square">
            <a:spAutoFit/>
          </a:bodyPr>
          <a:lstStyle/>
          <a:p>
            <a:pPr algn="ctr"/>
            <a:r>
              <a:rPr lang="en-US">
                <a:solidFill>
                  <a:schemeClr val="tx1">
                    <a:lumMod val="75000"/>
                    <a:lumOff val="25000"/>
                  </a:schemeClr>
                </a:solidFill>
              </a:rPr>
              <a:t>Did participation ignite consideration of an engineering career</a:t>
            </a:r>
            <a:r>
              <a:rPr lang="en-US">
                <a:solidFill>
                  <a:schemeClr val="bg1"/>
                </a:solidFill>
              </a:rPr>
              <a:t>?</a:t>
            </a:r>
          </a:p>
        </p:txBody>
      </p:sp>
      <p:sp>
        <p:nvSpPr>
          <p:cNvPr id="7" name="TextBox 6">
            <a:extLst>
              <a:ext uri="{FF2B5EF4-FFF2-40B4-BE49-F238E27FC236}">
                <a16:creationId xmlns:a16="http://schemas.microsoft.com/office/drawing/2014/main" id="{1BB143D5-A3B0-ECB4-232E-B6AE330CAC27}"/>
              </a:ext>
            </a:extLst>
          </p:cNvPr>
          <p:cNvSpPr txBox="1"/>
          <p:nvPr/>
        </p:nvSpPr>
        <p:spPr>
          <a:xfrm>
            <a:off x="596900" y="4951344"/>
            <a:ext cx="11092335" cy="1323439"/>
          </a:xfrm>
          <a:prstGeom prst="rect">
            <a:avLst/>
          </a:prstGeom>
          <a:noFill/>
        </p:spPr>
        <p:txBody>
          <a:bodyPr wrap="square">
            <a:spAutoFit/>
          </a:bodyPr>
          <a:lstStyle/>
          <a:p>
            <a:r>
              <a:rPr lang="en-US" sz="2000" b="1">
                <a:latin typeface="Ink Free" panose="03080402000500000000" pitchFamily="66" charset="0"/>
              </a:rPr>
              <a:t>“I figured out how to understand my value as an engineer and also as a woman in STEM. Even though I might not look like the norm, I might not have the brain of a normal engineer, I still love to problem solve and build the products that could change the future.”  – Cincinnati Academy student </a:t>
            </a:r>
          </a:p>
        </p:txBody>
      </p:sp>
    </p:spTree>
    <p:custDataLst>
      <p:tags r:id="rId1"/>
    </p:custDataLst>
    <p:extLst>
      <p:ext uri="{BB962C8B-B14F-4D97-AF65-F5344CB8AC3E}">
        <p14:creationId xmlns:p14="http://schemas.microsoft.com/office/powerpoint/2010/main" val="3252303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563B1-BEE0-F592-C317-FC5ADA2FEA1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99ACD049-288D-24A0-D109-06254173B7B0}"/>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1"/>
                </a:solidFill>
              </a:rPr>
              <a:t>engineering agency</a:t>
            </a:r>
            <a:r>
              <a:rPr lang="en-US" i="1"/>
              <a:t>?</a:t>
            </a:r>
            <a:br>
              <a:rPr lang="en-US" sz="4400" i="1"/>
            </a:br>
            <a:endParaRPr lang="en-US"/>
          </a:p>
        </p:txBody>
      </p:sp>
      <p:sp>
        <p:nvSpPr>
          <p:cNvPr id="3" name="Slide Number Placeholder 2">
            <a:extLst>
              <a:ext uri="{FF2B5EF4-FFF2-40B4-BE49-F238E27FC236}">
                <a16:creationId xmlns:a16="http://schemas.microsoft.com/office/drawing/2014/main" id="{B282C498-6716-B688-85A2-D6517B85242A}"/>
              </a:ext>
            </a:extLst>
          </p:cNvPr>
          <p:cNvSpPr>
            <a:spLocks noGrp="1"/>
          </p:cNvSpPr>
          <p:nvPr>
            <p:ph type="sldNum" sz="quarter" idx="4"/>
          </p:nvPr>
        </p:nvSpPr>
        <p:spPr/>
        <p:txBody>
          <a:bodyPr/>
          <a:lstStyle/>
          <a:p>
            <a:fld id="{14719505-AD43-774F-936C-A3AE71DD4EEA}" type="slidenum">
              <a:rPr lang="en-GB" smtClean="0"/>
              <a:pPr/>
              <a:t>39</a:t>
            </a:fld>
            <a:endParaRPr lang="en-GB"/>
          </a:p>
        </p:txBody>
      </p:sp>
      <p:cxnSp>
        <p:nvCxnSpPr>
          <p:cNvPr id="6" name="Straight Connector 5">
            <a:extLst>
              <a:ext uri="{FF2B5EF4-FFF2-40B4-BE49-F238E27FC236}">
                <a16:creationId xmlns:a16="http://schemas.microsoft.com/office/drawing/2014/main" id="{0CD903FF-60D0-79F7-74A7-AF6BECE584B7}"/>
              </a:ext>
            </a:extLst>
          </p:cNvPr>
          <p:cNvCxnSpPr>
            <a:cxnSpLocks/>
          </p:cNvCxnSpPr>
          <p:nvPr/>
        </p:nvCxnSpPr>
        <p:spPr>
          <a:xfrm>
            <a:off x="2242172" y="2143613"/>
            <a:ext cx="8039356" cy="0"/>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B52F439-9D58-9D9F-5189-33A5BF82FFC7}"/>
              </a:ext>
            </a:extLst>
          </p:cNvPr>
          <p:cNvGrpSpPr/>
          <p:nvPr/>
        </p:nvGrpSpPr>
        <p:grpSpPr>
          <a:xfrm>
            <a:off x="5680420" y="1514158"/>
            <a:ext cx="890283" cy="1328860"/>
            <a:chOff x="5680420" y="1514158"/>
            <a:chExt cx="890283" cy="1328860"/>
          </a:xfrm>
        </p:grpSpPr>
        <p:sp>
          <p:nvSpPr>
            <p:cNvPr id="10" name="Rectangle 9">
              <a:extLst>
                <a:ext uri="{FF2B5EF4-FFF2-40B4-BE49-F238E27FC236}">
                  <a16:creationId xmlns:a16="http://schemas.microsoft.com/office/drawing/2014/main" id="{69F983B8-762D-9DA5-F038-8F18514C2556}"/>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Deciduous tree outline">
              <a:extLst>
                <a:ext uri="{FF2B5EF4-FFF2-40B4-BE49-F238E27FC236}">
                  <a16:creationId xmlns:a16="http://schemas.microsoft.com/office/drawing/2014/main" id="{8FDF19A8-84BA-F6F2-38B0-5B3F86DEE8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420" y="1514158"/>
              <a:ext cx="890283" cy="890283"/>
            </a:xfrm>
            <a:prstGeom prst="rect">
              <a:avLst/>
            </a:prstGeom>
          </p:spPr>
        </p:pic>
      </p:grpSp>
      <p:grpSp>
        <p:nvGrpSpPr>
          <p:cNvPr id="14" name="Group 13">
            <a:extLst>
              <a:ext uri="{FF2B5EF4-FFF2-40B4-BE49-F238E27FC236}">
                <a16:creationId xmlns:a16="http://schemas.microsoft.com/office/drawing/2014/main" id="{79F1010B-1F7D-61CF-04A3-BDE7EDBD0F07}"/>
              </a:ext>
            </a:extLst>
          </p:cNvPr>
          <p:cNvGrpSpPr/>
          <p:nvPr/>
        </p:nvGrpSpPr>
        <p:grpSpPr>
          <a:xfrm>
            <a:off x="1532809" y="1357744"/>
            <a:ext cx="1017296" cy="1466641"/>
            <a:chOff x="1532809" y="1357744"/>
            <a:chExt cx="1017296" cy="1466641"/>
          </a:xfrm>
        </p:grpSpPr>
        <p:sp>
          <p:nvSpPr>
            <p:cNvPr id="15" name="Rectangle 14">
              <a:extLst>
                <a:ext uri="{FF2B5EF4-FFF2-40B4-BE49-F238E27FC236}">
                  <a16:creationId xmlns:a16="http://schemas.microsoft.com/office/drawing/2014/main" id="{1DBE506A-E41A-62BD-4F33-F7B076139C75}"/>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31F80A8F-58B9-2826-3A0F-170DC7AEB890}"/>
                </a:ext>
              </a:extLst>
            </p:cNvPr>
            <p:cNvGrpSpPr/>
            <p:nvPr/>
          </p:nvGrpSpPr>
          <p:grpSpPr>
            <a:xfrm>
              <a:off x="1532809" y="1845036"/>
              <a:ext cx="1017296" cy="979349"/>
              <a:chOff x="3614483" y="3427113"/>
              <a:chExt cx="1017296" cy="979349"/>
            </a:xfrm>
          </p:grpSpPr>
          <p:pic>
            <p:nvPicPr>
              <p:cNvPr id="17" name="Graphic 16" descr="Sprouting Seed outline">
                <a:extLst>
                  <a:ext uri="{FF2B5EF4-FFF2-40B4-BE49-F238E27FC236}">
                    <a16:creationId xmlns:a16="http://schemas.microsoft.com/office/drawing/2014/main" id="{1EC3D31E-53F7-5488-FFC5-434A463D8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18" name="Freeform: Shape 17">
                <a:extLst>
                  <a:ext uri="{FF2B5EF4-FFF2-40B4-BE49-F238E27FC236}">
                    <a16:creationId xmlns:a16="http://schemas.microsoft.com/office/drawing/2014/main" id="{63E28A13-2DB5-743D-4CE1-D734997BF006}"/>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FAC765F1-7A62-2EFF-7B2D-F485FDA00367}"/>
              </a:ext>
            </a:extLst>
          </p:cNvPr>
          <p:cNvGrpSpPr/>
          <p:nvPr/>
        </p:nvGrpSpPr>
        <p:grpSpPr>
          <a:xfrm>
            <a:off x="9689836" y="1341606"/>
            <a:ext cx="1098904" cy="1198708"/>
            <a:chOff x="9689836" y="1341606"/>
            <a:chExt cx="1098904" cy="1198708"/>
          </a:xfrm>
        </p:grpSpPr>
        <p:sp>
          <p:nvSpPr>
            <p:cNvPr id="20" name="Rectangle 19">
              <a:extLst>
                <a:ext uri="{FF2B5EF4-FFF2-40B4-BE49-F238E27FC236}">
                  <a16:creationId xmlns:a16="http://schemas.microsoft.com/office/drawing/2014/main" id="{93E259A2-F14C-985E-DE8A-36409A79F405}"/>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Deciduous tree outline">
              <a:extLst>
                <a:ext uri="{FF2B5EF4-FFF2-40B4-BE49-F238E27FC236}">
                  <a16:creationId xmlns:a16="http://schemas.microsoft.com/office/drawing/2014/main" id="{FA7FE5F9-E649-A958-DBBE-A4ACD2F744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689836" y="1341606"/>
              <a:ext cx="1098904" cy="1098904"/>
            </a:xfrm>
            <a:prstGeom prst="rect">
              <a:avLst/>
            </a:prstGeom>
          </p:spPr>
        </p:pic>
      </p:grpSp>
      <p:sp>
        <p:nvSpPr>
          <p:cNvPr id="2" name="TextBox 1">
            <a:extLst>
              <a:ext uri="{FF2B5EF4-FFF2-40B4-BE49-F238E27FC236}">
                <a16:creationId xmlns:a16="http://schemas.microsoft.com/office/drawing/2014/main" id="{27928CCB-F9D5-5B29-640B-6CDB6C785A2A}"/>
              </a:ext>
            </a:extLst>
          </p:cNvPr>
          <p:cNvSpPr txBox="1"/>
          <p:nvPr/>
        </p:nvSpPr>
        <p:spPr>
          <a:xfrm>
            <a:off x="388151" y="4033616"/>
            <a:ext cx="3046812" cy="1362617"/>
          </a:xfrm>
          <a:prstGeom prst="rect">
            <a:avLst/>
          </a:prstGeom>
          <a:noFill/>
        </p:spPr>
        <p:txBody>
          <a:bodyPr wrap="square" rtlCol="0">
            <a:noAutofit/>
          </a:bodyPr>
          <a:lstStyle/>
          <a:p>
            <a:pPr algn="l">
              <a:spcBef>
                <a:spcPts val="1200"/>
              </a:spcBef>
            </a:pPr>
            <a:r>
              <a:rPr lang="en-US" sz="2800"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New to the current model of NE</a:t>
            </a:r>
          </a:p>
        </p:txBody>
      </p:sp>
      <p:pic>
        <p:nvPicPr>
          <p:cNvPr id="4" name="Graphic 3" descr="Lights On with solid fill">
            <a:extLst>
              <a:ext uri="{FF2B5EF4-FFF2-40B4-BE49-F238E27FC236}">
                <a16:creationId xmlns:a16="http://schemas.microsoft.com/office/drawing/2014/main" id="{D84DAD60-CF6B-046A-7E31-1DED635BA9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3307" y="3833830"/>
            <a:ext cx="617782" cy="617782"/>
          </a:xfrm>
          <a:prstGeom prst="rect">
            <a:avLst/>
          </a:prstGeom>
        </p:spPr>
      </p:pic>
      <p:grpSp>
        <p:nvGrpSpPr>
          <p:cNvPr id="5" name="Group 4">
            <a:extLst>
              <a:ext uri="{FF2B5EF4-FFF2-40B4-BE49-F238E27FC236}">
                <a16:creationId xmlns:a16="http://schemas.microsoft.com/office/drawing/2014/main" id="{49E6727D-47C7-BFAF-53AA-970271B5D95A}"/>
              </a:ext>
            </a:extLst>
          </p:cNvPr>
          <p:cNvGrpSpPr/>
          <p:nvPr/>
        </p:nvGrpSpPr>
        <p:grpSpPr>
          <a:xfrm rot="1325767">
            <a:off x="1117094" y="1630725"/>
            <a:ext cx="436623" cy="598062"/>
            <a:chOff x="974638" y="1817667"/>
            <a:chExt cx="687909" cy="814890"/>
          </a:xfrm>
        </p:grpSpPr>
        <p:sp>
          <p:nvSpPr>
            <p:cNvPr id="7" name="Freeform: Shape 6">
              <a:extLst>
                <a:ext uri="{FF2B5EF4-FFF2-40B4-BE49-F238E27FC236}">
                  <a16:creationId xmlns:a16="http://schemas.microsoft.com/office/drawing/2014/main" id="{BB65580A-892D-F0A6-8E67-C58A92C08BAE}"/>
                </a:ext>
              </a:extLst>
            </p:cNvPr>
            <p:cNvSpPr/>
            <p:nvPr/>
          </p:nvSpPr>
          <p:spPr>
            <a:xfrm rot="741844">
              <a:off x="1186165" y="1817667"/>
              <a:ext cx="476382" cy="112298"/>
            </a:xfrm>
            <a:custGeom>
              <a:avLst/>
              <a:gdLst>
                <a:gd name="connsiteX0" fmla="*/ 0 w 476382"/>
                <a:gd name="connsiteY0" fmla="*/ 0 h 112298"/>
                <a:gd name="connsiteX1" fmla="*/ 476382 w 476382"/>
                <a:gd name="connsiteY1" fmla="*/ 112298 h 112298"/>
              </a:gdLst>
              <a:ahLst/>
              <a:cxnLst>
                <a:cxn ang="0">
                  <a:pos x="connsiteX0" y="connsiteY0"/>
                </a:cxn>
                <a:cxn ang="0">
                  <a:pos x="connsiteX1" y="connsiteY1"/>
                </a:cxn>
              </a:cxnLst>
              <a:rect l="l" t="t" r="r" b="b"/>
              <a:pathLst>
                <a:path w="476382" h="112298" fill="none" extrusionOk="0">
                  <a:moveTo>
                    <a:pt x="0" y="0"/>
                  </a:moveTo>
                  <a:cubicBezTo>
                    <a:pt x="72817" y="1255"/>
                    <a:pt x="386450" y="118603"/>
                    <a:pt x="476382" y="112298"/>
                  </a:cubicBezTo>
                </a:path>
                <a:path w="476382" h="112298" stroke="0" extrusionOk="0">
                  <a:moveTo>
                    <a:pt x="0" y="0"/>
                  </a:moveTo>
                  <a:cubicBezTo>
                    <a:pt x="72247" y="-1363"/>
                    <a:pt x="343095" y="87600"/>
                    <a:pt x="476382" y="112298"/>
                  </a:cubicBezTo>
                </a:path>
              </a:pathLst>
            </a:custGeom>
            <a:ln w="38100">
              <a:extLst>
                <a:ext uri="{C807C97D-BFC1-408E-A445-0C87EB9F89A2}">
                  <ask:lineSketchStyleProps xmlns:ask="http://schemas.microsoft.com/office/drawing/2018/sketchyshapes" sd="210733802">
                    <a:custGeom>
                      <a:avLst/>
                      <a:gdLst>
                        <a:gd name="connsiteX0" fmla="*/ 0 w 2374084"/>
                        <a:gd name="connsiteY0" fmla="*/ 0 h 25167"/>
                        <a:gd name="connsiteX1" fmla="*/ 2374084 w 2374084"/>
                        <a:gd name="connsiteY1" fmla="*/ 25167 h 25167"/>
                      </a:gdLst>
                      <a:ahLst/>
                      <a:cxnLst>
                        <a:cxn ang="0">
                          <a:pos x="connsiteX0" y="connsiteY0"/>
                        </a:cxn>
                        <a:cxn ang="0">
                          <a:pos x="connsiteX1" y="connsiteY1"/>
                        </a:cxn>
                      </a:cxnLst>
                      <a:rect l="l" t="t" r="r" b="b"/>
                      <a:pathLst>
                        <a:path w="2374084" h="25167">
                          <a:moveTo>
                            <a:pt x="0" y="0"/>
                          </a:moveTo>
                          <a:lnTo>
                            <a:pt x="2374084" y="25167"/>
                          </a:lnTo>
                        </a:path>
                      </a:pathLst>
                    </a:custGeom>
                    <ask:type>
                      <ask:lineSketchCurved/>
                    </ask:type>
                  </ask:lineSketchStyleProps>
                </a:ext>
              </a:extLst>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335CC248-37B7-3584-AE88-3DAD7B9D8ECF}"/>
                </a:ext>
              </a:extLst>
            </p:cNvPr>
            <p:cNvSpPr/>
            <p:nvPr/>
          </p:nvSpPr>
          <p:spPr>
            <a:xfrm rot="20415283">
              <a:off x="974638" y="2050383"/>
              <a:ext cx="678182" cy="214081"/>
            </a:xfrm>
            <a:custGeom>
              <a:avLst/>
              <a:gdLst>
                <a:gd name="connsiteX0" fmla="*/ 0 w 678182"/>
                <a:gd name="connsiteY0" fmla="*/ 0 h 214081"/>
                <a:gd name="connsiteX1" fmla="*/ 678182 w 678182"/>
                <a:gd name="connsiteY1" fmla="*/ 214081 h 214081"/>
              </a:gdLst>
              <a:ahLst/>
              <a:cxnLst>
                <a:cxn ang="0">
                  <a:pos x="connsiteX0" y="connsiteY0"/>
                </a:cxn>
                <a:cxn ang="0">
                  <a:pos x="connsiteX1" y="connsiteY1"/>
                </a:cxn>
              </a:cxnLst>
              <a:rect l="l" t="t" r="r" b="b"/>
              <a:pathLst>
                <a:path w="678182" h="214081" fill="none" extrusionOk="0">
                  <a:moveTo>
                    <a:pt x="0" y="0"/>
                  </a:moveTo>
                  <a:cubicBezTo>
                    <a:pt x="77313" y="69341"/>
                    <a:pt x="526916" y="173058"/>
                    <a:pt x="678182" y="214081"/>
                  </a:cubicBezTo>
                </a:path>
                <a:path w="678182" h="214081" stroke="0" extrusionOk="0">
                  <a:moveTo>
                    <a:pt x="0" y="0"/>
                  </a:moveTo>
                  <a:cubicBezTo>
                    <a:pt x="127622" y="38648"/>
                    <a:pt x="375829" y="152546"/>
                    <a:pt x="678182" y="214081"/>
                  </a:cubicBezTo>
                </a:path>
              </a:pathLst>
            </a:custGeom>
            <a:ln w="38100">
              <a:extLst>
                <a:ext uri="{C807C97D-BFC1-408E-A445-0C87EB9F89A2}">
                  <ask:lineSketchStyleProps xmlns:ask="http://schemas.microsoft.com/office/drawing/2018/sketchyshapes" sd="210733802">
                    <a:custGeom>
                      <a:avLst/>
                      <a:gdLst>
                        <a:gd name="connsiteX0" fmla="*/ 0 w 2374084"/>
                        <a:gd name="connsiteY0" fmla="*/ 0 h 25167"/>
                        <a:gd name="connsiteX1" fmla="*/ 2374084 w 2374084"/>
                        <a:gd name="connsiteY1" fmla="*/ 25167 h 25167"/>
                      </a:gdLst>
                      <a:ahLst/>
                      <a:cxnLst>
                        <a:cxn ang="0">
                          <a:pos x="connsiteX0" y="connsiteY0"/>
                        </a:cxn>
                        <a:cxn ang="0">
                          <a:pos x="connsiteX1" y="connsiteY1"/>
                        </a:cxn>
                      </a:cxnLst>
                      <a:rect l="l" t="t" r="r" b="b"/>
                      <a:pathLst>
                        <a:path w="2374084" h="25167">
                          <a:moveTo>
                            <a:pt x="0" y="0"/>
                          </a:moveTo>
                          <a:lnTo>
                            <a:pt x="2374084" y="25167"/>
                          </a:lnTo>
                        </a:path>
                      </a:pathLst>
                    </a:custGeom>
                    <ask:type>
                      <ask:lineSketchCurved/>
                    </ask:type>
                  </ask:lineSketchStyleProps>
                </a:ext>
              </a:extLst>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2" name="Freeform: Shape 11">
              <a:extLst>
                <a:ext uri="{FF2B5EF4-FFF2-40B4-BE49-F238E27FC236}">
                  <a16:creationId xmlns:a16="http://schemas.microsoft.com/office/drawing/2014/main" id="{284684DE-970C-DBA3-F312-DFA4A4099B2E}"/>
                </a:ext>
              </a:extLst>
            </p:cNvPr>
            <p:cNvSpPr/>
            <p:nvPr/>
          </p:nvSpPr>
          <p:spPr>
            <a:xfrm rot="18110680">
              <a:off x="1345794" y="2392380"/>
              <a:ext cx="355114" cy="125239"/>
            </a:xfrm>
            <a:custGeom>
              <a:avLst/>
              <a:gdLst>
                <a:gd name="connsiteX0" fmla="*/ 0 w 355114"/>
                <a:gd name="connsiteY0" fmla="*/ 0 h 125239"/>
                <a:gd name="connsiteX1" fmla="*/ 355114 w 355114"/>
                <a:gd name="connsiteY1" fmla="*/ 125238 h 125239"/>
              </a:gdLst>
              <a:ahLst/>
              <a:cxnLst>
                <a:cxn ang="0">
                  <a:pos x="connsiteX0" y="connsiteY0"/>
                </a:cxn>
                <a:cxn ang="0">
                  <a:pos x="connsiteX1" y="connsiteY1"/>
                </a:cxn>
              </a:cxnLst>
              <a:rect l="l" t="t" r="r" b="b"/>
              <a:pathLst>
                <a:path w="355114" h="125239" fill="none" extrusionOk="0">
                  <a:moveTo>
                    <a:pt x="0" y="0"/>
                  </a:moveTo>
                  <a:cubicBezTo>
                    <a:pt x="122529" y="46349"/>
                    <a:pt x="295792" y="119337"/>
                    <a:pt x="355114" y="125238"/>
                  </a:cubicBezTo>
                </a:path>
                <a:path w="355114" h="125239" stroke="0" extrusionOk="0">
                  <a:moveTo>
                    <a:pt x="0" y="0"/>
                  </a:moveTo>
                  <a:cubicBezTo>
                    <a:pt x="62593" y="1522"/>
                    <a:pt x="256437" y="107698"/>
                    <a:pt x="355114" y="125238"/>
                  </a:cubicBezTo>
                </a:path>
              </a:pathLst>
            </a:custGeom>
            <a:ln w="38100">
              <a:extLst>
                <a:ext uri="{C807C97D-BFC1-408E-A445-0C87EB9F89A2}">
                  <ask:lineSketchStyleProps xmlns:ask="http://schemas.microsoft.com/office/drawing/2018/sketchyshapes" sd="210733802">
                    <a:custGeom>
                      <a:avLst/>
                      <a:gdLst>
                        <a:gd name="connsiteX0" fmla="*/ 0 w 2374084"/>
                        <a:gd name="connsiteY0" fmla="*/ 0 h 25167"/>
                        <a:gd name="connsiteX1" fmla="*/ 2374084 w 2374084"/>
                        <a:gd name="connsiteY1" fmla="*/ 25167 h 25167"/>
                      </a:gdLst>
                      <a:ahLst/>
                      <a:cxnLst>
                        <a:cxn ang="0">
                          <a:pos x="connsiteX0" y="connsiteY0"/>
                        </a:cxn>
                        <a:cxn ang="0">
                          <a:pos x="connsiteX1" y="connsiteY1"/>
                        </a:cxn>
                      </a:cxnLst>
                      <a:rect l="l" t="t" r="r" b="b"/>
                      <a:pathLst>
                        <a:path w="2374084" h="25167">
                          <a:moveTo>
                            <a:pt x="0" y="0"/>
                          </a:moveTo>
                          <a:lnTo>
                            <a:pt x="2374084" y="25167"/>
                          </a:lnTo>
                        </a:path>
                      </a:pathLst>
                    </a:custGeom>
                    <ask:type>
                      <ask:lineSketchCurved/>
                    </ask:type>
                  </ask:lineSketchStyleProps>
                </a:ext>
              </a:extLst>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sp>
        <p:nvSpPr>
          <p:cNvPr id="23" name="TextBox 22">
            <a:extLst>
              <a:ext uri="{FF2B5EF4-FFF2-40B4-BE49-F238E27FC236}">
                <a16:creationId xmlns:a16="http://schemas.microsoft.com/office/drawing/2014/main" id="{A94E58F2-5DC2-127E-46D6-C3CBA920CF02}"/>
              </a:ext>
            </a:extLst>
          </p:cNvPr>
          <p:cNvSpPr txBox="1"/>
          <p:nvPr/>
        </p:nvSpPr>
        <p:spPr>
          <a:xfrm>
            <a:off x="3434963" y="2967335"/>
            <a:ext cx="8254272" cy="1200329"/>
          </a:xfrm>
          <a:prstGeom prst="rect">
            <a:avLst/>
          </a:prstGeom>
          <a:noFill/>
        </p:spPr>
        <p:txBody>
          <a:bodyPr wrap="square">
            <a:spAutoFit/>
          </a:bodyPr>
          <a:lstStyle/>
          <a:p>
            <a:r>
              <a:rPr lang="en-US" sz="2400" b="1" kern="0">
                <a:solidFill>
                  <a:schemeClr val="bg2">
                    <a:lumMod val="75000"/>
                    <a:lumOff val="25000"/>
                  </a:schemeClr>
                </a:solidFill>
                <a:latin typeface="Aptos" panose="020B0004020202020204" pitchFamily="34" charset="0"/>
              </a:rPr>
              <a:t>Engineering Agency: </a:t>
            </a:r>
            <a:r>
              <a:rPr lang="en-US" sz="2400" kern="0">
                <a:solidFill>
                  <a:schemeClr val="bg2">
                    <a:lumMod val="75000"/>
                    <a:lumOff val="25000"/>
                  </a:schemeClr>
                </a:solidFill>
                <a:latin typeface="Aptos" panose="020B0004020202020204" pitchFamily="34" charset="0"/>
              </a:rPr>
              <a:t>capacity to take an active role in shaping one’s future by exercising self-efficacy, a growth mindset, intentional planning and forethought.</a:t>
            </a:r>
          </a:p>
        </p:txBody>
      </p:sp>
      <p:sp>
        <p:nvSpPr>
          <p:cNvPr id="22" name="Rectangle 21">
            <a:extLst>
              <a:ext uri="{FF2B5EF4-FFF2-40B4-BE49-F238E27FC236}">
                <a16:creationId xmlns:a16="http://schemas.microsoft.com/office/drawing/2014/main" id="{62BFE7FE-5691-42CC-525C-CC9662A69362}"/>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741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32B8D-52E8-FD47-0E01-FDA56737FE7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6B1BEB4-8452-3135-B22B-B7EE02CB6DE2}"/>
              </a:ext>
            </a:extLst>
          </p:cNvPr>
          <p:cNvSpPr>
            <a:spLocks noGrp="1"/>
          </p:cNvSpPr>
          <p:nvPr>
            <p:ph type="title"/>
          </p:nvPr>
        </p:nvSpPr>
        <p:spPr>
          <a:xfrm>
            <a:off x="466136" y="413984"/>
            <a:ext cx="11223099" cy="908101"/>
          </a:xfrm>
        </p:spPr>
        <p:txBody>
          <a:bodyPr/>
          <a:lstStyle/>
          <a:p>
            <a:r>
              <a:rPr lang="en-US" i="1"/>
              <a:t>How have Next Engineers students grown in their </a:t>
            </a:r>
            <a:r>
              <a:rPr lang="en-US" b="1" i="1">
                <a:solidFill>
                  <a:schemeClr val="accent1"/>
                </a:solidFill>
              </a:rPr>
              <a:t>engineering</a:t>
            </a:r>
            <a:r>
              <a:rPr lang="en-US" i="1"/>
              <a:t> </a:t>
            </a:r>
            <a:r>
              <a:rPr lang="en-US" b="1" i="1">
                <a:solidFill>
                  <a:schemeClr val="accent1"/>
                </a:solidFill>
              </a:rPr>
              <a:t>awareness</a:t>
            </a:r>
            <a:r>
              <a:rPr lang="en-US" i="1"/>
              <a:t>?</a:t>
            </a:r>
            <a:br>
              <a:rPr lang="en-US" sz="4400" i="1"/>
            </a:br>
            <a:endParaRPr lang="en-US"/>
          </a:p>
        </p:txBody>
      </p:sp>
      <p:sp>
        <p:nvSpPr>
          <p:cNvPr id="3" name="Slide Number Placeholder 2">
            <a:extLst>
              <a:ext uri="{FF2B5EF4-FFF2-40B4-BE49-F238E27FC236}">
                <a16:creationId xmlns:a16="http://schemas.microsoft.com/office/drawing/2014/main" id="{AD026C86-FBC2-2CDA-5922-B027AB4A17A1}"/>
              </a:ext>
            </a:extLst>
          </p:cNvPr>
          <p:cNvSpPr>
            <a:spLocks noGrp="1"/>
          </p:cNvSpPr>
          <p:nvPr>
            <p:ph type="sldNum" sz="quarter" idx="4"/>
          </p:nvPr>
        </p:nvSpPr>
        <p:spPr/>
        <p:txBody>
          <a:bodyPr/>
          <a:lstStyle/>
          <a:p>
            <a:fld id="{14719505-AD43-774F-936C-A3AE71DD4EEA}" type="slidenum">
              <a:rPr lang="en-GB" smtClean="0"/>
              <a:pPr/>
              <a:t>4</a:t>
            </a:fld>
            <a:endParaRPr lang="en-GB"/>
          </a:p>
        </p:txBody>
      </p:sp>
      <p:sp>
        <p:nvSpPr>
          <p:cNvPr id="10" name="Freeform: Shape 9">
            <a:extLst>
              <a:ext uri="{FF2B5EF4-FFF2-40B4-BE49-F238E27FC236}">
                <a16:creationId xmlns:a16="http://schemas.microsoft.com/office/drawing/2014/main" id="{4D3A94BD-9601-D5E3-43EC-56D0BB09EB4C}"/>
              </a:ext>
            </a:extLst>
          </p:cNvPr>
          <p:cNvSpPr/>
          <p:nvPr/>
        </p:nvSpPr>
        <p:spPr>
          <a:xfrm flipV="1">
            <a:off x="9362114" y="868680"/>
            <a:ext cx="1711354" cy="45719"/>
          </a:xfrm>
          <a:custGeom>
            <a:avLst/>
            <a:gdLst>
              <a:gd name="connsiteX0" fmla="*/ 0 w 1711354"/>
              <a:gd name="connsiteY0" fmla="*/ 0 h 45719"/>
              <a:gd name="connsiteX1" fmla="*/ 1711354 w 1711354"/>
              <a:gd name="connsiteY1" fmla="*/ 45719 h 45719"/>
            </a:gdLst>
            <a:ahLst/>
            <a:cxnLst>
              <a:cxn ang="0">
                <a:pos x="connsiteX0" y="connsiteY0"/>
              </a:cxn>
              <a:cxn ang="0">
                <a:pos x="connsiteX1" y="connsiteY1"/>
              </a:cxn>
            </a:cxnLst>
            <a:rect l="l" t="t" r="r" b="b"/>
            <a:pathLst>
              <a:path w="1711354" h="45719" fill="none" extrusionOk="0">
                <a:moveTo>
                  <a:pt x="0" y="0"/>
                </a:moveTo>
                <a:cubicBezTo>
                  <a:pt x="648691" y="41509"/>
                  <a:pt x="1219207" y="-20307"/>
                  <a:pt x="1711354" y="45719"/>
                </a:cubicBezTo>
              </a:path>
              <a:path w="1711354" h="45719" stroke="0" extrusionOk="0">
                <a:moveTo>
                  <a:pt x="0" y="0"/>
                </a:moveTo>
                <a:cubicBezTo>
                  <a:pt x="397028" y="136710"/>
                  <a:pt x="953516" y="-68900"/>
                  <a:pt x="1711354" y="45719"/>
                </a:cubicBezTo>
              </a:path>
            </a:pathLst>
          </a:custGeom>
          <a:ln w="38100">
            <a:extLst>
              <a:ext uri="{C807C97D-BFC1-408E-A445-0C87EB9F89A2}">
                <ask:lineSketchStyleProps xmlns:ask="http://schemas.microsoft.com/office/drawing/2018/sketchyshapes" sd="210733802">
                  <a:custGeom>
                    <a:avLst/>
                    <a:gdLst>
                      <a:gd name="connsiteX0" fmla="*/ 0 w 2374084"/>
                      <a:gd name="connsiteY0" fmla="*/ 0 h 25167"/>
                      <a:gd name="connsiteX1" fmla="*/ 2374084 w 2374084"/>
                      <a:gd name="connsiteY1" fmla="*/ 25167 h 25167"/>
                    </a:gdLst>
                    <a:ahLst/>
                    <a:cxnLst>
                      <a:cxn ang="0">
                        <a:pos x="connsiteX0" y="connsiteY0"/>
                      </a:cxn>
                      <a:cxn ang="0">
                        <a:pos x="connsiteX1" y="connsiteY1"/>
                      </a:cxn>
                    </a:cxnLst>
                    <a:rect l="l" t="t" r="r" b="b"/>
                    <a:pathLst>
                      <a:path w="2374084" h="25167">
                        <a:moveTo>
                          <a:pt x="0" y="0"/>
                        </a:moveTo>
                        <a:lnTo>
                          <a:pt x="2374084" y="25167"/>
                        </a:lnTo>
                      </a:path>
                    </a:pathLst>
                  </a:custGeom>
                  <ask:type>
                    <ask:lineSketchCurved/>
                  </ask:type>
                </ask:lineSketchStyleProps>
              </a:ext>
            </a:extLst>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8CEFC2F4-EC60-D600-3BB5-D9AEE9159A6E}"/>
              </a:ext>
            </a:extLst>
          </p:cNvPr>
          <p:cNvSpPr txBox="1"/>
          <p:nvPr/>
        </p:nvSpPr>
        <p:spPr>
          <a:xfrm>
            <a:off x="9529672" y="2543983"/>
            <a:ext cx="1468295"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rgbClr val="FFC000"/>
                </a:solidFill>
                <a:latin typeface="Ink Free" panose="03080402000500000000" pitchFamily="66" charset="0"/>
              </a:rPr>
              <a:t>Academy</a:t>
            </a:r>
          </a:p>
        </p:txBody>
      </p:sp>
      <p:grpSp>
        <p:nvGrpSpPr>
          <p:cNvPr id="28" name="Group 27">
            <a:extLst>
              <a:ext uri="{FF2B5EF4-FFF2-40B4-BE49-F238E27FC236}">
                <a16:creationId xmlns:a16="http://schemas.microsoft.com/office/drawing/2014/main" id="{2A36A0B5-38F0-2467-E2BE-EF317995FE7A}"/>
              </a:ext>
            </a:extLst>
          </p:cNvPr>
          <p:cNvGrpSpPr/>
          <p:nvPr/>
        </p:nvGrpSpPr>
        <p:grpSpPr>
          <a:xfrm>
            <a:off x="4011107" y="4752906"/>
            <a:ext cx="7513485" cy="892552"/>
            <a:chOff x="4011108" y="4752906"/>
            <a:chExt cx="6097626" cy="892552"/>
          </a:xfrm>
        </p:grpSpPr>
        <p:sp>
          <p:nvSpPr>
            <p:cNvPr id="23" name="TextBox 22">
              <a:extLst>
                <a:ext uri="{FF2B5EF4-FFF2-40B4-BE49-F238E27FC236}">
                  <a16:creationId xmlns:a16="http://schemas.microsoft.com/office/drawing/2014/main" id="{DE09FD1C-EC48-16E1-E896-A7DE4837DCB1}"/>
                </a:ext>
              </a:extLst>
            </p:cNvPr>
            <p:cNvSpPr txBox="1"/>
            <p:nvPr/>
          </p:nvSpPr>
          <p:spPr>
            <a:xfrm>
              <a:off x="4011108" y="4752906"/>
              <a:ext cx="6097626" cy="892552"/>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rgbClr val="FFC000"/>
                  </a:solidFill>
                  <a:latin typeface="Ink Free" panose="03080402000500000000" pitchFamily="66" charset="0"/>
                </a:rPr>
                <a:t>Next Engineers models: </a:t>
              </a:r>
              <a:r>
                <a:rPr lang="en-US" sz="2600" b="1">
                  <a:solidFill>
                    <a:schemeClr val="accent1">
                      <a:lumMod val="75000"/>
                    </a:schemeClr>
                  </a:solidFill>
                  <a:latin typeface="Ink Free" panose="03080402000500000000" pitchFamily="66" charset="0"/>
                </a:rPr>
                <a:t>original</a:t>
              </a:r>
              <a:r>
                <a:rPr lang="en-US" sz="2600" b="1">
                  <a:solidFill>
                    <a:srgbClr val="FFC000"/>
                  </a:solidFill>
                  <a:latin typeface="Ink Free" panose="03080402000500000000" pitchFamily="66" charset="0"/>
                </a:rPr>
                <a:t> and </a:t>
              </a:r>
              <a:r>
                <a:rPr lang="en-US" sz="2600" b="1">
                  <a:solidFill>
                    <a:srgbClr val="FE5000"/>
                  </a:solidFill>
                  <a:latin typeface="Ink Free" panose="03080402000500000000" pitchFamily="66" charset="0"/>
                </a:rPr>
                <a:t>current</a:t>
              </a:r>
            </a:p>
            <a:p>
              <a:pPr algn="ctr" rtl="0">
                <a:defRPr sz="1200" b="0" i="0" u="none" strike="noStrike" kern="1200" spc="0" baseline="0">
                  <a:solidFill>
                    <a:srgbClr val="005EB8"/>
                  </a:solidFill>
                  <a:latin typeface="+mn-lt"/>
                  <a:ea typeface="+mn-ea"/>
                  <a:cs typeface="+mn-cs"/>
                </a:defRPr>
              </a:pPr>
              <a:endParaRPr lang="en-US" sz="2600" b="1">
                <a:solidFill>
                  <a:srgbClr val="FFC000"/>
                </a:solidFill>
                <a:latin typeface="Ink Free" panose="03080402000500000000" pitchFamily="66" charset="0"/>
              </a:endParaRPr>
            </a:p>
          </p:txBody>
        </p:sp>
        <p:sp>
          <p:nvSpPr>
            <p:cNvPr id="26" name="Freeform: Shape 25">
              <a:extLst>
                <a:ext uri="{FF2B5EF4-FFF2-40B4-BE49-F238E27FC236}">
                  <a16:creationId xmlns:a16="http://schemas.microsoft.com/office/drawing/2014/main" id="{DB0B3524-2AE3-FD9E-66C3-5719D26E4ADA}"/>
                </a:ext>
              </a:extLst>
            </p:cNvPr>
            <p:cNvSpPr/>
            <p:nvPr/>
          </p:nvSpPr>
          <p:spPr>
            <a:xfrm rot="20603884">
              <a:off x="7469674" y="5214230"/>
              <a:ext cx="476382" cy="112298"/>
            </a:xfrm>
            <a:custGeom>
              <a:avLst/>
              <a:gdLst>
                <a:gd name="connsiteX0" fmla="*/ 0 w 476382"/>
                <a:gd name="connsiteY0" fmla="*/ 0 h 112298"/>
                <a:gd name="connsiteX1" fmla="*/ 476382 w 476382"/>
                <a:gd name="connsiteY1" fmla="*/ 112298 h 112298"/>
              </a:gdLst>
              <a:ahLst/>
              <a:cxnLst>
                <a:cxn ang="0">
                  <a:pos x="connsiteX0" y="connsiteY0"/>
                </a:cxn>
                <a:cxn ang="0">
                  <a:pos x="connsiteX1" y="connsiteY1"/>
                </a:cxn>
              </a:cxnLst>
              <a:rect l="l" t="t" r="r" b="b"/>
              <a:pathLst>
                <a:path w="476382" h="112298" fill="none" extrusionOk="0">
                  <a:moveTo>
                    <a:pt x="0" y="0"/>
                  </a:moveTo>
                  <a:cubicBezTo>
                    <a:pt x="72817" y="1255"/>
                    <a:pt x="386450" y="118603"/>
                    <a:pt x="476382" y="112298"/>
                  </a:cubicBezTo>
                </a:path>
                <a:path w="476382" h="112298" stroke="0" extrusionOk="0">
                  <a:moveTo>
                    <a:pt x="0" y="0"/>
                  </a:moveTo>
                  <a:cubicBezTo>
                    <a:pt x="72247" y="-1363"/>
                    <a:pt x="343095" y="87600"/>
                    <a:pt x="476382" y="112298"/>
                  </a:cubicBezTo>
                </a:path>
              </a:pathLst>
            </a:custGeom>
            <a:ln w="38100">
              <a:solidFill>
                <a:schemeClr val="accent1">
                  <a:lumMod val="75000"/>
                </a:schemeClr>
              </a:solidFill>
              <a:extLst>
                <a:ext uri="{C807C97D-BFC1-408E-A445-0C87EB9F89A2}">
                  <ask:lineSketchStyleProps xmlns:ask="http://schemas.microsoft.com/office/drawing/2018/sketchyshapes" sd="210733802">
                    <a:custGeom>
                      <a:avLst/>
                      <a:gdLst>
                        <a:gd name="connsiteX0" fmla="*/ 0 w 2374084"/>
                        <a:gd name="connsiteY0" fmla="*/ 0 h 25167"/>
                        <a:gd name="connsiteX1" fmla="*/ 2374084 w 2374084"/>
                        <a:gd name="connsiteY1" fmla="*/ 25167 h 25167"/>
                      </a:gdLst>
                      <a:ahLst/>
                      <a:cxnLst>
                        <a:cxn ang="0">
                          <a:pos x="connsiteX0" y="connsiteY0"/>
                        </a:cxn>
                        <a:cxn ang="0">
                          <a:pos x="connsiteX1" y="connsiteY1"/>
                        </a:cxn>
                      </a:cxnLst>
                      <a:rect l="l" t="t" r="r" b="b"/>
                      <a:pathLst>
                        <a:path w="2374084" h="25167">
                          <a:moveTo>
                            <a:pt x="0" y="0"/>
                          </a:moveTo>
                          <a:lnTo>
                            <a:pt x="2374084" y="25167"/>
                          </a:lnTo>
                        </a:path>
                      </a:pathLst>
                    </a:custGeom>
                    <ask:type>
                      <ask:lineSketchCurved/>
                    </ask:type>
                  </ask:lineSketchStyleProps>
                </a:ext>
              </a:extLst>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7" name="Freeform: Shape 26">
              <a:extLst>
                <a:ext uri="{FF2B5EF4-FFF2-40B4-BE49-F238E27FC236}">
                  <a16:creationId xmlns:a16="http://schemas.microsoft.com/office/drawing/2014/main" id="{73467950-FEA2-A2B2-2068-DD8F1E8A1599}"/>
                </a:ext>
              </a:extLst>
            </p:cNvPr>
            <p:cNvSpPr/>
            <p:nvPr/>
          </p:nvSpPr>
          <p:spPr>
            <a:xfrm rot="10031172">
              <a:off x="8833843" y="5214230"/>
              <a:ext cx="476382" cy="112298"/>
            </a:xfrm>
            <a:custGeom>
              <a:avLst/>
              <a:gdLst>
                <a:gd name="connsiteX0" fmla="*/ 0 w 476382"/>
                <a:gd name="connsiteY0" fmla="*/ 0 h 112298"/>
                <a:gd name="connsiteX1" fmla="*/ 476382 w 476382"/>
                <a:gd name="connsiteY1" fmla="*/ 112298 h 112298"/>
              </a:gdLst>
              <a:ahLst/>
              <a:cxnLst>
                <a:cxn ang="0">
                  <a:pos x="connsiteX0" y="connsiteY0"/>
                </a:cxn>
                <a:cxn ang="0">
                  <a:pos x="connsiteX1" y="connsiteY1"/>
                </a:cxn>
              </a:cxnLst>
              <a:rect l="l" t="t" r="r" b="b"/>
              <a:pathLst>
                <a:path w="476382" h="112298" fill="none" extrusionOk="0">
                  <a:moveTo>
                    <a:pt x="0" y="0"/>
                  </a:moveTo>
                  <a:cubicBezTo>
                    <a:pt x="72817" y="1255"/>
                    <a:pt x="386450" y="118603"/>
                    <a:pt x="476382" y="112298"/>
                  </a:cubicBezTo>
                </a:path>
                <a:path w="476382" h="112298" stroke="0" extrusionOk="0">
                  <a:moveTo>
                    <a:pt x="0" y="0"/>
                  </a:moveTo>
                  <a:cubicBezTo>
                    <a:pt x="72247" y="-1363"/>
                    <a:pt x="343095" y="87600"/>
                    <a:pt x="476382" y="112298"/>
                  </a:cubicBezTo>
                </a:path>
              </a:pathLst>
            </a:custGeom>
            <a:ln w="38100">
              <a:solidFill>
                <a:srgbClr val="FE5000"/>
              </a:solidFill>
              <a:extLst>
                <a:ext uri="{C807C97D-BFC1-408E-A445-0C87EB9F89A2}">
                  <ask:lineSketchStyleProps xmlns:ask="http://schemas.microsoft.com/office/drawing/2018/sketchyshapes" sd="210733802">
                    <a:custGeom>
                      <a:avLst/>
                      <a:gdLst>
                        <a:gd name="connsiteX0" fmla="*/ 0 w 2374084"/>
                        <a:gd name="connsiteY0" fmla="*/ 0 h 25167"/>
                        <a:gd name="connsiteX1" fmla="*/ 2374084 w 2374084"/>
                        <a:gd name="connsiteY1" fmla="*/ 25167 h 25167"/>
                      </a:gdLst>
                      <a:ahLst/>
                      <a:cxnLst>
                        <a:cxn ang="0">
                          <a:pos x="connsiteX0" y="connsiteY0"/>
                        </a:cxn>
                        <a:cxn ang="0">
                          <a:pos x="connsiteX1" y="connsiteY1"/>
                        </a:cxn>
                      </a:cxnLst>
                      <a:rect l="l" t="t" r="r" b="b"/>
                      <a:pathLst>
                        <a:path w="2374084" h="25167">
                          <a:moveTo>
                            <a:pt x="0" y="0"/>
                          </a:moveTo>
                          <a:lnTo>
                            <a:pt x="2374084" y="25167"/>
                          </a:lnTo>
                        </a:path>
                      </a:pathLst>
                    </a:custGeom>
                    <ask:type>
                      <ask:lineSketchCurved/>
                    </ask:type>
                  </ask:lineSketchStyleProps>
                </a:ext>
              </a:extLst>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cxnSp>
        <p:nvCxnSpPr>
          <p:cNvPr id="31" name="Straight Connector 30">
            <a:extLst>
              <a:ext uri="{FF2B5EF4-FFF2-40B4-BE49-F238E27FC236}">
                <a16:creationId xmlns:a16="http://schemas.microsoft.com/office/drawing/2014/main" id="{24DBC562-E78D-618E-FD36-030E7AF40F6B}"/>
              </a:ext>
            </a:extLst>
          </p:cNvPr>
          <p:cNvCxnSpPr>
            <a:cxnSpLocks/>
          </p:cNvCxnSpPr>
          <p:nvPr/>
        </p:nvCxnSpPr>
        <p:spPr>
          <a:xfrm>
            <a:off x="2242172" y="2143613"/>
            <a:ext cx="8039356" cy="0"/>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7A2F0FEB-1608-A585-FA7C-6DF094D17867}"/>
              </a:ext>
            </a:extLst>
          </p:cNvPr>
          <p:cNvGrpSpPr/>
          <p:nvPr/>
        </p:nvGrpSpPr>
        <p:grpSpPr>
          <a:xfrm>
            <a:off x="5680420" y="1514158"/>
            <a:ext cx="890283" cy="1328860"/>
            <a:chOff x="5680420" y="1514158"/>
            <a:chExt cx="890283" cy="1328860"/>
          </a:xfrm>
        </p:grpSpPr>
        <p:sp>
          <p:nvSpPr>
            <p:cNvPr id="33" name="Rectangle 32">
              <a:extLst>
                <a:ext uri="{FF2B5EF4-FFF2-40B4-BE49-F238E27FC236}">
                  <a16:creationId xmlns:a16="http://schemas.microsoft.com/office/drawing/2014/main" id="{4C01AF94-ACF6-1C84-809E-564FA9542612}"/>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Deciduous tree outline">
              <a:extLst>
                <a:ext uri="{FF2B5EF4-FFF2-40B4-BE49-F238E27FC236}">
                  <a16:creationId xmlns:a16="http://schemas.microsoft.com/office/drawing/2014/main" id="{1A697470-0F4D-2859-3EFC-54A6D41DDE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420" y="1514158"/>
              <a:ext cx="890283" cy="890283"/>
            </a:xfrm>
            <a:prstGeom prst="rect">
              <a:avLst/>
            </a:prstGeom>
          </p:spPr>
        </p:pic>
      </p:grpSp>
      <p:grpSp>
        <p:nvGrpSpPr>
          <p:cNvPr id="35" name="Group 34">
            <a:extLst>
              <a:ext uri="{FF2B5EF4-FFF2-40B4-BE49-F238E27FC236}">
                <a16:creationId xmlns:a16="http://schemas.microsoft.com/office/drawing/2014/main" id="{14E7D52E-5680-2CD4-E896-67605D9B94E0}"/>
              </a:ext>
            </a:extLst>
          </p:cNvPr>
          <p:cNvGrpSpPr/>
          <p:nvPr/>
        </p:nvGrpSpPr>
        <p:grpSpPr>
          <a:xfrm>
            <a:off x="1532809" y="1357744"/>
            <a:ext cx="1017296" cy="1466641"/>
            <a:chOff x="1532809" y="1357744"/>
            <a:chExt cx="1017296" cy="1466641"/>
          </a:xfrm>
        </p:grpSpPr>
        <p:sp>
          <p:nvSpPr>
            <p:cNvPr id="36" name="Rectangle 35">
              <a:extLst>
                <a:ext uri="{FF2B5EF4-FFF2-40B4-BE49-F238E27FC236}">
                  <a16:creationId xmlns:a16="http://schemas.microsoft.com/office/drawing/2014/main" id="{5E2703E6-1CF5-B733-61A0-BD9F39D3555C}"/>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86F940B-D84E-67FF-4157-373DF51B3D3A}"/>
                </a:ext>
              </a:extLst>
            </p:cNvPr>
            <p:cNvGrpSpPr/>
            <p:nvPr/>
          </p:nvGrpSpPr>
          <p:grpSpPr>
            <a:xfrm>
              <a:off x="1532809" y="1845036"/>
              <a:ext cx="1017296" cy="979349"/>
              <a:chOff x="3614483" y="3427113"/>
              <a:chExt cx="1017296" cy="979349"/>
            </a:xfrm>
          </p:grpSpPr>
          <p:pic>
            <p:nvPicPr>
              <p:cNvPr id="38" name="Graphic 37" descr="Sprouting Seed outline">
                <a:extLst>
                  <a:ext uri="{FF2B5EF4-FFF2-40B4-BE49-F238E27FC236}">
                    <a16:creationId xmlns:a16="http://schemas.microsoft.com/office/drawing/2014/main" id="{9AF513C3-3464-065A-F5C2-3C96D9315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39" name="Freeform: Shape 38">
                <a:extLst>
                  <a:ext uri="{FF2B5EF4-FFF2-40B4-BE49-F238E27FC236}">
                    <a16:creationId xmlns:a16="http://schemas.microsoft.com/office/drawing/2014/main" id="{3D6E08BA-D12C-A4DB-A9E8-CDA50348D8FD}"/>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38F81710-8E82-CA66-2A3B-D8F490FBA488}"/>
              </a:ext>
            </a:extLst>
          </p:cNvPr>
          <p:cNvGrpSpPr/>
          <p:nvPr/>
        </p:nvGrpSpPr>
        <p:grpSpPr>
          <a:xfrm rot="1325767">
            <a:off x="1117094" y="1630725"/>
            <a:ext cx="436623" cy="598062"/>
            <a:chOff x="974638" y="1817667"/>
            <a:chExt cx="687909" cy="814890"/>
          </a:xfrm>
        </p:grpSpPr>
        <p:sp>
          <p:nvSpPr>
            <p:cNvPr id="16" name="Freeform: Shape 15">
              <a:extLst>
                <a:ext uri="{FF2B5EF4-FFF2-40B4-BE49-F238E27FC236}">
                  <a16:creationId xmlns:a16="http://schemas.microsoft.com/office/drawing/2014/main" id="{3B1FA254-52F4-4638-33F7-CB4649F69A2B}"/>
                </a:ext>
              </a:extLst>
            </p:cNvPr>
            <p:cNvSpPr/>
            <p:nvPr/>
          </p:nvSpPr>
          <p:spPr>
            <a:xfrm rot="741844">
              <a:off x="1186165" y="1817667"/>
              <a:ext cx="476382" cy="112298"/>
            </a:xfrm>
            <a:custGeom>
              <a:avLst/>
              <a:gdLst>
                <a:gd name="connsiteX0" fmla="*/ 0 w 476382"/>
                <a:gd name="connsiteY0" fmla="*/ 0 h 112298"/>
                <a:gd name="connsiteX1" fmla="*/ 476382 w 476382"/>
                <a:gd name="connsiteY1" fmla="*/ 112298 h 112298"/>
              </a:gdLst>
              <a:ahLst/>
              <a:cxnLst>
                <a:cxn ang="0">
                  <a:pos x="connsiteX0" y="connsiteY0"/>
                </a:cxn>
                <a:cxn ang="0">
                  <a:pos x="connsiteX1" y="connsiteY1"/>
                </a:cxn>
              </a:cxnLst>
              <a:rect l="l" t="t" r="r" b="b"/>
              <a:pathLst>
                <a:path w="476382" h="112298" fill="none" extrusionOk="0">
                  <a:moveTo>
                    <a:pt x="0" y="0"/>
                  </a:moveTo>
                  <a:cubicBezTo>
                    <a:pt x="72817" y="1255"/>
                    <a:pt x="386450" y="118603"/>
                    <a:pt x="476382" y="112298"/>
                  </a:cubicBezTo>
                </a:path>
                <a:path w="476382" h="112298" stroke="0" extrusionOk="0">
                  <a:moveTo>
                    <a:pt x="0" y="0"/>
                  </a:moveTo>
                  <a:cubicBezTo>
                    <a:pt x="72247" y="-1363"/>
                    <a:pt x="343095" y="87600"/>
                    <a:pt x="476382" y="112298"/>
                  </a:cubicBezTo>
                </a:path>
              </a:pathLst>
            </a:custGeom>
            <a:ln w="38100">
              <a:extLst>
                <a:ext uri="{C807C97D-BFC1-408E-A445-0C87EB9F89A2}">
                  <ask:lineSketchStyleProps xmlns:ask="http://schemas.microsoft.com/office/drawing/2018/sketchyshapes" sd="210733802">
                    <a:custGeom>
                      <a:avLst/>
                      <a:gdLst>
                        <a:gd name="connsiteX0" fmla="*/ 0 w 2374084"/>
                        <a:gd name="connsiteY0" fmla="*/ 0 h 25167"/>
                        <a:gd name="connsiteX1" fmla="*/ 2374084 w 2374084"/>
                        <a:gd name="connsiteY1" fmla="*/ 25167 h 25167"/>
                      </a:gdLst>
                      <a:ahLst/>
                      <a:cxnLst>
                        <a:cxn ang="0">
                          <a:pos x="connsiteX0" y="connsiteY0"/>
                        </a:cxn>
                        <a:cxn ang="0">
                          <a:pos x="connsiteX1" y="connsiteY1"/>
                        </a:cxn>
                      </a:cxnLst>
                      <a:rect l="l" t="t" r="r" b="b"/>
                      <a:pathLst>
                        <a:path w="2374084" h="25167">
                          <a:moveTo>
                            <a:pt x="0" y="0"/>
                          </a:moveTo>
                          <a:lnTo>
                            <a:pt x="2374084" y="25167"/>
                          </a:lnTo>
                        </a:path>
                      </a:pathLst>
                    </a:custGeom>
                    <ask:type>
                      <ask:lineSketchCurved/>
                    </ask:type>
                  </ask:lineSketchStyleProps>
                </a:ext>
              </a:extLst>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7" name="Freeform: Shape 16">
              <a:extLst>
                <a:ext uri="{FF2B5EF4-FFF2-40B4-BE49-F238E27FC236}">
                  <a16:creationId xmlns:a16="http://schemas.microsoft.com/office/drawing/2014/main" id="{63859750-1FA9-356E-23CF-4C2E8B493858}"/>
                </a:ext>
              </a:extLst>
            </p:cNvPr>
            <p:cNvSpPr/>
            <p:nvPr/>
          </p:nvSpPr>
          <p:spPr>
            <a:xfrm rot="20415283">
              <a:off x="974638" y="2050383"/>
              <a:ext cx="678182" cy="214081"/>
            </a:xfrm>
            <a:custGeom>
              <a:avLst/>
              <a:gdLst>
                <a:gd name="connsiteX0" fmla="*/ 0 w 678182"/>
                <a:gd name="connsiteY0" fmla="*/ 0 h 214081"/>
                <a:gd name="connsiteX1" fmla="*/ 678182 w 678182"/>
                <a:gd name="connsiteY1" fmla="*/ 214081 h 214081"/>
              </a:gdLst>
              <a:ahLst/>
              <a:cxnLst>
                <a:cxn ang="0">
                  <a:pos x="connsiteX0" y="connsiteY0"/>
                </a:cxn>
                <a:cxn ang="0">
                  <a:pos x="connsiteX1" y="connsiteY1"/>
                </a:cxn>
              </a:cxnLst>
              <a:rect l="l" t="t" r="r" b="b"/>
              <a:pathLst>
                <a:path w="678182" h="214081" fill="none" extrusionOk="0">
                  <a:moveTo>
                    <a:pt x="0" y="0"/>
                  </a:moveTo>
                  <a:cubicBezTo>
                    <a:pt x="77313" y="69341"/>
                    <a:pt x="526916" y="173058"/>
                    <a:pt x="678182" y="214081"/>
                  </a:cubicBezTo>
                </a:path>
                <a:path w="678182" h="214081" stroke="0" extrusionOk="0">
                  <a:moveTo>
                    <a:pt x="0" y="0"/>
                  </a:moveTo>
                  <a:cubicBezTo>
                    <a:pt x="127622" y="38648"/>
                    <a:pt x="375829" y="152546"/>
                    <a:pt x="678182" y="214081"/>
                  </a:cubicBezTo>
                </a:path>
              </a:pathLst>
            </a:custGeom>
            <a:ln w="38100">
              <a:extLst>
                <a:ext uri="{C807C97D-BFC1-408E-A445-0C87EB9F89A2}">
                  <ask:lineSketchStyleProps xmlns:ask="http://schemas.microsoft.com/office/drawing/2018/sketchyshapes" sd="210733802">
                    <a:custGeom>
                      <a:avLst/>
                      <a:gdLst>
                        <a:gd name="connsiteX0" fmla="*/ 0 w 2374084"/>
                        <a:gd name="connsiteY0" fmla="*/ 0 h 25167"/>
                        <a:gd name="connsiteX1" fmla="*/ 2374084 w 2374084"/>
                        <a:gd name="connsiteY1" fmla="*/ 25167 h 25167"/>
                      </a:gdLst>
                      <a:ahLst/>
                      <a:cxnLst>
                        <a:cxn ang="0">
                          <a:pos x="connsiteX0" y="connsiteY0"/>
                        </a:cxn>
                        <a:cxn ang="0">
                          <a:pos x="connsiteX1" y="connsiteY1"/>
                        </a:cxn>
                      </a:cxnLst>
                      <a:rect l="l" t="t" r="r" b="b"/>
                      <a:pathLst>
                        <a:path w="2374084" h="25167">
                          <a:moveTo>
                            <a:pt x="0" y="0"/>
                          </a:moveTo>
                          <a:lnTo>
                            <a:pt x="2374084" y="25167"/>
                          </a:lnTo>
                        </a:path>
                      </a:pathLst>
                    </a:custGeom>
                    <ask:type>
                      <ask:lineSketchCurved/>
                    </ask:type>
                  </ask:lineSketchStyleProps>
                </a:ext>
              </a:extLst>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8" name="Freeform: Shape 17">
              <a:extLst>
                <a:ext uri="{FF2B5EF4-FFF2-40B4-BE49-F238E27FC236}">
                  <a16:creationId xmlns:a16="http://schemas.microsoft.com/office/drawing/2014/main" id="{390C637C-EF86-FAA0-BB0E-CCE721F56CB8}"/>
                </a:ext>
              </a:extLst>
            </p:cNvPr>
            <p:cNvSpPr/>
            <p:nvPr/>
          </p:nvSpPr>
          <p:spPr>
            <a:xfrm rot="18110680">
              <a:off x="1345794" y="2392380"/>
              <a:ext cx="355114" cy="125239"/>
            </a:xfrm>
            <a:custGeom>
              <a:avLst/>
              <a:gdLst>
                <a:gd name="connsiteX0" fmla="*/ 0 w 355114"/>
                <a:gd name="connsiteY0" fmla="*/ 0 h 125239"/>
                <a:gd name="connsiteX1" fmla="*/ 355114 w 355114"/>
                <a:gd name="connsiteY1" fmla="*/ 125238 h 125239"/>
              </a:gdLst>
              <a:ahLst/>
              <a:cxnLst>
                <a:cxn ang="0">
                  <a:pos x="connsiteX0" y="connsiteY0"/>
                </a:cxn>
                <a:cxn ang="0">
                  <a:pos x="connsiteX1" y="connsiteY1"/>
                </a:cxn>
              </a:cxnLst>
              <a:rect l="l" t="t" r="r" b="b"/>
              <a:pathLst>
                <a:path w="355114" h="125239" fill="none" extrusionOk="0">
                  <a:moveTo>
                    <a:pt x="0" y="0"/>
                  </a:moveTo>
                  <a:cubicBezTo>
                    <a:pt x="122529" y="46349"/>
                    <a:pt x="295792" y="119337"/>
                    <a:pt x="355114" y="125238"/>
                  </a:cubicBezTo>
                </a:path>
                <a:path w="355114" h="125239" stroke="0" extrusionOk="0">
                  <a:moveTo>
                    <a:pt x="0" y="0"/>
                  </a:moveTo>
                  <a:cubicBezTo>
                    <a:pt x="62593" y="1522"/>
                    <a:pt x="256437" y="107698"/>
                    <a:pt x="355114" y="125238"/>
                  </a:cubicBezTo>
                </a:path>
              </a:pathLst>
            </a:custGeom>
            <a:ln w="38100">
              <a:extLst>
                <a:ext uri="{C807C97D-BFC1-408E-A445-0C87EB9F89A2}">
                  <ask:lineSketchStyleProps xmlns:ask="http://schemas.microsoft.com/office/drawing/2018/sketchyshapes" sd="210733802">
                    <a:custGeom>
                      <a:avLst/>
                      <a:gdLst>
                        <a:gd name="connsiteX0" fmla="*/ 0 w 2374084"/>
                        <a:gd name="connsiteY0" fmla="*/ 0 h 25167"/>
                        <a:gd name="connsiteX1" fmla="*/ 2374084 w 2374084"/>
                        <a:gd name="connsiteY1" fmla="*/ 25167 h 25167"/>
                      </a:gdLst>
                      <a:ahLst/>
                      <a:cxnLst>
                        <a:cxn ang="0">
                          <a:pos x="connsiteX0" y="connsiteY0"/>
                        </a:cxn>
                        <a:cxn ang="0">
                          <a:pos x="connsiteX1" y="connsiteY1"/>
                        </a:cxn>
                      </a:cxnLst>
                      <a:rect l="l" t="t" r="r" b="b"/>
                      <a:pathLst>
                        <a:path w="2374084" h="25167">
                          <a:moveTo>
                            <a:pt x="0" y="0"/>
                          </a:moveTo>
                          <a:lnTo>
                            <a:pt x="2374084" y="25167"/>
                          </a:lnTo>
                        </a:path>
                      </a:pathLst>
                    </a:custGeom>
                    <ask:type>
                      <ask:lineSketchCurved/>
                    </ask:type>
                  </ask:lineSketchStyleProps>
                </a:ext>
              </a:extLst>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sp>
        <p:nvSpPr>
          <p:cNvPr id="20" name="TextBox 19">
            <a:extLst>
              <a:ext uri="{FF2B5EF4-FFF2-40B4-BE49-F238E27FC236}">
                <a16:creationId xmlns:a16="http://schemas.microsoft.com/office/drawing/2014/main" id="{6EAE3108-13CE-9CFE-2286-0F0904AB48BF}"/>
              </a:ext>
            </a:extLst>
          </p:cNvPr>
          <p:cNvSpPr txBox="1"/>
          <p:nvPr/>
        </p:nvSpPr>
        <p:spPr>
          <a:xfrm>
            <a:off x="1110237" y="2543983"/>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rgbClr val="FFC000"/>
                </a:solidFill>
                <a:latin typeface="Ink Free" panose="03080402000500000000" pitchFamily="66" charset="0"/>
              </a:rPr>
              <a:t>Discovery</a:t>
            </a:r>
          </a:p>
        </p:txBody>
      </p:sp>
      <p:sp>
        <p:nvSpPr>
          <p:cNvPr id="21" name="TextBox 20">
            <a:extLst>
              <a:ext uri="{FF2B5EF4-FFF2-40B4-BE49-F238E27FC236}">
                <a16:creationId xmlns:a16="http://schemas.microsoft.com/office/drawing/2014/main" id="{5CFE5A91-9E37-7A0A-7A3D-5EE436274D1D}"/>
              </a:ext>
            </a:extLst>
          </p:cNvPr>
          <p:cNvSpPr txBox="1"/>
          <p:nvPr/>
        </p:nvSpPr>
        <p:spPr>
          <a:xfrm>
            <a:off x="5522449" y="2543983"/>
            <a:ext cx="1163880"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rgbClr val="FFC000"/>
                </a:solidFill>
                <a:latin typeface="Ink Free" panose="03080402000500000000" pitchFamily="66" charset="0"/>
              </a:rPr>
              <a:t>Camp</a:t>
            </a:r>
          </a:p>
        </p:txBody>
      </p:sp>
      <p:grpSp>
        <p:nvGrpSpPr>
          <p:cNvPr id="40" name="Group 39">
            <a:extLst>
              <a:ext uri="{FF2B5EF4-FFF2-40B4-BE49-F238E27FC236}">
                <a16:creationId xmlns:a16="http://schemas.microsoft.com/office/drawing/2014/main" id="{B0F8175F-9762-5087-932C-F4573408A8EE}"/>
              </a:ext>
            </a:extLst>
          </p:cNvPr>
          <p:cNvGrpSpPr/>
          <p:nvPr/>
        </p:nvGrpSpPr>
        <p:grpSpPr>
          <a:xfrm>
            <a:off x="9689836" y="1341606"/>
            <a:ext cx="1098904" cy="1198708"/>
            <a:chOff x="9689836" y="1341606"/>
            <a:chExt cx="1098904" cy="1198708"/>
          </a:xfrm>
        </p:grpSpPr>
        <p:sp>
          <p:nvSpPr>
            <p:cNvPr id="41" name="Rectangle 40">
              <a:extLst>
                <a:ext uri="{FF2B5EF4-FFF2-40B4-BE49-F238E27FC236}">
                  <a16:creationId xmlns:a16="http://schemas.microsoft.com/office/drawing/2014/main" id="{B525D5DD-F30A-6EC4-02C3-7F5657F19AAD}"/>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Deciduous tree outline">
              <a:extLst>
                <a:ext uri="{FF2B5EF4-FFF2-40B4-BE49-F238E27FC236}">
                  <a16:creationId xmlns:a16="http://schemas.microsoft.com/office/drawing/2014/main" id="{194B51EC-CA49-FB5D-3A3F-EB411F0FEA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689836" y="1341606"/>
              <a:ext cx="1098904" cy="1098904"/>
            </a:xfrm>
            <a:prstGeom prst="rect">
              <a:avLst/>
            </a:prstGeom>
          </p:spPr>
        </p:pic>
      </p:grpSp>
      <p:sp>
        <p:nvSpPr>
          <p:cNvPr id="4" name="TextBox 3">
            <a:extLst>
              <a:ext uri="{FF2B5EF4-FFF2-40B4-BE49-F238E27FC236}">
                <a16:creationId xmlns:a16="http://schemas.microsoft.com/office/drawing/2014/main" id="{259D3CC0-E603-948D-48AE-E06FAA9501BF}"/>
              </a:ext>
            </a:extLst>
          </p:cNvPr>
          <p:cNvSpPr txBox="1"/>
          <p:nvPr/>
        </p:nvSpPr>
        <p:spPr>
          <a:xfrm>
            <a:off x="1299163" y="3503587"/>
            <a:ext cx="9651350" cy="1200329"/>
          </a:xfrm>
          <a:prstGeom prst="rect">
            <a:avLst/>
          </a:prstGeom>
          <a:noFill/>
        </p:spPr>
        <p:txBody>
          <a:bodyPr wrap="square">
            <a:spAutoFit/>
          </a:bodyPr>
          <a:lstStyle/>
          <a:p>
            <a:r>
              <a:rPr lang="en-US" sz="2400" b="1" kern="0">
                <a:solidFill>
                  <a:schemeClr val="bg2">
                    <a:lumMod val="75000"/>
                    <a:lumOff val="25000"/>
                  </a:schemeClr>
                </a:solidFill>
                <a:latin typeface="Aptos" panose="020B0004020202020204" pitchFamily="34" charset="0"/>
                <a:ea typeface="Times New Roman" panose="02020603050405020304" pitchFamily="18" charset="0"/>
                <a:cs typeface="Aptos" panose="020B0004020202020204" pitchFamily="34" charset="0"/>
              </a:rPr>
              <a:t>Engineering Awareness: </a:t>
            </a:r>
            <a:r>
              <a:rPr lang="en-US" sz="2400" kern="0">
                <a:solidFill>
                  <a:schemeClr val="bg2">
                    <a:lumMod val="75000"/>
                    <a:lumOff val="25000"/>
                  </a:schemeClr>
                </a:solidFill>
                <a:latin typeface="Aptos" panose="020B0004020202020204" pitchFamily="34" charset="0"/>
                <a:ea typeface="Times New Roman" panose="02020603050405020304" pitchFamily="18" charset="0"/>
                <a:cs typeface="Aptos" panose="020B0004020202020204" pitchFamily="34" charset="0"/>
              </a:rPr>
              <a:t>understanding of what engineering is, what engineers do, and the education and career pathways to become an engineer</a:t>
            </a:r>
            <a:endParaRPr lang="en-US" sz="2400">
              <a:solidFill>
                <a:schemeClr val="bg2">
                  <a:lumMod val="75000"/>
                  <a:lumOff val="25000"/>
                </a:schemeClr>
              </a:solidFill>
            </a:endParaRPr>
          </a:p>
        </p:txBody>
      </p:sp>
      <p:grpSp>
        <p:nvGrpSpPr>
          <p:cNvPr id="9" name="Group 8">
            <a:extLst>
              <a:ext uri="{FF2B5EF4-FFF2-40B4-BE49-F238E27FC236}">
                <a16:creationId xmlns:a16="http://schemas.microsoft.com/office/drawing/2014/main" id="{75E78BAA-82EF-FE2C-E3CE-65D26D6BD3A9}"/>
              </a:ext>
            </a:extLst>
          </p:cNvPr>
          <p:cNvGrpSpPr/>
          <p:nvPr/>
        </p:nvGrpSpPr>
        <p:grpSpPr>
          <a:xfrm rot="1325767">
            <a:off x="710546" y="3251944"/>
            <a:ext cx="436623" cy="598062"/>
            <a:chOff x="974638" y="1817667"/>
            <a:chExt cx="687909" cy="814890"/>
          </a:xfrm>
        </p:grpSpPr>
        <p:sp>
          <p:nvSpPr>
            <p:cNvPr id="12" name="Freeform: Shape 15">
              <a:extLst>
                <a:ext uri="{FF2B5EF4-FFF2-40B4-BE49-F238E27FC236}">
                  <a16:creationId xmlns:a16="http://schemas.microsoft.com/office/drawing/2014/main" id="{7C9E5E2D-92FC-B48F-D217-A06E326936F3}"/>
                </a:ext>
              </a:extLst>
            </p:cNvPr>
            <p:cNvSpPr/>
            <p:nvPr/>
          </p:nvSpPr>
          <p:spPr>
            <a:xfrm rot="741844">
              <a:off x="1186165" y="1817667"/>
              <a:ext cx="476382" cy="112298"/>
            </a:xfrm>
            <a:custGeom>
              <a:avLst/>
              <a:gdLst>
                <a:gd name="connsiteX0" fmla="*/ 0 w 476382"/>
                <a:gd name="connsiteY0" fmla="*/ 0 h 112298"/>
                <a:gd name="connsiteX1" fmla="*/ 476382 w 476382"/>
                <a:gd name="connsiteY1" fmla="*/ 112298 h 112298"/>
              </a:gdLst>
              <a:ahLst/>
              <a:cxnLst>
                <a:cxn ang="0">
                  <a:pos x="connsiteX0" y="connsiteY0"/>
                </a:cxn>
                <a:cxn ang="0">
                  <a:pos x="connsiteX1" y="connsiteY1"/>
                </a:cxn>
              </a:cxnLst>
              <a:rect l="l" t="t" r="r" b="b"/>
              <a:pathLst>
                <a:path w="476382" h="112298" fill="none" extrusionOk="0">
                  <a:moveTo>
                    <a:pt x="0" y="0"/>
                  </a:moveTo>
                  <a:cubicBezTo>
                    <a:pt x="72817" y="1255"/>
                    <a:pt x="386450" y="118603"/>
                    <a:pt x="476382" y="112298"/>
                  </a:cubicBezTo>
                </a:path>
                <a:path w="476382" h="112298" stroke="0" extrusionOk="0">
                  <a:moveTo>
                    <a:pt x="0" y="0"/>
                  </a:moveTo>
                  <a:cubicBezTo>
                    <a:pt x="72247" y="-1363"/>
                    <a:pt x="343095" y="87600"/>
                    <a:pt x="476382" y="112298"/>
                  </a:cubicBezTo>
                </a:path>
              </a:pathLst>
            </a:custGeom>
            <a:ln w="38100">
              <a:extLst>
                <a:ext uri="{C807C97D-BFC1-408E-A445-0C87EB9F89A2}">
                  <ask:lineSketchStyleProps xmlns:ask="http://schemas.microsoft.com/office/drawing/2018/sketchyshapes" sd="210733802">
                    <a:custGeom>
                      <a:avLst/>
                      <a:gdLst>
                        <a:gd name="connsiteX0" fmla="*/ 0 w 2374084"/>
                        <a:gd name="connsiteY0" fmla="*/ 0 h 25167"/>
                        <a:gd name="connsiteX1" fmla="*/ 2374084 w 2374084"/>
                        <a:gd name="connsiteY1" fmla="*/ 25167 h 25167"/>
                      </a:gdLst>
                      <a:ahLst/>
                      <a:cxnLst>
                        <a:cxn ang="0">
                          <a:pos x="connsiteX0" y="connsiteY0"/>
                        </a:cxn>
                        <a:cxn ang="0">
                          <a:pos x="connsiteX1" y="connsiteY1"/>
                        </a:cxn>
                      </a:cxnLst>
                      <a:rect l="l" t="t" r="r" b="b"/>
                      <a:pathLst>
                        <a:path w="2374084" h="25167">
                          <a:moveTo>
                            <a:pt x="0" y="0"/>
                          </a:moveTo>
                          <a:lnTo>
                            <a:pt x="2374084" y="25167"/>
                          </a:lnTo>
                        </a:path>
                      </a:pathLst>
                    </a:custGeom>
                    <ask:type>
                      <ask:lineSketchCurved/>
                    </ask:type>
                  </ask:lineSketchStyleProps>
                </a:ext>
              </a:extLst>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3" name="Freeform: Shape 16">
              <a:extLst>
                <a:ext uri="{FF2B5EF4-FFF2-40B4-BE49-F238E27FC236}">
                  <a16:creationId xmlns:a16="http://schemas.microsoft.com/office/drawing/2014/main" id="{C6827960-20CB-AE8C-DAB3-09E3E0AFE0AD}"/>
                </a:ext>
              </a:extLst>
            </p:cNvPr>
            <p:cNvSpPr/>
            <p:nvPr/>
          </p:nvSpPr>
          <p:spPr>
            <a:xfrm rot="20415283">
              <a:off x="974638" y="2050383"/>
              <a:ext cx="678182" cy="214081"/>
            </a:xfrm>
            <a:custGeom>
              <a:avLst/>
              <a:gdLst>
                <a:gd name="connsiteX0" fmla="*/ 0 w 678182"/>
                <a:gd name="connsiteY0" fmla="*/ 0 h 214081"/>
                <a:gd name="connsiteX1" fmla="*/ 678182 w 678182"/>
                <a:gd name="connsiteY1" fmla="*/ 214081 h 214081"/>
              </a:gdLst>
              <a:ahLst/>
              <a:cxnLst>
                <a:cxn ang="0">
                  <a:pos x="connsiteX0" y="connsiteY0"/>
                </a:cxn>
                <a:cxn ang="0">
                  <a:pos x="connsiteX1" y="connsiteY1"/>
                </a:cxn>
              </a:cxnLst>
              <a:rect l="l" t="t" r="r" b="b"/>
              <a:pathLst>
                <a:path w="678182" h="214081" fill="none" extrusionOk="0">
                  <a:moveTo>
                    <a:pt x="0" y="0"/>
                  </a:moveTo>
                  <a:cubicBezTo>
                    <a:pt x="77313" y="69341"/>
                    <a:pt x="526916" y="173058"/>
                    <a:pt x="678182" y="214081"/>
                  </a:cubicBezTo>
                </a:path>
                <a:path w="678182" h="214081" stroke="0" extrusionOk="0">
                  <a:moveTo>
                    <a:pt x="0" y="0"/>
                  </a:moveTo>
                  <a:cubicBezTo>
                    <a:pt x="127622" y="38648"/>
                    <a:pt x="375829" y="152546"/>
                    <a:pt x="678182" y="214081"/>
                  </a:cubicBezTo>
                </a:path>
              </a:pathLst>
            </a:custGeom>
            <a:ln w="38100">
              <a:extLst>
                <a:ext uri="{C807C97D-BFC1-408E-A445-0C87EB9F89A2}">
                  <ask:lineSketchStyleProps xmlns:ask="http://schemas.microsoft.com/office/drawing/2018/sketchyshapes" sd="210733802">
                    <a:custGeom>
                      <a:avLst/>
                      <a:gdLst>
                        <a:gd name="connsiteX0" fmla="*/ 0 w 2374084"/>
                        <a:gd name="connsiteY0" fmla="*/ 0 h 25167"/>
                        <a:gd name="connsiteX1" fmla="*/ 2374084 w 2374084"/>
                        <a:gd name="connsiteY1" fmla="*/ 25167 h 25167"/>
                      </a:gdLst>
                      <a:ahLst/>
                      <a:cxnLst>
                        <a:cxn ang="0">
                          <a:pos x="connsiteX0" y="connsiteY0"/>
                        </a:cxn>
                        <a:cxn ang="0">
                          <a:pos x="connsiteX1" y="connsiteY1"/>
                        </a:cxn>
                      </a:cxnLst>
                      <a:rect l="l" t="t" r="r" b="b"/>
                      <a:pathLst>
                        <a:path w="2374084" h="25167">
                          <a:moveTo>
                            <a:pt x="0" y="0"/>
                          </a:moveTo>
                          <a:lnTo>
                            <a:pt x="2374084" y="25167"/>
                          </a:lnTo>
                        </a:path>
                      </a:pathLst>
                    </a:custGeom>
                    <ask:type>
                      <ask:lineSketchCurved/>
                    </ask:type>
                  </ask:lineSketchStyleProps>
                </a:ext>
              </a:extLst>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4" name="Freeform: Shape 17">
              <a:extLst>
                <a:ext uri="{FF2B5EF4-FFF2-40B4-BE49-F238E27FC236}">
                  <a16:creationId xmlns:a16="http://schemas.microsoft.com/office/drawing/2014/main" id="{1F2CF77A-E958-36F1-2470-CC4EFF4956F2}"/>
                </a:ext>
              </a:extLst>
            </p:cNvPr>
            <p:cNvSpPr/>
            <p:nvPr/>
          </p:nvSpPr>
          <p:spPr>
            <a:xfrm rot="18110680">
              <a:off x="1345794" y="2392380"/>
              <a:ext cx="355114" cy="125239"/>
            </a:xfrm>
            <a:custGeom>
              <a:avLst/>
              <a:gdLst>
                <a:gd name="connsiteX0" fmla="*/ 0 w 355114"/>
                <a:gd name="connsiteY0" fmla="*/ 0 h 125239"/>
                <a:gd name="connsiteX1" fmla="*/ 355114 w 355114"/>
                <a:gd name="connsiteY1" fmla="*/ 125238 h 125239"/>
              </a:gdLst>
              <a:ahLst/>
              <a:cxnLst>
                <a:cxn ang="0">
                  <a:pos x="connsiteX0" y="connsiteY0"/>
                </a:cxn>
                <a:cxn ang="0">
                  <a:pos x="connsiteX1" y="connsiteY1"/>
                </a:cxn>
              </a:cxnLst>
              <a:rect l="l" t="t" r="r" b="b"/>
              <a:pathLst>
                <a:path w="355114" h="125239" fill="none" extrusionOk="0">
                  <a:moveTo>
                    <a:pt x="0" y="0"/>
                  </a:moveTo>
                  <a:cubicBezTo>
                    <a:pt x="122529" y="46349"/>
                    <a:pt x="295792" y="119337"/>
                    <a:pt x="355114" y="125238"/>
                  </a:cubicBezTo>
                </a:path>
                <a:path w="355114" h="125239" stroke="0" extrusionOk="0">
                  <a:moveTo>
                    <a:pt x="0" y="0"/>
                  </a:moveTo>
                  <a:cubicBezTo>
                    <a:pt x="62593" y="1522"/>
                    <a:pt x="256437" y="107698"/>
                    <a:pt x="355114" y="125238"/>
                  </a:cubicBezTo>
                </a:path>
              </a:pathLst>
            </a:custGeom>
            <a:ln w="38100">
              <a:extLst>
                <a:ext uri="{C807C97D-BFC1-408E-A445-0C87EB9F89A2}">
                  <ask:lineSketchStyleProps xmlns:ask="http://schemas.microsoft.com/office/drawing/2018/sketchyshapes" sd="210733802">
                    <a:custGeom>
                      <a:avLst/>
                      <a:gdLst>
                        <a:gd name="connsiteX0" fmla="*/ 0 w 2374084"/>
                        <a:gd name="connsiteY0" fmla="*/ 0 h 25167"/>
                        <a:gd name="connsiteX1" fmla="*/ 2374084 w 2374084"/>
                        <a:gd name="connsiteY1" fmla="*/ 25167 h 25167"/>
                      </a:gdLst>
                      <a:ahLst/>
                      <a:cxnLst>
                        <a:cxn ang="0">
                          <a:pos x="connsiteX0" y="connsiteY0"/>
                        </a:cxn>
                        <a:cxn ang="0">
                          <a:pos x="connsiteX1" y="connsiteY1"/>
                        </a:cxn>
                      </a:cxnLst>
                      <a:rect l="l" t="t" r="r" b="b"/>
                      <a:pathLst>
                        <a:path w="2374084" h="25167">
                          <a:moveTo>
                            <a:pt x="0" y="0"/>
                          </a:moveTo>
                          <a:lnTo>
                            <a:pt x="2374084" y="25167"/>
                          </a:lnTo>
                        </a:path>
                      </a:pathLst>
                    </a:custGeom>
                    <ask:type>
                      <ask:lineSketchCurved/>
                    </ask:type>
                  </ask:lineSketchStyleProps>
                </a:ext>
              </a:extLst>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sp>
        <p:nvSpPr>
          <p:cNvPr id="2" name="Rectangle 1">
            <a:extLst>
              <a:ext uri="{FF2B5EF4-FFF2-40B4-BE49-F238E27FC236}">
                <a16:creationId xmlns:a16="http://schemas.microsoft.com/office/drawing/2014/main" id="{D40CC457-381A-B099-9E86-C6CE8F10B2E0}"/>
              </a:ext>
            </a:extLst>
          </p:cNvPr>
          <p:cNvSpPr/>
          <p:nvPr/>
        </p:nvSpPr>
        <p:spPr>
          <a:xfrm>
            <a:off x="239486" y="5685484"/>
            <a:ext cx="3396343" cy="1172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2042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p:bldP spid="20"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D775-2422-C80F-9300-B64F6B3D7084}"/>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1F34BAB-AFB1-7EB8-8BA1-9DDFE78E0A76}"/>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1"/>
                </a:solidFill>
              </a:rPr>
              <a:t>engineering agency</a:t>
            </a:r>
            <a:r>
              <a:rPr lang="en-US" i="1"/>
              <a:t>?</a:t>
            </a:r>
            <a:br>
              <a:rPr lang="en-US" sz="4400" i="1"/>
            </a:br>
            <a:endParaRPr lang="en-US"/>
          </a:p>
        </p:txBody>
      </p:sp>
      <p:sp>
        <p:nvSpPr>
          <p:cNvPr id="3" name="Slide Number Placeholder 2">
            <a:extLst>
              <a:ext uri="{FF2B5EF4-FFF2-40B4-BE49-F238E27FC236}">
                <a16:creationId xmlns:a16="http://schemas.microsoft.com/office/drawing/2014/main" id="{F4DD52AC-0366-D647-34AF-A8E3B83CECC9}"/>
              </a:ext>
            </a:extLst>
          </p:cNvPr>
          <p:cNvSpPr>
            <a:spLocks noGrp="1"/>
          </p:cNvSpPr>
          <p:nvPr>
            <p:ph type="sldNum" sz="quarter" idx="4"/>
          </p:nvPr>
        </p:nvSpPr>
        <p:spPr/>
        <p:txBody>
          <a:bodyPr/>
          <a:lstStyle/>
          <a:p>
            <a:fld id="{14719505-AD43-774F-936C-A3AE71DD4EEA}" type="slidenum">
              <a:rPr lang="en-GB" smtClean="0"/>
              <a:pPr/>
              <a:t>40</a:t>
            </a:fld>
            <a:endParaRPr lang="en-GB"/>
          </a:p>
        </p:txBody>
      </p:sp>
      <p:sp>
        <p:nvSpPr>
          <p:cNvPr id="17" name="TextBox 16">
            <a:extLst>
              <a:ext uri="{FF2B5EF4-FFF2-40B4-BE49-F238E27FC236}">
                <a16:creationId xmlns:a16="http://schemas.microsoft.com/office/drawing/2014/main" id="{F53D186C-C372-EF9F-E3BC-0E20DA6F7D43}"/>
              </a:ext>
            </a:extLst>
          </p:cNvPr>
          <p:cNvSpPr txBox="1"/>
          <p:nvPr/>
        </p:nvSpPr>
        <p:spPr>
          <a:xfrm>
            <a:off x="8900125" y="4372963"/>
            <a:ext cx="3050685" cy="1437673"/>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We track </a:t>
            </a:r>
            <a:r>
              <a:rPr lang="en-US" sz="2200" b="1" u="sng">
                <a:solidFill>
                  <a:schemeClr val="tx2"/>
                </a:solidFill>
                <a:latin typeface="Ink Free" panose="03080402000500000000" pitchFamily="66" charset="0"/>
              </a:rPr>
              <a:t>emerging</a:t>
            </a:r>
            <a:r>
              <a:rPr lang="en-US" sz="2200" b="1">
                <a:solidFill>
                  <a:schemeClr val="tx2"/>
                </a:solidFill>
                <a:latin typeface="Ink Free" panose="03080402000500000000" pitchFamily="66" charset="0"/>
              </a:rPr>
              <a:t> engineering agency as intent of further exploration.</a:t>
            </a:r>
          </a:p>
        </p:txBody>
      </p:sp>
      <p:pic>
        <p:nvPicPr>
          <p:cNvPr id="18" name="Graphic 17" descr="Lights On with solid fill">
            <a:extLst>
              <a:ext uri="{FF2B5EF4-FFF2-40B4-BE49-F238E27FC236}">
                <a16:creationId xmlns:a16="http://schemas.microsoft.com/office/drawing/2014/main" id="{15CDE731-7806-F5BF-4C21-718A303755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73770" y="4302352"/>
            <a:ext cx="422613" cy="422613"/>
          </a:xfrm>
          <a:prstGeom prst="rect">
            <a:avLst/>
          </a:prstGeom>
        </p:spPr>
      </p:pic>
      <p:grpSp>
        <p:nvGrpSpPr>
          <p:cNvPr id="15" name="Group 14">
            <a:extLst>
              <a:ext uri="{FF2B5EF4-FFF2-40B4-BE49-F238E27FC236}">
                <a16:creationId xmlns:a16="http://schemas.microsoft.com/office/drawing/2014/main" id="{929963E1-C9C9-FA83-F6EA-4F53540C6D01}"/>
              </a:ext>
            </a:extLst>
          </p:cNvPr>
          <p:cNvGrpSpPr/>
          <p:nvPr/>
        </p:nvGrpSpPr>
        <p:grpSpPr>
          <a:xfrm>
            <a:off x="1532809" y="1357744"/>
            <a:ext cx="1017296" cy="1466641"/>
            <a:chOff x="1532809" y="1357744"/>
            <a:chExt cx="1017296" cy="1466641"/>
          </a:xfrm>
        </p:grpSpPr>
        <p:sp>
          <p:nvSpPr>
            <p:cNvPr id="23" name="Rectangle 22">
              <a:extLst>
                <a:ext uri="{FF2B5EF4-FFF2-40B4-BE49-F238E27FC236}">
                  <a16:creationId xmlns:a16="http://schemas.microsoft.com/office/drawing/2014/main" id="{EF38CE7B-28A8-36A1-C245-979DFE4C559A}"/>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9327D893-A269-E7D9-1848-1353AB940335}"/>
                </a:ext>
              </a:extLst>
            </p:cNvPr>
            <p:cNvGrpSpPr/>
            <p:nvPr/>
          </p:nvGrpSpPr>
          <p:grpSpPr>
            <a:xfrm>
              <a:off x="1532809" y="1845036"/>
              <a:ext cx="1017296" cy="979349"/>
              <a:chOff x="3614483" y="3427113"/>
              <a:chExt cx="1017296" cy="979349"/>
            </a:xfrm>
          </p:grpSpPr>
          <p:pic>
            <p:nvPicPr>
              <p:cNvPr id="25" name="Graphic 24" descr="Sprouting Seed outline">
                <a:extLst>
                  <a:ext uri="{FF2B5EF4-FFF2-40B4-BE49-F238E27FC236}">
                    <a16:creationId xmlns:a16="http://schemas.microsoft.com/office/drawing/2014/main" id="{33084BF3-243B-EF7D-061B-0FEC1B9EC7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26" name="Freeform: Shape 25">
                <a:extLst>
                  <a:ext uri="{FF2B5EF4-FFF2-40B4-BE49-F238E27FC236}">
                    <a16:creationId xmlns:a16="http://schemas.microsoft.com/office/drawing/2014/main" id="{E21098A8-501B-3F97-A341-E28A03232F44}"/>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extBox 9">
            <a:extLst>
              <a:ext uri="{FF2B5EF4-FFF2-40B4-BE49-F238E27FC236}">
                <a16:creationId xmlns:a16="http://schemas.microsoft.com/office/drawing/2014/main" id="{CD488FE0-5FCC-0E1C-9EB6-06B31B64A995}"/>
              </a:ext>
            </a:extLst>
          </p:cNvPr>
          <p:cNvSpPr txBox="1"/>
          <p:nvPr/>
        </p:nvSpPr>
        <p:spPr>
          <a:xfrm>
            <a:off x="845204" y="2597745"/>
            <a:ext cx="2270657" cy="1477328"/>
          </a:xfrm>
          <a:prstGeom prst="rect">
            <a:avLst/>
          </a:prstGeom>
          <a:noFill/>
        </p:spPr>
        <p:txBody>
          <a:bodyPr wrap="square">
            <a:spAutoFit/>
          </a:bodyPr>
          <a:lstStyle/>
          <a:p>
            <a:pPr algn="ctr"/>
            <a:r>
              <a:rPr lang="en-US">
                <a:solidFill>
                  <a:srgbClr val="FE5000"/>
                </a:solidFill>
                <a:latin typeface="Ink Free" panose="03080402000500000000" pitchFamily="66" charset="0"/>
              </a:rPr>
              <a:t>Did participation motivate students to pursue engineering?</a:t>
            </a:r>
          </a:p>
          <a:p>
            <a:pPr algn="ctr"/>
            <a:endParaRPr lang="en-US">
              <a:solidFill>
                <a:srgbClr val="FE5000"/>
              </a:solidFill>
              <a:latin typeface="Ink Free" panose="03080402000500000000" pitchFamily="66" charset="0"/>
            </a:endParaRPr>
          </a:p>
        </p:txBody>
      </p:sp>
      <p:sp>
        <p:nvSpPr>
          <p:cNvPr id="16" name="TextBox 15">
            <a:extLst>
              <a:ext uri="{FF2B5EF4-FFF2-40B4-BE49-F238E27FC236}">
                <a16:creationId xmlns:a16="http://schemas.microsoft.com/office/drawing/2014/main" id="{7D790A13-9225-980A-0BDD-AB26FB06E5E4}"/>
              </a:ext>
            </a:extLst>
          </p:cNvPr>
          <p:cNvSpPr txBox="1"/>
          <p:nvPr/>
        </p:nvSpPr>
        <p:spPr>
          <a:xfrm>
            <a:off x="1096938" y="1364855"/>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Discovery</a:t>
            </a:r>
          </a:p>
        </p:txBody>
      </p:sp>
      <p:graphicFrame>
        <p:nvGraphicFramePr>
          <p:cNvPr id="30" name="Chart 29">
            <a:extLst>
              <a:ext uri="{FF2B5EF4-FFF2-40B4-BE49-F238E27FC236}">
                <a16:creationId xmlns:a16="http://schemas.microsoft.com/office/drawing/2014/main" id="{76C25D6E-7B90-9B39-288B-7E28D94FF889}"/>
              </a:ext>
            </a:extLst>
          </p:cNvPr>
          <p:cNvGraphicFramePr>
            <a:graphicFrameLocks/>
          </p:cNvGraphicFramePr>
          <p:nvPr/>
        </p:nvGraphicFramePr>
        <p:xfrm>
          <a:off x="3810000" y="4139122"/>
          <a:ext cx="4572000" cy="1828800"/>
        </p:xfrm>
        <a:graphic>
          <a:graphicData uri="http://schemas.openxmlformats.org/drawingml/2006/chart">
            <c:chart xmlns:c="http://schemas.openxmlformats.org/drawingml/2006/chart" xmlns:r="http://schemas.openxmlformats.org/officeDocument/2006/relationships" r:id="rId8"/>
          </a:graphicData>
        </a:graphic>
      </p:graphicFrame>
      <p:pic>
        <p:nvPicPr>
          <p:cNvPr id="32" name="Graphic 31" descr="Line arrow: Counter-clockwise curve outline">
            <a:extLst>
              <a:ext uri="{FF2B5EF4-FFF2-40B4-BE49-F238E27FC236}">
                <a16:creationId xmlns:a16="http://schemas.microsoft.com/office/drawing/2014/main" id="{A8BB9CED-9BED-C76F-2CF6-EE010BB7F0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749981">
            <a:off x="2834675" y="3845152"/>
            <a:ext cx="914400" cy="914400"/>
          </a:xfrm>
          <a:prstGeom prst="rect">
            <a:avLst/>
          </a:prstGeom>
        </p:spPr>
      </p:pic>
      <p:sp>
        <p:nvSpPr>
          <p:cNvPr id="2" name="Rectangle 1">
            <a:extLst>
              <a:ext uri="{FF2B5EF4-FFF2-40B4-BE49-F238E27FC236}">
                <a16:creationId xmlns:a16="http://schemas.microsoft.com/office/drawing/2014/main" id="{11B69C8B-1D89-35AB-DFA9-56C63ED95B52}"/>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585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P spid="16" grpId="0"/>
      <p:bldGraphic spid="30"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F9FEF-380A-1418-4270-0F709D97CF0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55914380-FB0B-25EB-36EF-7E5A3C549E03}"/>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1"/>
                </a:solidFill>
              </a:rPr>
              <a:t>engineering agency</a:t>
            </a:r>
            <a:r>
              <a:rPr lang="en-US" i="1"/>
              <a:t>?</a:t>
            </a:r>
            <a:br>
              <a:rPr lang="en-US" sz="4400" i="1"/>
            </a:br>
            <a:endParaRPr lang="en-US"/>
          </a:p>
        </p:txBody>
      </p:sp>
      <p:sp>
        <p:nvSpPr>
          <p:cNvPr id="3" name="Slide Number Placeholder 2">
            <a:extLst>
              <a:ext uri="{FF2B5EF4-FFF2-40B4-BE49-F238E27FC236}">
                <a16:creationId xmlns:a16="http://schemas.microsoft.com/office/drawing/2014/main" id="{810D1B03-B96C-F8C4-7CD1-93FA5D6E26D6}"/>
              </a:ext>
            </a:extLst>
          </p:cNvPr>
          <p:cNvSpPr>
            <a:spLocks noGrp="1"/>
          </p:cNvSpPr>
          <p:nvPr>
            <p:ph type="sldNum" sz="quarter" idx="4"/>
          </p:nvPr>
        </p:nvSpPr>
        <p:spPr/>
        <p:txBody>
          <a:bodyPr/>
          <a:lstStyle/>
          <a:p>
            <a:fld id="{14719505-AD43-774F-936C-A3AE71DD4EEA}" type="slidenum">
              <a:rPr lang="en-GB" smtClean="0"/>
              <a:pPr/>
              <a:t>41</a:t>
            </a:fld>
            <a:endParaRPr lang="en-GB"/>
          </a:p>
        </p:txBody>
      </p:sp>
      <p:sp>
        <p:nvSpPr>
          <p:cNvPr id="17" name="TextBox 16">
            <a:extLst>
              <a:ext uri="{FF2B5EF4-FFF2-40B4-BE49-F238E27FC236}">
                <a16:creationId xmlns:a16="http://schemas.microsoft.com/office/drawing/2014/main" id="{AD2DB874-EAD5-04DF-C12B-0E7A9BCCA505}"/>
              </a:ext>
            </a:extLst>
          </p:cNvPr>
          <p:cNvSpPr txBox="1"/>
          <p:nvPr/>
        </p:nvSpPr>
        <p:spPr>
          <a:xfrm>
            <a:off x="8706944" y="4315009"/>
            <a:ext cx="2982291" cy="1652913"/>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We track </a:t>
            </a:r>
            <a:r>
              <a:rPr lang="en-US" sz="2200" b="1" u="sng">
                <a:solidFill>
                  <a:schemeClr val="tx2"/>
                </a:solidFill>
                <a:latin typeface="Ink Free" panose="03080402000500000000" pitchFamily="66" charset="0"/>
              </a:rPr>
              <a:t>developing</a:t>
            </a:r>
            <a:r>
              <a:rPr lang="en-US" sz="2200" b="1">
                <a:solidFill>
                  <a:schemeClr val="tx2"/>
                </a:solidFill>
                <a:latin typeface="Ink Free" panose="03080402000500000000" pitchFamily="66" charset="0"/>
              </a:rPr>
              <a:t> engineering agency through applications to Academy.</a:t>
            </a:r>
          </a:p>
        </p:txBody>
      </p:sp>
      <p:pic>
        <p:nvPicPr>
          <p:cNvPr id="18" name="Graphic 17" descr="Lights On with solid fill">
            <a:extLst>
              <a:ext uri="{FF2B5EF4-FFF2-40B4-BE49-F238E27FC236}">
                <a16:creationId xmlns:a16="http://schemas.microsoft.com/office/drawing/2014/main" id="{52CA0A38-6B8D-A928-FCD6-FE6E1DCF5E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80589" y="4162262"/>
            <a:ext cx="422613" cy="422613"/>
          </a:xfrm>
          <a:prstGeom prst="rect">
            <a:avLst/>
          </a:prstGeom>
        </p:spPr>
      </p:pic>
      <p:grpSp>
        <p:nvGrpSpPr>
          <p:cNvPr id="15" name="Group 14">
            <a:extLst>
              <a:ext uri="{FF2B5EF4-FFF2-40B4-BE49-F238E27FC236}">
                <a16:creationId xmlns:a16="http://schemas.microsoft.com/office/drawing/2014/main" id="{9D7FAB40-47A2-417D-4873-5F7EEA34AAC2}"/>
              </a:ext>
            </a:extLst>
          </p:cNvPr>
          <p:cNvGrpSpPr/>
          <p:nvPr/>
        </p:nvGrpSpPr>
        <p:grpSpPr>
          <a:xfrm>
            <a:off x="1532809" y="1357744"/>
            <a:ext cx="1017296" cy="1466641"/>
            <a:chOff x="1532809" y="1357744"/>
            <a:chExt cx="1017296" cy="1466641"/>
          </a:xfrm>
        </p:grpSpPr>
        <p:sp>
          <p:nvSpPr>
            <p:cNvPr id="23" name="Rectangle 22">
              <a:extLst>
                <a:ext uri="{FF2B5EF4-FFF2-40B4-BE49-F238E27FC236}">
                  <a16:creationId xmlns:a16="http://schemas.microsoft.com/office/drawing/2014/main" id="{B68090E7-6762-164F-EF8E-772E2E5234B3}"/>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D4F37BA-4B9E-B75D-941B-E5D53015EF86}"/>
                </a:ext>
              </a:extLst>
            </p:cNvPr>
            <p:cNvGrpSpPr/>
            <p:nvPr/>
          </p:nvGrpSpPr>
          <p:grpSpPr>
            <a:xfrm>
              <a:off x="1532809" y="1845036"/>
              <a:ext cx="1017296" cy="979349"/>
              <a:chOff x="3614483" y="3427113"/>
              <a:chExt cx="1017296" cy="979349"/>
            </a:xfrm>
          </p:grpSpPr>
          <p:pic>
            <p:nvPicPr>
              <p:cNvPr id="25" name="Graphic 24" descr="Sprouting Seed outline">
                <a:extLst>
                  <a:ext uri="{FF2B5EF4-FFF2-40B4-BE49-F238E27FC236}">
                    <a16:creationId xmlns:a16="http://schemas.microsoft.com/office/drawing/2014/main" id="{D575AA7F-C99A-A6C6-F26A-EAA6C5DEBF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26" name="Freeform: Shape 25">
                <a:extLst>
                  <a:ext uri="{FF2B5EF4-FFF2-40B4-BE49-F238E27FC236}">
                    <a16:creationId xmlns:a16="http://schemas.microsoft.com/office/drawing/2014/main" id="{C287EB80-27DA-9FC7-E98F-F078352C3BAF}"/>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extBox 9">
            <a:extLst>
              <a:ext uri="{FF2B5EF4-FFF2-40B4-BE49-F238E27FC236}">
                <a16:creationId xmlns:a16="http://schemas.microsoft.com/office/drawing/2014/main" id="{044854E7-5D49-52DF-6361-AA4E995490AC}"/>
              </a:ext>
            </a:extLst>
          </p:cNvPr>
          <p:cNvSpPr txBox="1"/>
          <p:nvPr/>
        </p:nvSpPr>
        <p:spPr>
          <a:xfrm>
            <a:off x="845204" y="2597745"/>
            <a:ext cx="2270657" cy="1477328"/>
          </a:xfrm>
          <a:prstGeom prst="rect">
            <a:avLst/>
          </a:prstGeom>
          <a:noFill/>
        </p:spPr>
        <p:txBody>
          <a:bodyPr wrap="square">
            <a:spAutoFit/>
          </a:bodyPr>
          <a:lstStyle/>
          <a:p>
            <a:pPr algn="ctr"/>
            <a:r>
              <a:rPr lang="en-US">
                <a:solidFill>
                  <a:schemeClr val="bg1">
                    <a:lumMod val="85000"/>
                  </a:schemeClr>
                </a:solidFill>
                <a:latin typeface="Ink Free" panose="03080402000500000000" pitchFamily="66" charset="0"/>
              </a:rPr>
              <a:t>Did participation motivate students to pursue engineering?</a:t>
            </a:r>
          </a:p>
          <a:p>
            <a:pPr algn="ctr"/>
            <a:endParaRPr lang="en-US">
              <a:solidFill>
                <a:srgbClr val="FE5000"/>
              </a:solidFill>
              <a:latin typeface="Ink Free" panose="03080402000500000000" pitchFamily="66" charset="0"/>
            </a:endParaRPr>
          </a:p>
        </p:txBody>
      </p:sp>
      <p:pic>
        <p:nvPicPr>
          <p:cNvPr id="32" name="Graphic 31" descr="Line arrow: Counter-clockwise curve outline">
            <a:extLst>
              <a:ext uri="{FF2B5EF4-FFF2-40B4-BE49-F238E27FC236}">
                <a16:creationId xmlns:a16="http://schemas.microsoft.com/office/drawing/2014/main" id="{3D57D0C3-EA82-5D65-2803-40BC1FEC44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9098628" flipH="1">
            <a:off x="6781423" y="3221699"/>
            <a:ext cx="914400" cy="914400"/>
          </a:xfrm>
          <a:prstGeom prst="rect">
            <a:avLst/>
          </a:prstGeom>
        </p:spPr>
      </p:pic>
      <p:sp>
        <p:nvSpPr>
          <p:cNvPr id="2" name="TextBox 1">
            <a:extLst>
              <a:ext uri="{FF2B5EF4-FFF2-40B4-BE49-F238E27FC236}">
                <a16:creationId xmlns:a16="http://schemas.microsoft.com/office/drawing/2014/main" id="{122FBA8B-1495-29D9-BD00-A6E490348F72}"/>
              </a:ext>
            </a:extLst>
          </p:cNvPr>
          <p:cNvSpPr txBox="1"/>
          <p:nvPr/>
        </p:nvSpPr>
        <p:spPr>
          <a:xfrm>
            <a:off x="5220218" y="991873"/>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Camp</a:t>
            </a:r>
          </a:p>
        </p:txBody>
      </p:sp>
      <p:grpSp>
        <p:nvGrpSpPr>
          <p:cNvPr id="4" name="Group 3">
            <a:extLst>
              <a:ext uri="{FF2B5EF4-FFF2-40B4-BE49-F238E27FC236}">
                <a16:creationId xmlns:a16="http://schemas.microsoft.com/office/drawing/2014/main" id="{C5CB5229-F869-485F-8069-E224269BE9B6}"/>
              </a:ext>
            </a:extLst>
          </p:cNvPr>
          <p:cNvGrpSpPr/>
          <p:nvPr/>
        </p:nvGrpSpPr>
        <p:grpSpPr>
          <a:xfrm>
            <a:off x="5680420" y="1514158"/>
            <a:ext cx="890283" cy="1328860"/>
            <a:chOff x="5680420" y="1514158"/>
            <a:chExt cx="890283" cy="1328860"/>
          </a:xfrm>
        </p:grpSpPr>
        <p:sp>
          <p:nvSpPr>
            <p:cNvPr id="5" name="Rectangle 4">
              <a:extLst>
                <a:ext uri="{FF2B5EF4-FFF2-40B4-BE49-F238E27FC236}">
                  <a16:creationId xmlns:a16="http://schemas.microsoft.com/office/drawing/2014/main" id="{F29F3165-43CE-E34B-3980-06F95C05CD79}"/>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Deciduous tree outline">
              <a:extLst>
                <a:ext uri="{FF2B5EF4-FFF2-40B4-BE49-F238E27FC236}">
                  <a16:creationId xmlns:a16="http://schemas.microsoft.com/office/drawing/2014/main" id="{224F122A-108C-A620-BB9E-A9CD25BF3A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80420" y="1514158"/>
              <a:ext cx="890283" cy="890283"/>
            </a:xfrm>
            <a:prstGeom prst="rect">
              <a:avLst/>
            </a:prstGeom>
          </p:spPr>
        </p:pic>
      </p:grpSp>
      <p:sp>
        <p:nvSpPr>
          <p:cNvPr id="7" name="TextBox 6">
            <a:extLst>
              <a:ext uri="{FF2B5EF4-FFF2-40B4-BE49-F238E27FC236}">
                <a16:creationId xmlns:a16="http://schemas.microsoft.com/office/drawing/2014/main" id="{C994D4D4-E841-7389-FF24-7C1D2D4EB726}"/>
              </a:ext>
            </a:extLst>
          </p:cNvPr>
          <p:cNvSpPr txBox="1"/>
          <p:nvPr/>
        </p:nvSpPr>
        <p:spPr>
          <a:xfrm>
            <a:off x="4963927" y="2597745"/>
            <a:ext cx="2270657" cy="923330"/>
          </a:xfrm>
          <a:prstGeom prst="rect">
            <a:avLst/>
          </a:prstGeom>
          <a:noFill/>
        </p:spPr>
        <p:txBody>
          <a:bodyPr wrap="square">
            <a:spAutoFit/>
          </a:bodyPr>
          <a:lstStyle/>
          <a:p>
            <a:pPr algn="ctr"/>
            <a:r>
              <a:rPr lang="en-US">
                <a:solidFill>
                  <a:srgbClr val="FE5000"/>
                </a:solidFill>
                <a:latin typeface="Ink Free" panose="03080402000500000000" pitchFamily="66" charset="0"/>
              </a:rPr>
              <a:t>Did students pursue further engineering opportunities?</a:t>
            </a:r>
          </a:p>
        </p:txBody>
      </p:sp>
      <p:graphicFrame>
        <p:nvGraphicFramePr>
          <p:cNvPr id="8" name="Chart 7">
            <a:extLst>
              <a:ext uri="{FF2B5EF4-FFF2-40B4-BE49-F238E27FC236}">
                <a16:creationId xmlns:a16="http://schemas.microsoft.com/office/drawing/2014/main" id="{3FFC04E4-6370-9F04-4614-182A37981EFE}"/>
              </a:ext>
            </a:extLst>
          </p:cNvPr>
          <p:cNvGraphicFramePr>
            <a:graphicFrameLocks/>
          </p:cNvGraphicFramePr>
          <p:nvPr/>
        </p:nvGraphicFramePr>
        <p:xfrm>
          <a:off x="3773459" y="4139122"/>
          <a:ext cx="4568825" cy="1828800"/>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33F95744-7700-5433-53CA-979458B31D69}"/>
              </a:ext>
            </a:extLst>
          </p:cNvPr>
          <p:cNvSpPr txBox="1"/>
          <p:nvPr/>
        </p:nvSpPr>
        <p:spPr>
          <a:xfrm>
            <a:off x="6096000" y="1121134"/>
            <a:ext cx="914400" cy="914400"/>
          </a:xfrm>
          <a:prstGeom prst="rect">
            <a:avLst/>
          </a:prstGeom>
          <a:noFill/>
        </p:spPr>
        <p:txBody>
          <a:bodyPr wrap="none" rtlCol="0">
            <a:noAutofit/>
          </a:bodyPr>
          <a:lstStyle/>
          <a:p>
            <a:pPr algn="l">
              <a:spcBef>
                <a:spcPts val="1200"/>
              </a:spcBef>
            </a:pPr>
            <a:endParaRPr lang="en-US"/>
          </a:p>
        </p:txBody>
      </p:sp>
      <p:sp>
        <p:nvSpPr>
          <p:cNvPr id="12" name="Rectangle 11">
            <a:extLst>
              <a:ext uri="{FF2B5EF4-FFF2-40B4-BE49-F238E27FC236}">
                <a16:creationId xmlns:a16="http://schemas.microsoft.com/office/drawing/2014/main" id="{2769F554-0241-B5C8-3332-2ADE43F4BC80}"/>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6639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Graphic spid="8"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3D94E-6BF5-8950-4927-02FF86868B0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1D031C7-EBF2-707C-D755-E218AD2657D4}"/>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519D0CA-DE40-909B-9DD6-EB8A91435E19}"/>
              </a:ext>
            </a:extLst>
          </p:cNvPr>
          <p:cNvGrpSpPr/>
          <p:nvPr/>
        </p:nvGrpSpPr>
        <p:grpSpPr>
          <a:xfrm>
            <a:off x="5680420" y="1514158"/>
            <a:ext cx="890283" cy="1328860"/>
            <a:chOff x="5680420" y="1514158"/>
            <a:chExt cx="890283" cy="1328860"/>
          </a:xfrm>
        </p:grpSpPr>
        <p:sp>
          <p:nvSpPr>
            <p:cNvPr id="5" name="Rectangle 4">
              <a:extLst>
                <a:ext uri="{FF2B5EF4-FFF2-40B4-BE49-F238E27FC236}">
                  <a16:creationId xmlns:a16="http://schemas.microsoft.com/office/drawing/2014/main" id="{0A042959-D27A-0AC5-B993-BEB9DF41CCC2}"/>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Deciduous tree outline">
              <a:extLst>
                <a:ext uri="{FF2B5EF4-FFF2-40B4-BE49-F238E27FC236}">
                  <a16:creationId xmlns:a16="http://schemas.microsoft.com/office/drawing/2014/main" id="{987FCF4B-2193-6878-DA5C-8D8E6D8A8A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420" y="1514158"/>
              <a:ext cx="890283" cy="890283"/>
            </a:xfrm>
            <a:prstGeom prst="rect">
              <a:avLst/>
            </a:prstGeom>
          </p:spPr>
        </p:pic>
      </p:grpSp>
      <p:sp>
        <p:nvSpPr>
          <p:cNvPr id="7" name="TextBox 6">
            <a:extLst>
              <a:ext uri="{FF2B5EF4-FFF2-40B4-BE49-F238E27FC236}">
                <a16:creationId xmlns:a16="http://schemas.microsoft.com/office/drawing/2014/main" id="{DD32679F-6F0E-48D9-711B-B9FFE17A80C9}"/>
              </a:ext>
            </a:extLst>
          </p:cNvPr>
          <p:cNvSpPr txBox="1"/>
          <p:nvPr/>
        </p:nvSpPr>
        <p:spPr>
          <a:xfrm>
            <a:off x="4963927" y="2597745"/>
            <a:ext cx="2270657" cy="923330"/>
          </a:xfrm>
          <a:prstGeom prst="rect">
            <a:avLst/>
          </a:prstGeom>
          <a:noFill/>
        </p:spPr>
        <p:txBody>
          <a:bodyPr wrap="square">
            <a:spAutoFit/>
          </a:bodyPr>
          <a:lstStyle/>
          <a:p>
            <a:pPr algn="ctr"/>
            <a:r>
              <a:rPr lang="en-US">
                <a:solidFill>
                  <a:schemeClr val="bg1">
                    <a:lumMod val="85000"/>
                  </a:schemeClr>
                </a:solidFill>
                <a:latin typeface="Ink Free" panose="03080402000500000000" pitchFamily="66" charset="0"/>
              </a:rPr>
              <a:t>Did students pursue further engineering opportunities?</a:t>
            </a:r>
          </a:p>
        </p:txBody>
      </p:sp>
      <p:sp>
        <p:nvSpPr>
          <p:cNvPr id="17" name="TextBox 16">
            <a:extLst>
              <a:ext uri="{FF2B5EF4-FFF2-40B4-BE49-F238E27FC236}">
                <a16:creationId xmlns:a16="http://schemas.microsoft.com/office/drawing/2014/main" id="{9AF3BED2-81B6-DA1F-2E80-88A843E93818}"/>
              </a:ext>
            </a:extLst>
          </p:cNvPr>
          <p:cNvSpPr txBox="1"/>
          <p:nvPr/>
        </p:nvSpPr>
        <p:spPr>
          <a:xfrm>
            <a:off x="8767453" y="4211878"/>
            <a:ext cx="3272147" cy="1437673"/>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We measure </a:t>
            </a:r>
            <a:r>
              <a:rPr lang="en-US" sz="2200" b="1" u="sng">
                <a:solidFill>
                  <a:schemeClr val="tx2"/>
                </a:solidFill>
                <a:latin typeface="Ink Free" panose="03080402000500000000" pitchFamily="66" charset="0"/>
              </a:rPr>
              <a:t>consolidated</a:t>
            </a:r>
            <a:r>
              <a:rPr lang="en-US" sz="2200" b="1">
                <a:solidFill>
                  <a:schemeClr val="tx2"/>
                </a:solidFill>
                <a:latin typeface="Ink Free" panose="03080402000500000000" pitchFamily="66" charset="0"/>
              </a:rPr>
              <a:t> engineering agency through the pursuit of an engineering career.</a:t>
            </a:r>
            <a:endParaRPr lang="en-US" sz="2200" b="1">
              <a:solidFill>
                <a:schemeClr val="tx2"/>
              </a:solidFill>
              <a:highlight>
                <a:srgbClr val="FFFF00"/>
              </a:highlight>
              <a:latin typeface="Ink Free" panose="03080402000500000000" pitchFamily="66" charset="0"/>
            </a:endParaRPr>
          </a:p>
        </p:txBody>
      </p:sp>
      <p:sp>
        <p:nvSpPr>
          <p:cNvPr id="11" name="Title 10">
            <a:extLst>
              <a:ext uri="{FF2B5EF4-FFF2-40B4-BE49-F238E27FC236}">
                <a16:creationId xmlns:a16="http://schemas.microsoft.com/office/drawing/2014/main" id="{10954E0D-0175-1F9D-9B8E-109247D1352D}"/>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rgbClr val="005EB8"/>
                </a:solidFill>
              </a:rPr>
              <a:t>engineering</a:t>
            </a:r>
            <a:r>
              <a:rPr lang="en-US" b="1" i="1">
                <a:solidFill>
                  <a:schemeClr val="accent1"/>
                </a:solidFill>
              </a:rPr>
              <a:t> agency</a:t>
            </a:r>
            <a:r>
              <a:rPr lang="en-US" i="1"/>
              <a:t>?</a:t>
            </a:r>
            <a:br>
              <a:rPr lang="en-US" sz="4400" i="1"/>
            </a:br>
            <a:endParaRPr lang="en-US"/>
          </a:p>
        </p:txBody>
      </p:sp>
      <p:sp>
        <p:nvSpPr>
          <p:cNvPr id="3" name="Slide Number Placeholder 2">
            <a:extLst>
              <a:ext uri="{FF2B5EF4-FFF2-40B4-BE49-F238E27FC236}">
                <a16:creationId xmlns:a16="http://schemas.microsoft.com/office/drawing/2014/main" id="{A9468307-966D-DBD7-0CA0-4C38DC0FD7C2}"/>
              </a:ext>
            </a:extLst>
          </p:cNvPr>
          <p:cNvSpPr>
            <a:spLocks noGrp="1"/>
          </p:cNvSpPr>
          <p:nvPr>
            <p:ph type="sldNum" sz="quarter" idx="4"/>
          </p:nvPr>
        </p:nvSpPr>
        <p:spPr/>
        <p:txBody>
          <a:bodyPr/>
          <a:lstStyle/>
          <a:p>
            <a:fld id="{14719505-AD43-774F-936C-A3AE71DD4EEA}" type="slidenum">
              <a:rPr lang="en-GB" smtClean="0"/>
              <a:pPr/>
              <a:t>42</a:t>
            </a:fld>
            <a:endParaRPr lang="en-GB"/>
          </a:p>
        </p:txBody>
      </p:sp>
      <p:pic>
        <p:nvPicPr>
          <p:cNvPr id="18" name="Graphic 17" descr="Lights On with solid fill">
            <a:extLst>
              <a:ext uri="{FF2B5EF4-FFF2-40B4-BE49-F238E27FC236}">
                <a16:creationId xmlns:a16="http://schemas.microsoft.com/office/drawing/2014/main" id="{61DF57C4-7317-39D6-A14B-63BA04F500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41098" y="4059131"/>
            <a:ext cx="422613" cy="422613"/>
          </a:xfrm>
          <a:prstGeom prst="rect">
            <a:avLst/>
          </a:prstGeom>
        </p:spPr>
      </p:pic>
      <p:grpSp>
        <p:nvGrpSpPr>
          <p:cNvPr id="15" name="Group 14">
            <a:extLst>
              <a:ext uri="{FF2B5EF4-FFF2-40B4-BE49-F238E27FC236}">
                <a16:creationId xmlns:a16="http://schemas.microsoft.com/office/drawing/2014/main" id="{4C78D10B-DBD3-BFA5-90DC-0C2D95528F69}"/>
              </a:ext>
            </a:extLst>
          </p:cNvPr>
          <p:cNvGrpSpPr/>
          <p:nvPr/>
        </p:nvGrpSpPr>
        <p:grpSpPr>
          <a:xfrm>
            <a:off x="1532809" y="1357744"/>
            <a:ext cx="1017296" cy="1466641"/>
            <a:chOff x="1532809" y="1357744"/>
            <a:chExt cx="1017296" cy="1466641"/>
          </a:xfrm>
        </p:grpSpPr>
        <p:sp>
          <p:nvSpPr>
            <p:cNvPr id="23" name="Rectangle 22">
              <a:extLst>
                <a:ext uri="{FF2B5EF4-FFF2-40B4-BE49-F238E27FC236}">
                  <a16:creationId xmlns:a16="http://schemas.microsoft.com/office/drawing/2014/main" id="{5A39C2F8-EE0C-20E3-E4EA-CE32E0E840BF}"/>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068939B-A55E-6FA8-A6B4-95D65372D631}"/>
                </a:ext>
              </a:extLst>
            </p:cNvPr>
            <p:cNvGrpSpPr/>
            <p:nvPr/>
          </p:nvGrpSpPr>
          <p:grpSpPr>
            <a:xfrm>
              <a:off x="1532809" y="1845036"/>
              <a:ext cx="1017296" cy="979349"/>
              <a:chOff x="3614483" y="3427113"/>
              <a:chExt cx="1017296" cy="979349"/>
            </a:xfrm>
          </p:grpSpPr>
          <p:pic>
            <p:nvPicPr>
              <p:cNvPr id="25" name="Graphic 24" descr="Sprouting Seed outline">
                <a:extLst>
                  <a:ext uri="{FF2B5EF4-FFF2-40B4-BE49-F238E27FC236}">
                    <a16:creationId xmlns:a16="http://schemas.microsoft.com/office/drawing/2014/main" id="{B586B107-9613-F855-0882-873F09B015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14483" y="3427113"/>
                <a:ext cx="914400" cy="914400"/>
              </a:xfrm>
              <a:prstGeom prst="rect">
                <a:avLst/>
              </a:prstGeom>
            </p:spPr>
          </p:pic>
          <p:sp>
            <p:nvSpPr>
              <p:cNvPr id="26" name="Freeform: Shape 25">
                <a:extLst>
                  <a:ext uri="{FF2B5EF4-FFF2-40B4-BE49-F238E27FC236}">
                    <a16:creationId xmlns:a16="http://schemas.microsoft.com/office/drawing/2014/main" id="{25613651-A7B2-34EA-8EE0-54A8293DA1EA}"/>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TextBox 8">
            <a:extLst>
              <a:ext uri="{FF2B5EF4-FFF2-40B4-BE49-F238E27FC236}">
                <a16:creationId xmlns:a16="http://schemas.microsoft.com/office/drawing/2014/main" id="{0F09825C-6D1D-A237-F049-05E8547AE084}"/>
              </a:ext>
            </a:extLst>
          </p:cNvPr>
          <p:cNvSpPr txBox="1"/>
          <p:nvPr/>
        </p:nvSpPr>
        <p:spPr>
          <a:xfrm>
            <a:off x="9133169" y="2597745"/>
            <a:ext cx="2270657" cy="1200329"/>
          </a:xfrm>
          <a:prstGeom prst="rect">
            <a:avLst/>
          </a:prstGeom>
          <a:noFill/>
        </p:spPr>
        <p:txBody>
          <a:bodyPr wrap="square">
            <a:spAutoFit/>
          </a:bodyPr>
          <a:lstStyle/>
          <a:p>
            <a:pPr algn="ctr"/>
            <a:r>
              <a:rPr lang="en-US">
                <a:solidFill>
                  <a:srgbClr val="FE5000"/>
                </a:solidFill>
                <a:latin typeface="Ink Free" panose="03080402000500000000" pitchFamily="66" charset="0"/>
              </a:rPr>
              <a:t>Did students create and navigate a path to pursue engineering?</a:t>
            </a:r>
          </a:p>
        </p:txBody>
      </p:sp>
      <p:sp>
        <p:nvSpPr>
          <p:cNvPr id="12" name="TextBox 11">
            <a:extLst>
              <a:ext uri="{FF2B5EF4-FFF2-40B4-BE49-F238E27FC236}">
                <a16:creationId xmlns:a16="http://schemas.microsoft.com/office/drawing/2014/main" id="{886CF6F9-4C00-CF47-CA33-DCE4050418D3}"/>
              </a:ext>
            </a:extLst>
          </p:cNvPr>
          <p:cNvSpPr txBox="1"/>
          <p:nvPr/>
        </p:nvSpPr>
        <p:spPr>
          <a:xfrm>
            <a:off x="9384905" y="972661"/>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Academy</a:t>
            </a:r>
          </a:p>
        </p:txBody>
      </p:sp>
      <p:grpSp>
        <p:nvGrpSpPr>
          <p:cNvPr id="13" name="Group 12">
            <a:extLst>
              <a:ext uri="{FF2B5EF4-FFF2-40B4-BE49-F238E27FC236}">
                <a16:creationId xmlns:a16="http://schemas.microsoft.com/office/drawing/2014/main" id="{D2BDCD35-BEC5-F0DC-3413-D126BC0FF810}"/>
              </a:ext>
            </a:extLst>
          </p:cNvPr>
          <p:cNvGrpSpPr/>
          <p:nvPr/>
        </p:nvGrpSpPr>
        <p:grpSpPr>
          <a:xfrm>
            <a:off x="9689836" y="1341606"/>
            <a:ext cx="1098904" cy="1198708"/>
            <a:chOff x="9689836" y="1341606"/>
            <a:chExt cx="1098904" cy="1198708"/>
          </a:xfrm>
        </p:grpSpPr>
        <p:sp>
          <p:nvSpPr>
            <p:cNvPr id="14" name="Rectangle 13">
              <a:extLst>
                <a:ext uri="{FF2B5EF4-FFF2-40B4-BE49-F238E27FC236}">
                  <a16:creationId xmlns:a16="http://schemas.microsoft.com/office/drawing/2014/main" id="{22917177-61D0-3045-47DA-49FBD538956A}"/>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Deciduous tree outline">
              <a:extLst>
                <a:ext uri="{FF2B5EF4-FFF2-40B4-BE49-F238E27FC236}">
                  <a16:creationId xmlns:a16="http://schemas.microsoft.com/office/drawing/2014/main" id="{8DA06C80-173B-3660-B875-AAFCA6E53B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9689836" y="1341606"/>
              <a:ext cx="1098904" cy="1098904"/>
            </a:xfrm>
            <a:prstGeom prst="rect">
              <a:avLst/>
            </a:prstGeom>
          </p:spPr>
        </p:pic>
      </p:grpSp>
      <p:sp>
        <p:nvSpPr>
          <p:cNvPr id="19" name="TextBox 18">
            <a:extLst>
              <a:ext uri="{FF2B5EF4-FFF2-40B4-BE49-F238E27FC236}">
                <a16:creationId xmlns:a16="http://schemas.microsoft.com/office/drawing/2014/main" id="{54EA7AA0-4261-3932-79B9-17FEDBEB93D8}"/>
              </a:ext>
            </a:extLst>
          </p:cNvPr>
          <p:cNvSpPr txBox="1"/>
          <p:nvPr/>
        </p:nvSpPr>
        <p:spPr>
          <a:xfrm>
            <a:off x="251638" y="2149980"/>
            <a:ext cx="1204436" cy="307777"/>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1400" b="1">
                <a:solidFill>
                  <a:schemeClr val="bg2"/>
                </a:solidFill>
                <a:latin typeface="Ink Free" panose="03080402000500000000" pitchFamily="66" charset="0"/>
              </a:rPr>
              <a:t>Cohort 1</a:t>
            </a:r>
          </a:p>
        </p:txBody>
      </p:sp>
      <p:sp>
        <p:nvSpPr>
          <p:cNvPr id="21" name="TextBox 20">
            <a:extLst>
              <a:ext uri="{FF2B5EF4-FFF2-40B4-BE49-F238E27FC236}">
                <a16:creationId xmlns:a16="http://schemas.microsoft.com/office/drawing/2014/main" id="{194EE95B-784D-3BA9-FB2A-22B546475D76}"/>
              </a:ext>
            </a:extLst>
          </p:cNvPr>
          <p:cNvSpPr txBox="1"/>
          <p:nvPr/>
        </p:nvSpPr>
        <p:spPr>
          <a:xfrm>
            <a:off x="375766" y="4351923"/>
            <a:ext cx="1204437" cy="307777"/>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1400" b="1">
                <a:solidFill>
                  <a:schemeClr val="bg2"/>
                </a:solidFill>
                <a:latin typeface="Ink Free" panose="03080402000500000000" pitchFamily="66" charset="0"/>
              </a:rPr>
              <a:t>Cohort 2</a:t>
            </a:r>
          </a:p>
        </p:txBody>
      </p:sp>
      <p:pic>
        <p:nvPicPr>
          <p:cNvPr id="30" name="Picture 29" descr="A diagram of a tube with numbers and a tube&#10;&#10;AI-generated content may be incorrect.">
            <a:extLst>
              <a:ext uri="{FF2B5EF4-FFF2-40B4-BE49-F238E27FC236}">
                <a16:creationId xmlns:a16="http://schemas.microsoft.com/office/drawing/2014/main" id="{CFCEB3D0-D414-74BD-D8A2-E3086B0DECA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56837" y="1411506"/>
            <a:ext cx="6858000" cy="2468881"/>
          </a:xfrm>
          <a:prstGeom prst="rect">
            <a:avLst/>
          </a:prstGeom>
        </p:spPr>
      </p:pic>
      <p:sp>
        <p:nvSpPr>
          <p:cNvPr id="22" name="TextBox 21">
            <a:extLst>
              <a:ext uri="{FF2B5EF4-FFF2-40B4-BE49-F238E27FC236}">
                <a16:creationId xmlns:a16="http://schemas.microsoft.com/office/drawing/2014/main" id="{1B2AE035-4F39-3116-A565-93F23A78BBD6}"/>
              </a:ext>
            </a:extLst>
          </p:cNvPr>
          <p:cNvSpPr txBox="1"/>
          <p:nvPr/>
        </p:nvSpPr>
        <p:spPr>
          <a:xfrm>
            <a:off x="2345426" y="1111024"/>
            <a:ext cx="1166980" cy="523220"/>
          </a:xfrm>
          <a:prstGeom prst="rect">
            <a:avLst/>
          </a:prstGeom>
          <a:noFill/>
        </p:spPr>
        <p:txBody>
          <a:bodyPr wrap="square">
            <a:spAutoFit/>
          </a:bodyPr>
          <a:lstStyle/>
          <a:p>
            <a:pPr algn="ctr"/>
            <a:r>
              <a:rPr lang="en-US" sz="1400">
                <a:solidFill>
                  <a:srgbClr val="000000"/>
                </a:solidFill>
                <a:latin typeface="Ink Free" panose="03080402000500000000" pitchFamily="66" charset="0"/>
              </a:rPr>
              <a:t>Graduated</a:t>
            </a:r>
          </a:p>
          <a:p>
            <a:pPr algn="ctr"/>
            <a:r>
              <a:rPr lang="en-US" sz="1400">
                <a:solidFill>
                  <a:srgbClr val="000000"/>
                </a:solidFill>
                <a:latin typeface="Ink Free" panose="03080402000500000000" pitchFamily="66" charset="0"/>
              </a:rPr>
              <a:t>Academy</a:t>
            </a:r>
          </a:p>
        </p:txBody>
      </p:sp>
      <p:sp>
        <p:nvSpPr>
          <p:cNvPr id="27" name="TextBox 26">
            <a:extLst>
              <a:ext uri="{FF2B5EF4-FFF2-40B4-BE49-F238E27FC236}">
                <a16:creationId xmlns:a16="http://schemas.microsoft.com/office/drawing/2014/main" id="{2FA218AA-A6E2-240A-0043-9F2DA41F6FE2}"/>
              </a:ext>
            </a:extLst>
          </p:cNvPr>
          <p:cNvSpPr txBox="1"/>
          <p:nvPr/>
        </p:nvSpPr>
        <p:spPr>
          <a:xfrm>
            <a:off x="4324798" y="1111024"/>
            <a:ext cx="1166980" cy="523220"/>
          </a:xfrm>
          <a:prstGeom prst="rect">
            <a:avLst/>
          </a:prstGeom>
          <a:noFill/>
        </p:spPr>
        <p:txBody>
          <a:bodyPr wrap="square">
            <a:spAutoFit/>
          </a:bodyPr>
          <a:lstStyle/>
          <a:p>
            <a:pPr algn="ctr"/>
            <a:r>
              <a:rPr lang="en-US" sz="1400">
                <a:solidFill>
                  <a:srgbClr val="000000"/>
                </a:solidFill>
                <a:latin typeface="Ink Free" panose="03080402000500000000" pitchFamily="66" charset="0"/>
              </a:rPr>
              <a:t>Applied to Post-Sec</a:t>
            </a:r>
          </a:p>
        </p:txBody>
      </p:sp>
      <p:sp>
        <p:nvSpPr>
          <p:cNvPr id="28" name="TextBox 27">
            <a:extLst>
              <a:ext uri="{FF2B5EF4-FFF2-40B4-BE49-F238E27FC236}">
                <a16:creationId xmlns:a16="http://schemas.microsoft.com/office/drawing/2014/main" id="{926799A1-D53C-E11A-8BCC-7A1269DC0D06}"/>
              </a:ext>
            </a:extLst>
          </p:cNvPr>
          <p:cNvSpPr txBox="1"/>
          <p:nvPr/>
        </p:nvSpPr>
        <p:spPr>
          <a:xfrm>
            <a:off x="6309728" y="1111024"/>
            <a:ext cx="1166980" cy="523220"/>
          </a:xfrm>
          <a:prstGeom prst="rect">
            <a:avLst/>
          </a:prstGeom>
          <a:noFill/>
        </p:spPr>
        <p:txBody>
          <a:bodyPr wrap="square">
            <a:spAutoFit/>
          </a:bodyPr>
          <a:lstStyle/>
          <a:p>
            <a:pPr algn="ctr"/>
            <a:r>
              <a:rPr lang="en-US" sz="1400">
                <a:solidFill>
                  <a:srgbClr val="000000"/>
                </a:solidFill>
                <a:latin typeface="Ink Free" panose="03080402000500000000" pitchFamily="66" charset="0"/>
              </a:rPr>
              <a:t>Enrolled Post-Sec</a:t>
            </a:r>
          </a:p>
        </p:txBody>
      </p:sp>
      <p:grpSp>
        <p:nvGrpSpPr>
          <p:cNvPr id="8" name="Group 7">
            <a:extLst>
              <a:ext uri="{FF2B5EF4-FFF2-40B4-BE49-F238E27FC236}">
                <a16:creationId xmlns:a16="http://schemas.microsoft.com/office/drawing/2014/main" id="{93269E36-D264-37FA-193B-4628F81836F3}"/>
              </a:ext>
            </a:extLst>
          </p:cNvPr>
          <p:cNvGrpSpPr/>
          <p:nvPr/>
        </p:nvGrpSpPr>
        <p:grpSpPr>
          <a:xfrm>
            <a:off x="1356837" y="3709948"/>
            <a:ext cx="6858000" cy="2468880"/>
            <a:chOff x="1356837" y="3709948"/>
            <a:chExt cx="6858000" cy="2468880"/>
          </a:xfrm>
        </p:grpSpPr>
        <p:pic>
          <p:nvPicPr>
            <p:cNvPr id="38" name="Picture 37" descr="A diagram of a number&#10;&#10;AI-generated content may be incorrect.">
              <a:extLst>
                <a:ext uri="{FF2B5EF4-FFF2-40B4-BE49-F238E27FC236}">
                  <a16:creationId xmlns:a16="http://schemas.microsoft.com/office/drawing/2014/main" id="{A3369734-D500-13BB-7B7A-4876FEEA7EB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56837" y="3709948"/>
              <a:ext cx="6858000" cy="2468880"/>
            </a:xfrm>
            <a:prstGeom prst="rect">
              <a:avLst/>
            </a:prstGeom>
          </p:spPr>
        </p:pic>
        <p:sp>
          <p:nvSpPr>
            <p:cNvPr id="2" name="TextBox 1">
              <a:extLst>
                <a:ext uri="{FF2B5EF4-FFF2-40B4-BE49-F238E27FC236}">
                  <a16:creationId xmlns:a16="http://schemas.microsoft.com/office/drawing/2014/main" id="{A48E99B3-B9FB-4CDF-43AE-691BC28C2931}"/>
                </a:ext>
              </a:extLst>
            </p:cNvPr>
            <p:cNvSpPr txBox="1"/>
            <p:nvPr/>
          </p:nvSpPr>
          <p:spPr>
            <a:xfrm>
              <a:off x="5104735" y="5066626"/>
              <a:ext cx="575685" cy="310211"/>
            </a:xfrm>
            <a:prstGeom prst="rect">
              <a:avLst/>
            </a:prstGeom>
            <a:solidFill>
              <a:schemeClr val="bg1">
                <a:alpha val="72000"/>
              </a:schemeClr>
            </a:solidFill>
          </p:spPr>
          <p:txBody>
            <a:bodyPr wrap="square" rtlCol="0">
              <a:noAutofit/>
            </a:bodyPr>
            <a:lstStyle/>
            <a:p>
              <a:pPr algn="l">
                <a:spcBef>
                  <a:spcPts val="1200"/>
                </a:spcBef>
              </a:pPr>
              <a:r>
                <a:rPr lang="en-US" sz="1400">
                  <a:latin typeface="Ink Free" panose="03080402000500000000" pitchFamily="66" charset="0"/>
                </a:rPr>
                <a:t>TBD</a:t>
              </a:r>
            </a:p>
          </p:txBody>
        </p:sp>
      </p:grpSp>
    </p:spTree>
    <p:custDataLst>
      <p:tags r:id="rId1"/>
    </p:custDataLst>
    <p:extLst>
      <p:ext uri="{BB962C8B-B14F-4D97-AF65-F5344CB8AC3E}">
        <p14:creationId xmlns:p14="http://schemas.microsoft.com/office/powerpoint/2010/main" val="15060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12" grpId="0"/>
      <p:bldP spid="19" grpId="0"/>
      <p:bldP spid="21" grpId="0"/>
      <p:bldP spid="22" grpId="0"/>
      <p:bldP spid="27" grpId="0"/>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D30DB-8A27-E21D-7F65-98B779F601F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F3C90B3-5B5A-75CA-01FD-EC85C3BBFFB0}"/>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1"/>
                </a:solidFill>
              </a:rPr>
              <a:t>engineering agency</a:t>
            </a:r>
            <a:r>
              <a:rPr lang="en-US" i="1"/>
              <a:t>?</a:t>
            </a:r>
            <a:br>
              <a:rPr lang="en-US" sz="4400" i="1"/>
            </a:br>
            <a:endParaRPr lang="en-US"/>
          </a:p>
        </p:txBody>
      </p:sp>
      <p:sp>
        <p:nvSpPr>
          <p:cNvPr id="3" name="Slide Number Placeholder 2">
            <a:extLst>
              <a:ext uri="{FF2B5EF4-FFF2-40B4-BE49-F238E27FC236}">
                <a16:creationId xmlns:a16="http://schemas.microsoft.com/office/drawing/2014/main" id="{DD35343A-9F85-17AF-E846-BE803FBB3491}"/>
              </a:ext>
            </a:extLst>
          </p:cNvPr>
          <p:cNvSpPr>
            <a:spLocks noGrp="1"/>
          </p:cNvSpPr>
          <p:nvPr>
            <p:ph type="sldNum" sz="quarter" idx="4"/>
          </p:nvPr>
        </p:nvSpPr>
        <p:spPr/>
        <p:txBody>
          <a:bodyPr/>
          <a:lstStyle/>
          <a:p>
            <a:fld id="{14719505-AD43-774F-936C-A3AE71DD4EEA}" type="slidenum">
              <a:rPr lang="en-GB" smtClean="0"/>
              <a:pPr/>
              <a:t>43</a:t>
            </a:fld>
            <a:endParaRPr lang="en-GB"/>
          </a:p>
        </p:txBody>
      </p:sp>
      <p:cxnSp>
        <p:nvCxnSpPr>
          <p:cNvPr id="5" name="Straight Connector 4">
            <a:extLst>
              <a:ext uri="{FF2B5EF4-FFF2-40B4-BE49-F238E27FC236}">
                <a16:creationId xmlns:a16="http://schemas.microsoft.com/office/drawing/2014/main" id="{E9369191-2E81-3D40-5308-6E89AA47FCAF}"/>
              </a:ext>
            </a:extLst>
          </p:cNvPr>
          <p:cNvCxnSpPr>
            <a:cxnSpLocks/>
          </p:cNvCxnSpPr>
          <p:nvPr/>
        </p:nvCxnSpPr>
        <p:spPr>
          <a:xfrm>
            <a:off x="2242172" y="2143613"/>
            <a:ext cx="8039356" cy="0"/>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0F356E3-AE6A-3E6E-B0B8-148B5AC33A77}"/>
              </a:ext>
            </a:extLst>
          </p:cNvPr>
          <p:cNvGrpSpPr/>
          <p:nvPr/>
        </p:nvGrpSpPr>
        <p:grpSpPr>
          <a:xfrm>
            <a:off x="5680420" y="1514158"/>
            <a:ext cx="890283" cy="1328860"/>
            <a:chOff x="5680420" y="1514158"/>
            <a:chExt cx="890283" cy="1328860"/>
          </a:xfrm>
        </p:grpSpPr>
        <p:sp>
          <p:nvSpPr>
            <p:cNvPr id="8" name="Rectangle 7">
              <a:extLst>
                <a:ext uri="{FF2B5EF4-FFF2-40B4-BE49-F238E27FC236}">
                  <a16:creationId xmlns:a16="http://schemas.microsoft.com/office/drawing/2014/main" id="{71729D93-1264-29FD-3F6F-6A40BBC973F2}"/>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Deciduous tree outline">
              <a:extLst>
                <a:ext uri="{FF2B5EF4-FFF2-40B4-BE49-F238E27FC236}">
                  <a16:creationId xmlns:a16="http://schemas.microsoft.com/office/drawing/2014/main" id="{B3C7B331-892D-2B6A-B98E-2CEED732E5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420" y="1514158"/>
              <a:ext cx="890283" cy="890283"/>
            </a:xfrm>
            <a:prstGeom prst="rect">
              <a:avLst/>
            </a:prstGeom>
          </p:spPr>
        </p:pic>
      </p:grpSp>
      <p:grpSp>
        <p:nvGrpSpPr>
          <p:cNvPr id="15" name="Group 14">
            <a:extLst>
              <a:ext uri="{FF2B5EF4-FFF2-40B4-BE49-F238E27FC236}">
                <a16:creationId xmlns:a16="http://schemas.microsoft.com/office/drawing/2014/main" id="{2D463DD4-80CA-640E-B329-A2A4F046649B}"/>
              </a:ext>
            </a:extLst>
          </p:cNvPr>
          <p:cNvGrpSpPr/>
          <p:nvPr/>
        </p:nvGrpSpPr>
        <p:grpSpPr>
          <a:xfrm>
            <a:off x="1532809" y="1357744"/>
            <a:ext cx="1017296" cy="1466641"/>
            <a:chOff x="1532809" y="1357744"/>
            <a:chExt cx="1017296" cy="1466641"/>
          </a:xfrm>
        </p:grpSpPr>
        <p:sp>
          <p:nvSpPr>
            <p:cNvPr id="23" name="Rectangle 22">
              <a:extLst>
                <a:ext uri="{FF2B5EF4-FFF2-40B4-BE49-F238E27FC236}">
                  <a16:creationId xmlns:a16="http://schemas.microsoft.com/office/drawing/2014/main" id="{D32B3B15-C77B-0462-24F0-75675BAD49E1}"/>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4BDAA3C7-D114-7702-20E5-4BE9AE61AF89}"/>
                </a:ext>
              </a:extLst>
            </p:cNvPr>
            <p:cNvGrpSpPr/>
            <p:nvPr/>
          </p:nvGrpSpPr>
          <p:grpSpPr>
            <a:xfrm>
              <a:off x="1532809" y="1845036"/>
              <a:ext cx="1017296" cy="979349"/>
              <a:chOff x="3614483" y="3427113"/>
              <a:chExt cx="1017296" cy="979349"/>
            </a:xfrm>
          </p:grpSpPr>
          <p:pic>
            <p:nvPicPr>
              <p:cNvPr id="25" name="Graphic 24" descr="Sprouting Seed outline">
                <a:extLst>
                  <a:ext uri="{FF2B5EF4-FFF2-40B4-BE49-F238E27FC236}">
                    <a16:creationId xmlns:a16="http://schemas.microsoft.com/office/drawing/2014/main" id="{C712058F-9326-0342-CC8B-14543D240D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26" name="Freeform: Shape 25">
                <a:extLst>
                  <a:ext uri="{FF2B5EF4-FFF2-40B4-BE49-F238E27FC236}">
                    <a16:creationId xmlns:a16="http://schemas.microsoft.com/office/drawing/2014/main" id="{D7FEE1E3-3218-3AC6-33B0-FE5A428A31BF}"/>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a:extLst>
              <a:ext uri="{FF2B5EF4-FFF2-40B4-BE49-F238E27FC236}">
                <a16:creationId xmlns:a16="http://schemas.microsoft.com/office/drawing/2014/main" id="{E4F2F6D2-EBF7-A380-45D4-D4AA6ED1BF4E}"/>
              </a:ext>
            </a:extLst>
          </p:cNvPr>
          <p:cNvGrpSpPr/>
          <p:nvPr/>
        </p:nvGrpSpPr>
        <p:grpSpPr>
          <a:xfrm>
            <a:off x="9689836" y="1341606"/>
            <a:ext cx="1098904" cy="1198708"/>
            <a:chOff x="9689836" y="1341606"/>
            <a:chExt cx="1098904" cy="1198708"/>
          </a:xfrm>
        </p:grpSpPr>
        <p:sp>
          <p:nvSpPr>
            <p:cNvPr id="28" name="Rectangle 27">
              <a:extLst>
                <a:ext uri="{FF2B5EF4-FFF2-40B4-BE49-F238E27FC236}">
                  <a16:creationId xmlns:a16="http://schemas.microsoft.com/office/drawing/2014/main" id="{DC1560CD-387B-AD9C-A053-0FF9F9677CAD}"/>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Deciduous tree outline">
              <a:extLst>
                <a:ext uri="{FF2B5EF4-FFF2-40B4-BE49-F238E27FC236}">
                  <a16:creationId xmlns:a16="http://schemas.microsoft.com/office/drawing/2014/main" id="{3D486366-E794-A0A4-0ED8-3DB5567D57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689836" y="1341606"/>
              <a:ext cx="1098904" cy="1098904"/>
            </a:xfrm>
            <a:prstGeom prst="rect">
              <a:avLst/>
            </a:prstGeom>
          </p:spPr>
        </p:pic>
      </p:grpSp>
      <p:sp>
        <p:nvSpPr>
          <p:cNvPr id="31" name="TextBox 30">
            <a:extLst>
              <a:ext uri="{FF2B5EF4-FFF2-40B4-BE49-F238E27FC236}">
                <a16:creationId xmlns:a16="http://schemas.microsoft.com/office/drawing/2014/main" id="{6A3640E9-BCA0-52DA-32F9-710DF8F14724}"/>
              </a:ext>
            </a:extLst>
          </p:cNvPr>
          <p:cNvSpPr txBox="1"/>
          <p:nvPr/>
        </p:nvSpPr>
        <p:spPr>
          <a:xfrm>
            <a:off x="9133169" y="2597745"/>
            <a:ext cx="2270657" cy="1200329"/>
          </a:xfrm>
          <a:prstGeom prst="rect">
            <a:avLst/>
          </a:prstGeom>
          <a:noFill/>
        </p:spPr>
        <p:txBody>
          <a:bodyPr wrap="square">
            <a:spAutoFit/>
          </a:bodyPr>
          <a:lstStyle/>
          <a:p>
            <a:pPr algn="ctr"/>
            <a:r>
              <a:rPr lang="en-US">
                <a:solidFill>
                  <a:srgbClr val="FE5000"/>
                </a:solidFill>
                <a:latin typeface="Ink Free" panose="03080402000500000000" pitchFamily="66" charset="0"/>
              </a:rPr>
              <a:t>Did students create and navigate a path to pursue engineering?</a:t>
            </a:r>
          </a:p>
        </p:txBody>
      </p:sp>
      <p:sp>
        <p:nvSpPr>
          <p:cNvPr id="32" name="TextBox 31">
            <a:extLst>
              <a:ext uri="{FF2B5EF4-FFF2-40B4-BE49-F238E27FC236}">
                <a16:creationId xmlns:a16="http://schemas.microsoft.com/office/drawing/2014/main" id="{8EF64B57-D074-7A2F-77AB-ED4112C079F6}"/>
              </a:ext>
            </a:extLst>
          </p:cNvPr>
          <p:cNvSpPr txBox="1"/>
          <p:nvPr/>
        </p:nvSpPr>
        <p:spPr>
          <a:xfrm>
            <a:off x="4963927" y="2597745"/>
            <a:ext cx="2270657" cy="923330"/>
          </a:xfrm>
          <a:prstGeom prst="rect">
            <a:avLst/>
          </a:prstGeom>
          <a:noFill/>
        </p:spPr>
        <p:txBody>
          <a:bodyPr wrap="square">
            <a:spAutoFit/>
          </a:bodyPr>
          <a:lstStyle/>
          <a:p>
            <a:pPr algn="ctr"/>
            <a:r>
              <a:rPr lang="en-US">
                <a:solidFill>
                  <a:srgbClr val="FE5000"/>
                </a:solidFill>
                <a:latin typeface="Ink Free" panose="03080402000500000000" pitchFamily="66" charset="0"/>
              </a:rPr>
              <a:t>Did students pursue further engineering opportunities?</a:t>
            </a:r>
          </a:p>
        </p:txBody>
      </p:sp>
      <p:sp>
        <p:nvSpPr>
          <p:cNvPr id="33" name="TextBox 32">
            <a:extLst>
              <a:ext uri="{FF2B5EF4-FFF2-40B4-BE49-F238E27FC236}">
                <a16:creationId xmlns:a16="http://schemas.microsoft.com/office/drawing/2014/main" id="{D87EF6BC-204D-F123-D3F7-C5D6EB8FC03A}"/>
              </a:ext>
            </a:extLst>
          </p:cNvPr>
          <p:cNvSpPr txBox="1"/>
          <p:nvPr/>
        </p:nvSpPr>
        <p:spPr>
          <a:xfrm>
            <a:off x="845204" y="2597745"/>
            <a:ext cx="2270657" cy="1477328"/>
          </a:xfrm>
          <a:prstGeom prst="rect">
            <a:avLst/>
          </a:prstGeom>
          <a:noFill/>
        </p:spPr>
        <p:txBody>
          <a:bodyPr wrap="square">
            <a:spAutoFit/>
          </a:bodyPr>
          <a:lstStyle/>
          <a:p>
            <a:pPr algn="ctr"/>
            <a:r>
              <a:rPr lang="en-US">
                <a:solidFill>
                  <a:srgbClr val="FE5000"/>
                </a:solidFill>
                <a:latin typeface="Ink Free" panose="03080402000500000000" pitchFamily="66" charset="0"/>
              </a:rPr>
              <a:t>Did participation motivate students to pursue engineering?</a:t>
            </a:r>
          </a:p>
          <a:p>
            <a:pPr algn="ctr"/>
            <a:endParaRPr lang="en-US">
              <a:solidFill>
                <a:srgbClr val="FE5000"/>
              </a:solidFill>
              <a:latin typeface="Ink Free" panose="03080402000500000000" pitchFamily="66" charset="0"/>
            </a:endParaRPr>
          </a:p>
        </p:txBody>
      </p:sp>
      <p:sp>
        <p:nvSpPr>
          <p:cNvPr id="4" name="TextBox 3">
            <a:extLst>
              <a:ext uri="{FF2B5EF4-FFF2-40B4-BE49-F238E27FC236}">
                <a16:creationId xmlns:a16="http://schemas.microsoft.com/office/drawing/2014/main" id="{2BD3A7DB-26F6-991E-7C64-9BA22EB26336}"/>
              </a:ext>
            </a:extLst>
          </p:cNvPr>
          <p:cNvSpPr txBox="1"/>
          <p:nvPr/>
        </p:nvSpPr>
        <p:spPr>
          <a:xfrm>
            <a:off x="466136" y="4628694"/>
            <a:ext cx="10937690" cy="1107996"/>
          </a:xfrm>
          <a:prstGeom prst="rect">
            <a:avLst/>
          </a:prstGeom>
          <a:noFill/>
        </p:spPr>
        <p:txBody>
          <a:bodyPr wrap="square">
            <a:spAutoFit/>
          </a:bodyPr>
          <a:lstStyle/>
          <a:p>
            <a:r>
              <a:rPr lang="en-US" sz="2200" b="1">
                <a:latin typeface="Ink Free" panose="03080402000500000000" pitchFamily="66" charset="0"/>
              </a:rPr>
              <a:t>“I believe that a road to success doesn't shout, I should go and look for it myself. I would like to use my knowledge and full participation on activities like those[we completed in Camp].” - Johannesburg Camp student</a:t>
            </a:r>
          </a:p>
        </p:txBody>
      </p:sp>
      <p:sp>
        <p:nvSpPr>
          <p:cNvPr id="2" name="Rectangle 1">
            <a:extLst>
              <a:ext uri="{FF2B5EF4-FFF2-40B4-BE49-F238E27FC236}">
                <a16:creationId xmlns:a16="http://schemas.microsoft.com/office/drawing/2014/main" id="{8734AC44-9177-14B1-AE2E-76D62D6E2F1F}"/>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00608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05EFE-0197-869D-6F83-FB801F10DB9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BBF0406-73DC-11C2-35B3-4D54244FB45B}"/>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8C46EF9-6C4A-E397-8D36-9DFB48B93BE8}"/>
              </a:ext>
            </a:extLst>
          </p:cNvPr>
          <p:cNvSpPr>
            <a:spLocks noGrp="1"/>
          </p:cNvSpPr>
          <p:nvPr>
            <p:ph type="sldNum" sz="quarter" idx="4"/>
          </p:nvPr>
        </p:nvSpPr>
        <p:spPr/>
        <p:txBody>
          <a:bodyPr/>
          <a:lstStyle/>
          <a:p>
            <a:fld id="{14719505-AD43-774F-936C-A3AE71DD4EEA}" type="slidenum">
              <a:rPr lang="en-GB" smtClean="0"/>
              <a:pPr/>
              <a:t>44</a:t>
            </a:fld>
            <a:endParaRPr lang="en-GB"/>
          </a:p>
        </p:txBody>
      </p:sp>
      <p:grpSp>
        <p:nvGrpSpPr>
          <p:cNvPr id="5" name="Group 4">
            <a:extLst>
              <a:ext uri="{FF2B5EF4-FFF2-40B4-BE49-F238E27FC236}">
                <a16:creationId xmlns:a16="http://schemas.microsoft.com/office/drawing/2014/main" id="{AD784630-2D7B-1F84-5CAA-976C2C114518}"/>
              </a:ext>
            </a:extLst>
          </p:cNvPr>
          <p:cNvGrpSpPr/>
          <p:nvPr/>
        </p:nvGrpSpPr>
        <p:grpSpPr>
          <a:xfrm>
            <a:off x="1192951" y="3211546"/>
            <a:ext cx="890283" cy="1328860"/>
            <a:chOff x="5680420" y="1514158"/>
            <a:chExt cx="890283" cy="1328860"/>
          </a:xfrm>
        </p:grpSpPr>
        <p:sp>
          <p:nvSpPr>
            <p:cNvPr id="6" name="Rectangle 5">
              <a:extLst>
                <a:ext uri="{FF2B5EF4-FFF2-40B4-BE49-F238E27FC236}">
                  <a16:creationId xmlns:a16="http://schemas.microsoft.com/office/drawing/2014/main" id="{D50273C7-4545-0218-5430-17D66682152F}"/>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eciduous tree outline">
              <a:extLst>
                <a:ext uri="{FF2B5EF4-FFF2-40B4-BE49-F238E27FC236}">
                  <a16:creationId xmlns:a16="http://schemas.microsoft.com/office/drawing/2014/main" id="{926CD9B1-3F5A-78E0-3AF8-EC642245CB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0420" y="1514158"/>
              <a:ext cx="890283" cy="890283"/>
            </a:xfrm>
            <a:prstGeom prst="rect">
              <a:avLst/>
            </a:prstGeom>
          </p:spPr>
        </p:pic>
      </p:grpSp>
      <p:grpSp>
        <p:nvGrpSpPr>
          <p:cNvPr id="8" name="Group 7">
            <a:extLst>
              <a:ext uri="{FF2B5EF4-FFF2-40B4-BE49-F238E27FC236}">
                <a16:creationId xmlns:a16="http://schemas.microsoft.com/office/drawing/2014/main" id="{E522E3CA-03A0-4019-C42B-49547A328CCC}"/>
              </a:ext>
            </a:extLst>
          </p:cNvPr>
          <p:cNvGrpSpPr/>
          <p:nvPr/>
        </p:nvGrpSpPr>
        <p:grpSpPr>
          <a:xfrm>
            <a:off x="1129444" y="1449010"/>
            <a:ext cx="1017296" cy="1466641"/>
            <a:chOff x="1532809" y="1357744"/>
            <a:chExt cx="1017296" cy="1466641"/>
          </a:xfrm>
        </p:grpSpPr>
        <p:sp>
          <p:nvSpPr>
            <p:cNvPr id="9" name="Rectangle 8">
              <a:extLst>
                <a:ext uri="{FF2B5EF4-FFF2-40B4-BE49-F238E27FC236}">
                  <a16:creationId xmlns:a16="http://schemas.microsoft.com/office/drawing/2014/main" id="{4FD472C0-22A7-C6DD-C84D-257A39060E82}"/>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77CED4-643A-3704-7DA3-10435229EEBB}"/>
                </a:ext>
              </a:extLst>
            </p:cNvPr>
            <p:cNvGrpSpPr/>
            <p:nvPr/>
          </p:nvGrpSpPr>
          <p:grpSpPr>
            <a:xfrm>
              <a:off x="1532809" y="1845036"/>
              <a:ext cx="1017296" cy="979349"/>
              <a:chOff x="3614483" y="3427113"/>
              <a:chExt cx="1017296" cy="979349"/>
            </a:xfrm>
          </p:grpSpPr>
          <p:pic>
            <p:nvPicPr>
              <p:cNvPr id="11" name="Graphic 10" descr="Sprouting Seed outline">
                <a:extLst>
                  <a:ext uri="{FF2B5EF4-FFF2-40B4-BE49-F238E27FC236}">
                    <a16:creationId xmlns:a16="http://schemas.microsoft.com/office/drawing/2014/main" id="{B47ECCAF-A612-7D1B-A41E-052C2A9F36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4483" y="3427113"/>
                <a:ext cx="914400" cy="914400"/>
              </a:xfrm>
              <a:prstGeom prst="rect">
                <a:avLst/>
              </a:prstGeom>
            </p:spPr>
          </p:pic>
          <p:sp>
            <p:nvSpPr>
              <p:cNvPr id="12" name="Freeform: Shape 11">
                <a:extLst>
                  <a:ext uri="{FF2B5EF4-FFF2-40B4-BE49-F238E27FC236}">
                    <a16:creationId xmlns:a16="http://schemas.microsoft.com/office/drawing/2014/main" id="{65F1E41C-CA21-6EA2-4967-AA66BD19FF6D}"/>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a:extLst>
              <a:ext uri="{FF2B5EF4-FFF2-40B4-BE49-F238E27FC236}">
                <a16:creationId xmlns:a16="http://schemas.microsoft.com/office/drawing/2014/main" id="{76A22D25-5488-DA9E-6F31-C53D07AE0E6C}"/>
              </a:ext>
            </a:extLst>
          </p:cNvPr>
          <p:cNvGrpSpPr/>
          <p:nvPr/>
        </p:nvGrpSpPr>
        <p:grpSpPr>
          <a:xfrm>
            <a:off x="1088640" y="4776564"/>
            <a:ext cx="1098904" cy="1198708"/>
            <a:chOff x="9689836" y="1341606"/>
            <a:chExt cx="1098904" cy="1198708"/>
          </a:xfrm>
        </p:grpSpPr>
        <p:sp>
          <p:nvSpPr>
            <p:cNvPr id="14" name="Rectangle 13">
              <a:extLst>
                <a:ext uri="{FF2B5EF4-FFF2-40B4-BE49-F238E27FC236}">
                  <a16:creationId xmlns:a16="http://schemas.microsoft.com/office/drawing/2014/main" id="{41D37DEA-6539-4E5D-FF57-4988869DBB95}"/>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Deciduous tree outline">
              <a:extLst>
                <a:ext uri="{FF2B5EF4-FFF2-40B4-BE49-F238E27FC236}">
                  <a16:creationId xmlns:a16="http://schemas.microsoft.com/office/drawing/2014/main" id="{73F212B3-FC31-687D-ED8E-E53A0AC61F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689836" y="1341606"/>
              <a:ext cx="1098904" cy="1098904"/>
            </a:xfrm>
            <a:prstGeom prst="rect">
              <a:avLst/>
            </a:prstGeom>
          </p:spPr>
        </p:pic>
      </p:grpSp>
      <p:sp>
        <p:nvSpPr>
          <p:cNvPr id="16" name="TextBox 15">
            <a:extLst>
              <a:ext uri="{FF2B5EF4-FFF2-40B4-BE49-F238E27FC236}">
                <a16:creationId xmlns:a16="http://schemas.microsoft.com/office/drawing/2014/main" id="{DD6A3007-54B1-699D-57CE-B8DF1A4DC58D}"/>
              </a:ext>
            </a:extLst>
          </p:cNvPr>
          <p:cNvSpPr txBox="1"/>
          <p:nvPr/>
        </p:nvSpPr>
        <p:spPr>
          <a:xfrm>
            <a:off x="509176" y="1322442"/>
            <a:ext cx="2270657" cy="430887"/>
          </a:xfrm>
          <a:prstGeom prst="rect">
            <a:avLst/>
          </a:prstGeom>
          <a:noFill/>
        </p:spPr>
        <p:txBody>
          <a:bodyPr wrap="square">
            <a:spAutoFit/>
          </a:bodyPr>
          <a:lstStyle/>
          <a:p>
            <a:pPr algn="ctr"/>
            <a:r>
              <a:rPr lang="en-US" sz="2200" b="1">
                <a:solidFill>
                  <a:schemeClr val="accent1"/>
                </a:solidFill>
                <a:latin typeface="Ink Free" panose="03080402000500000000" pitchFamily="66" charset="0"/>
              </a:rPr>
              <a:t>Awareness</a:t>
            </a:r>
          </a:p>
        </p:txBody>
      </p:sp>
      <p:grpSp>
        <p:nvGrpSpPr>
          <p:cNvPr id="19" name="Group 18">
            <a:extLst>
              <a:ext uri="{FF2B5EF4-FFF2-40B4-BE49-F238E27FC236}">
                <a16:creationId xmlns:a16="http://schemas.microsoft.com/office/drawing/2014/main" id="{161AE24E-308C-E108-B211-080DFD050572}"/>
              </a:ext>
            </a:extLst>
          </p:cNvPr>
          <p:cNvGrpSpPr/>
          <p:nvPr/>
        </p:nvGrpSpPr>
        <p:grpSpPr>
          <a:xfrm>
            <a:off x="3029059" y="3259696"/>
            <a:ext cx="890283" cy="1328860"/>
            <a:chOff x="5680420" y="1514158"/>
            <a:chExt cx="890283" cy="1328860"/>
          </a:xfrm>
        </p:grpSpPr>
        <p:sp>
          <p:nvSpPr>
            <p:cNvPr id="20" name="Rectangle 19">
              <a:extLst>
                <a:ext uri="{FF2B5EF4-FFF2-40B4-BE49-F238E27FC236}">
                  <a16:creationId xmlns:a16="http://schemas.microsoft.com/office/drawing/2014/main" id="{D048A45A-5DF2-5066-F13B-F149A7A07A3F}"/>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21" name="Graphic 20" descr="Deciduous tree outline">
              <a:extLst>
                <a:ext uri="{FF2B5EF4-FFF2-40B4-BE49-F238E27FC236}">
                  <a16:creationId xmlns:a16="http://schemas.microsoft.com/office/drawing/2014/main" id="{AE702560-163C-8770-F4B7-FE332D6155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0420" y="1514158"/>
              <a:ext cx="890283" cy="890283"/>
            </a:xfrm>
            <a:prstGeom prst="rect">
              <a:avLst/>
            </a:prstGeom>
          </p:spPr>
        </p:pic>
      </p:grpSp>
      <p:grpSp>
        <p:nvGrpSpPr>
          <p:cNvPr id="22" name="Group 21">
            <a:extLst>
              <a:ext uri="{FF2B5EF4-FFF2-40B4-BE49-F238E27FC236}">
                <a16:creationId xmlns:a16="http://schemas.microsoft.com/office/drawing/2014/main" id="{2F4896F8-6426-D399-D005-46D4BA298A50}"/>
              </a:ext>
            </a:extLst>
          </p:cNvPr>
          <p:cNvGrpSpPr/>
          <p:nvPr/>
        </p:nvGrpSpPr>
        <p:grpSpPr>
          <a:xfrm flipH="1">
            <a:off x="2965552" y="1449010"/>
            <a:ext cx="1017296" cy="1466641"/>
            <a:chOff x="1532809" y="1357744"/>
            <a:chExt cx="1017296" cy="1466641"/>
          </a:xfrm>
        </p:grpSpPr>
        <p:sp>
          <p:nvSpPr>
            <p:cNvPr id="23" name="Rectangle 22">
              <a:extLst>
                <a:ext uri="{FF2B5EF4-FFF2-40B4-BE49-F238E27FC236}">
                  <a16:creationId xmlns:a16="http://schemas.microsoft.com/office/drawing/2014/main" id="{AE596897-86F0-905A-B181-D4FC26EFD765}"/>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24" name="Group 23">
              <a:extLst>
                <a:ext uri="{FF2B5EF4-FFF2-40B4-BE49-F238E27FC236}">
                  <a16:creationId xmlns:a16="http://schemas.microsoft.com/office/drawing/2014/main" id="{42DB928F-FF79-8248-6291-ECB3FF0869DA}"/>
                </a:ext>
              </a:extLst>
            </p:cNvPr>
            <p:cNvGrpSpPr/>
            <p:nvPr/>
          </p:nvGrpSpPr>
          <p:grpSpPr>
            <a:xfrm>
              <a:off x="1532809" y="1845036"/>
              <a:ext cx="1017296" cy="979349"/>
              <a:chOff x="3614483" y="3427113"/>
              <a:chExt cx="1017296" cy="979349"/>
            </a:xfrm>
          </p:grpSpPr>
          <p:pic>
            <p:nvPicPr>
              <p:cNvPr id="25" name="Graphic 24" descr="Sprouting Seed outline">
                <a:extLst>
                  <a:ext uri="{FF2B5EF4-FFF2-40B4-BE49-F238E27FC236}">
                    <a16:creationId xmlns:a16="http://schemas.microsoft.com/office/drawing/2014/main" id="{00FAEC77-BA58-027D-0659-A2BC2EA852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14483" y="3427113"/>
                <a:ext cx="914400" cy="914400"/>
              </a:xfrm>
              <a:prstGeom prst="rect">
                <a:avLst/>
              </a:prstGeom>
            </p:spPr>
          </p:pic>
          <p:sp>
            <p:nvSpPr>
              <p:cNvPr id="26" name="Freeform: Shape 25">
                <a:extLst>
                  <a:ext uri="{FF2B5EF4-FFF2-40B4-BE49-F238E27FC236}">
                    <a16:creationId xmlns:a16="http://schemas.microsoft.com/office/drawing/2014/main" id="{0FA202AC-7EC3-19DA-7A43-6560D8605A2C}"/>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grpSp>
      <p:grpSp>
        <p:nvGrpSpPr>
          <p:cNvPr id="27" name="Group 26">
            <a:extLst>
              <a:ext uri="{FF2B5EF4-FFF2-40B4-BE49-F238E27FC236}">
                <a16:creationId xmlns:a16="http://schemas.microsoft.com/office/drawing/2014/main" id="{F2C1C804-D68A-B3E9-CA5D-7C301062125F}"/>
              </a:ext>
            </a:extLst>
          </p:cNvPr>
          <p:cNvGrpSpPr/>
          <p:nvPr/>
        </p:nvGrpSpPr>
        <p:grpSpPr>
          <a:xfrm flipH="1">
            <a:off x="2924748" y="4776564"/>
            <a:ext cx="1098904" cy="1198708"/>
            <a:chOff x="9689836" y="1341606"/>
            <a:chExt cx="1098904" cy="1198708"/>
          </a:xfrm>
        </p:grpSpPr>
        <p:sp>
          <p:nvSpPr>
            <p:cNvPr id="28" name="Rectangle 27">
              <a:extLst>
                <a:ext uri="{FF2B5EF4-FFF2-40B4-BE49-F238E27FC236}">
                  <a16:creationId xmlns:a16="http://schemas.microsoft.com/office/drawing/2014/main" id="{EB67E8A8-E6B1-EBC6-1C2E-991F60E1144C}"/>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29" name="Graphic 28" descr="Deciduous tree outline">
              <a:extLst>
                <a:ext uri="{FF2B5EF4-FFF2-40B4-BE49-F238E27FC236}">
                  <a16:creationId xmlns:a16="http://schemas.microsoft.com/office/drawing/2014/main" id="{E281F45F-C028-9EF3-6E93-670B2D1990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689836" y="1341606"/>
              <a:ext cx="1098904" cy="1098904"/>
            </a:xfrm>
            <a:prstGeom prst="rect">
              <a:avLst/>
            </a:prstGeom>
          </p:spPr>
        </p:pic>
      </p:grpSp>
      <p:sp>
        <p:nvSpPr>
          <p:cNvPr id="30" name="TextBox 29">
            <a:extLst>
              <a:ext uri="{FF2B5EF4-FFF2-40B4-BE49-F238E27FC236}">
                <a16:creationId xmlns:a16="http://schemas.microsoft.com/office/drawing/2014/main" id="{9B3AAF4C-ED17-F9D4-5B74-16E3B404F77A}"/>
              </a:ext>
            </a:extLst>
          </p:cNvPr>
          <p:cNvSpPr txBox="1"/>
          <p:nvPr/>
        </p:nvSpPr>
        <p:spPr>
          <a:xfrm>
            <a:off x="2345284" y="1322442"/>
            <a:ext cx="2270657" cy="430887"/>
          </a:xfrm>
          <a:prstGeom prst="rect">
            <a:avLst/>
          </a:prstGeom>
          <a:noFill/>
        </p:spPr>
        <p:txBody>
          <a:bodyPr wrap="square">
            <a:spAutoFit/>
          </a:bodyPr>
          <a:lstStyle/>
          <a:p>
            <a:pPr algn="ctr"/>
            <a:r>
              <a:rPr lang="en-US" sz="2200" b="1">
                <a:solidFill>
                  <a:schemeClr val="accent2"/>
                </a:solidFill>
                <a:latin typeface="Ink Free" panose="03080402000500000000" pitchFamily="66" charset="0"/>
              </a:rPr>
              <a:t>Interest</a:t>
            </a:r>
          </a:p>
        </p:txBody>
      </p:sp>
      <p:grpSp>
        <p:nvGrpSpPr>
          <p:cNvPr id="31" name="Group 30">
            <a:extLst>
              <a:ext uri="{FF2B5EF4-FFF2-40B4-BE49-F238E27FC236}">
                <a16:creationId xmlns:a16="http://schemas.microsoft.com/office/drawing/2014/main" id="{475E7061-C3B9-942C-BB1A-A3BBF89D4BA2}"/>
              </a:ext>
            </a:extLst>
          </p:cNvPr>
          <p:cNvGrpSpPr/>
          <p:nvPr/>
        </p:nvGrpSpPr>
        <p:grpSpPr>
          <a:xfrm flipH="1">
            <a:off x="4845681" y="3259696"/>
            <a:ext cx="890283" cy="1328860"/>
            <a:chOff x="5680420" y="1514158"/>
            <a:chExt cx="890283" cy="1328860"/>
          </a:xfrm>
        </p:grpSpPr>
        <p:sp>
          <p:nvSpPr>
            <p:cNvPr id="32" name="Rectangle 31">
              <a:extLst>
                <a:ext uri="{FF2B5EF4-FFF2-40B4-BE49-F238E27FC236}">
                  <a16:creationId xmlns:a16="http://schemas.microsoft.com/office/drawing/2014/main" id="{044368BE-4F66-19D9-1CE2-4CC012F26045}"/>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33" name="Graphic 32" descr="Deciduous tree outline">
              <a:extLst>
                <a:ext uri="{FF2B5EF4-FFF2-40B4-BE49-F238E27FC236}">
                  <a16:creationId xmlns:a16="http://schemas.microsoft.com/office/drawing/2014/main" id="{9484FFDC-61EB-12F6-8D42-761C882A76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80420" y="1514158"/>
              <a:ext cx="890283" cy="890283"/>
            </a:xfrm>
            <a:prstGeom prst="rect">
              <a:avLst/>
            </a:prstGeom>
          </p:spPr>
        </p:pic>
      </p:grpSp>
      <p:grpSp>
        <p:nvGrpSpPr>
          <p:cNvPr id="34" name="Group 33">
            <a:extLst>
              <a:ext uri="{FF2B5EF4-FFF2-40B4-BE49-F238E27FC236}">
                <a16:creationId xmlns:a16="http://schemas.microsoft.com/office/drawing/2014/main" id="{7C4AC60F-B720-B4F7-EBAE-167EE0F24CF8}"/>
              </a:ext>
            </a:extLst>
          </p:cNvPr>
          <p:cNvGrpSpPr/>
          <p:nvPr/>
        </p:nvGrpSpPr>
        <p:grpSpPr>
          <a:xfrm>
            <a:off x="4782174" y="1449010"/>
            <a:ext cx="1017296" cy="1466641"/>
            <a:chOff x="1532809" y="1357744"/>
            <a:chExt cx="1017296" cy="1466641"/>
          </a:xfrm>
        </p:grpSpPr>
        <p:sp>
          <p:nvSpPr>
            <p:cNvPr id="35" name="Rectangle 34">
              <a:extLst>
                <a:ext uri="{FF2B5EF4-FFF2-40B4-BE49-F238E27FC236}">
                  <a16:creationId xmlns:a16="http://schemas.microsoft.com/office/drawing/2014/main" id="{0D2E7600-47A5-7DCA-FB90-94926EB04DD2}"/>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grpSp>
          <p:nvGrpSpPr>
            <p:cNvPr id="36" name="Group 35">
              <a:extLst>
                <a:ext uri="{FF2B5EF4-FFF2-40B4-BE49-F238E27FC236}">
                  <a16:creationId xmlns:a16="http://schemas.microsoft.com/office/drawing/2014/main" id="{5DF92BC2-3ADB-EEB9-3436-DA1E67CD6D3D}"/>
                </a:ext>
              </a:extLst>
            </p:cNvPr>
            <p:cNvGrpSpPr/>
            <p:nvPr/>
          </p:nvGrpSpPr>
          <p:grpSpPr>
            <a:xfrm>
              <a:off x="1532809" y="1845036"/>
              <a:ext cx="1017296" cy="979349"/>
              <a:chOff x="3614483" y="3427113"/>
              <a:chExt cx="1017296" cy="979349"/>
            </a:xfrm>
          </p:grpSpPr>
          <p:pic>
            <p:nvPicPr>
              <p:cNvPr id="37" name="Graphic 36" descr="Sprouting Seed outline">
                <a:extLst>
                  <a:ext uri="{FF2B5EF4-FFF2-40B4-BE49-F238E27FC236}">
                    <a16:creationId xmlns:a16="http://schemas.microsoft.com/office/drawing/2014/main" id="{032D5142-9E9C-96D3-5715-429E8E1663F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14483" y="3427113"/>
                <a:ext cx="914400" cy="914400"/>
              </a:xfrm>
              <a:prstGeom prst="rect">
                <a:avLst/>
              </a:prstGeom>
            </p:spPr>
          </p:pic>
          <p:sp>
            <p:nvSpPr>
              <p:cNvPr id="38" name="Freeform: Shape 37">
                <a:extLst>
                  <a:ext uri="{FF2B5EF4-FFF2-40B4-BE49-F238E27FC236}">
                    <a16:creationId xmlns:a16="http://schemas.microsoft.com/office/drawing/2014/main" id="{A79A0EF8-A17D-6642-BC73-471D246EF6A8}"/>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grpSp>
      </p:grpSp>
      <p:grpSp>
        <p:nvGrpSpPr>
          <p:cNvPr id="39" name="Group 38">
            <a:extLst>
              <a:ext uri="{FF2B5EF4-FFF2-40B4-BE49-F238E27FC236}">
                <a16:creationId xmlns:a16="http://schemas.microsoft.com/office/drawing/2014/main" id="{3DC230CA-76A9-52BB-F0A0-A98EB814F5D5}"/>
              </a:ext>
            </a:extLst>
          </p:cNvPr>
          <p:cNvGrpSpPr/>
          <p:nvPr/>
        </p:nvGrpSpPr>
        <p:grpSpPr>
          <a:xfrm>
            <a:off x="4741370" y="4776564"/>
            <a:ext cx="1098904" cy="1198708"/>
            <a:chOff x="9689836" y="1341606"/>
            <a:chExt cx="1098904" cy="1198708"/>
          </a:xfrm>
        </p:grpSpPr>
        <p:sp>
          <p:nvSpPr>
            <p:cNvPr id="40" name="Rectangle 39">
              <a:extLst>
                <a:ext uri="{FF2B5EF4-FFF2-40B4-BE49-F238E27FC236}">
                  <a16:creationId xmlns:a16="http://schemas.microsoft.com/office/drawing/2014/main" id="{4734DE01-FA35-0DB8-DEF8-57CAB3FBE21A}"/>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41" name="Graphic 40" descr="Deciduous tree outline">
              <a:extLst>
                <a:ext uri="{FF2B5EF4-FFF2-40B4-BE49-F238E27FC236}">
                  <a16:creationId xmlns:a16="http://schemas.microsoft.com/office/drawing/2014/main" id="{624089CC-BFAB-E8F1-2E35-CA07B1ADCC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9689836" y="1341606"/>
              <a:ext cx="1098904" cy="1098904"/>
            </a:xfrm>
            <a:prstGeom prst="rect">
              <a:avLst/>
            </a:prstGeom>
          </p:spPr>
        </p:pic>
      </p:grpSp>
      <p:sp>
        <p:nvSpPr>
          <p:cNvPr id="42" name="TextBox 41">
            <a:extLst>
              <a:ext uri="{FF2B5EF4-FFF2-40B4-BE49-F238E27FC236}">
                <a16:creationId xmlns:a16="http://schemas.microsoft.com/office/drawing/2014/main" id="{6C7AC39F-E6BA-B595-7F84-8B437055E961}"/>
              </a:ext>
            </a:extLst>
          </p:cNvPr>
          <p:cNvSpPr txBox="1"/>
          <p:nvPr/>
        </p:nvSpPr>
        <p:spPr>
          <a:xfrm>
            <a:off x="4161906" y="1322442"/>
            <a:ext cx="2270657" cy="430887"/>
          </a:xfrm>
          <a:prstGeom prst="rect">
            <a:avLst/>
          </a:prstGeom>
          <a:noFill/>
        </p:spPr>
        <p:txBody>
          <a:bodyPr wrap="square">
            <a:spAutoFit/>
          </a:bodyPr>
          <a:lstStyle/>
          <a:p>
            <a:pPr algn="ctr"/>
            <a:r>
              <a:rPr lang="en-US" sz="2200" b="1">
                <a:solidFill>
                  <a:schemeClr val="accent3"/>
                </a:solidFill>
                <a:latin typeface="Ink Free" panose="03080402000500000000" pitchFamily="66" charset="0"/>
              </a:rPr>
              <a:t>EHoM</a:t>
            </a:r>
          </a:p>
        </p:txBody>
      </p:sp>
      <p:grpSp>
        <p:nvGrpSpPr>
          <p:cNvPr id="43" name="Group 42">
            <a:extLst>
              <a:ext uri="{FF2B5EF4-FFF2-40B4-BE49-F238E27FC236}">
                <a16:creationId xmlns:a16="http://schemas.microsoft.com/office/drawing/2014/main" id="{3A9B7C1F-3918-3CF8-1B52-F89C09821C5B}"/>
              </a:ext>
            </a:extLst>
          </p:cNvPr>
          <p:cNvGrpSpPr/>
          <p:nvPr/>
        </p:nvGrpSpPr>
        <p:grpSpPr>
          <a:xfrm>
            <a:off x="6680917" y="3259696"/>
            <a:ext cx="890283" cy="1328860"/>
            <a:chOff x="5680420" y="1514158"/>
            <a:chExt cx="890283" cy="1328860"/>
          </a:xfrm>
        </p:grpSpPr>
        <p:sp>
          <p:nvSpPr>
            <p:cNvPr id="44" name="Rectangle 43">
              <a:extLst>
                <a:ext uri="{FF2B5EF4-FFF2-40B4-BE49-F238E27FC236}">
                  <a16:creationId xmlns:a16="http://schemas.microsoft.com/office/drawing/2014/main" id="{C8341E26-163E-9392-327E-E81A4CDFB899}"/>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45" name="Graphic 44" descr="Deciduous tree outline">
              <a:extLst>
                <a:ext uri="{FF2B5EF4-FFF2-40B4-BE49-F238E27FC236}">
                  <a16:creationId xmlns:a16="http://schemas.microsoft.com/office/drawing/2014/main" id="{96BE9A87-4992-7822-20FC-B94F3A472CC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80420" y="1514158"/>
              <a:ext cx="890283" cy="890283"/>
            </a:xfrm>
            <a:prstGeom prst="rect">
              <a:avLst/>
            </a:prstGeom>
          </p:spPr>
        </p:pic>
      </p:grpSp>
      <p:grpSp>
        <p:nvGrpSpPr>
          <p:cNvPr id="46" name="Group 45">
            <a:extLst>
              <a:ext uri="{FF2B5EF4-FFF2-40B4-BE49-F238E27FC236}">
                <a16:creationId xmlns:a16="http://schemas.microsoft.com/office/drawing/2014/main" id="{1C759585-53DF-23BA-7CCB-8DAF02B90A93}"/>
              </a:ext>
            </a:extLst>
          </p:cNvPr>
          <p:cNvGrpSpPr/>
          <p:nvPr/>
        </p:nvGrpSpPr>
        <p:grpSpPr>
          <a:xfrm flipH="1">
            <a:off x="6617410" y="1449010"/>
            <a:ext cx="1017296" cy="1466641"/>
            <a:chOff x="1532809" y="1357744"/>
            <a:chExt cx="1017296" cy="1466641"/>
          </a:xfrm>
        </p:grpSpPr>
        <p:sp>
          <p:nvSpPr>
            <p:cNvPr id="47" name="Rectangle 46">
              <a:extLst>
                <a:ext uri="{FF2B5EF4-FFF2-40B4-BE49-F238E27FC236}">
                  <a16:creationId xmlns:a16="http://schemas.microsoft.com/office/drawing/2014/main" id="{1CBCFBE6-17F1-9513-AEA7-6F0293F6076C}"/>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48" name="Group 47">
              <a:extLst>
                <a:ext uri="{FF2B5EF4-FFF2-40B4-BE49-F238E27FC236}">
                  <a16:creationId xmlns:a16="http://schemas.microsoft.com/office/drawing/2014/main" id="{05E6E022-69F1-32AB-B999-28F24AD0232A}"/>
                </a:ext>
              </a:extLst>
            </p:cNvPr>
            <p:cNvGrpSpPr/>
            <p:nvPr/>
          </p:nvGrpSpPr>
          <p:grpSpPr>
            <a:xfrm>
              <a:off x="1532809" y="1845036"/>
              <a:ext cx="1017296" cy="979349"/>
              <a:chOff x="3614483" y="3427113"/>
              <a:chExt cx="1017296" cy="979349"/>
            </a:xfrm>
          </p:grpSpPr>
          <p:pic>
            <p:nvPicPr>
              <p:cNvPr id="49" name="Graphic 48" descr="Sprouting Seed outline">
                <a:extLst>
                  <a:ext uri="{FF2B5EF4-FFF2-40B4-BE49-F238E27FC236}">
                    <a16:creationId xmlns:a16="http://schemas.microsoft.com/office/drawing/2014/main" id="{17B76772-A6D1-9EAF-D364-3C4F9A2E527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614483" y="3427113"/>
                <a:ext cx="914400" cy="914400"/>
              </a:xfrm>
              <a:prstGeom prst="rect">
                <a:avLst/>
              </a:prstGeom>
            </p:spPr>
          </p:pic>
          <p:sp>
            <p:nvSpPr>
              <p:cNvPr id="50" name="Freeform: Shape 49">
                <a:extLst>
                  <a:ext uri="{FF2B5EF4-FFF2-40B4-BE49-F238E27FC236}">
                    <a16:creationId xmlns:a16="http://schemas.microsoft.com/office/drawing/2014/main" id="{61618DB2-5F9B-3ED7-DE88-A1BB57FBE648}"/>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grpSp>
      <p:grpSp>
        <p:nvGrpSpPr>
          <p:cNvPr id="51" name="Group 50">
            <a:extLst>
              <a:ext uri="{FF2B5EF4-FFF2-40B4-BE49-F238E27FC236}">
                <a16:creationId xmlns:a16="http://schemas.microsoft.com/office/drawing/2014/main" id="{4A80A638-1968-B7C9-36DE-94CEA7DC8570}"/>
              </a:ext>
            </a:extLst>
          </p:cNvPr>
          <p:cNvGrpSpPr/>
          <p:nvPr/>
        </p:nvGrpSpPr>
        <p:grpSpPr>
          <a:xfrm>
            <a:off x="6576606" y="4776564"/>
            <a:ext cx="1098904" cy="1198708"/>
            <a:chOff x="9689836" y="1341606"/>
            <a:chExt cx="1098904" cy="1198708"/>
          </a:xfrm>
        </p:grpSpPr>
        <p:sp>
          <p:nvSpPr>
            <p:cNvPr id="52" name="Rectangle 51">
              <a:extLst>
                <a:ext uri="{FF2B5EF4-FFF2-40B4-BE49-F238E27FC236}">
                  <a16:creationId xmlns:a16="http://schemas.microsoft.com/office/drawing/2014/main" id="{157F4D35-46AA-FC6D-884D-14B3BAC3AE1D}"/>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53" name="Graphic 52" descr="Deciduous tree outline">
              <a:extLst>
                <a:ext uri="{FF2B5EF4-FFF2-40B4-BE49-F238E27FC236}">
                  <a16:creationId xmlns:a16="http://schemas.microsoft.com/office/drawing/2014/main" id="{B3947860-1ED8-1604-1E8E-CDB09202CA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9689836" y="1341606"/>
              <a:ext cx="1098904" cy="1098904"/>
            </a:xfrm>
            <a:prstGeom prst="rect">
              <a:avLst/>
            </a:prstGeom>
          </p:spPr>
        </p:pic>
      </p:grpSp>
      <p:sp>
        <p:nvSpPr>
          <p:cNvPr id="54" name="TextBox 53">
            <a:extLst>
              <a:ext uri="{FF2B5EF4-FFF2-40B4-BE49-F238E27FC236}">
                <a16:creationId xmlns:a16="http://schemas.microsoft.com/office/drawing/2014/main" id="{6003F0C7-C42A-8102-A2CF-A581545AC425}"/>
              </a:ext>
            </a:extLst>
          </p:cNvPr>
          <p:cNvSpPr txBox="1"/>
          <p:nvPr/>
        </p:nvSpPr>
        <p:spPr>
          <a:xfrm>
            <a:off x="5997142" y="1322442"/>
            <a:ext cx="2270657" cy="430887"/>
          </a:xfrm>
          <a:prstGeom prst="rect">
            <a:avLst/>
          </a:prstGeom>
          <a:noFill/>
        </p:spPr>
        <p:txBody>
          <a:bodyPr wrap="square">
            <a:spAutoFit/>
          </a:bodyPr>
          <a:lstStyle/>
          <a:p>
            <a:pPr algn="ctr"/>
            <a:r>
              <a:rPr lang="en-US" sz="2200" b="1">
                <a:solidFill>
                  <a:schemeClr val="accent5"/>
                </a:solidFill>
                <a:latin typeface="Ink Free" panose="03080402000500000000" pitchFamily="66" charset="0"/>
              </a:rPr>
              <a:t>Employability</a:t>
            </a:r>
          </a:p>
        </p:txBody>
      </p:sp>
      <p:grpSp>
        <p:nvGrpSpPr>
          <p:cNvPr id="55" name="Group 54">
            <a:extLst>
              <a:ext uri="{FF2B5EF4-FFF2-40B4-BE49-F238E27FC236}">
                <a16:creationId xmlns:a16="http://schemas.microsoft.com/office/drawing/2014/main" id="{0130645E-C2EF-8678-E94C-F6D7AF614B63}"/>
              </a:ext>
            </a:extLst>
          </p:cNvPr>
          <p:cNvGrpSpPr/>
          <p:nvPr/>
        </p:nvGrpSpPr>
        <p:grpSpPr>
          <a:xfrm flipH="1">
            <a:off x="8514429" y="3259696"/>
            <a:ext cx="890283" cy="1328860"/>
            <a:chOff x="5680420" y="1514158"/>
            <a:chExt cx="890283" cy="1328860"/>
          </a:xfrm>
        </p:grpSpPr>
        <p:sp>
          <p:nvSpPr>
            <p:cNvPr id="56" name="Rectangle 55">
              <a:extLst>
                <a:ext uri="{FF2B5EF4-FFF2-40B4-BE49-F238E27FC236}">
                  <a16:creationId xmlns:a16="http://schemas.microsoft.com/office/drawing/2014/main" id="{68541CF4-7377-2D8D-3A78-EDD945F9CD4A}"/>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57" name="Graphic 56" descr="Deciduous tree outline">
              <a:extLst>
                <a:ext uri="{FF2B5EF4-FFF2-40B4-BE49-F238E27FC236}">
                  <a16:creationId xmlns:a16="http://schemas.microsoft.com/office/drawing/2014/main" id="{89836B2E-0CED-7B72-F1E5-6F5330AFF9C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80420" y="1514158"/>
              <a:ext cx="890283" cy="890283"/>
            </a:xfrm>
            <a:prstGeom prst="rect">
              <a:avLst/>
            </a:prstGeom>
          </p:spPr>
        </p:pic>
      </p:grpSp>
      <p:grpSp>
        <p:nvGrpSpPr>
          <p:cNvPr id="58" name="Group 57">
            <a:extLst>
              <a:ext uri="{FF2B5EF4-FFF2-40B4-BE49-F238E27FC236}">
                <a16:creationId xmlns:a16="http://schemas.microsoft.com/office/drawing/2014/main" id="{5E7F90FD-87BA-77AA-EFFA-812EF7AE8B2D}"/>
              </a:ext>
            </a:extLst>
          </p:cNvPr>
          <p:cNvGrpSpPr/>
          <p:nvPr/>
        </p:nvGrpSpPr>
        <p:grpSpPr>
          <a:xfrm flipH="1">
            <a:off x="8450922" y="1449010"/>
            <a:ext cx="1017296" cy="1466641"/>
            <a:chOff x="1532809" y="1357744"/>
            <a:chExt cx="1017296" cy="1466641"/>
          </a:xfrm>
        </p:grpSpPr>
        <p:sp>
          <p:nvSpPr>
            <p:cNvPr id="59" name="Rectangle 58">
              <a:extLst>
                <a:ext uri="{FF2B5EF4-FFF2-40B4-BE49-F238E27FC236}">
                  <a16:creationId xmlns:a16="http://schemas.microsoft.com/office/drawing/2014/main" id="{5E52C3E4-EC4A-F874-0361-CFE54014D7B8}"/>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60" name="Group 59">
              <a:extLst>
                <a:ext uri="{FF2B5EF4-FFF2-40B4-BE49-F238E27FC236}">
                  <a16:creationId xmlns:a16="http://schemas.microsoft.com/office/drawing/2014/main" id="{E39B33DD-707D-E43C-B9DA-E319E0BEDFFC}"/>
                </a:ext>
              </a:extLst>
            </p:cNvPr>
            <p:cNvGrpSpPr/>
            <p:nvPr/>
          </p:nvGrpSpPr>
          <p:grpSpPr>
            <a:xfrm>
              <a:off x="1532809" y="1845036"/>
              <a:ext cx="1017296" cy="979349"/>
              <a:chOff x="3614483" y="3427113"/>
              <a:chExt cx="1017296" cy="979349"/>
            </a:xfrm>
          </p:grpSpPr>
          <p:pic>
            <p:nvPicPr>
              <p:cNvPr id="61" name="Graphic 60" descr="Sprouting Seed outline">
                <a:extLst>
                  <a:ext uri="{FF2B5EF4-FFF2-40B4-BE49-F238E27FC236}">
                    <a16:creationId xmlns:a16="http://schemas.microsoft.com/office/drawing/2014/main" id="{BF0319C6-AF81-462C-3777-8062BE86C63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614483" y="3427113"/>
                <a:ext cx="914400" cy="914400"/>
              </a:xfrm>
              <a:prstGeom prst="rect">
                <a:avLst/>
              </a:prstGeom>
            </p:spPr>
          </p:pic>
          <p:sp>
            <p:nvSpPr>
              <p:cNvPr id="62" name="Freeform: Shape 61">
                <a:extLst>
                  <a:ext uri="{FF2B5EF4-FFF2-40B4-BE49-F238E27FC236}">
                    <a16:creationId xmlns:a16="http://schemas.microsoft.com/office/drawing/2014/main" id="{70573A3A-7620-6E48-E48D-89C2283032D0}"/>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grpSp>
      <p:grpSp>
        <p:nvGrpSpPr>
          <p:cNvPr id="63" name="Group 62">
            <a:extLst>
              <a:ext uri="{FF2B5EF4-FFF2-40B4-BE49-F238E27FC236}">
                <a16:creationId xmlns:a16="http://schemas.microsoft.com/office/drawing/2014/main" id="{A456E23B-DBD3-864B-ECB2-3AD855103584}"/>
              </a:ext>
            </a:extLst>
          </p:cNvPr>
          <p:cNvGrpSpPr/>
          <p:nvPr/>
        </p:nvGrpSpPr>
        <p:grpSpPr>
          <a:xfrm>
            <a:off x="8410118" y="4776564"/>
            <a:ext cx="1098904" cy="1198708"/>
            <a:chOff x="9689836" y="1341606"/>
            <a:chExt cx="1098904" cy="1198708"/>
          </a:xfrm>
        </p:grpSpPr>
        <p:sp>
          <p:nvSpPr>
            <p:cNvPr id="64" name="Rectangle 63">
              <a:extLst>
                <a:ext uri="{FF2B5EF4-FFF2-40B4-BE49-F238E27FC236}">
                  <a16:creationId xmlns:a16="http://schemas.microsoft.com/office/drawing/2014/main" id="{C125018B-D9B6-B434-EF67-54BF73F366D2}"/>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65" name="Graphic 64" descr="Deciduous tree outline">
              <a:extLst>
                <a:ext uri="{FF2B5EF4-FFF2-40B4-BE49-F238E27FC236}">
                  <a16:creationId xmlns:a16="http://schemas.microsoft.com/office/drawing/2014/main" id="{F0D2159A-FCC1-F648-1CCE-B8FC6A81B7A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a:off x="9689836" y="1341606"/>
              <a:ext cx="1098904" cy="1098904"/>
            </a:xfrm>
            <a:prstGeom prst="rect">
              <a:avLst/>
            </a:prstGeom>
          </p:spPr>
        </p:pic>
      </p:grpSp>
      <p:sp>
        <p:nvSpPr>
          <p:cNvPr id="66" name="TextBox 65">
            <a:extLst>
              <a:ext uri="{FF2B5EF4-FFF2-40B4-BE49-F238E27FC236}">
                <a16:creationId xmlns:a16="http://schemas.microsoft.com/office/drawing/2014/main" id="{C4947C75-601C-03AB-2A2D-295088175785}"/>
              </a:ext>
            </a:extLst>
          </p:cNvPr>
          <p:cNvSpPr txBox="1"/>
          <p:nvPr/>
        </p:nvSpPr>
        <p:spPr>
          <a:xfrm>
            <a:off x="7830654" y="1322442"/>
            <a:ext cx="2270657" cy="430887"/>
          </a:xfrm>
          <a:prstGeom prst="rect">
            <a:avLst/>
          </a:prstGeom>
          <a:noFill/>
        </p:spPr>
        <p:txBody>
          <a:bodyPr wrap="square">
            <a:spAutoFit/>
          </a:bodyPr>
          <a:lstStyle/>
          <a:p>
            <a:pPr algn="ctr"/>
            <a:r>
              <a:rPr lang="en-US" sz="2200" b="1">
                <a:solidFill>
                  <a:schemeClr val="tx2"/>
                </a:solidFill>
                <a:latin typeface="Ink Free" panose="03080402000500000000" pitchFamily="66" charset="0"/>
              </a:rPr>
              <a:t>Identity</a:t>
            </a:r>
          </a:p>
        </p:txBody>
      </p:sp>
      <p:grpSp>
        <p:nvGrpSpPr>
          <p:cNvPr id="67" name="Group 66">
            <a:extLst>
              <a:ext uri="{FF2B5EF4-FFF2-40B4-BE49-F238E27FC236}">
                <a16:creationId xmlns:a16="http://schemas.microsoft.com/office/drawing/2014/main" id="{91B134AB-3CE2-53F3-8B76-9A4F80713761}"/>
              </a:ext>
            </a:extLst>
          </p:cNvPr>
          <p:cNvGrpSpPr/>
          <p:nvPr/>
        </p:nvGrpSpPr>
        <p:grpSpPr>
          <a:xfrm>
            <a:off x="10318772" y="3305982"/>
            <a:ext cx="890283" cy="1328860"/>
            <a:chOff x="5680420" y="1514158"/>
            <a:chExt cx="890283" cy="1328860"/>
          </a:xfrm>
        </p:grpSpPr>
        <p:sp>
          <p:nvSpPr>
            <p:cNvPr id="68" name="Rectangle 67">
              <a:extLst>
                <a:ext uri="{FF2B5EF4-FFF2-40B4-BE49-F238E27FC236}">
                  <a16:creationId xmlns:a16="http://schemas.microsoft.com/office/drawing/2014/main" id="{09AE1267-BA82-0B42-2511-CA948B01CF19}"/>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69" name="Graphic 68" descr="Deciduous tree outline">
              <a:extLst>
                <a:ext uri="{FF2B5EF4-FFF2-40B4-BE49-F238E27FC236}">
                  <a16:creationId xmlns:a16="http://schemas.microsoft.com/office/drawing/2014/main" id="{9732310E-CA9E-8812-4BF3-ED4315A55E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0420" y="1514158"/>
              <a:ext cx="890283" cy="890283"/>
            </a:xfrm>
            <a:prstGeom prst="rect">
              <a:avLst/>
            </a:prstGeom>
          </p:spPr>
        </p:pic>
      </p:grpSp>
      <p:grpSp>
        <p:nvGrpSpPr>
          <p:cNvPr id="70" name="Group 69">
            <a:extLst>
              <a:ext uri="{FF2B5EF4-FFF2-40B4-BE49-F238E27FC236}">
                <a16:creationId xmlns:a16="http://schemas.microsoft.com/office/drawing/2014/main" id="{06AF8FD7-3BA3-CA78-202B-58F978B1A0C3}"/>
              </a:ext>
            </a:extLst>
          </p:cNvPr>
          <p:cNvGrpSpPr/>
          <p:nvPr/>
        </p:nvGrpSpPr>
        <p:grpSpPr>
          <a:xfrm>
            <a:off x="10270225" y="1449010"/>
            <a:ext cx="1017296" cy="1466641"/>
            <a:chOff x="1532809" y="1357744"/>
            <a:chExt cx="1017296" cy="1466641"/>
          </a:xfrm>
        </p:grpSpPr>
        <p:sp>
          <p:nvSpPr>
            <p:cNvPr id="71" name="Rectangle 70">
              <a:extLst>
                <a:ext uri="{FF2B5EF4-FFF2-40B4-BE49-F238E27FC236}">
                  <a16:creationId xmlns:a16="http://schemas.microsoft.com/office/drawing/2014/main" id="{E5AD3DAF-DC2A-5878-35A6-F5E566C53AA0}"/>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72" name="Group 71">
              <a:extLst>
                <a:ext uri="{FF2B5EF4-FFF2-40B4-BE49-F238E27FC236}">
                  <a16:creationId xmlns:a16="http://schemas.microsoft.com/office/drawing/2014/main" id="{EDBF612D-63C0-7E4B-FB12-C3576C67B416}"/>
                </a:ext>
              </a:extLst>
            </p:cNvPr>
            <p:cNvGrpSpPr/>
            <p:nvPr/>
          </p:nvGrpSpPr>
          <p:grpSpPr>
            <a:xfrm>
              <a:off x="1532809" y="1845036"/>
              <a:ext cx="1017296" cy="979349"/>
              <a:chOff x="3614483" y="3427113"/>
              <a:chExt cx="1017296" cy="979349"/>
            </a:xfrm>
          </p:grpSpPr>
          <p:pic>
            <p:nvPicPr>
              <p:cNvPr id="73" name="Graphic 72" descr="Sprouting Seed outline">
                <a:extLst>
                  <a:ext uri="{FF2B5EF4-FFF2-40B4-BE49-F238E27FC236}">
                    <a16:creationId xmlns:a16="http://schemas.microsoft.com/office/drawing/2014/main" id="{DE072CAD-CF69-0AA4-D033-8010A19BE5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4483" y="3427113"/>
                <a:ext cx="914400" cy="914400"/>
              </a:xfrm>
              <a:prstGeom prst="rect">
                <a:avLst/>
              </a:prstGeom>
            </p:spPr>
          </p:pic>
          <p:sp>
            <p:nvSpPr>
              <p:cNvPr id="74" name="Freeform: Shape 73">
                <a:extLst>
                  <a:ext uri="{FF2B5EF4-FFF2-40B4-BE49-F238E27FC236}">
                    <a16:creationId xmlns:a16="http://schemas.microsoft.com/office/drawing/2014/main" id="{B36D320A-B8A9-650B-51C4-14E792294146}"/>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grpSp>
      <p:grpSp>
        <p:nvGrpSpPr>
          <p:cNvPr id="75" name="Group 74">
            <a:extLst>
              <a:ext uri="{FF2B5EF4-FFF2-40B4-BE49-F238E27FC236}">
                <a16:creationId xmlns:a16="http://schemas.microsoft.com/office/drawing/2014/main" id="{1A43E703-A0C7-EFEC-F7EA-6CD9A36684FD}"/>
              </a:ext>
            </a:extLst>
          </p:cNvPr>
          <p:cNvGrpSpPr/>
          <p:nvPr/>
        </p:nvGrpSpPr>
        <p:grpSpPr>
          <a:xfrm flipH="1">
            <a:off x="10229421" y="4776564"/>
            <a:ext cx="1098904" cy="1198708"/>
            <a:chOff x="9689836" y="1341606"/>
            <a:chExt cx="1098904" cy="1198708"/>
          </a:xfrm>
        </p:grpSpPr>
        <p:sp>
          <p:nvSpPr>
            <p:cNvPr id="76" name="Rectangle 75">
              <a:extLst>
                <a:ext uri="{FF2B5EF4-FFF2-40B4-BE49-F238E27FC236}">
                  <a16:creationId xmlns:a16="http://schemas.microsoft.com/office/drawing/2014/main" id="{39679EB2-FFD4-7B50-FABA-D8B9F57EF5C3}"/>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77" name="Graphic 76" descr="Deciduous tree outline">
              <a:extLst>
                <a:ext uri="{FF2B5EF4-FFF2-40B4-BE49-F238E27FC236}">
                  <a16:creationId xmlns:a16="http://schemas.microsoft.com/office/drawing/2014/main" id="{3EAE7416-183D-11C4-E208-B272FFE038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689836" y="1341606"/>
              <a:ext cx="1098904" cy="1098904"/>
            </a:xfrm>
            <a:prstGeom prst="rect">
              <a:avLst/>
            </a:prstGeom>
          </p:spPr>
        </p:pic>
      </p:grpSp>
      <p:sp>
        <p:nvSpPr>
          <p:cNvPr id="78" name="TextBox 77">
            <a:extLst>
              <a:ext uri="{FF2B5EF4-FFF2-40B4-BE49-F238E27FC236}">
                <a16:creationId xmlns:a16="http://schemas.microsoft.com/office/drawing/2014/main" id="{002E7DA7-E227-EC41-A546-66B601AD052B}"/>
              </a:ext>
            </a:extLst>
          </p:cNvPr>
          <p:cNvSpPr txBox="1"/>
          <p:nvPr/>
        </p:nvSpPr>
        <p:spPr>
          <a:xfrm>
            <a:off x="9649957" y="1322442"/>
            <a:ext cx="2270657" cy="430887"/>
          </a:xfrm>
          <a:prstGeom prst="rect">
            <a:avLst/>
          </a:prstGeom>
          <a:noFill/>
        </p:spPr>
        <p:txBody>
          <a:bodyPr wrap="square">
            <a:spAutoFit/>
          </a:bodyPr>
          <a:lstStyle/>
          <a:p>
            <a:pPr algn="ctr"/>
            <a:r>
              <a:rPr lang="en-US" sz="2200" b="1">
                <a:solidFill>
                  <a:schemeClr val="accent1"/>
                </a:solidFill>
                <a:latin typeface="Ink Free" panose="03080402000500000000" pitchFamily="66" charset="0"/>
              </a:rPr>
              <a:t>Agency</a:t>
            </a:r>
          </a:p>
        </p:txBody>
      </p:sp>
      <p:sp>
        <p:nvSpPr>
          <p:cNvPr id="79" name="TextBox 78">
            <a:extLst>
              <a:ext uri="{FF2B5EF4-FFF2-40B4-BE49-F238E27FC236}">
                <a16:creationId xmlns:a16="http://schemas.microsoft.com/office/drawing/2014/main" id="{440BC90F-DC78-73B2-37D6-29830890C869}"/>
              </a:ext>
            </a:extLst>
          </p:cNvPr>
          <p:cNvSpPr txBox="1"/>
          <p:nvPr/>
        </p:nvSpPr>
        <p:spPr>
          <a:xfrm>
            <a:off x="445843" y="2557590"/>
            <a:ext cx="2270657" cy="323165"/>
          </a:xfrm>
          <a:prstGeom prst="rect">
            <a:avLst/>
          </a:prstGeom>
          <a:noFill/>
        </p:spPr>
        <p:txBody>
          <a:bodyPr wrap="square">
            <a:spAutoFit/>
          </a:bodyPr>
          <a:lstStyle/>
          <a:p>
            <a:pPr algn="ctr"/>
            <a:r>
              <a:rPr lang="en-US" sz="1500" b="1">
                <a:solidFill>
                  <a:schemeClr val="accent1"/>
                </a:solidFill>
                <a:latin typeface="Ink Free" panose="03080402000500000000" pitchFamily="66" charset="0"/>
              </a:rPr>
              <a:t>11,939 (82%)</a:t>
            </a:r>
          </a:p>
        </p:txBody>
      </p:sp>
      <p:sp>
        <p:nvSpPr>
          <p:cNvPr id="80" name="TextBox 79">
            <a:extLst>
              <a:ext uri="{FF2B5EF4-FFF2-40B4-BE49-F238E27FC236}">
                <a16:creationId xmlns:a16="http://schemas.microsoft.com/office/drawing/2014/main" id="{3502BD87-373D-82C1-CAD3-B47AFC3E5E9C}"/>
              </a:ext>
            </a:extLst>
          </p:cNvPr>
          <p:cNvSpPr txBox="1"/>
          <p:nvPr/>
        </p:nvSpPr>
        <p:spPr>
          <a:xfrm>
            <a:off x="459978" y="4115903"/>
            <a:ext cx="2270657" cy="323165"/>
          </a:xfrm>
          <a:prstGeom prst="rect">
            <a:avLst/>
          </a:prstGeom>
          <a:noFill/>
        </p:spPr>
        <p:txBody>
          <a:bodyPr wrap="square">
            <a:spAutoFit/>
          </a:bodyPr>
          <a:lstStyle/>
          <a:p>
            <a:pPr algn="ctr"/>
            <a:r>
              <a:rPr lang="en-US" sz="1500" b="1">
                <a:solidFill>
                  <a:schemeClr val="accent1"/>
                </a:solidFill>
                <a:latin typeface="Ink Free" panose="03080402000500000000" pitchFamily="66" charset="0"/>
              </a:rPr>
              <a:t>561 (56%)</a:t>
            </a:r>
          </a:p>
        </p:txBody>
      </p:sp>
      <p:sp>
        <p:nvSpPr>
          <p:cNvPr id="81" name="TextBox 80">
            <a:extLst>
              <a:ext uri="{FF2B5EF4-FFF2-40B4-BE49-F238E27FC236}">
                <a16:creationId xmlns:a16="http://schemas.microsoft.com/office/drawing/2014/main" id="{4CA52E05-FCB5-88E4-2F32-F08463D43A64}"/>
              </a:ext>
            </a:extLst>
          </p:cNvPr>
          <p:cNvSpPr txBox="1"/>
          <p:nvPr/>
        </p:nvSpPr>
        <p:spPr>
          <a:xfrm>
            <a:off x="526460" y="5865421"/>
            <a:ext cx="2270657" cy="323165"/>
          </a:xfrm>
          <a:prstGeom prst="rect">
            <a:avLst/>
          </a:prstGeom>
          <a:noFill/>
        </p:spPr>
        <p:txBody>
          <a:bodyPr wrap="square">
            <a:spAutoFit/>
          </a:bodyPr>
          <a:lstStyle/>
          <a:p>
            <a:pPr algn="ctr"/>
            <a:r>
              <a:rPr lang="en-US" sz="1500" b="1">
                <a:solidFill>
                  <a:schemeClr val="accent1"/>
                </a:solidFill>
                <a:latin typeface="Ink Free" panose="03080402000500000000" pitchFamily="66" charset="0"/>
              </a:rPr>
              <a:t>74 (52%)</a:t>
            </a:r>
          </a:p>
        </p:txBody>
      </p:sp>
      <p:sp>
        <p:nvSpPr>
          <p:cNvPr id="82" name="TextBox 81">
            <a:extLst>
              <a:ext uri="{FF2B5EF4-FFF2-40B4-BE49-F238E27FC236}">
                <a16:creationId xmlns:a16="http://schemas.microsoft.com/office/drawing/2014/main" id="{B8E0D097-447A-977F-CF72-BEE256EA7A1E}"/>
              </a:ext>
            </a:extLst>
          </p:cNvPr>
          <p:cNvSpPr txBox="1"/>
          <p:nvPr/>
        </p:nvSpPr>
        <p:spPr>
          <a:xfrm>
            <a:off x="2336275" y="2575510"/>
            <a:ext cx="2270657" cy="323165"/>
          </a:xfrm>
          <a:prstGeom prst="rect">
            <a:avLst/>
          </a:prstGeom>
          <a:noFill/>
        </p:spPr>
        <p:txBody>
          <a:bodyPr wrap="square">
            <a:spAutoFit/>
          </a:bodyPr>
          <a:lstStyle/>
          <a:p>
            <a:pPr algn="ctr"/>
            <a:r>
              <a:rPr lang="en-US" sz="1500" b="1">
                <a:solidFill>
                  <a:schemeClr val="accent2"/>
                </a:solidFill>
                <a:latin typeface="Ink Free" panose="03080402000500000000" pitchFamily="66" charset="0"/>
              </a:rPr>
              <a:t>12,832 (87%)</a:t>
            </a:r>
          </a:p>
        </p:txBody>
      </p:sp>
      <p:sp>
        <p:nvSpPr>
          <p:cNvPr id="83" name="TextBox 82">
            <a:extLst>
              <a:ext uri="{FF2B5EF4-FFF2-40B4-BE49-F238E27FC236}">
                <a16:creationId xmlns:a16="http://schemas.microsoft.com/office/drawing/2014/main" id="{BB016E3C-585A-31C2-75D3-8FD1F34CD84B}"/>
              </a:ext>
            </a:extLst>
          </p:cNvPr>
          <p:cNvSpPr txBox="1"/>
          <p:nvPr/>
        </p:nvSpPr>
        <p:spPr>
          <a:xfrm>
            <a:off x="2325819" y="4162189"/>
            <a:ext cx="2270657" cy="323165"/>
          </a:xfrm>
          <a:prstGeom prst="rect">
            <a:avLst/>
          </a:prstGeom>
          <a:noFill/>
        </p:spPr>
        <p:txBody>
          <a:bodyPr wrap="square">
            <a:spAutoFit/>
          </a:bodyPr>
          <a:lstStyle/>
          <a:p>
            <a:pPr algn="ctr"/>
            <a:r>
              <a:rPr lang="en-US" sz="1500" b="1">
                <a:solidFill>
                  <a:schemeClr val="accent2"/>
                </a:solidFill>
                <a:latin typeface="Ink Free" panose="03080402000500000000" pitchFamily="66" charset="0"/>
              </a:rPr>
              <a:t>340 (34%)</a:t>
            </a:r>
          </a:p>
        </p:txBody>
      </p:sp>
      <p:sp>
        <p:nvSpPr>
          <p:cNvPr id="84" name="TextBox 83">
            <a:extLst>
              <a:ext uri="{FF2B5EF4-FFF2-40B4-BE49-F238E27FC236}">
                <a16:creationId xmlns:a16="http://schemas.microsoft.com/office/drawing/2014/main" id="{97503DF8-EA36-E80D-A628-753372A4ED10}"/>
              </a:ext>
            </a:extLst>
          </p:cNvPr>
          <p:cNvSpPr txBox="1"/>
          <p:nvPr/>
        </p:nvSpPr>
        <p:spPr>
          <a:xfrm>
            <a:off x="2306597" y="5897711"/>
            <a:ext cx="2270657" cy="323165"/>
          </a:xfrm>
          <a:prstGeom prst="rect">
            <a:avLst/>
          </a:prstGeom>
          <a:noFill/>
        </p:spPr>
        <p:txBody>
          <a:bodyPr wrap="square">
            <a:spAutoFit/>
          </a:bodyPr>
          <a:lstStyle/>
          <a:p>
            <a:pPr algn="ctr"/>
            <a:r>
              <a:rPr lang="en-US" sz="1500" b="1">
                <a:solidFill>
                  <a:schemeClr val="accent2"/>
                </a:solidFill>
                <a:latin typeface="Ink Free" panose="03080402000500000000" pitchFamily="66" charset="0"/>
              </a:rPr>
              <a:t>53 (37%)</a:t>
            </a:r>
          </a:p>
        </p:txBody>
      </p:sp>
      <p:sp>
        <p:nvSpPr>
          <p:cNvPr id="85" name="TextBox 84">
            <a:extLst>
              <a:ext uri="{FF2B5EF4-FFF2-40B4-BE49-F238E27FC236}">
                <a16:creationId xmlns:a16="http://schemas.microsoft.com/office/drawing/2014/main" id="{37C9F4C1-D83B-1B68-49B7-F3EF84D924B8}"/>
              </a:ext>
            </a:extLst>
          </p:cNvPr>
          <p:cNvSpPr txBox="1"/>
          <p:nvPr/>
        </p:nvSpPr>
        <p:spPr>
          <a:xfrm>
            <a:off x="4131358" y="2589880"/>
            <a:ext cx="2270657" cy="323165"/>
          </a:xfrm>
          <a:prstGeom prst="rect">
            <a:avLst/>
          </a:prstGeom>
          <a:noFill/>
        </p:spPr>
        <p:txBody>
          <a:bodyPr wrap="square">
            <a:spAutoFit/>
          </a:bodyPr>
          <a:lstStyle/>
          <a:p>
            <a:pPr algn="ctr"/>
            <a:r>
              <a:rPr lang="en-US" sz="1500" b="1">
                <a:solidFill>
                  <a:schemeClr val="accent3"/>
                </a:solidFill>
                <a:latin typeface="Ink Free" panose="03080402000500000000" pitchFamily="66" charset="0"/>
              </a:rPr>
              <a:t>266 (89%)</a:t>
            </a:r>
          </a:p>
        </p:txBody>
      </p:sp>
      <p:sp>
        <p:nvSpPr>
          <p:cNvPr id="86" name="TextBox 85">
            <a:extLst>
              <a:ext uri="{FF2B5EF4-FFF2-40B4-BE49-F238E27FC236}">
                <a16:creationId xmlns:a16="http://schemas.microsoft.com/office/drawing/2014/main" id="{8B7D8487-F757-66BE-F8A7-689DB90EAC4A}"/>
              </a:ext>
            </a:extLst>
          </p:cNvPr>
          <p:cNvSpPr txBox="1"/>
          <p:nvPr/>
        </p:nvSpPr>
        <p:spPr>
          <a:xfrm>
            <a:off x="4173252" y="4155364"/>
            <a:ext cx="2270657" cy="323165"/>
          </a:xfrm>
          <a:prstGeom prst="rect">
            <a:avLst/>
          </a:prstGeom>
          <a:noFill/>
        </p:spPr>
        <p:txBody>
          <a:bodyPr wrap="square">
            <a:spAutoFit/>
          </a:bodyPr>
          <a:lstStyle/>
          <a:p>
            <a:pPr algn="ctr"/>
            <a:r>
              <a:rPr lang="en-US" sz="1500" b="1">
                <a:solidFill>
                  <a:schemeClr val="accent3"/>
                </a:solidFill>
                <a:latin typeface="Ink Free" panose="03080402000500000000" pitchFamily="66" charset="0"/>
              </a:rPr>
              <a:t>511 (51%)</a:t>
            </a:r>
          </a:p>
        </p:txBody>
      </p:sp>
      <p:sp>
        <p:nvSpPr>
          <p:cNvPr id="87" name="TextBox 86">
            <a:extLst>
              <a:ext uri="{FF2B5EF4-FFF2-40B4-BE49-F238E27FC236}">
                <a16:creationId xmlns:a16="http://schemas.microsoft.com/office/drawing/2014/main" id="{6EDE73AB-746D-9D0F-5EEF-782ECE42AB70}"/>
              </a:ext>
            </a:extLst>
          </p:cNvPr>
          <p:cNvSpPr txBox="1"/>
          <p:nvPr/>
        </p:nvSpPr>
        <p:spPr>
          <a:xfrm>
            <a:off x="4173252" y="5897711"/>
            <a:ext cx="2270657" cy="323165"/>
          </a:xfrm>
          <a:prstGeom prst="rect">
            <a:avLst/>
          </a:prstGeom>
          <a:noFill/>
        </p:spPr>
        <p:txBody>
          <a:bodyPr wrap="square">
            <a:spAutoFit/>
          </a:bodyPr>
          <a:lstStyle/>
          <a:p>
            <a:pPr algn="ctr"/>
            <a:r>
              <a:rPr lang="en-US" sz="1500" b="1">
                <a:solidFill>
                  <a:schemeClr val="accent3"/>
                </a:solidFill>
                <a:latin typeface="Ink Free" panose="03080402000500000000" pitchFamily="66" charset="0"/>
              </a:rPr>
              <a:t>76 (53%)</a:t>
            </a:r>
          </a:p>
        </p:txBody>
      </p:sp>
      <p:sp>
        <p:nvSpPr>
          <p:cNvPr id="88" name="TextBox 87">
            <a:extLst>
              <a:ext uri="{FF2B5EF4-FFF2-40B4-BE49-F238E27FC236}">
                <a16:creationId xmlns:a16="http://schemas.microsoft.com/office/drawing/2014/main" id="{E9E132B0-810D-662D-212D-3B36A958999A}"/>
              </a:ext>
            </a:extLst>
          </p:cNvPr>
          <p:cNvSpPr txBox="1"/>
          <p:nvPr/>
        </p:nvSpPr>
        <p:spPr>
          <a:xfrm>
            <a:off x="5981009" y="2579131"/>
            <a:ext cx="2270657" cy="323165"/>
          </a:xfrm>
          <a:prstGeom prst="rect">
            <a:avLst/>
          </a:prstGeom>
          <a:noFill/>
        </p:spPr>
        <p:txBody>
          <a:bodyPr wrap="square">
            <a:spAutoFit/>
          </a:bodyPr>
          <a:lstStyle/>
          <a:p>
            <a:pPr algn="ctr"/>
            <a:r>
              <a:rPr lang="en-US" sz="1500" b="1">
                <a:solidFill>
                  <a:schemeClr val="accent5"/>
                </a:solidFill>
                <a:latin typeface="Ink Free" panose="03080402000500000000" pitchFamily="66" charset="0"/>
              </a:rPr>
              <a:t>277 (93%)</a:t>
            </a:r>
          </a:p>
        </p:txBody>
      </p:sp>
      <p:sp>
        <p:nvSpPr>
          <p:cNvPr id="89" name="TextBox 88">
            <a:extLst>
              <a:ext uri="{FF2B5EF4-FFF2-40B4-BE49-F238E27FC236}">
                <a16:creationId xmlns:a16="http://schemas.microsoft.com/office/drawing/2014/main" id="{2C49A519-4B32-5237-AB9F-63EDCAA69CA9}"/>
              </a:ext>
            </a:extLst>
          </p:cNvPr>
          <p:cNvSpPr txBox="1"/>
          <p:nvPr/>
        </p:nvSpPr>
        <p:spPr>
          <a:xfrm>
            <a:off x="5957378" y="4145514"/>
            <a:ext cx="2270657" cy="323165"/>
          </a:xfrm>
          <a:prstGeom prst="rect">
            <a:avLst/>
          </a:prstGeom>
          <a:noFill/>
        </p:spPr>
        <p:txBody>
          <a:bodyPr wrap="square">
            <a:spAutoFit/>
          </a:bodyPr>
          <a:lstStyle/>
          <a:p>
            <a:pPr algn="ctr"/>
            <a:r>
              <a:rPr lang="en-US" sz="1500" b="1">
                <a:solidFill>
                  <a:schemeClr val="accent5"/>
                </a:solidFill>
                <a:latin typeface="Ink Free" panose="03080402000500000000" pitchFamily="66" charset="0"/>
              </a:rPr>
              <a:t>-</a:t>
            </a:r>
          </a:p>
        </p:txBody>
      </p:sp>
      <p:sp>
        <p:nvSpPr>
          <p:cNvPr id="90" name="TextBox 89">
            <a:extLst>
              <a:ext uri="{FF2B5EF4-FFF2-40B4-BE49-F238E27FC236}">
                <a16:creationId xmlns:a16="http://schemas.microsoft.com/office/drawing/2014/main" id="{09F9E435-FCF2-AF92-82DD-3055A5C64C21}"/>
              </a:ext>
            </a:extLst>
          </p:cNvPr>
          <p:cNvSpPr txBox="1"/>
          <p:nvPr/>
        </p:nvSpPr>
        <p:spPr>
          <a:xfrm>
            <a:off x="6007370" y="5871853"/>
            <a:ext cx="2270657" cy="323165"/>
          </a:xfrm>
          <a:prstGeom prst="rect">
            <a:avLst/>
          </a:prstGeom>
          <a:noFill/>
        </p:spPr>
        <p:txBody>
          <a:bodyPr wrap="square">
            <a:spAutoFit/>
          </a:bodyPr>
          <a:lstStyle/>
          <a:p>
            <a:pPr algn="ctr"/>
            <a:r>
              <a:rPr lang="en-US" sz="1500" b="1">
                <a:solidFill>
                  <a:schemeClr val="accent5"/>
                </a:solidFill>
                <a:latin typeface="Ink Free" panose="03080402000500000000" pitchFamily="66" charset="0"/>
              </a:rPr>
              <a:t>-</a:t>
            </a:r>
          </a:p>
        </p:txBody>
      </p:sp>
      <p:sp>
        <p:nvSpPr>
          <p:cNvPr id="91" name="TextBox 90">
            <a:extLst>
              <a:ext uri="{FF2B5EF4-FFF2-40B4-BE49-F238E27FC236}">
                <a16:creationId xmlns:a16="http://schemas.microsoft.com/office/drawing/2014/main" id="{82FAB168-2818-5D37-4724-6BEE01B5D375}"/>
              </a:ext>
            </a:extLst>
          </p:cNvPr>
          <p:cNvSpPr txBox="1"/>
          <p:nvPr/>
        </p:nvSpPr>
        <p:spPr>
          <a:xfrm>
            <a:off x="7866456" y="2557590"/>
            <a:ext cx="2270657" cy="323165"/>
          </a:xfrm>
          <a:prstGeom prst="rect">
            <a:avLst/>
          </a:prstGeom>
          <a:noFill/>
        </p:spPr>
        <p:txBody>
          <a:bodyPr wrap="square">
            <a:spAutoFit/>
          </a:bodyPr>
          <a:lstStyle/>
          <a:p>
            <a:pPr algn="ctr"/>
            <a:r>
              <a:rPr lang="en-US" sz="1500" b="1">
                <a:solidFill>
                  <a:schemeClr val="tx2"/>
                </a:solidFill>
                <a:latin typeface="Ink Free" panose="03080402000500000000" pitchFamily="66" charset="0"/>
              </a:rPr>
              <a:t>5,086 (35%)</a:t>
            </a:r>
          </a:p>
        </p:txBody>
      </p:sp>
      <p:sp>
        <p:nvSpPr>
          <p:cNvPr id="92" name="TextBox 91">
            <a:extLst>
              <a:ext uri="{FF2B5EF4-FFF2-40B4-BE49-F238E27FC236}">
                <a16:creationId xmlns:a16="http://schemas.microsoft.com/office/drawing/2014/main" id="{0D6D16B8-6D94-E17F-156C-5168BB3173C4}"/>
              </a:ext>
            </a:extLst>
          </p:cNvPr>
          <p:cNvSpPr txBox="1"/>
          <p:nvPr/>
        </p:nvSpPr>
        <p:spPr>
          <a:xfrm>
            <a:off x="7824242" y="4176261"/>
            <a:ext cx="2270657" cy="323165"/>
          </a:xfrm>
          <a:prstGeom prst="rect">
            <a:avLst/>
          </a:prstGeom>
          <a:noFill/>
        </p:spPr>
        <p:txBody>
          <a:bodyPr wrap="square">
            <a:spAutoFit/>
          </a:bodyPr>
          <a:lstStyle/>
          <a:p>
            <a:pPr algn="ctr"/>
            <a:r>
              <a:rPr lang="en-US" sz="1500" b="1">
                <a:solidFill>
                  <a:schemeClr val="tx2"/>
                </a:solidFill>
                <a:latin typeface="Ink Free" panose="03080402000500000000" pitchFamily="66" charset="0"/>
              </a:rPr>
              <a:t>430 (43%)</a:t>
            </a:r>
          </a:p>
        </p:txBody>
      </p:sp>
      <p:sp>
        <p:nvSpPr>
          <p:cNvPr id="93" name="TextBox 92">
            <a:extLst>
              <a:ext uri="{FF2B5EF4-FFF2-40B4-BE49-F238E27FC236}">
                <a16:creationId xmlns:a16="http://schemas.microsoft.com/office/drawing/2014/main" id="{067AFE11-75D2-B0E1-B91D-D623CBFC0570}"/>
              </a:ext>
            </a:extLst>
          </p:cNvPr>
          <p:cNvSpPr txBox="1"/>
          <p:nvPr/>
        </p:nvSpPr>
        <p:spPr>
          <a:xfrm>
            <a:off x="7845605" y="5898165"/>
            <a:ext cx="2270657" cy="323165"/>
          </a:xfrm>
          <a:prstGeom prst="rect">
            <a:avLst/>
          </a:prstGeom>
          <a:noFill/>
        </p:spPr>
        <p:txBody>
          <a:bodyPr wrap="square">
            <a:spAutoFit/>
          </a:bodyPr>
          <a:lstStyle/>
          <a:p>
            <a:pPr algn="ctr"/>
            <a:r>
              <a:rPr lang="en-US" sz="1500" b="1">
                <a:solidFill>
                  <a:schemeClr val="tx2"/>
                </a:solidFill>
                <a:latin typeface="Ink Free" panose="03080402000500000000" pitchFamily="66" charset="0"/>
              </a:rPr>
              <a:t>58 (40%)</a:t>
            </a:r>
          </a:p>
        </p:txBody>
      </p:sp>
      <p:sp>
        <p:nvSpPr>
          <p:cNvPr id="94" name="TextBox 93">
            <a:extLst>
              <a:ext uri="{FF2B5EF4-FFF2-40B4-BE49-F238E27FC236}">
                <a16:creationId xmlns:a16="http://schemas.microsoft.com/office/drawing/2014/main" id="{D36FE9C0-9FDD-4AAC-E4B2-AA965D8E51FB}"/>
              </a:ext>
            </a:extLst>
          </p:cNvPr>
          <p:cNvSpPr txBox="1"/>
          <p:nvPr/>
        </p:nvSpPr>
        <p:spPr>
          <a:xfrm>
            <a:off x="9611172" y="2553171"/>
            <a:ext cx="2270657" cy="323165"/>
          </a:xfrm>
          <a:prstGeom prst="rect">
            <a:avLst/>
          </a:prstGeom>
          <a:noFill/>
        </p:spPr>
        <p:txBody>
          <a:bodyPr wrap="square">
            <a:spAutoFit/>
          </a:bodyPr>
          <a:lstStyle/>
          <a:p>
            <a:pPr algn="ctr"/>
            <a:r>
              <a:rPr lang="en-US" sz="1500" b="1">
                <a:solidFill>
                  <a:schemeClr val="accent1"/>
                </a:solidFill>
                <a:latin typeface="Ink Free" panose="03080402000500000000" pitchFamily="66" charset="0"/>
              </a:rPr>
              <a:t>236 (43%)</a:t>
            </a:r>
          </a:p>
        </p:txBody>
      </p:sp>
      <p:sp>
        <p:nvSpPr>
          <p:cNvPr id="95" name="TextBox 94">
            <a:extLst>
              <a:ext uri="{FF2B5EF4-FFF2-40B4-BE49-F238E27FC236}">
                <a16:creationId xmlns:a16="http://schemas.microsoft.com/office/drawing/2014/main" id="{203A3B47-9CF3-1AFA-4B78-01C897689A46}"/>
              </a:ext>
            </a:extLst>
          </p:cNvPr>
          <p:cNvSpPr txBox="1"/>
          <p:nvPr/>
        </p:nvSpPr>
        <p:spPr>
          <a:xfrm>
            <a:off x="9592096" y="4226521"/>
            <a:ext cx="2270657" cy="323165"/>
          </a:xfrm>
          <a:prstGeom prst="rect">
            <a:avLst/>
          </a:prstGeom>
          <a:noFill/>
        </p:spPr>
        <p:txBody>
          <a:bodyPr wrap="square">
            <a:spAutoFit/>
          </a:bodyPr>
          <a:lstStyle/>
          <a:p>
            <a:pPr algn="ctr"/>
            <a:r>
              <a:rPr lang="en-US" sz="1500" b="1">
                <a:solidFill>
                  <a:schemeClr val="accent1"/>
                </a:solidFill>
                <a:latin typeface="Ink Free" panose="03080402000500000000" pitchFamily="66" charset="0"/>
              </a:rPr>
              <a:t>343 (20%)</a:t>
            </a:r>
          </a:p>
        </p:txBody>
      </p:sp>
      <p:sp>
        <p:nvSpPr>
          <p:cNvPr id="96" name="TextBox 95">
            <a:extLst>
              <a:ext uri="{FF2B5EF4-FFF2-40B4-BE49-F238E27FC236}">
                <a16:creationId xmlns:a16="http://schemas.microsoft.com/office/drawing/2014/main" id="{F15C8E17-F4A1-D5FD-7DDD-EE221D5DD96D}"/>
              </a:ext>
            </a:extLst>
          </p:cNvPr>
          <p:cNvSpPr txBox="1"/>
          <p:nvPr/>
        </p:nvSpPr>
        <p:spPr>
          <a:xfrm>
            <a:off x="9628584" y="5895452"/>
            <a:ext cx="2270657" cy="323165"/>
          </a:xfrm>
          <a:prstGeom prst="rect">
            <a:avLst/>
          </a:prstGeom>
          <a:noFill/>
        </p:spPr>
        <p:txBody>
          <a:bodyPr wrap="square">
            <a:spAutoFit/>
          </a:bodyPr>
          <a:lstStyle/>
          <a:p>
            <a:pPr algn="ctr"/>
            <a:r>
              <a:rPr lang="en-US" sz="1500" b="1">
                <a:solidFill>
                  <a:schemeClr val="accent1"/>
                </a:solidFill>
                <a:latin typeface="Ink Free" panose="03080402000500000000" pitchFamily="66" charset="0"/>
              </a:rPr>
              <a:t>209 (54%)</a:t>
            </a:r>
          </a:p>
        </p:txBody>
      </p:sp>
      <p:sp>
        <p:nvSpPr>
          <p:cNvPr id="2" name="Title 10">
            <a:extLst>
              <a:ext uri="{FF2B5EF4-FFF2-40B4-BE49-F238E27FC236}">
                <a16:creationId xmlns:a16="http://schemas.microsoft.com/office/drawing/2014/main" id="{034EA178-DAE3-ED3B-D50B-EA29AF046085}"/>
              </a:ext>
            </a:extLst>
          </p:cNvPr>
          <p:cNvSpPr>
            <a:spLocks noGrp="1"/>
          </p:cNvSpPr>
          <p:nvPr>
            <p:ph type="title"/>
          </p:nvPr>
        </p:nvSpPr>
        <p:spPr>
          <a:xfrm>
            <a:off x="445843" y="271545"/>
            <a:ext cx="11223099" cy="908101"/>
          </a:xfrm>
        </p:spPr>
        <p:txBody>
          <a:bodyPr/>
          <a:lstStyle/>
          <a:p>
            <a:r>
              <a:rPr lang="en-US" i="1"/>
              <a:t>Next Engineers Impact (#/% of participants reporting change)</a:t>
            </a:r>
            <a:endParaRPr lang="en-US"/>
          </a:p>
        </p:txBody>
      </p:sp>
    </p:spTree>
    <p:custDataLst>
      <p:tags r:id="rId1"/>
    </p:custDataLst>
    <p:extLst>
      <p:ext uri="{BB962C8B-B14F-4D97-AF65-F5344CB8AC3E}">
        <p14:creationId xmlns:p14="http://schemas.microsoft.com/office/powerpoint/2010/main" val="2501062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CA639B-2205-3193-C95D-A6A0BC12E973}"/>
              </a:ext>
            </a:extLst>
          </p:cNvPr>
          <p:cNvSpPr>
            <a:spLocks noGrp="1"/>
          </p:cNvSpPr>
          <p:nvPr>
            <p:ph type="title"/>
          </p:nvPr>
        </p:nvSpPr>
        <p:spPr/>
        <p:txBody>
          <a:bodyPr/>
          <a:lstStyle/>
          <a:p>
            <a:r>
              <a:rPr lang="en-US" err="1"/>
              <a:t>Inev</a:t>
            </a:r>
            <a:r>
              <a:rPr lang="en-US"/>
              <a:t>: The Ideal Volunteer</a:t>
            </a:r>
          </a:p>
        </p:txBody>
      </p:sp>
      <p:sp>
        <p:nvSpPr>
          <p:cNvPr id="5" name="Text Placeholder 4">
            <a:extLst>
              <a:ext uri="{FF2B5EF4-FFF2-40B4-BE49-F238E27FC236}">
                <a16:creationId xmlns:a16="http://schemas.microsoft.com/office/drawing/2014/main" id="{BB2D4AFA-B523-B65E-017B-7A6254154422}"/>
              </a:ext>
            </a:extLst>
          </p:cNvPr>
          <p:cNvSpPr>
            <a:spLocks noGrp="1"/>
          </p:cNvSpPr>
          <p:nvPr>
            <p:ph type="body" sz="quarter" idx="12"/>
          </p:nvPr>
        </p:nvSpPr>
        <p:spPr>
          <a:xfrm>
            <a:off x="5480304" y="1039857"/>
            <a:ext cx="6025896" cy="5181473"/>
          </a:xfrm>
        </p:spPr>
        <p:txBody>
          <a:bodyPr>
            <a:normAutofit fontScale="85000" lnSpcReduction="10000"/>
          </a:bodyPr>
          <a:lstStyle/>
          <a:p>
            <a:pPr>
              <a:lnSpc>
                <a:spcPct val="120000"/>
              </a:lnSpc>
              <a:spcBef>
                <a:spcPts val="200"/>
              </a:spcBef>
              <a:spcAft>
                <a:spcPts val="200"/>
              </a:spcAft>
            </a:pPr>
            <a:r>
              <a:rPr lang="en-US" sz="2800" b="1"/>
              <a:t>Qualities:</a:t>
            </a:r>
          </a:p>
          <a:p>
            <a:pPr marL="342900" indent="-342900">
              <a:lnSpc>
                <a:spcPct val="120000"/>
              </a:lnSpc>
              <a:spcBef>
                <a:spcPts val="200"/>
              </a:spcBef>
              <a:spcAft>
                <a:spcPts val="200"/>
              </a:spcAft>
              <a:buFont typeface="Arial" panose="020B0604020202020204" pitchFamily="34" charset="0"/>
              <a:buChar char="•"/>
            </a:pPr>
            <a:r>
              <a:rPr lang="en-US" sz="2400"/>
              <a:t>Adaptable</a:t>
            </a:r>
          </a:p>
          <a:p>
            <a:pPr marL="342900" indent="-342900">
              <a:lnSpc>
                <a:spcPct val="120000"/>
              </a:lnSpc>
              <a:spcBef>
                <a:spcPts val="200"/>
              </a:spcBef>
              <a:spcAft>
                <a:spcPts val="200"/>
              </a:spcAft>
              <a:buFont typeface="Arial" panose="020B0604020202020204" pitchFamily="34" charset="0"/>
              <a:buChar char="•"/>
            </a:pPr>
            <a:r>
              <a:rPr lang="en-US" sz="2400"/>
              <a:t>Enthusiastic / Energetic / Engaging / Youthful Spirit</a:t>
            </a:r>
          </a:p>
          <a:p>
            <a:pPr marL="342900" indent="-342900">
              <a:lnSpc>
                <a:spcPct val="120000"/>
              </a:lnSpc>
              <a:spcBef>
                <a:spcPts val="200"/>
              </a:spcBef>
              <a:spcAft>
                <a:spcPts val="200"/>
              </a:spcAft>
              <a:buFont typeface="Arial" panose="020B0604020202020204" pitchFamily="34" charset="0"/>
              <a:buChar char="•"/>
            </a:pPr>
            <a:r>
              <a:rPr lang="en-US" sz="2400"/>
              <a:t>Passionate</a:t>
            </a:r>
          </a:p>
          <a:p>
            <a:pPr marL="342900" indent="-342900">
              <a:lnSpc>
                <a:spcPct val="120000"/>
              </a:lnSpc>
              <a:spcBef>
                <a:spcPts val="200"/>
              </a:spcBef>
              <a:spcAft>
                <a:spcPts val="200"/>
              </a:spcAft>
              <a:buFont typeface="Arial" panose="020B0604020202020204" pitchFamily="34" charset="0"/>
              <a:buChar char="•"/>
            </a:pPr>
            <a:r>
              <a:rPr lang="en-US" sz="2400"/>
              <a:t>Compliant</a:t>
            </a:r>
          </a:p>
          <a:p>
            <a:pPr marL="342900" indent="-342900">
              <a:lnSpc>
                <a:spcPct val="120000"/>
              </a:lnSpc>
              <a:spcBef>
                <a:spcPts val="200"/>
              </a:spcBef>
              <a:spcAft>
                <a:spcPts val="200"/>
              </a:spcAft>
              <a:buFont typeface="Arial" panose="020B0604020202020204" pitchFamily="34" charset="0"/>
              <a:buChar char="•"/>
            </a:pPr>
            <a:r>
              <a:rPr lang="en-US" sz="2400"/>
              <a:t>Knowledgeable</a:t>
            </a:r>
          </a:p>
          <a:p>
            <a:pPr marL="342900" indent="-342900">
              <a:lnSpc>
                <a:spcPct val="120000"/>
              </a:lnSpc>
              <a:spcBef>
                <a:spcPts val="200"/>
              </a:spcBef>
              <a:spcAft>
                <a:spcPts val="200"/>
              </a:spcAft>
              <a:buFont typeface="Arial" panose="020B0604020202020204" pitchFamily="34" charset="0"/>
              <a:buChar char="•"/>
            </a:pPr>
            <a:r>
              <a:rPr lang="en-US" sz="2400"/>
              <a:t>Reflection of the participants / Relatable</a:t>
            </a:r>
          </a:p>
          <a:p>
            <a:pPr marL="342900" indent="-342900">
              <a:lnSpc>
                <a:spcPct val="120000"/>
              </a:lnSpc>
              <a:spcBef>
                <a:spcPts val="200"/>
              </a:spcBef>
              <a:spcAft>
                <a:spcPts val="200"/>
              </a:spcAft>
              <a:buFont typeface="Arial" panose="020B0604020202020204" pitchFamily="34" charset="0"/>
              <a:buChar char="•"/>
            </a:pPr>
            <a:r>
              <a:rPr lang="en-US" sz="2400"/>
              <a:t>Non-Judgmental</a:t>
            </a:r>
          </a:p>
          <a:p>
            <a:pPr marL="342900" indent="-342900">
              <a:lnSpc>
                <a:spcPct val="120000"/>
              </a:lnSpc>
              <a:spcBef>
                <a:spcPts val="200"/>
              </a:spcBef>
              <a:spcAft>
                <a:spcPts val="200"/>
              </a:spcAft>
              <a:buFont typeface="Arial" panose="020B0604020202020204" pitchFamily="34" charset="0"/>
              <a:buChar char="•"/>
            </a:pPr>
            <a:r>
              <a:rPr lang="en-US" sz="2400"/>
              <a:t>Communicative</a:t>
            </a:r>
          </a:p>
          <a:p>
            <a:pPr marL="342900" indent="-342900">
              <a:lnSpc>
                <a:spcPct val="120000"/>
              </a:lnSpc>
              <a:spcBef>
                <a:spcPts val="200"/>
              </a:spcBef>
              <a:spcAft>
                <a:spcPts val="200"/>
              </a:spcAft>
              <a:buFont typeface="Arial" panose="020B0604020202020204" pitchFamily="34" charset="0"/>
              <a:buChar char="•"/>
            </a:pPr>
            <a:r>
              <a:rPr lang="en-US" sz="2400"/>
              <a:t>Prepared</a:t>
            </a:r>
          </a:p>
          <a:p>
            <a:pPr marL="342900" indent="-342900">
              <a:lnSpc>
                <a:spcPct val="120000"/>
              </a:lnSpc>
              <a:spcBef>
                <a:spcPts val="200"/>
              </a:spcBef>
              <a:spcAft>
                <a:spcPts val="200"/>
              </a:spcAft>
              <a:buFont typeface="Arial" panose="020B0604020202020204" pitchFamily="34" charset="0"/>
              <a:buChar char="•"/>
            </a:pPr>
            <a:r>
              <a:rPr lang="en-US" sz="2400"/>
              <a:t>Committed </a:t>
            </a:r>
          </a:p>
          <a:p>
            <a:pPr marL="342900" indent="-342900">
              <a:lnSpc>
                <a:spcPct val="120000"/>
              </a:lnSpc>
              <a:spcBef>
                <a:spcPts val="200"/>
              </a:spcBef>
              <a:spcAft>
                <a:spcPts val="200"/>
              </a:spcAft>
              <a:buFont typeface="Arial" panose="020B0604020202020204" pitchFamily="34" charset="0"/>
              <a:buChar char="•"/>
            </a:pPr>
            <a:r>
              <a:rPr lang="en-US" sz="2400"/>
              <a:t>Patient</a:t>
            </a:r>
          </a:p>
          <a:p>
            <a:pPr marL="342900" indent="-342900">
              <a:lnSpc>
                <a:spcPct val="120000"/>
              </a:lnSpc>
              <a:spcBef>
                <a:spcPts val="200"/>
              </a:spcBef>
              <a:spcAft>
                <a:spcPts val="200"/>
              </a:spcAft>
              <a:buFont typeface="Arial" panose="020B0604020202020204" pitchFamily="34" charset="0"/>
              <a:buChar char="•"/>
            </a:pPr>
            <a:r>
              <a:rPr lang="en-US" sz="2400"/>
              <a:t>Recruiter (for other volunteers!)</a:t>
            </a:r>
          </a:p>
        </p:txBody>
      </p:sp>
      <p:sp>
        <p:nvSpPr>
          <p:cNvPr id="3" name="Slide Number Placeholder 2">
            <a:extLst>
              <a:ext uri="{FF2B5EF4-FFF2-40B4-BE49-F238E27FC236}">
                <a16:creationId xmlns:a16="http://schemas.microsoft.com/office/drawing/2014/main" id="{FE948DF6-2FEC-EBFD-9906-53311877BF37}"/>
              </a:ext>
            </a:extLst>
          </p:cNvPr>
          <p:cNvSpPr>
            <a:spLocks noGrp="1"/>
          </p:cNvSpPr>
          <p:nvPr>
            <p:ph type="sldNum" sz="quarter" idx="4"/>
          </p:nvPr>
        </p:nvSpPr>
        <p:spPr/>
        <p:txBody>
          <a:bodyPr/>
          <a:lstStyle/>
          <a:p>
            <a:fld id="{14719505-AD43-774F-936C-A3AE71DD4EEA}" type="slidenum">
              <a:rPr lang="en-GB" smtClean="0"/>
              <a:pPr/>
              <a:t>45</a:t>
            </a:fld>
            <a:endParaRPr lang="en-GB"/>
          </a:p>
        </p:txBody>
      </p:sp>
      <p:pic>
        <p:nvPicPr>
          <p:cNvPr id="7" name="Graphic 6" descr="Confused person with solid fill">
            <a:extLst>
              <a:ext uri="{FF2B5EF4-FFF2-40B4-BE49-F238E27FC236}">
                <a16:creationId xmlns:a16="http://schemas.microsoft.com/office/drawing/2014/main" id="{43EE95EB-9EE3-70E6-4A66-4CDFA4B04F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67" y="1018359"/>
            <a:ext cx="5082540" cy="508254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834139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16B561-6DD5-A51C-CD90-6FDAD88DDBF0}"/>
              </a:ext>
            </a:extLst>
          </p:cNvPr>
          <p:cNvSpPr>
            <a:spLocks noGrp="1"/>
          </p:cNvSpPr>
          <p:nvPr>
            <p:ph type="ctrTitle"/>
          </p:nvPr>
        </p:nvSpPr>
        <p:spPr>
          <a:xfrm>
            <a:off x="685800" y="2331720"/>
            <a:ext cx="6654800" cy="2686539"/>
          </a:xfrm>
        </p:spPr>
        <p:txBody>
          <a:bodyPr/>
          <a:lstStyle/>
          <a:p>
            <a:r>
              <a:rPr lang="en-US"/>
              <a:t>Data-Driven Impact</a:t>
            </a:r>
            <a:br>
              <a:rPr lang="en-US"/>
            </a:br>
            <a:br>
              <a:rPr lang="en-US"/>
            </a:br>
            <a:r>
              <a:rPr lang="en-US" sz="2000"/>
              <a:t>with Adam Kostecki, Lauren Jarvis, and Jessica Baker</a:t>
            </a:r>
          </a:p>
        </p:txBody>
      </p:sp>
      <p:sp>
        <p:nvSpPr>
          <p:cNvPr id="10" name="Text Placeholder 2">
            <a:extLst>
              <a:ext uri="{FF2B5EF4-FFF2-40B4-BE49-F238E27FC236}">
                <a16:creationId xmlns:a16="http://schemas.microsoft.com/office/drawing/2014/main" id="{3E2BFE78-CD89-623E-8E38-9430C88AC3D1}"/>
              </a:ext>
            </a:extLst>
          </p:cNvPr>
          <p:cNvSpPr>
            <a:spLocks noGrp="1"/>
          </p:cNvSpPr>
          <p:nvPr>
            <p:ph type="body" sz="quarter" idx="14"/>
          </p:nvPr>
        </p:nvSpPr>
        <p:spPr>
          <a:xfrm>
            <a:off x="9960864" y="6553200"/>
            <a:ext cx="2231136" cy="304800"/>
          </a:xfrm>
        </p:spPr>
        <p:txBody>
          <a:bodyPr/>
          <a:lstStyle/>
          <a:p>
            <a:endParaRPr lang="en-US"/>
          </a:p>
        </p:txBody>
      </p:sp>
    </p:spTree>
    <p:extLst>
      <p:ext uri="{BB962C8B-B14F-4D97-AF65-F5344CB8AC3E}">
        <p14:creationId xmlns:p14="http://schemas.microsoft.com/office/powerpoint/2010/main" val="109857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tanding in front of a whiteboard&#10;&#10;AI-generated content may be incorrect.">
            <a:extLst>
              <a:ext uri="{FF2B5EF4-FFF2-40B4-BE49-F238E27FC236}">
                <a16:creationId xmlns:a16="http://schemas.microsoft.com/office/drawing/2014/main" id="{38FBE211-1A26-9BEC-9E52-3240C543E35F}"/>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b="-3"/>
          <a:stretch>
            <a:fillRect/>
          </a:stretch>
        </p:blipFill>
        <p:spPr>
          <a:xfrm>
            <a:off x="6248400" y="10"/>
            <a:ext cx="5943600" cy="6857990"/>
          </a:xfrm>
          <a:noFill/>
        </p:spPr>
      </p:pic>
      <p:sp>
        <p:nvSpPr>
          <p:cNvPr id="14" name="Title 2">
            <a:extLst>
              <a:ext uri="{FF2B5EF4-FFF2-40B4-BE49-F238E27FC236}">
                <a16:creationId xmlns:a16="http://schemas.microsoft.com/office/drawing/2014/main" id="{3B4FBE96-F739-8DEB-4BDF-3D4E17BE8D30}"/>
              </a:ext>
            </a:extLst>
          </p:cNvPr>
          <p:cNvSpPr>
            <a:spLocks noGrp="1"/>
          </p:cNvSpPr>
          <p:nvPr>
            <p:ph type="title"/>
          </p:nvPr>
        </p:nvSpPr>
        <p:spPr>
          <a:xfrm>
            <a:off x="685800" y="404556"/>
            <a:ext cx="4805360" cy="843279"/>
          </a:xfrm>
        </p:spPr>
        <p:txBody>
          <a:bodyPr/>
          <a:lstStyle/>
          <a:p>
            <a:r>
              <a:rPr lang="en-US"/>
              <a:t>Introduction</a:t>
            </a:r>
          </a:p>
        </p:txBody>
      </p:sp>
      <p:sp>
        <p:nvSpPr>
          <p:cNvPr id="16" name="Text Placeholder 3">
            <a:extLst>
              <a:ext uri="{FF2B5EF4-FFF2-40B4-BE49-F238E27FC236}">
                <a16:creationId xmlns:a16="http://schemas.microsoft.com/office/drawing/2014/main" id="{5316CE77-B01E-F14C-32D8-BBBFDAA365EF}"/>
              </a:ext>
            </a:extLst>
          </p:cNvPr>
          <p:cNvSpPr>
            <a:spLocks noGrp="1"/>
          </p:cNvSpPr>
          <p:nvPr>
            <p:ph type="body" sz="quarter" idx="17"/>
          </p:nvPr>
        </p:nvSpPr>
        <p:spPr>
          <a:xfrm>
            <a:off x="685800" y="2212848"/>
            <a:ext cx="5183372" cy="3138696"/>
          </a:xfrm>
        </p:spPr>
        <p:txBody>
          <a:bodyPr/>
          <a:lstStyle/>
          <a:p>
            <a:pPr marL="285750" indent="-285750">
              <a:spcBef>
                <a:spcPts val="1200"/>
              </a:spcBef>
              <a:buFont typeface="Arial" panose="020B0604020202020204" pitchFamily="34" charset="0"/>
              <a:buChar char="•"/>
            </a:pPr>
            <a:r>
              <a:rPr lang="en-US" sz="1800"/>
              <a:t>How can we use our data to communicate the impact of Next Engineers in our communities?</a:t>
            </a:r>
          </a:p>
          <a:p>
            <a:pPr marL="285750" indent="-285750">
              <a:spcBef>
                <a:spcPts val="1200"/>
              </a:spcBef>
              <a:buFont typeface="Arial" panose="020B0604020202020204" pitchFamily="34" charset="0"/>
              <a:buChar char="•"/>
            </a:pPr>
            <a:r>
              <a:rPr lang="en-US" sz="1800"/>
              <a:t>Thinking about Next Engineers’ goal to inspire the next generation of engineers, how can effective communication help us achieve that goal?</a:t>
            </a:r>
          </a:p>
          <a:p>
            <a:pPr marL="285750" indent="-285750">
              <a:spcBef>
                <a:spcPts val="1200"/>
              </a:spcBef>
              <a:buFont typeface="Arial" panose="020B0604020202020204" pitchFamily="34" charset="0"/>
              <a:buChar char="•"/>
            </a:pPr>
            <a:r>
              <a:rPr lang="en-US" sz="1800"/>
              <a:t>How can we use data in storytelling to show Next Engineers’ impact to different audiences, including parents, participants, volunteers, and the public?</a:t>
            </a:r>
          </a:p>
        </p:txBody>
      </p:sp>
      <p:sp>
        <p:nvSpPr>
          <p:cNvPr id="18" name="Text Placeholder 4">
            <a:extLst>
              <a:ext uri="{FF2B5EF4-FFF2-40B4-BE49-F238E27FC236}">
                <a16:creationId xmlns:a16="http://schemas.microsoft.com/office/drawing/2014/main" id="{AA3D03A5-62A0-42DD-941D-6AACEC5EDDD9}"/>
              </a:ext>
            </a:extLst>
          </p:cNvPr>
          <p:cNvSpPr>
            <a:spLocks noGrp="1"/>
          </p:cNvSpPr>
          <p:nvPr>
            <p:ph type="body" sz="quarter" idx="34"/>
          </p:nvPr>
        </p:nvSpPr>
        <p:spPr>
          <a:xfrm>
            <a:off x="685800" y="1691640"/>
            <a:ext cx="4814435" cy="297995"/>
          </a:xfrm>
        </p:spPr>
        <p:txBody>
          <a:bodyPr/>
          <a:lstStyle/>
          <a:p>
            <a:r>
              <a:rPr lang="en-US"/>
              <a:t>Putting the Data to Work</a:t>
            </a:r>
          </a:p>
        </p:txBody>
      </p:sp>
      <p:sp>
        <p:nvSpPr>
          <p:cNvPr id="3" name="TextBox 2">
            <a:extLst>
              <a:ext uri="{FF2B5EF4-FFF2-40B4-BE49-F238E27FC236}">
                <a16:creationId xmlns:a16="http://schemas.microsoft.com/office/drawing/2014/main" id="{F5A9BFDA-F686-2E73-1622-F1A9941F3467}"/>
              </a:ext>
            </a:extLst>
          </p:cNvPr>
          <p:cNvSpPr txBox="1"/>
          <p:nvPr/>
        </p:nvSpPr>
        <p:spPr>
          <a:xfrm>
            <a:off x="8282159" y="6427113"/>
            <a:ext cx="3909841" cy="430887"/>
          </a:xfrm>
          <a:prstGeom prst="rect">
            <a:avLst/>
          </a:prstGeom>
          <a:noFill/>
        </p:spPr>
        <p:txBody>
          <a:bodyPr wrap="square" lIns="91440" tIns="45720" rIns="91440" bIns="45720" anchor="t">
            <a:spAutoFit/>
          </a:bodyPr>
          <a:lstStyle/>
          <a:p>
            <a:pPr algn="r"/>
            <a:r>
              <a:rPr lang="en-US" sz="1100" b="1">
                <a:solidFill>
                  <a:schemeClr val="bg1"/>
                </a:solidFill>
              </a:rPr>
              <a:t>Engineering Camp Greenville</a:t>
            </a:r>
          </a:p>
          <a:p>
            <a:pPr algn="r"/>
            <a:r>
              <a:rPr lang="en-US" sz="1100" b="1">
                <a:solidFill>
                  <a:schemeClr val="bg1"/>
                </a:solidFill>
              </a:rPr>
              <a:t> Photo Credit: Clemson University</a:t>
            </a:r>
          </a:p>
        </p:txBody>
      </p:sp>
    </p:spTree>
    <p:extLst>
      <p:ext uri="{BB962C8B-B14F-4D97-AF65-F5344CB8AC3E}">
        <p14:creationId xmlns:p14="http://schemas.microsoft.com/office/powerpoint/2010/main" val="1742537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AI-generated content may be incorrect.">
            <a:extLst>
              <a:ext uri="{FF2B5EF4-FFF2-40B4-BE49-F238E27FC236}">
                <a16:creationId xmlns:a16="http://schemas.microsoft.com/office/drawing/2014/main" id="{213742E7-D594-50F9-CC3B-869CE28F328F}"/>
              </a:ext>
            </a:extLst>
          </p:cNvPr>
          <p:cNvPicPr>
            <a:picLocks noChangeAspect="1"/>
          </p:cNvPicPr>
          <p:nvPr/>
        </p:nvPicPr>
        <p:blipFill>
          <a:blip r:embed="rId2" cstate="screen">
            <a:extLst>
              <a:ext uri="{28A0092B-C50C-407E-A947-70E740481C1C}">
                <a14:useLocalDpi xmlns:a14="http://schemas.microsoft.com/office/drawing/2010/main"/>
              </a:ext>
            </a:extLst>
          </a:blip>
          <a:srcRect r="454"/>
          <a:stretch>
            <a:fillRect/>
          </a:stretch>
        </p:blipFill>
        <p:spPr>
          <a:xfrm>
            <a:off x="20" y="10"/>
            <a:ext cx="12190780" cy="6857990"/>
          </a:xfrm>
          <a:prstGeom prst="rect">
            <a:avLst/>
          </a:prstGeom>
          <a:noFill/>
          <a:ln>
            <a:noFill/>
          </a:ln>
        </p:spPr>
      </p:pic>
      <p:sp>
        <p:nvSpPr>
          <p:cNvPr id="6" name="Slide Number Placeholder 5">
            <a:extLst>
              <a:ext uri="{FF2B5EF4-FFF2-40B4-BE49-F238E27FC236}">
                <a16:creationId xmlns:a16="http://schemas.microsoft.com/office/drawing/2014/main" id="{EE817EE9-924F-0E46-A501-15DD66C77140}"/>
              </a:ext>
            </a:extLst>
          </p:cNvPr>
          <p:cNvSpPr>
            <a:spLocks noGrp="1"/>
          </p:cNvSpPr>
          <p:nvPr>
            <p:ph type="sldNum" sz="quarter" idx="4"/>
          </p:nvPr>
        </p:nvSpPr>
        <p:spPr>
          <a:xfrm>
            <a:off x="10950513" y="6221330"/>
            <a:ext cx="738723" cy="365125"/>
          </a:xfrm>
        </p:spPr>
        <p:txBody>
          <a:bodyPr anchor="ctr">
            <a:normAutofit/>
          </a:bodyPr>
          <a:lstStyle/>
          <a:p>
            <a:pPr>
              <a:spcAft>
                <a:spcPts val="600"/>
              </a:spcAft>
            </a:pPr>
            <a:fld id="{14719505-AD43-774F-936C-A3AE71DD4EEA}" type="slidenum">
              <a:rPr lang="en-GB" smtClean="0"/>
              <a:pPr>
                <a:spcAft>
                  <a:spcPts val="600"/>
                </a:spcAft>
              </a:pPr>
              <a:t>48</a:t>
            </a:fld>
            <a:endParaRPr lang="en-GB"/>
          </a:p>
        </p:txBody>
      </p:sp>
    </p:spTree>
    <p:extLst>
      <p:ext uri="{BB962C8B-B14F-4D97-AF65-F5344CB8AC3E}">
        <p14:creationId xmlns:p14="http://schemas.microsoft.com/office/powerpoint/2010/main" val="2079812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6A72EDC-8D9D-A9DE-D855-1D036A5B6C3B}"/>
              </a:ext>
            </a:extLst>
          </p:cNvPr>
          <p:cNvSpPr>
            <a:spLocks noGrp="1"/>
          </p:cNvSpPr>
          <p:nvPr>
            <p:ph type="body" sz="quarter" idx="23"/>
          </p:nvPr>
        </p:nvSpPr>
        <p:spPr>
          <a:xfrm>
            <a:off x="685800" y="1053029"/>
            <a:ext cx="5233104" cy="258340"/>
          </a:xfrm>
        </p:spPr>
        <p:txBody>
          <a:bodyPr/>
          <a:lstStyle/>
          <a:p>
            <a:r>
              <a:rPr lang="en-US"/>
              <a:t>GE Aerospace</a:t>
            </a:r>
          </a:p>
        </p:txBody>
      </p:sp>
      <p:sp>
        <p:nvSpPr>
          <p:cNvPr id="8" name="Text Placeholder 7">
            <a:extLst>
              <a:ext uri="{FF2B5EF4-FFF2-40B4-BE49-F238E27FC236}">
                <a16:creationId xmlns:a16="http://schemas.microsoft.com/office/drawing/2014/main" id="{92CCAC31-855E-CAF8-87DE-0786DE8AA196}"/>
              </a:ext>
            </a:extLst>
          </p:cNvPr>
          <p:cNvSpPr>
            <a:spLocks noGrp="1"/>
          </p:cNvSpPr>
          <p:nvPr>
            <p:ph type="body" sz="quarter" idx="25"/>
          </p:nvPr>
        </p:nvSpPr>
        <p:spPr>
          <a:xfrm>
            <a:off x="685800" y="1608553"/>
            <a:ext cx="5232399" cy="650722"/>
          </a:xfrm>
        </p:spPr>
        <p:txBody>
          <a:bodyPr/>
          <a:lstStyle/>
          <a:p>
            <a:r>
              <a:rPr lang="en-US"/>
              <a:t>It is GE Aerospace’s philanthropic mission to lift people up in the communities where we live and work. </a:t>
            </a:r>
          </a:p>
        </p:txBody>
      </p:sp>
      <p:sp>
        <p:nvSpPr>
          <p:cNvPr id="6" name="Title 5">
            <a:extLst>
              <a:ext uri="{FF2B5EF4-FFF2-40B4-BE49-F238E27FC236}">
                <a16:creationId xmlns:a16="http://schemas.microsoft.com/office/drawing/2014/main" id="{73884B55-6077-4AE3-9A6D-F1CA6EC18283}"/>
              </a:ext>
            </a:extLst>
          </p:cNvPr>
          <p:cNvSpPr>
            <a:spLocks noGrp="1"/>
          </p:cNvSpPr>
          <p:nvPr>
            <p:ph type="title"/>
          </p:nvPr>
        </p:nvSpPr>
        <p:spPr>
          <a:xfrm>
            <a:off x="685800" y="403268"/>
            <a:ext cx="10432800" cy="522707"/>
          </a:xfrm>
        </p:spPr>
        <p:txBody>
          <a:bodyPr/>
          <a:lstStyle/>
          <a:p>
            <a:r>
              <a:rPr lang="en-US"/>
              <a:t>Key Messages</a:t>
            </a:r>
          </a:p>
        </p:txBody>
      </p:sp>
      <p:sp>
        <p:nvSpPr>
          <p:cNvPr id="9" name="Text Placeholder 8">
            <a:extLst>
              <a:ext uri="{FF2B5EF4-FFF2-40B4-BE49-F238E27FC236}">
                <a16:creationId xmlns:a16="http://schemas.microsoft.com/office/drawing/2014/main" id="{B24E9F62-2C5B-DBE2-6143-EAEB813F2447}"/>
              </a:ext>
            </a:extLst>
          </p:cNvPr>
          <p:cNvSpPr>
            <a:spLocks noGrp="1"/>
          </p:cNvSpPr>
          <p:nvPr>
            <p:ph type="body" sz="quarter" idx="26"/>
          </p:nvPr>
        </p:nvSpPr>
        <p:spPr>
          <a:xfrm>
            <a:off x="669096" y="2556459"/>
            <a:ext cx="5233104" cy="258340"/>
          </a:xfrm>
        </p:spPr>
        <p:txBody>
          <a:bodyPr/>
          <a:lstStyle/>
          <a:p>
            <a:r>
              <a:rPr lang="en-US"/>
              <a:t>GE Vernova</a:t>
            </a:r>
          </a:p>
        </p:txBody>
      </p:sp>
      <p:sp>
        <p:nvSpPr>
          <p:cNvPr id="10" name="Text Placeholder 9">
            <a:extLst>
              <a:ext uri="{FF2B5EF4-FFF2-40B4-BE49-F238E27FC236}">
                <a16:creationId xmlns:a16="http://schemas.microsoft.com/office/drawing/2014/main" id="{13058DCC-7909-C8BA-923C-97515F01B81E}"/>
              </a:ext>
            </a:extLst>
          </p:cNvPr>
          <p:cNvSpPr>
            <a:spLocks noGrp="1"/>
          </p:cNvSpPr>
          <p:nvPr>
            <p:ph type="body" sz="quarter" idx="27"/>
          </p:nvPr>
        </p:nvSpPr>
        <p:spPr>
          <a:xfrm>
            <a:off x="685800" y="3111984"/>
            <a:ext cx="5463631" cy="1205374"/>
          </a:xfrm>
        </p:spPr>
        <p:txBody>
          <a:bodyPr/>
          <a:lstStyle/>
          <a:p>
            <a:r>
              <a:rPr lang="en-US"/>
              <a:t>As GE Vernova pursues its mission of electrifying to thrive and decarbonize the world, the GE Vernova Foundation seeks to ensure the current and future workforce have the skills they need to succeed.</a:t>
            </a:r>
          </a:p>
        </p:txBody>
      </p:sp>
      <p:sp>
        <p:nvSpPr>
          <p:cNvPr id="2" name="Text Placeholder 7">
            <a:extLst>
              <a:ext uri="{FF2B5EF4-FFF2-40B4-BE49-F238E27FC236}">
                <a16:creationId xmlns:a16="http://schemas.microsoft.com/office/drawing/2014/main" id="{23F893F8-1ADD-52E9-34F0-0D01A16BA969}"/>
              </a:ext>
            </a:extLst>
          </p:cNvPr>
          <p:cNvSpPr txBox="1">
            <a:spLocks/>
          </p:cNvSpPr>
          <p:nvPr/>
        </p:nvSpPr>
        <p:spPr>
          <a:xfrm>
            <a:off x="6797557" y="1552195"/>
            <a:ext cx="4892874" cy="4233354"/>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spcAft>
                <a:spcPts val="0"/>
              </a:spcAft>
              <a:buSzPct val="100000"/>
              <a:buFontTx/>
              <a:buNone/>
              <a:defRPr lang="en-GB" sz="1800" kern="1200" smtClean="0">
                <a:solidFill>
                  <a:schemeClr val="tx1"/>
                </a:solidFill>
                <a:effectLst/>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t>Through Next Engineers, we are transforming our communities into global leaders in engineering. </a:t>
            </a:r>
          </a:p>
          <a:p>
            <a:pPr marL="285750" indent="-285750">
              <a:buFont typeface="Arial" panose="020B0604020202020204" pitchFamily="34" charset="0"/>
              <a:buChar char="•"/>
            </a:pPr>
            <a:r>
              <a:rPr lang="en-US"/>
              <a:t>Next Engineers supports and encourages young people as they explore engineering career pathways and prepare for higher education.</a:t>
            </a:r>
          </a:p>
          <a:p>
            <a:pPr marL="285750" indent="-285750">
              <a:buFont typeface="Arial" panose="020B0604020202020204" pitchFamily="34" charset="0"/>
              <a:buChar char="•"/>
            </a:pPr>
            <a:r>
              <a:rPr lang="en-US"/>
              <a:t>We are building the next generation of leaders who will drive our companies, fuel our innovation, and shape our country’s future. </a:t>
            </a:r>
          </a:p>
          <a:p>
            <a:pPr marL="285750" indent="-285750">
              <a:buFont typeface="Arial" panose="020B0604020202020204" pitchFamily="34" charset="0"/>
              <a:buChar char="•"/>
            </a:pPr>
            <a:r>
              <a:rPr lang="en-US"/>
              <a:t>Next Engineers goes beyond sparking interest in STEM — it’s cultivating an ecosystem where students, teachers, and communities thrive together.</a:t>
            </a:r>
          </a:p>
        </p:txBody>
      </p:sp>
      <p:sp>
        <p:nvSpPr>
          <p:cNvPr id="5" name="Text Placeholder 6">
            <a:extLst>
              <a:ext uri="{FF2B5EF4-FFF2-40B4-BE49-F238E27FC236}">
                <a16:creationId xmlns:a16="http://schemas.microsoft.com/office/drawing/2014/main" id="{6A27E46D-A087-8BC2-124E-78DA39837A26}"/>
              </a:ext>
            </a:extLst>
          </p:cNvPr>
          <p:cNvSpPr txBox="1">
            <a:spLocks/>
          </p:cNvSpPr>
          <p:nvPr/>
        </p:nvSpPr>
        <p:spPr>
          <a:xfrm>
            <a:off x="6797557" y="1053029"/>
            <a:ext cx="5233104" cy="25834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SzPct val="100000"/>
              <a:buFontTx/>
              <a:buNone/>
              <a:defRPr sz="2000" b="1" kern="1200" cap="none" spc="0" baseline="0">
                <a:solidFill>
                  <a:schemeClr val="accent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15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15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a:t>Next Engineers</a:t>
            </a:r>
          </a:p>
        </p:txBody>
      </p:sp>
    </p:spTree>
    <p:extLst>
      <p:ext uri="{BB962C8B-B14F-4D97-AF65-F5344CB8AC3E}">
        <p14:creationId xmlns:p14="http://schemas.microsoft.com/office/powerpoint/2010/main" val="2627521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2E810-A918-706D-67CA-565F9DC2DD3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C72449-1382-94E8-E331-3AC622ACE7F0}"/>
              </a:ext>
            </a:extLst>
          </p:cNvPr>
          <p:cNvSpPr>
            <a:spLocks noGrp="1"/>
          </p:cNvSpPr>
          <p:nvPr>
            <p:ph type="sldNum" sz="quarter" idx="4"/>
          </p:nvPr>
        </p:nvSpPr>
        <p:spPr/>
        <p:txBody>
          <a:bodyPr/>
          <a:lstStyle/>
          <a:p>
            <a:fld id="{14719505-AD43-774F-936C-A3AE71DD4EEA}" type="slidenum">
              <a:rPr lang="en-GB" smtClean="0"/>
              <a:pPr/>
              <a:t>5</a:t>
            </a:fld>
            <a:endParaRPr lang="en-GB"/>
          </a:p>
        </p:txBody>
      </p:sp>
      <p:sp>
        <p:nvSpPr>
          <p:cNvPr id="10" name="TextBox 9">
            <a:extLst>
              <a:ext uri="{FF2B5EF4-FFF2-40B4-BE49-F238E27FC236}">
                <a16:creationId xmlns:a16="http://schemas.microsoft.com/office/drawing/2014/main" id="{4542EA91-8C21-ADE1-3F6F-2D37609A92FA}"/>
              </a:ext>
            </a:extLst>
          </p:cNvPr>
          <p:cNvSpPr txBox="1"/>
          <p:nvPr/>
        </p:nvSpPr>
        <p:spPr>
          <a:xfrm>
            <a:off x="8972263" y="3500227"/>
            <a:ext cx="3014298" cy="1846687"/>
          </a:xfrm>
          <a:prstGeom prst="rect">
            <a:avLst/>
          </a:prstGeom>
          <a:noFill/>
        </p:spPr>
        <p:txBody>
          <a:bodyPr wrap="square" rtlCol="0">
            <a:noAutofit/>
          </a:bodyPr>
          <a:lstStyle/>
          <a:p>
            <a:pPr algn="l">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Discovery measures should focus on broader definition of Engineering Awareness.</a:t>
            </a:r>
          </a:p>
        </p:txBody>
      </p:sp>
      <p:pic>
        <p:nvPicPr>
          <p:cNvPr id="14" name="Graphic 13" descr="Lights On with solid fill">
            <a:extLst>
              <a:ext uri="{FF2B5EF4-FFF2-40B4-BE49-F238E27FC236}">
                <a16:creationId xmlns:a16="http://schemas.microsoft.com/office/drawing/2014/main" id="{01E888C9-3915-A47C-B53C-67F825EB39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3424" y="3422893"/>
            <a:ext cx="422613" cy="422613"/>
          </a:xfrm>
          <a:prstGeom prst="rect">
            <a:avLst/>
          </a:prstGeom>
        </p:spPr>
      </p:pic>
      <p:sp>
        <p:nvSpPr>
          <p:cNvPr id="16" name="Title 10">
            <a:extLst>
              <a:ext uri="{FF2B5EF4-FFF2-40B4-BE49-F238E27FC236}">
                <a16:creationId xmlns:a16="http://schemas.microsoft.com/office/drawing/2014/main" id="{3788036D-29E9-BA30-AC20-EAF72C105B13}"/>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1"/>
                </a:solidFill>
              </a:rPr>
              <a:t>engineering</a:t>
            </a:r>
            <a:r>
              <a:rPr lang="en-US" i="1"/>
              <a:t> </a:t>
            </a:r>
            <a:r>
              <a:rPr lang="en-US" b="1" i="1">
                <a:solidFill>
                  <a:schemeClr val="accent1"/>
                </a:solidFill>
              </a:rPr>
              <a:t>awareness</a:t>
            </a:r>
            <a:r>
              <a:rPr lang="en-US" i="1"/>
              <a:t>?</a:t>
            </a:r>
            <a:br>
              <a:rPr lang="en-US" sz="4400" i="1"/>
            </a:br>
            <a:endParaRPr lang="en-US"/>
          </a:p>
        </p:txBody>
      </p:sp>
      <p:graphicFrame>
        <p:nvGraphicFramePr>
          <p:cNvPr id="17" name="Chart 16">
            <a:extLst>
              <a:ext uri="{FF2B5EF4-FFF2-40B4-BE49-F238E27FC236}">
                <a16:creationId xmlns:a16="http://schemas.microsoft.com/office/drawing/2014/main" id="{920F6FB6-E2F2-B974-BB6B-5C8012EF6086}"/>
              </a:ext>
            </a:extLst>
          </p:cNvPr>
          <p:cNvGraphicFramePr>
            <a:graphicFrameLocks/>
          </p:cNvGraphicFramePr>
          <p:nvPr/>
        </p:nvGraphicFramePr>
        <p:xfrm>
          <a:off x="3393275" y="1337748"/>
          <a:ext cx="5049838" cy="2736850"/>
        </p:xfrm>
        <a:graphic>
          <a:graphicData uri="http://schemas.openxmlformats.org/drawingml/2006/chart">
            <c:chart xmlns:c="http://schemas.openxmlformats.org/drawingml/2006/chart" xmlns:r="http://schemas.openxmlformats.org/officeDocument/2006/relationships" r:id="rId6"/>
          </a:graphicData>
        </a:graphic>
      </p:graphicFrame>
      <p:grpSp>
        <p:nvGrpSpPr>
          <p:cNvPr id="8" name="Group 7">
            <a:extLst>
              <a:ext uri="{FF2B5EF4-FFF2-40B4-BE49-F238E27FC236}">
                <a16:creationId xmlns:a16="http://schemas.microsoft.com/office/drawing/2014/main" id="{970AFEA9-C6EA-19E7-857C-86016D7CF00E}"/>
              </a:ext>
            </a:extLst>
          </p:cNvPr>
          <p:cNvGrpSpPr/>
          <p:nvPr/>
        </p:nvGrpSpPr>
        <p:grpSpPr>
          <a:xfrm>
            <a:off x="1532809" y="1357744"/>
            <a:ext cx="1017296" cy="1466641"/>
            <a:chOff x="1532809" y="1357744"/>
            <a:chExt cx="1017296" cy="1466641"/>
          </a:xfrm>
        </p:grpSpPr>
        <p:sp>
          <p:nvSpPr>
            <p:cNvPr id="9" name="Rectangle 8">
              <a:extLst>
                <a:ext uri="{FF2B5EF4-FFF2-40B4-BE49-F238E27FC236}">
                  <a16:creationId xmlns:a16="http://schemas.microsoft.com/office/drawing/2014/main" id="{3501BDEF-34B1-006D-6316-E0FB7BD6B4F2}"/>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0BF9E67-97B4-EBAA-751B-E1E721974DD0}"/>
                </a:ext>
              </a:extLst>
            </p:cNvPr>
            <p:cNvGrpSpPr/>
            <p:nvPr/>
          </p:nvGrpSpPr>
          <p:grpSpPr>
            <a:xfrm>
              <a:off x="1532809" y="1845036"/>
              <a:ext cx="1017296" cy="979349"/>
              <a:chOff x="3614483" y="3427113"/>
              <a:chExt cx="1017296" cy="979349"/>
            </a:xfrm>
          </p:grpSpPr>
          <p:pic>
            <p:nvPicPr>
              <p:cNvPr id="13" name="Graphic 12" descr="Sprouting Seed outline">
                <a:extLst>
                  <a:ext uri="{FF2B5EF4-FFF2-40B4-BE49-F238E27FC236}">
                    <a16:creationId xmlns:a16="http://schemas.microsoft.com/office/drawing/2014/main" id="{5BE20511-D25B-A1AB-F504-A9F78D2695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14483" y="3427113"/>
                <a:ext cx="914400" cy="914400"/>
              </a:xfrm>
              <a:prstGeom prst="rect">
                <a:avLst/>
              </a:prstGeom>
            </p:spPr>
          </p:pic>
          <p:sp>
            <p:nvSpPr>
              <p:cNvPr id="15" name="Freeform: Shape 14">
                <a:extLst>
                  <a:ext uri="{FF2B5EF4-FFF2-40B4-BE49-F238E27FC236}">
                    <a16:creationId xmlns:a16="http://schemas.microsoft.com/office/drawing/2014/main" id="{7D344072-5611-EF3E-E533-DBFF336ACFD3}"/>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TextBox 22">
            <a:extLst>
              <a:ext uri="{FF2B5EF4-FFF2-40B4-BE49-F238E27FC236}">
                <a16:creationId xmlns:a16="http://schemas.microsoft.com/office/drawing/2014/main" id="{3C04654F-A2B2-6AC0-7538-D199C51CEF43}"/>
              </a:ext>
            </a:extLst>
          </p:cNvPr>
          <p:cNvSpPr txBox="1"/>
          <p:nvPr/>
        </p:nvSpPr>
        <p:spPr>
          <a:xfrm>
            <a:off x="845204" y="2597745"/>
            <a:ext cx="2270657" cy="646331"/>
          </a:xfrm>
          <a:prstGeom prst="rect">
            <a:avLst/>
          </a:prstGeom>
          <a:noFill/>
        </p:spPr>
        <p:txBody>
          <a:bodyPr wrap="square">
            <a:spAutoFit/>
          </a:bodyPr>
          <a:lstStyle/>
          <a:p>
            <a:pPr algn="ctr"/>
            <a:r>
              <a:rPr lang="en-US">
                <a:solidFill>
                  <a:schemeClr val="tx1">
                    <a:lumMod val="75000"/>
                    <a:lumOff val="25000"/>
                  </a:schemeClr>
                </a:solidFill>
                <a:latin typeface="+mj-lt"/>
              </a:rPr>
              <a:t>Did students learn about engineering? </a:t>
            </a:r>
          </a:p>
        </p:txBody>
      </p:sp>
      <p:sp>
        <p:nvSpPr>
          <p:cNvPr id="11" name="TextBox 10">
            <a:extLst>
              <a:ext uri="{FF2B5EF4-FFF2-40B4-BE49-F238E27FC236}">
                <a16:creationId xmlns:a16="http://schemas.microsoft.com/office/drawing/2014/main" id="{E6AF57AD-A6F8-7398-FAD3-A9093062431A}"/>
              </a:ext>
            </a:extLst>
          </p:cNvPr>
          <p:cNvSpPr txBox="1"/>
          <p:nvPr/>
        </p:nvSpPr>
        <p:spPr>
          <a:xfrm>
            <a:off x="1096938" y="1364855"/>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Discovery</a:t>
            </a:r>
          </a:p>
        </p:txBody>
      </p:sp>
      <p:sp>
        <p:nvSpPr>
          <p:cNvPr id="2" name="Rectangle 1">
            <a:extLst>
              <a:ext uri="{FF2B5EF4-FFF2-40B4-BE49-F238E27FC236}">
                <a16:creationId xmlns:a16="http://schemas.microsoft.com/office/drawing/2014/main" id="{B4F1FB5C-AA01-CDE4-2028-03ADE0F9A248}"/>
              </a:ext>
            </a:extLst>
          </p:cNvPr>
          <p:cNvSpPr/>
          <p:nvPr/>
        </p:nvSpPr>
        <p:spPr>
          <a:xfrm>
            <a:off x="239486" y="5949898"/>
            <a:ext cx="3298371" cy="90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7720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7" grpId="0">
        <p:bldAsOne/>
      </p:bldGraphic>
      <p:bldP spid="23"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E3FA82-3DE0-9B2E-8A4C-832C8BF296A8}"/>
              </a:ext>
            </a:extLst>
          </p:cNvPr>
          <p:cNvSpPr>
            <a:spLocks noGrp="1"/>
          </p:cNvSpPr>
          <p:nvPr>
            <p:ph type="title"/>
          </p:nvPr>
        </p:nvSpPr>
        <p:spPr/>
        <p:txBody>
          <a:bodyPr/>
          <a:lstStyle/>
          <a:p>
            <a:r>
              <a:rPr lang="en-US"/>
              <a:t>Create Your Storyboard</a:t>
            </a:r>
          </a:p>
        </p:txBody>
      </p:sp>
      <p:sp>
        <p:nvSpPr>
          <p:cNvPr id="8" name="Text Placeholder 7">
            <a:extLst>
              <a:ext uri="{FF2B5EF4-FFF2-40B4-BE49-F238E27FC236}">
                <a16:creationId xmlns:a16="http://schemas.microsoft.com/office/drawing/2014/main" id="{C4B4C9EB-C49B-3407-F909-BF4922C26E79}"/>
              </a:ext>
            </a:extLst>
          </p:cNvPr>
          <p:cNvSpPr>
            <a:spLocks noGrp="1"/>
          </p:cNvSpPr>
          <p:nvPr>
            <p:ph type="body" sz="quarter" idx="17"/>
          </p:nvPr>
        </p:nvSpPr>
        <p:spPr/>
        <p:txBody>
          <a:bodyPr/>
          <a:lstStyle/>
          <a:p>
            <a:r>
              <a:rPr lang="en-US"/>
              <a:t>Using the data in front of you, as well as what you learned yesterday in the Evolution session, your team will create a storyboard.</a:t>
            </a:r>
          </a:p>
          <a:p>
            <a:pPr marL="342900" indent="-342900">
              <a:buAutoNum type="arabicPeriod"/>
            </a:pPr>
            <a:r>
              <a:rPr lang="en-US"/>
              <a:t>Spend </a:t>
            </a:r>
            <a:r>
              <a:rPr lang="en-US" b="1"/>
              <a:t>10 </a:t>
            </a:r>
            <a:r>
              <a:rPr lang="en-US"/>
              <a:t>minutes reviewing your data, discussing what you find most compelling, and </a:t>
            </a:r>
            <a:r>
              <a:rPr lang="en-US" b="1"/>
              <a:t>planning</a:t>
            </a:r>
            <a:r>
              <a:rPr lang="en-US"/>
              <a:t> what kind of story you want to tell</a:t>
            </a:r>
          </a:p>
          <a:p>
            <a:pPr marL="342900" indent="-342900">
              <a:buAutoNum type="arabicPeriod"/>
            </a:pPr>
            <a:r>
              <a:rPr lang="en-US"/>
              <a:t>Take </a:t>
            </a:r>
            <a:r>
              <a:rPr lang="en-US" b="1"/>
              <a:t>30</a:t>
            </a:r>
            <a:r>
              <a:rPr lang="en-US"/>
              <a:t> minutes to </a:t>
            </a:r>
            <a:r>
              <a:rPr lang="en-US" b="1"/>
              <a:t>create</a:t>
            </a:r>
            <a:r>
              <a:rPr lang="en-US"/>
              <a:t> your storyboard! Using your large post-it paper, outline your story. Follow the template </a:t>
            </a:r>
            <a:r>
              <a:rPr lang="en-US">
                <a:sym typeface="Wingdings" panose="05000000000000000000" pitchFamily="2" charset="2"/>
              </a:rPr>
              <a:t></a:t>
            </a:r>
          </a:p>
          <a:p>
            <a:pPr marL="342900" indent="-342900">
              <a:buAutoNum type="arabicPeriod"/>
            </a:pPr>
            <a:r>
              <a:rPr lang="en-US"/>
              <a:t>In your final </a:t>
            </a:r>
            <a:r>
              <a:rPr lang="en-US" b="1"/>
              <a:t>5</a:t>
            </a:r>
            <a:r>
              <a:rPr lang="en-US"/>
              <a:t> minutes, </a:t>
            </a:r>
            <a:r>
              <a:rPr lang="en-US" b="1"/>
              <a:t>review</a:t>
            </a:r>
            <a:r>
              <a:rPr lang="en-US"/>
              <a:t> your story and make any final changes before posting your story on the wall.</a:t>
            </a:r>
          </a:p>
        </p:txBody>
      </p:sp>
      <p:sp>
        <p:nvSpPr>
          <p:cNvPr id="10" name="Text Placeholder 9">
            <a:extLst>
              <a:ext uri="{FF2B5EF4-FFF2-40B4-BE49-F238E27FC236}">
                <a16:creationId xmlns:a16="http://schemas.microsoft.com/office/drawing/2014/main" id="{BC9E74D2-74DA-C589-12AB-9C67E31C2EB5}"/>
              </a:ext>
            </a:extLst>
          </p:cNvPr>
          <p:cNvSpPr>
            <a:spLocks noGrp="1"/>
          </p:cNvSpPr>
          <p:nvPr>
            <p:ph type="body" sz="quarter" idx="34"/>
          </p:nvPr>
        </p:nvSpPr>
        <p:spPr/>
        <p:txBody>
          <a:bodyPr/>
          <a:lstStyle/>
          <a:p>
            <a:r>
              <a:rPr lang="en-US"/>
              <a:t>Here’s your challenge:</a:t>
            </a:r>
          </a:p>
        </p:txBody>
      </p:sp>
      <p:pic>
        <p:nvPicPr>
          <p:cNvPr id="18" name="Picture 17" descr="A poster of a questionnaire&#10;&#10;AI-generated content may be incorrect.">
            <a:extLst>
              <a:ext uri="{FF2B5EF4-FFF2-40B4-BE49-F238E27FC236}">
                <a16:creationId xmlns:a16="http://schemas.microsoft.com/office/drawing/2014/main" id="{DBF1FFBA-1DC4-E18C-CEAB-C4FFA8F57D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129678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3C794-470A-571F-F6D7-FE48559EB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402402E-18DA-C349-6045-4AD46AE15547}"/>
              </a:ext>
            </a:extLst>
          </p:cNvPr>
          <p:cNvSpPr>
            <a:spLocks noGrp="1"/>
          </p:cNvSpPr>
          <p:nvPr>
            <p:ph type="title"/>
          </p:nvPr>
        </p:nvSpPr>
        <p:spPr/>
        <p:txBody>
          <a:bodyPr/>
          <a:lstStyle/>
          <a:p>
            <a:r>
              <a:rPr lang="en-US"/>
              <a:t>Stories</a:t>
            </a:r>
          </a:p>
        </p:txBody>
      </p:sp>
      <p:sp>
        <p:nvSpPr>
          <p:cNvPr id="3" name="Slide Number Placeholder 2">
            <a:extLst>
              <a:ext uri="{FF2B5EF4-FFF2-40B4-BE49-F238E27FC236}">
                <a16:creationId xmlns:a16="http://schemas.microsoft.com/office/drawing/2014/main" id="{B798E336-E94E-4D99-8743-7EB1E4B6C8FA}"/>
              </a:ext>
            </a:extLst>
          </p:cNvPr>
          <p:cNvSpPr>
            <a:spLocks noGrp="1"/>
          </p:cNvSpPr>
          <p:nvPr>
            <p:ph type="sldNum" sz="quarter" idx="4"/>
          </p:nvPr>
        </p:nvSpPr>
        <p:spPr/>
        <p:txBody>
          <a:bodyPr/>
          <a:lstStyle/>
          <a:p>
            <a:fld id="{14719505-AD43-774F-936C-A3AE71DD4EEA}" type="slidenum">
              <a:rPr lang="en-GB" smtClean="0"/>
              <a:pPr/>
              <a:t>51</a:t>
            </a:fld>
            <a:endParaRPr lang="en-GB"/>
          </a:p>
        </p:txBody>
      </p:sp>
      <p:pic>
        <p:nvPicPr>
          <p:cNvPr id="5" name="Picture 4">
            <a:extLst>
              <a:ext uri="{FF2B5EF4-FFF2-40B4-BE49-F238E27FC236}">
                <a16:creationId xmlns:a16="http://schemas.microsoft.com/office/drawing/2014/main" id="{C4095494-8661-E856-73F0-B41B3FEDD5E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6000"/>
                    </a14:imgEffect>
                  </a14:imgLayer>
                </a14:imgProps>
              </a:ext>
            </a:extLst>
          </a:blip>
          <a:stretch>
            <a:fillRect/>
          </a:stretch>
        </p:blipFill>
        <p:spPr>
          <a:xfrm>
            <a:off x="8281550" y="1204655"/>
            <a:ext cx="3355185" cy="4813961"/>
          </a:xfrm>
          <a:prstGeom prst="rect">
            <a:avLst/>
          </a:prstGeom>
          <a:ln>
            <a:solidFill>
              <a:schemeClr val="accent1"/>
            </a:solidFill>
          </a:ln>
        </p:spPr>
      </p:pic>
      <p:pic>
        <p:nvPicPr>
          <p:cNvPr id="6" name="Picture 5">
            <a:extLst>
              <a:ext uri="{FF2B5EF4-FFF2-40B4-BE49-F238E27FC236}">
                <a16:creationId xmlns:a16="http://schemas.microsoft.com/office/drawing/2014/main" id="{E5367E1A-02DD-B59C-3389-5A1BE3C9B01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4000"/>
                    </a14:imgEffect>
                  </a14:imgLayer>
                </a14:imgProps>
              </a:ext>
            </a:extLst>
          </a:blip>
          <a:stretch>
            <a:fillRect/>
          </a:stretch>
        </p:blipFill>
        <p:spPr>
          <a:xfrm>
            <a:off x="4549194" y="1204655"/>
            <a:ext cx="3093611" cy="4813961"/>
          </a:xfrm>
          <a:prstGeom prst="rect">
            <a:avLst/>
          </a:prstGeom>
          <a:ln>
            <a:solidFill>
              <a:schemeClr val="accent1"/>
            </a:solidFill>
          </a:ln>
        </p:spPr>
      </p:pic>
      <p:pic>
        <p:nvPicPr>
          <p:cNvPr id="7" name="Picture 6">
            <a:extLst>
              <a:ext uri="{FF2B5EF4-FFF2-40B4-BE49-F238E27FC236}">
                <a16:creationId xmlns:a16="http://schemas.microsoft.com/office/drawing/2014/main" id="{DD95FCF3-BBAF-0F24-BB5E-5BCCB3026C6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685800" y="1204655"/>
            <a:ext cx="3209307" cy="4813961"/>
          </a:xfrm>
          <a:prstGeom prst="rect">
            <a:avLst/>
          </a:prstGeom>
          <a:ln>
            <a:solidFill>
              <a:schemeClr val="accent1"/>
            </a:solidFill>
          </a:ln>
        </p:spPr>
      </p:pic>
    </p:spTree>
    <p:extLst>
      <p:ext uri="{BB962C8B-B14F-4D97-AF65-F5344CB8AC3E}">
        <p14:creationId xmlns:p14="http://schemas.microsoft.com/office/powerpoint/2010/main" val="3632096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C46C4-1E6C-41EB-CC98-5110FFB6A7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AE2BCE2-50FE-1E15-4EEE-5482FD431C2F}"/>
              </a:ext>
            </a:extLst>
          </p:cNvPr>
          <p:cNvSpPr>
            <a:spLocks noGrp="1"/>
          </p:cNvSpPr>
          <p:nvPr>
            <p:ph type="title"/>
          </p:nvPr>
        </p:nvSpPr>
        <p:spPr/>
        <p:txBody>
          <a:bodyPr/>
          <a:lstStyle/>
          <a:p>
            <a:r>
              <a:rPr lang="en-US"/>
              <a:t>Stories</a:t>
            </a:r>
          </a:p>
        </p:txBody>
      </p:sp>
      <p:sp>
        <p:nvSpPr>
          <p:cNvPr id="3" name="Slide Number Placeholder 2">
            <a:extLst>
              <a:ext uri="{FF2B5EF4-FFF2-40B4-BE49-F238E27FC236}">
                <a16:creationId xmlns:a16="http://schemas.microsoft.com/office/drawing/2014/main" id="{AF0929EA-AAAB-29E2-6DFA-2C67C2A43A5F}"/>
              </a:ext>
            </a:extLst>
          </p:cNvPr>
          <p:cNvSpPr>
            <a:spLocks noGrp="1"/>
          </p:cNvSpPr>
          <p:nvPr>
            <p:ph type="sldNum" sz="quarter" idx="4"/>
          </p:nvPr>
        </p:nvSpPr>
        <p:spPr/>
        <p:txBody>
          <a:bodyPr/>
          <a:lstStyle/>
          <a:p>
            <a:fld id="{14719505-AD43-774F-936C-A3AE71DD4EEA}" type="slidenum">
              <a:rPr lang="en-GB" smtClean="0"/>
              <a:pPr/>
              <a:t>52</a:t>
            </a:fld>
            <a:endParaRPr lang="en-GB"/>
          </a:p>
        </p:txBody>
      </p:sp>
      <p:pic>
        <p:nvPicPr>
          <p:cNvPr id="2" name="Picture 1">
            <a:extLst>
              <a:ext uri="{FF2B5EF4-FFF2-40B4-BE49-F238E27FC236}">
                <a16:creationId xmlns:a16="http://schemas.microsoft.com/office/drawing/2014/main" id="{A91EA554-6ADE-B1ED-28DF-40425F26580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6000"/>
                    </a14:imgEffect>
                  </a14:imgLayer>
                </a14:imgProps>
              </a:ext>
            </a:extLst>
          </a:blip>
          <a:stretch>
            <a:fillRect/>
          </a:stretch>
        </p:blipFill>
        <p:spPr>
          <a:xfrm>
            <a:off x="261152" y="1099470"/>
            <a:ext cx="3315101" cy="4659061"/>
          </a:xfrm>
          <a:prstGeom prst="rect">
            <a:avLst/>
          </a:prstGeom>
          <a:ln>
            <a:solidFill>
              <a:schemeClr val="accent1"/>
            </a:solidFill>
          </a:ln>
        </p:spPr>
      </p:pic>
      <p:pic>
        <p:nvPicPr>
          <p:cNvPr id="8" name="Picture 7">
            <a:extLst>
              <a:ext uri="{FF2B5EF4-FFF2-40B4-BE49-F238E27FC236}">
                <a16:creationId xmlns:a16="http://schemas.microsoft.com/office/drawing/2014/main" id="{50E0E017-F183-2DDE-1A0F-017294D0DBF3}"/>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a:ext>
            </a:extLst>
          </a:blip>
          <a:stretch>
            <a:fillRect/>
          </a:stretch>
        </p:blipFill>
        <p:spPr>
          <a:xfrm>
            <a:off x="8407734" y="1099469"/>
            <a:ext cx="3576252" cy="4659062"/>
          </a:xfrm>
          <a:prstGeom prst="rect">
            <a:avLst/>
          </a:prstGeom>
          <a:ln>
            <a:solidFill>
              <a:schemeClr val="accent1"/>
            </a:solidFill>
          </a:ln>
        </p:spPr>
      </p:pic>
      <p:pic>
        <p:nvPicPr>
          <p:cNvPr id="9" name="Picture 8">
            <a:extLst>
              <a:ext uri="{FF2B5EF4-FFF2-40B4-BE49-F238E27FC236}">
                <a16:creationId xmlns:a16="http://schemas.microsoft.com/office/drawing/2014/main" id="{4452E42F-AECB-D3E4-DFD8-ACB516921BCC}"/>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36000"/>
                    </a14:imgEffect>
                  </a14:imgLayer>
                </a14:imgProps>
              </a:ext>
              <a:ext uri="{28A0092B-C50C-407E-A947-70E740481C1C}">
                <a14:useLocalDpi xmlns:a14="http://schemas.microsoft.com/office/drawing/2010/main"/>
              </a:ext>
            </a:extLst>
          </a:blip>
          <a:stretch>
            <a:fillRect/>
          </a:stretch>
        </p:blipFill>
        <p:spPr>
          <a:xfrm>
            <a:off x="3680260" y="1847232"/>
            <a:ext cx="4623467" cy="3375435"/>
          </a:xfrm>
          <a:prstGeom prst="rect">
            <a:avLst/>
          </a:prstGeom>
          <a:ln>
            <a:solidFill>
              <a:schemeClr val="accent1"/>
            </a:solidFill>
          </a:ln>
        </p:spPr>
      </p:pic>
    </p:spTree>
    <p:extLst>
      <p:ext uri="{BB962C8B-B14F-4D97-AF65-F5344CB8AC3E}">
        <p14:creationId xmlns:p14="http://schemas.microsoft.com/office/powerpoint/2010/main" val="1203453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C4226-89EA-6BDF-80E5-BD07E9B3E22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18F0D4D-29EF-204E-8A52-950B7F70D580}"/>
              </a:ext>
            </a:extLst>
          </p:cNvPr>
          <p:cNvSpPr>
            <a:spLocks noGrp="1"/>
          </p:cNvSpPr>
          <p:nvPr>
            <p:ph type="title"/>
          </p:nvPr>
        </p:nvSpPr>
        <p:spPr>
          <a:xfrm>
            <a:off x="685799" y="403268"/>
            <a:ext cx="10826495" cy="466951"/>
          </a:xfrm>
        </p:spPr>
        <p:txBody>
          <a:bodyPr anchor="t">
            <a:normAutofit/>
          </a:bodyPr>
          <a:lstStyle/>
          <a:p>
            <a:r>
              <a:rPr lang="en-US"/>
              <a:t>Program Focus: Engineering Academy</a:t>
            </a:r>
          </a:p>
        </p:txBody>
      </p:sp>
      <p:sp>
        <p:nvSpPr>
          <p:cNvPr id="4" name="Slide Number Placeholder 3">
            <a:extLst>
              <a:ext uri="{FF2B5EF4-FFF2-40B4-BE49-F238E27FC236}">
                <a16:creationId xmlns:a16="http://schemas.microsoft.com/office/drawing/2014/main" id="{8C346D6B-6914-056C-92C0-6B11F8C999FD}"/>
              </a:ext>
            </a:extLst>
          </p:cNvPr>
          <p:cNvSpPr>
            <a:spLocks noGrp="1"/>
          </p:cNvSpPr>
          <p:nvPr>
            <p:ph type="sldNum" sz="quarter" idx="4"/>
          </p:nvPr>
        </p:nvSpPr>
        <p:spPr>
          <a:xfrm>
            <a:off x="10950513" y="6221330"/>
            <a:ext cx="738723" cy="365125"/>
          </a:xfrm>
        </p:spPr>
        <p:txBody>
          <a:bodyPr anchor="ctr">
            <a:normAutofit/>
          </a:bodyPr>
          <a:lstStyle/>
          <a:p>
            <a:pPr>
              <a:spcAft>
                <a:spcPts val="600"/>
              </a:spcAft>
            </a:pPr>
            <a:fld id="{14719505-AD43-774F-936C-A3AE71DD4EEA}" type="slidenum">
              <a:rPr lang="en-GB" smtClean="0"/>
              <a:pPr>
                <a:spcAft>
                  <a:spcPts val="600"/>
                </a:spcAft>
              </a:pPr>
              <a:t>53</a:t>
            </a:fld>
            <a:endParaRPr lang="en-GB"/>
          </a:p>
        </p:txBody>
      </p:sp>
      <p:sp>
        <p:nvSpPr>
          <p:cNvPr id="13" name="TextBox 12">
            <a:extLst>
              <a:ext uri="{FF2B5EF4-FFF2-40B4-BE49-F238E27FC236}">
                <a16:creationId xmlns:a16="http://schemas.microsoft.com/office/drawing/2014/main" id="{E2D5397F-9A74-F07B-CD79-EB1F32E08719}"/>
              </a:ext>
            </a:extLst>
          </p:cNvPr>
          <p:cNvSpPr txBox="1"/>
          <p:nvPr/>
        </p:nvSpPr>
        <p:spPr>
          <a:xfrm>
            <a:off x="7335519" y="5940124"/>
            <a:ext cx="4170681" cy="430887"/>
          </a:xfrm>
          <a:prstGeom prst="rect">
            <a:avLst/>
          </a:prstGeom>
          <a:noFill/>
        </p:spPr>
        <p:txBody>
          <a:bodyPr wrap="square">
            <a:spAutoFit/>
          </a:bodyPr>
          <a:lstStyle/>
          <a:p>
            <a:pPr algn="r"/>
            <a:r>
              <a:rPr lang="en-US" sz="1100" b="1">
                <a:solidFill>
                  <a:schemeClr val="accent1"/>
                </a:solidFill>
              </a:rPr>
              <a:t>Staffordshire Engineering Academy</a:t>
            </a:r>
          </a:p>
          <a:p>
            <a:pPr algn="r"/>
            <a:r>
              <a:rPr lang="en-US" sz="1100" b="1">
                <a:solidFill>
                  <a:schemeClr val="accent1"/>
                </a:solidFill>
              </a:rPr>
              <a:t> Photo Credit: TILG</a:t>
            </a:r>
          </a:p>
        </p:txBody>
      </p:sp>
      <p:pic>
        <p:nvPicPr>
          <p:cNvPr id="16" name="Picture Placeholder 10" descr="A group of people posing for a picture&#10;&#10;AI-generated content may be incorrect.">
            <a:extLst>
              <a:ext uri="{FF2B5EF4-FFF2-40B4-BE49-F238E27FC236}">
                <a16:creationId xmlns:a16="http://schemas.microsoft.com/office/drawing/2014/main" id="{153F1768-57C7-8B15-F6E8-C3969E61DA07}"/>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p:blipFill>
        <p:spPr>
          <a:xfrm>
            <a:off x="685800" y="1177925"/>
            <a:ext cx="10826750" cy="4800600"/>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753391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B03E9-8057-0422-CFC0-BC0AE7C86E7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1728966-86C0-DAF5-2A97-38FAF3C61767}"/>
              </a:ext>
            </a:extLst>
          </p:cNvPr>
          <p:cNvSpPr>
            <a:spLocks noGrp="1"/>
          </p:cNvSpPr>
          <p:nvPr>
            <p:ph type="title" idx="4294967295"/>
          </p:nvPr>
        </p:nvSpPr>
        <p:spPr>
          <a:xfrm>
            <a:off x="657225" y="804862"/>
            <a:ext cx="10433050" cy="2509837"/>
          </a:xfrm>
        </p:spPr>
        <p:txBody>
          <a:bodyPr/>
          <a:lstStyle/>
          <a:p>
            <a:pPr algn="ctr"/>
            <a:r>
              <a:rPr lang="en-US" sz="3600" b="1"/>
              <a:t>What percentage of </a:t>
            </a:r>
            <a:br>
              <a:rPr lang="en-US" sz="3600" b="1"/>
            </a:br>
            <a:r>
              <a:rPr lang="en-US" sz="3600" b="1"/>
              <a:t>Engineering Academy Cohort 1 graduates </a:t>
            </a:r>
            <a:br>
              <a:rPr lang="en-US" sz="3600" b="1"/>
            </a:br>
            <a:r>
              <a:rPr lang="en-US" sz="3600" b="1"/>
              <a:t>enrolled in post-secondary engineering programs?</a:t>
            </a:r>
          </a:p>
        </p:txBody>
      </p:sp>
      <p:sp>
        <p:nvSpPr>
          <p:cNvPr id="3" name="Slide Number Placeholder 2">
            <a:extLst>
              <a:ext uri="{FF2B5EF4-FFF2-40B4-BE49-F238E27FC236}">
                <a16:creationId xmlns:a16="http://schemas.microsoft.com/office/drawing/2014/main" id="{BF50D418-85A2-E846-14A8-B5DA070EB9F9}"/>
              </a:ext>
            </a:extLst>
          </p:cNvPr>
          <p:cNvSpPr>
            <a:spLocks noGrp="1"/>
          </p:cNvSpPr>
          <p:nvPr>
            <p:ph type="sldNum" sz="quarter" idx="4294967295"/>
          </p:nvPr>
        </p:nvSpPr>
        <p:spPr>
          <a:xfrm>
            <a:off x="11453813" y="6221413"/>
            <a:ext cx="738187" cy="365125"/>
          </a:xfrm>
        </p:spPr>
        <p:txBody>
          <a:bodyPr/>
          <a:lstStyle/>
          <a:p>
            <a:fld id="{14719505-AD43-774F-936C-A3AE71DD4EEA}" type="slidenum">
              <a:rPr lang="en-GB" smtClean="0"/>
              <a:pPr/>
              <a:t>54</a:t>
            </a:fld>
            <a:endParaRPr lang="en-GB"/>
          </a:p>
        </p:txBody>
      </p:sp>
      <p:sp>
        <p:nvSpPr>
          <p:cNvPr id="7" name="Title 3">
            <a:extLst>
              <a:ext uri="{FF2B5EF4-FFF2-40B4-BE49-F238E27FC236}">
                <a16:creationId xmlns:a16="http://schemas.microsoft.com/office/drawing/2014/main" id="{839114DC-48DD-2A35-DE18-FF81B77B9AA2}"/>
              </a:ext>
            </a:extLst>
          </p:cNvPr>
          <p:cNvSpPr txBox="1">
            <a:spLocks/>
          </p:cNvSpPr>
          <p:nvPr/>
        </p:nvSpPr>
        <p:spPr>
          <a:xfrm>
            <a:off x="4220368" y="2709863"/>
            <a:ext cx="3751263" cy="265271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pPr algn="ctr"/>
            <a:r>
              <a:rPr lang="en-US" sz="12500" b="1" u="sng">
                <a:solidFill>
                  <a:schemeClr val="accent3"/>
                </a:solidFill>
              </a:rPr>
              <a:t>80%</a:t>
            </a:r>
          </a:p>
        </p:txBody>
      </p:sp>
    </p:spTree>
    <p:extLst>
      <p:ext uri="{BB962C8B-B14F-4D97-AF65-F5344CB8AC3E}">
        <p14:creationId xmlns:p14="http://schemas.microsoft.com/office/powerpoint/2010/main" val="423770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E50B320-93F8-674C-B665-A30EDA6F4D0A}"/>
              </a:ext>
            </a:extLst>
          </p:cNvPr>
          <p:cNvPicPr>
            <a:picLocks noGrp="1" noChangeAspect="1"/>
          </p:cNvPicPr>
          <p:nvPr>
            <p:ph type="pic" sz="quarter" idx="18"/>
          </p:nvPr>
        </p:nvPicPr>
        <p:blipFill rotWithShape="1">
          <a:blip r:embed="rId5" cstate="screen">
            <a:extLst>
              <a:ext uri="{28A0092B-C50C-407E-A947-70E740481C1C}">
                <a14:useLocalDpi xmlns:a14="http://schemas.microsoft.com/office/drawing/2010/main"/>
              </a:ext>
            </a:extLst>
          </a:blip>
          <a:srcRect/>
          <a:stretch/>
        </p:blipFill>
        <p:spPr>
          <a:xfrm>
            <a:off x="6248400" y="0"/>
            <a:ext cx="5943600" cy="6858000"/>
          </a:xfrm>
        </p:spPr>
      </p:pic>
      <p:sp>
        <p:nvSpPr>
          <p:cNvPr id="6" name="Title 5">
            <a:extLst>
              <a:ext uri="{FF2B5EF4-FFF2-40B4-BE49-F238E27FC236}">
                <a16:creationId xmlns:a16="http://schemas.microsoft.com/office/drawing/2014/main" id="{713DF401-192B-0147-9114-854C06AF048D}"/>
              </a:ext>
            </a:extLst>
          </p:cNvPr>
          <p:cNvSpPr>
            <a:spLocks noGrp="1"/>
          </p:cNvSpPr>
          <p:nvPr>
            <p:ph type="title"/>
          </p:nvPr>
        </p:nvSpPr>
        <p:spPr>
          <a:xfrm>
            <a:off x="1453018" y="404556"/>
            <a:ext cx="4038141" cy="843279"/>
          </a:xfrm>
        </p:spPr>
        <p:txBody>
          <a:bodyPr/>
          <a:lstStyle/>
          <a:p>
            <a:r>
              <a:rPr lang="en-US"/>
              <a:t>Engineering Academy</a:t>
            </a:r>
          </a:p>
        </p:txBody>
      </p:sp>
      <p:sp>
        <p:nvSpPr>
          <p:cNvPr id="8" name="Text Placeholder 7">
            <a:extLst>
              <a:ext uri="{FF2B5EF4-FFF2-40B4-BE49-F238E27FC236}">
                <a16:creationId xmlns:a16="http://schemas.microsoft.com/office/drawing/2014/main" id="{515B5EF1-170B-454F-9595-5E746BD70F5B}"/>
              </a:ext>
            </a:extLst>
          </p:cNvPr>
          <p:cNvSpPr>
            <a:spLocks noGrp="1"/>
          </p:cNvSpPr>
          <p:nvPr>
            <p:ph type="body" sz="quarter" idx="17"/>
          </p:nvPr>
        </p:nvSpPr>
        <p:spPr/>
        <p:txBody>
          <a:bodyPr/>
          <a:lstStyle/>
          <a:p>
            <a:r>
              <a:rPr lang="en-US"/>
              <a:t>Students (ages 15 to 18) learn to think and act like engineers and prepare to advance to post-secondary education. Students will participate in:</a:t>
            </a:r>
          </a:p>
          <a:p>
            <a:pPr marL="285750" indent="-285750">
              <a:buFont typeface="Arial" panose="020B0604020202020204" pitchFamily="34" charset="0"/>
              <a:buChar char="•"/>
            </a:pPr>
            <a:r>
              <a:rPr lang="en-US"/>
              <a:t>Immersive </a:t>
            </a:r>
            <a:r>
              <a:rPr lang="en-US" b="1"/>
              <a:t>engineering design challenges</a:t>
            </a:r>
          </a:p>
          <a:p>
            <a:pPr marL="285750" indent="-285750">
              <a:buFont typeface="Arial" panose="020B0604020202020204" pitchFamily="34" charset="0"/>
              <a:buChar char="•"/>
            </a:pPr>
            <a:r>
              <a:rPr lang="en-US"/>
              <a:t>Interactive and practical sessions on </a:t>
            </a:r>
            <a:r>
              <a:rPr lang="en-US" b="1"/>
              <a:t>career exploration and higher education preparation</a:t>
            </a:r>
          </a:p>
          <a:p>
            <a:pPr marL="285750" indent="-285750">
              <a:buFont typeface="Arial" panose="020B0604020202020204" pitchFamily="34" charset="0"/>
              <a:buChar char="•"/>
            </a:pPr>
            <a:r>
              <a:rPr lang="en-US"/>
              <a:t>Dedicated time for </a:t>
            </a:r>
            <a:r>
              <a:rPr lang="en-US" b="1"/>
              <a:t>academic and career planning</a:t>
            </a:r>
          </a:p>
          <a:p>
            <a:endParaRPr lang="en-US"/>
          </a:p>
          <a:p>
            <a:r>
              <a:rPr lang="en-US"/>
              <a:t>Eligible students who complete the program and enroll in post-secondary engineering programs will receive a partial </a:t>
            </a:r>
            <a:r>
              <a:rPr lang="en-US" b="1"/>
              <a:t>scholarship</a:t>
            </a:r>
            <a:r>
              <a:rPr lang="en-US"/>
              <a:t> from the GE Aerospace Foundation</a:t>
            </a:r>
          </a:p>
          <a:p>
            <a:endParaRPr lang="en-US"/>
          </a:p>
        </p:txBody>
      </p:sp>
      <p:sp>
        <p:nvSpPr>
          <p:cNvPr id="10" name="Text Placeholder 9">
            <a:extLst>
              <a:ext uri="{FF2B5EF4-FFF2-40B4-BE49-F238E27FC236}">
                <a16:creationId xmlns:a16="http://schemas.microsoft.com/office/drawing/2014/main" id="{98CFBB1E-E382-754D-AF89-4B5E9117B7C6}"/>
              </a:ext>
            </a:extLst>
          </p:cNvPr>
          <p:cNvSpPr>
            <a:spLocks noGrp="1"/>
          </p:cNvSpPr>
          <p:nvPr>
            <p:ph type="body" sz="quarter" idx="34"/>
          </p:nvPr>
        </p:nvSpPr>
        <p:spPr/>
        <p:txBody>
          <a:bodyPr/>
          <a:lstStyle/>
          <a:p>
            <a:r>
              <a:rPr lang="en-US"/>
              <a:t>A transformative learning experience</a:t>
            </a:r>
          </a:p>
        </p:txBody>
      </p:sp>
      <p:sp>
        <p:nvSpPr>
          <p:cNvPr id="2" name="TextBox 1">
            <a:extLst>
              <a:ext uri="{FF2B5EF4-FFF2-40B4-BE49-F238E27FC236}">
                <a16:creationId xmlns:a16="http://schemas.microsoft.com/office/drawing/2014/main" id="{3B71455C-3EFA-A641-A4CA-01C5974633F3}"/>
              </a:ext>
            </a:extLst>
          </p:cNvPr>
          <p:cNvSpPr txBox="1"/>
          <p:nvPr/>
        </p:nvSpPr>
        <p:spPr>
          <a:xfrm>
            <a:off x="6388608" y="-426720"/>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6" name="Slide Number Placeholder 5">
            <a:extLst>
              <a:ext uri="{FF2B5EF4-FFF2-40B4-BE49-F238E27FC236}">
                <a16:creationId xmlns:a16="http://schemas.microsoft.com/office/drawing/2014/main" id="{78D528A8-90B0-A341-BE15-F7ADF4161DF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4719505-AD43-774F-936C-A3AE71DD4EEA}" type="slidenum">
              <a:rPr kumimoji="0" lang="en-GB" sz="900" b="1" i="0" u="none" strike="noStrike" kern="1200" cap="none" spc="0" normalizeH="0" baseline="0" noProof="0" smtClean="0">
                <a:ln>
                  <a:noFill/>
                </a:ln>
                <a:solidFill>
                  <a:srgbClr val="FFFFFF"/>
                </a:solidFill>
                <a:effectLst/>
                <a:uLnTx/>
                <a:uFillTx/>
                <a:latin typeface="GE Inspira Sans" panose="020B050306000000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900" b="1" i="0" u="none" strike="noStrike" kern="1200" cap="none" spc="0" normalizeH="0" baseline="0" noProof="0">
              <a:ln>
                <a:noFill/>
              </a:ln>
              <a:solidFill>
                <a:srgbClr val="FFFFFF"/>
              </a:solidFill>
              <a:effectLst/>
              <a:uLnTx/>
              <a:uFillTx/>
              <a:latin typeface="GE Inspira Sans" panose="020B0503060000000003" pitchFamily="34" charset="77"/>
              <a:ea typeface="+mn-ea"/>
              <a:cs typeface="+mn-cs"/>
            </a:endParaRPr>
          </a:p>
        </p:txBody>
      </p:sp>
      <p:pic>
        <p:nvPicPr>
          <p:cNvPr id="3" name="Picture 2" descr="Grad hat">
            <a:extLst>
              <a:ext uri="{FF2B5EF4-FFF2-40B4-BE49-F238E27FC236}">
                <a16:creationId xmlns:a16="http://schemas.microsoft.com/office/drawing/2014/main" id="{C765E1F6-B4A6-E2B4-D366-D38DB02C0F7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5800" y="347185"/>
            <a:ext cx="674838" cy="6748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444F19-C0AE-31A8-2AC7-AC56E8E5E948}"/>
              </a:ext>
            </a:extLst>
          </p:cNvPr>
          <p:cNvSpPr txBox="1"/>
          <p:nvPr/>
        </p:nvSpPr>
        <p:spPr>
          <a:xfrm>
            <a:off x="6248400" y="6377479"/>
            <a:ext cx="2587591" cy="480521"/>
          </a:xfrm>
          <a:prstGeom prst="rect">
            <a:avLst/>
          </a:prstGeom>
          <a:noFill/>
        </p:spPr>
        <p:txBody>
          <a:bodyPr wrap="square" rtlCol="0">
            <a:noAutofit/>
          </a:bodyPr>
          <a:lstStyle/>
          <a:p>
            <a:r>
              <a:rPr lang="en-US" sz="1000" b="1">
                <a:solidFill>
                  <a:schemeClr val="bg1"/>
                </a:solidFill>
              </a:rPr>
              <a:t>Cincinnati</a:t>
            </a:r>
          </a:p>
          <a:p>
            <a:r>
              <a:rPr lang="en-US" sz="1000" b="1">
                <a:solidFill>
                  <a:schemeClr val="bg1"/>
                </a:solidFill>
              </a:rPr>
              <a:t>Photo Credit: University of Cincinnati</a:t>
            </a:r>
          </a:p>
        </p:txBody>
      </p:sp>
    </p:spTree>
    <p:custDataLst>
      <p:tags r:id="rId1"/>
    </p:custDataLst>
    <p:extLst>
      <p:ext uri="{BB962C8B-B14F-4D97-AF65-F5344CB8AC3E}">
        <p14:creationId xmlns:p14="http://schemas.microsoft.com/office/powerpoint/2010/main" val="3950408804"/>
      </p:ext>
    </p:extLst>
  </p:cSld>
  <p:clrMapOvr>
    <a:masterClrMapping/>
  </p:clrMapOvr>
  <p:extLst>
    <p:ext uri="{6950BFC3-D8DA-4A85-94F7-54DA5524770B}">
      <p188:commentRel xmlns:p188="http://schemas.microsoft.com/office/powerpoint/2018/8/main" r:id="rId4"/>
    </p:ext>
  </p:extLs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BE2E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516FEA-194E-489D-A96A-D16FF1467D88}"/>
              </a:ext>
            </a:extLst>
          </p:cNvPr>
          <p:cNvSpPr>
            <a:spLocks noGrp="1"/>
          </p:cNvSpPr>
          <p:nvPr>
            <p:ph type="title"/>
          </p:nvPr>
        </p:nvSpPr>
        <p:spPr/>
        <p:txBody>
          <a:bodyPr/>
          <a:lstStyle/>
          <a:p>
            <a:r>
              <a:rPr lang="en-US"/>
              <a:t>A brief history of Engineering Academy</a:t>
            </a:r>
          </a:p>
        </p:txBody>
      </p:sp>
      <p:sp>
        <p:nvSpPr>
          <p:cNvPr id="4" name="Slide Number Placeholder 3">
            <a:extLst>
              <a:ext uri="{FF2B5EF4-FFF2-40B4-BE49-F238E27FC236}">
                <a16:creationId xmlns:a16="http://schemas.microsoft.com/office/drawing/2014/main" id="{5983C819-5F45-2D35-D3F8-FE814DDF662E}"/>
              </a:ext>
            </a:extLst>
          </p:cNvPr>
          <p:cNvSpPr>
            <a:spLocks noGrp="1" noChangeAspect="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19505-AD43-774F-936C-A3AE71DD4EEA}" type="slidenum">
              <a:rPr kumimoji="0" lang="en-GB" sz="900" b="1" i="0" u="none" strike="noStrike" kern="1200" cap="none" spc="0" normalizeH="0" baseline="0" noProof="0" smtClean="0">
                <a:ln>
                  <a:noFill/>
                </a:ln>
                <a:solidFill>
                  <a:srgbClr val="005CB9"/>
                </a:solidFill>
                <a:effectLst/>
                <a:uLnTx/>
                <a:uFillTx/>
                <a:latin typeface="GE Inspira Sans" panose="020B050306000000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900" b="1" i="0" u="none" strike="noStrike" kern="1200" cap="none" spc="0" normalizeH="0" baseline="0" noProof="0">
              <a:ln>
                <a:noFill/>
              </a:ln>
              <a:solidFill>
                <a:srgbClr val="005CB9"/>
              </a:solidFill>
              <a:effectLst/>
              <a:uLnTx/>
              <a:uFillTx/>
              <a:latin typeface="GE Inspira Sans" panose="020B0503060000000003" pitchFamily="34" charset="77"/>
              <a:ea typeface="+mn-ea"/>
              <a:cs typeface="+mn-cs"/>
            </a:endParaRPr>
          </a:p>
        </p:txBody>
      </p:sp>
      <p:grpSp>
        <p:nvGrpSpPr>
          <p:cNvPr id="65" name="Google Shape;539;p20">
            <a:extLst>
              <a:ext uri="{FF2B5EF4-FFF2-40B4-BE49-F238E27FC236}">
                <a16:creationId xmlns:a16="http://schemas.microsoft.com/office/drawing/2014/main" id="{628A8EAA-23A5-D27A-031A-640D0397FA93}"/>
              </a:ext>
            </a:extLst>
          </p:cNvPr>
          <p:cNvGrpSpPr>
            <a:grpSpLocks noChangeAspect="1"/>
          </p:cNvGrpSpPr>
          <p:nvPr/>
        </p:nvGrpSpPr>
        <p:grpSpPr>
          <a:xfrm>
            <a:off x="9461006" y="1312357"/>
            <a:ext cx="1970242" cy="4745546"/>
            <a:chOff x="4959063" y="1219332"/>
            <a:chExt cx="1472118" cy="3545759"/>
          </a:xfrm>
        </p:grpSpPr>
        <p:sp>
          <p:nvSpPr>
            <p:cNvPr id="66" name="Google Shape;540;p20">
              <a:extLst>
                <a:ext uri="{FF2B5EF4-FFF2-40B4-BE49-F238E27FC236}">
                  <a16:creationId xmlns:a16="http://schemas.microsoft.com/office/drawing/2014/main" id="{DABC2089-10BF-CA38-BC74-808AD5EC61D6}"/>
                </a:ext>
              </a:extLst>
            </p:cNvPr>
            <p:cNvSpPr/>
            <p:nvPr/>
          </p:nvSpPr>
          <p:spPr>
            <a:xfrm>
              <a:off x="5694699" y="4172209"/>
              <a:ext cx="845" cy="33488"/>
            </a:xfrm>
            <a:custGeom>
              <a:avLst/>
              <a:gdLst/>
              <a:ahLst/>
              <a:cxnLst/>
              <a:rect l="l" t="t" r="r" b="b"/>
              <a:pathLst>
                <a:path w="36" h="1610" fill="none" extrusionOk="0">
                  <a:moveTo>
                    <a:pt x="1" y="1"/>
                  </a:moveTo>
                  <a:cubicBezTo>
                    <a:pt x="36" y="560"/>
                    <a:pt x="36" y="1085"/>
                    <a:pt x="1" y="1609"/>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67" name="Google Shape;541;p20">
              <a:extLst>
                <a:ext uri="{FF2B5EF4-FFF2-40B4-BE49-F238E27FC236}">
                  <a16:creationId xmlns:a16="http://schemas.microsoft.com/office/drawing/2014/main" id="{553AADED-AE1A-9649-B4A0-FB0AD2B717F5}"/>
                </a:ext>
              </a:extLst>
            </p:cNvPr>
            <p:cNvSpPr/>
            <p:nvPr/>
          </p:nvSpPr>
          <p:spPr>
            <a:xfrm>
              <a:off x="5684535" y="2469579"/>
              <a:ext cx="21173" cy="21"/>
            </a:xfrm>
            <a:custGeom>
              <a:avLst/>
              <a:gdLst/>
              <a:ahLst/>
              <a:cxnLst/>
              <a:rect l="l" t="t" r="r" b="b"/>
              <a:pathLst>
                <a:path w="1015" h="1" fill="none" extrusionOk="0">
                  <a:moveTo>
                    <a:pt x="0" y="1"/>
                  </a:moveTo>
                  <a:lnTo>
                    <a:pt x="1014" y="1"/>
                  </a:ln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68" name="Google Shape;542;p20">
              <a:extLst>
                <a:ext uri="{FF2B5EF4-FFF2-40B4-BE49-F238E27FC236}">
                  <a16:creationId xmlns:a16="http://schemas.microsoft.com/office/drawing/2014/main" id="{17603AA7-BC95-9FE5-A551-E5AE8941692F}"/>
                </a:ext>
              </a:extLst>
            </p:cNvPr>
            <p:cNvSpPr/>
            <p:nvPr/>
          </p:nvSpPr>
          <p:spPr>
            <a:xfrm>
              <a:off x="5617533" y="2785718"/>
              <a:ext cx="155178" cy="147035"/>
            </a:xfrm>
            <a:custGeom>
              <a:avLst/>
              <a:gdLst/>
              <a:ahLst/>
              <a:cxnLst/>
              <a:rect l="l" t="t" r="r" b="b"/>
              <a:pathLst>
                <a:path w="7439" h="7069" extrusionOk="0">
                  <a:moveTo>
                    <a:pt x="4515" y="1"/>
                  </a:moveTo>
                  <a:cubicBezTo>
                    <a:pt x="3821" y="1"/>
                    <a:pt x="3053" y="234"/>
                    <a:pt x="2274" y="747"/>
                  </a:cubicBezTo>
                  <a:cubicBezTo>
                    <a:pt x="1" y="2250"/>
                    <a:pt x="665" y="6446"/>
                    <a:pt x="3323" y="6971"/>
                  </a:cubicBezTo>
                  <a:cubicBezTo>
                    <a:pt x="3652" y="7037"/>
                    <a:pt x="3967" y="7069"/>
                    <a:pt x="4266" y="7069"/>
                  </a:cubicBezTo>
                  <a:cubicBezTo>
                    <a:pt x="6183" y="7069"/>
                    <a:pt x="7414" y="5734"/>
                    <a:pt x="7414" y="3404"/>
                  </a:cubicBezTo>
                  <a:cubicBezTo>
                    <a:pt x="7439" y="1353"/>
                    <a:pt x="6189" y="1"/>
                    <a:pt x="45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69" name="Google Shape;543;p20">
              <a:extLst>
                <a:ext uri="{FF2B5EF4-FFF2-40B4-BE49-F238E27FC236}">
                  <a16:creationId xmlns:a16="http://schemas.microsoft.com/office/drawing/2014/main" id="{EBB52646-0B4E-EACB-5F3A-1711840D9A36}"/>
                </a:ext>
              </a:extLst>
            </p:cNvPr>
            <p:cNvSpPr/>
            <p:nvPr/>
          </p:nvSpPr>
          <p:spPr>
            <a:xfrm>
              <a:off x="5617543" y="2806081"/>
              <a:ext cx="155157" cy="147035"/>
            </a:xfrm>
            <a:custGeom>
              <a:avLst/>
              <a:gdLst/>
              <a:ahLst/>
              <a:cxnLst/>
              <a:rect l="l" t="t" r="r" b="b"/>
              <a:pathLst>
                <a:path w="7438" h="7069" extrusionOk="0">
                  <a:moveTo>
                    <a:pt x="4499" y="1"/>
                  </a:moveTo>
                  <a:cubicBezTo>
                    <a:pt x="3805" y="1"/>
                    <a:pt x="3042" y="234"/>
                    <a:pt x="2273" y="747"/>
                  </a:cubicBezTo>
                  <a:cubicBezTo>
                    <a:pt x="0" y="2250"/>
                    <a:pt x="664" y="6446"/>
                    <a:pt x="3287" y="6971"/>
                  </a:cubicBezTo>
                  <a:cubicBezTo>
                    <a:pt x="3621" y="7037"/>
                    <a:pt x="3940" y="7069"/>
                    <a:pt x="4240" y="7069"/>
                  </a:cubicBezTo>
                  <a:cubicBezTo>
                    <a:pt x="6174" y="7069"/>
                    <a:pt x="7383" y="5734"/>
                    <a:pt x="7413" y="3404"/>
                  </a:cubicBezTo>
                  <a:cubicBezTo>
                    <a:pt x="7438" y="1353"/>
                    <a:pt x="6170" y="1"/>
                    <a:pt x="44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nvGrpSpPr>
            <p:cNvPr id="70" name="Google Shape;544;p20">
              <a:extLst>
                <a:ext uri="{FF2B5EF4-FFF2-40B4-BE49-F238E27FC236}">
                  <a16:creationId xmlns:a16="http://schemas.microsoft.com/office/drawing/2014/main" id="{2A609E7C-B71E-F10A-E5DD-F99F65B04EA0}"/>
                </a:ext>
              </a:extLst>
            </p:cNvPr>
            <p:cNvGrpSpPr/>
            <p:nvPr/>
          </p:nvGrpSpPr>
          <p:grpSpPr>
            <a:xfrm>
              <a:off x="4959063" y="3156898"/>
              <a:ext cx="1472118" cy="1608194"/>
              <a:chOff x="5013228" y="3156898"/>
              <a:chExt cx="1472118" cy="1608194"/>
            </a:xfrm>
          </p:grpSpPr>
          <p:sp>
            <p:nvSpPr>
              <p:cNvPr id="91" name="Google Shape;545;p20">
                <a:extLst>
                  <a:ext uri="{FF2B5EF4-FFF2-40B4-BE49-F238E27FC236}">
                    <a16:creationId xmlns:a16="http://schemas.microsoft.com/office/drawing/2014/main" id="{5954BF87-6DF5-41AC-9242-CD79BC2F44F4}"/>
                  </a:ext>
                </a:extLst>
              </p:cNvPr>
              <p:cNvSpPr/>
              <p:nvPr/>
            </p:nvSpPr>
            <p:spPr>
              <a:xfrm>
                <a:off x="6091201" y="3944574"/>
                <a:ext cx="6195" cy="177486"/>
              </a:xfrm>
              <a:custGeom>
                <a:avLst/>
                <a:gdLst/>
                <a:ahLst/>
                <a:cxnLst/>
                <a:rect l="l" t="t" r="r" b="b"/>
                <a:pathLst>
                  <a:path w="245" h="8533" fill="none" extrusionOk="0">
                    <a:moveTo>
                      <a:pt x="245" y="0"/>
                    </a:moveTo>
                    <a:cubicBezTo>
                      <a:pt x="0" y="3392"/>
                      <a:pt x="245" y="3042"/>
                      <a:pt x="245" y="8532"/>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92" name="Google Shape;546;p20">
                <a:extLst>
                  <a:ext uri="{FF2B5EF4-FFF2-40B4-BE49-F238E27FC236}">
                    <a16:creationId xmlns:a16="http://schemas.microsoft.com/office/drawing/2014/main" id="{09279077-4273-9436-1A9E-4F1FC55D2087}"/>
                  </a:ext>
                </a:extLst>
              </p:cNvPr>
              <p:cNvSpPr/>
              <p:nvPr/>
            </p:nvSpPr>
            <p:spPr>
              <a:xfrm>
                <a:off x="5013228" y="3175181"/>
                <a:ext cx="1427920" cy="1557192"/>
              </a:xfrm>
              <a:custGeom>
                <a:avLst/>
                <a:gdLst/>
                <a:ahLst/>
                <a:cxnLst/>
                <a:rect l="l" t="t" r="r" b="b"/>
                <a:pathLst>
                  <a:path w="56473" h="74865" extrusionOk="0">
                    <a:moveTo>
                      <a:pt x="7508" y="1"/>
                    </a:moveTo>
                    <a:cubicBezTo>
                      <a:pt x="4410" y="1"/>
                      <a:pt x="2110" y="148"/>
                      <a:pt x="1574" y="590"/>
                    </a:cubicBezTo>
                    <a:cubicBezTo>
                      <a:pt x="350" y="1569"/>
                      <a:pt x="700" y="10835"/>
                      <a:pt x="525" y="19996"/>
                    </a:cubicBezTo>
                    <a:cubicBezTo>
                      <a:pt x="385" y="29158"/>
                      <a:pt x="385" y="51082"/>
                      <a:pt x="525" y="55383"/>
                    </a:cubicBezTo>
                    <a:cubicBezTo>
                      <a:pt x="700" y="59684"/>
                      <a:pt x="1" y="72097"/>
                      <a:pt x="1015" y="73566"/>
                    </a:cubicBezTo>
                    <a:cubicBezTo>
                      <a:pt x="1830" y="74718"/>
                      <a:pt x="9786" y="74831"/>
                      <a:pt x="14419" y="74831"/>
                    </a:cubicBezTo>
                    <a:cubicBezTo>
                      <a:pt x="15549" y="74831"/>
                      <a:pt x="16482" y="74824"/>
                      <a:pt x="17064" y="74824"/>
                    </a:cubicBezTo>
                    <a:cubicBezTo>
                      <a:pt x="18480" y="74824"/>
                      <a:pt x="21671" y="74864"/>
                      <a:pt x="24977" y="74864"/>
                    </a:cubicBezTo>
                    <a:cubicBezTo>
                      <a:pt x="28614" y="74864"/>
                      <a:pt x="32390" y="74816"/>
                      <a:pt x="34093" y="74615"/>
                    </a:cubicBezTo>
                    <a:cubicBezTo>
                      <a:pt x="34780" y="74540"/>
                      <a:pt x="36092" y="74520"/>
                      <a:pt x="37742" y="74520"/>
                    </a:cubicBezTo>
                    <a:cubicBezTo>
                      <a:pt x="39755" y="74520"/>
                      <a:pt x="42269" y="74550"/>
                      <a:pt x="44758" y="74550"/>
                    </a:cubicBezTo>
                    <a:cubicBezTo>
                      <a:pt x="49791" y="74550"/>
                      <a:pt x="54718" y="74425"/>
                      <a:pt x="55178" y="73671"/>
                    </a:cubicBezTo>
                    <a:cubicBezTo>
                      <a:pt x="56088" y="72237"/>
                      <a:pt x="55913" y="59334"/>
                      <a:pt x="55878" y="51991"/>
                    </a:cubicBezTo>
                    <a:cubicBezTo>
                      <a:pt x="55843" y="42270"/>
                      <a:pt x="56227" y="28808"/>
                      <a:pt x="56367" y="21990"/>
                    </a:cubicBezTo>
                    <a:cubicBezTo>
                      <a:pt x="56472" y="15136"/>
                      <a:pt x="56193" y="1464"/>
                      <a:pt x="55458" y="555"/>
                    </a:cubicBezTo>
                    <a:cubicBezTo>
                      <a:pt x="55149" y="190"/>
                      <a:pt x="51826" y="61"/>
                      <a:pt x="47616" y="61"/>
                    </a:cubicBezTo>
                    <a:cubicBezTo>
                      <a:pt x="41347" y="61"/>
                      <a:pt x="33112" y="346"/>
                      <a:pt x="29932" y="555"/>
                    </a:cubicBezTo>
                    <a:cubicBezTo>
                      <a:pt x="29442" y="587"/>
                      <a:pt x="28814" y="601"/>
                      <a:pt x="28076" y="601"/>
                    </a:cubicBezTo>
                    <a:cubicBezTo>
                      <a:pt x="23255" y="601"/>
                      <a:pt x="13757" y="1"/>
                      <a:pt x="7508" y="1"/>
                    </a:cubicBezTo>
                    <a:close/>
                  </a:path>
                </a:pathLst>
              </a:custGeom>
              <a:solidFill>
                <a:srgbClr val="DB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93" name="Google Shape;547;p20">
                <a:extLst>
                  <a:ext uri="{FF2B5EF4-FFF2-40B4-BE49-F238E27FC236}">
                    <a16:creationId xmlns:a16="http://schemas.microsoft.com/office/drawing/2014/main" id="{EEACD40E-78FF-2FE9-8888-1257F83DC981}"/>
                  </a:ext>
                </a:extLst>
              </p:cNvPr>
              <p:cNvSpPr/>
              <p:nvPr/>
            </p:nvSpPr>
            <p:spPr>
              <a:xfrm>
                <a:off x="5057427" y="3208232"/>
                <a:ext cx="1427920" cy="1556859"/>
              </a:xfrm>
              <a:custGeom>
                <a:avLst/>
                <a:gdLst/>
                <a:ahLst/>
                <a:cxnLst/>
                <a:rect l="l" t="t" r="r" b="b"/>
                <a:pathLst>
                  <a:path w="56473" h="74849" extrusionOk="0">
                    <a:moveTo>
                      <a:pt x="7485" y="1"/>
                    </a:moveTo>
                    <a:cubicBezTo>
                      <a:pt x="4399" y="1"/>
                      <a:pt x="2109" y="144"/>
                      <a:pt x="1574" y="574"/>
                    </a:cubicBezTo>
                    <a:cubicBezTo>
                      <a:pt x="351" y="1553"/>
                      <a:pt x="700" y="10820"/>
                      <a:pt x="525" y="19981"/>
                    </a:cubicBezTo>
                    <a:cubicBezTo>
                      <a:pt x="386" y="29142"/>
                      <a:pt x="386" y="51101"/>
                      <a:pt x="525" y="55402"/>
                    </a:cubicBezTo>
                    <a:cubicBezTo>
                      <a:pt x="700" y="59703"/>
                      <a:pt x="1" y="72117"/>
                      <a:pt x="1015" y="73550"/>
                    </a:cubicBezTo>
                    <a:cubicBezTo>
                      <a:pt x="1830" y="74703"/>
                      <a:pt x="9787" y="74816"/>
                      <a:pt x="14420" y="74816"/>
                    </a:cubicBezTo>
                    <a:cubicBezTo>
                      <a:pt x="15550" y="74816"/>
                      <a:pt x="16482" y="74809"/>
                      <a:pt x="17065" y="74809"/>
                    </a:cubicBezTo>
                    <a:cubicBezTo>
                      <a:pt x="18480" y="74809"/>
                      <a:pt x="21672" y="74849"/>
                      <a:pt x="24978" y="74849"/>
                    </a:cubicBezTo>
                    <a:cubicBezTo>
                      <a:pt x="28615" y="74849"/>
                      <a:pt x="32390" y="74801"/>
                      <a:pt x="34094" y="74599"/>
                    </a:cubicBezTo>
                    <a:cubicBezTo>
                      <a:pt x="34780" y="74525"/>
                      <a:pt x="36093" y="74504"/>
                      <a:pt x="37742" y="74504"/>
                    </a:cubicBezTo>
                    <a:cubicBezTo>
                      <a:pt x="39755" y="74504"/>
                      <a:pt x="42270" y="74535"/>
                      <a:pt x="44758" y="74535"/>
                    </a:cubicBezTo>
                    <a:cubicBezTo>
                      <a:pt x="49791" y="74535"/>
                      <a:pt x="54719" y="74410"/>
                      <a:pt x="55179" y="73655"/>
                    </a:cubicBezTo>
                    <a:cubicBezTo>
                      <a:pt x="56088" y="72221"/>
                      <a:pt x="55913" y="59319"/>
                      <a:pt x="55878" y="51976"/>
                    </a:cubicBezTo>
                    <a:cubicBezTo>
                      <a:pt x="55843" y="42255"/>
                      <a:pt x="56228" y="28793"/>
                      <a:pt x="56368" y="21974"/>
                    </a:cubicBezTo>
                    <a:cubicBezTo>
                      <a:pt x="56473" y="15121"/>
                      <a:pt x="56193" y="1449"/>
                      <a:pt x="55459" y="539"/>
                    </a:cubicBezTo>
                    <a:cubicBezTo>
                      <a:pt x="55149" y="174"/>
                      <a:pt x="51827" y="46"/>
                      <a:pt x="47617" y="46"/>
                    </a:cubicBezTo>
                    <a:cubicBezTo>
                      <a:pt x="41348" y="46"/>
                      <a:pt x="33112" y="330"/>
                      <a:pt x="29933" y="539"/>
                    </a:cubicBezTo>
                    <a:cubicBezTo>
                      <a:pt x="29433" y="573"/>
                      <a:pt x="28790" y="587"/>
                      <a:pt x="28035" y="587"/>
                    </a:cubicBezTo>
                    <a:cubicBezTo>
                      <a:pt x="23195" y="587"/>
                      <a:pt x="13716" y="1"/>
                      <a:pt x="74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94" name="Google Shape;548;p20">
                <a:extLst>
                  <a:ext uri="{FF2B5EF4-FFF2-40B4-BE49-F238E27FC236}">
                    <a16:creationId xmlns:a16="http://schemas.microsoft.com/office/drawing/2014/main" id="{4592B089-838A-ECA1-7A33-14713E7689ED}"/>
                  </a:ext>
                </a:extLst>
              </p:cNvPr>
              <p:cNvSpPr/>
              <p:nvPr/>
            </p:nvSpPr>
            <p:spPr>
              <a:xfrm>
                <a:off x="5013228" y="3156898"/>
                <a:ext cx="1427920" cy="1580467"/>
              </a:xfrm>
              <a:custGeom>
                <a:avLst/>
                <a:gdLst/>
                <a:ahLst/>
                <a:cxnLst/>
                <a:rect l="l" t="t" r="r" b="b"/>
                <a:pathLst>
                  <a:path w="56473" h="75984" fill="none" extrusionOk="0">
                    <a:moveTo>
                      <a:pt x="1574" y="1469"/>
                    </a:moveTo>
                    <a:cubicBezTo>
                      <a:pt x="350" y="2448"/>
                      <a:pt x="700" y="11714"/>
                      <a:pt x="525" y="20875"/>
                    </a:cubicBezTo>
                    <a:cubicBezTo>
                      <a:pt x="385" y="30037"/>
                      <a:pt x="385" y="51961"/>
                      <a:pt x="525" y="56262"/>
                    </a:cubicBezTo>
                    <a:cubicBezTo>
                      <a:pt x="700" y="60563"/>
                      <a:pt x="1" y="72976"/>
                      <a:pt x="1015" y="74445"/>
                    </a:cubicBezTo>
                    <a:cubicBezTo>
                      <a:pt x="2029" y="75878"/>
                      <a:pt x="14092" y="75703"/>
                      <a:pt x="17064" y="75703"/>
                    </a:cubicBezTo>
                    <a:cubicBezTo>
                      <a:pt x="20037" y="75703"/>
                      <a:pt x="30841" y="75878"/>
                      <a:pt x="34093" y="75494"/>
                    </a:cubicBezTo>
                    <a:cubicBezTo>
                      <a:pt x="37310" y="75144"/>
                      <a:pt x="54304" y="75983"/>
                      <a:pt x="55178" y="74550"/>
                    </a:cubicBezTo>
                    <a:cubicBezTo>
                      <a:pt x="56088" y="73116"/>
                      <a:pt x="55913" y="60213"/>
                      <a:pt x="55878" y="52870"/>
                    </a:cubicBezTo>
                    <a:cubicBezTo>
                      <a:pt x="55843" y="43149"/>
                      <a:pt x="56227" y="29687"/>
                      <a:pt x="56367" y="22869"/>
                    </a:cubicBezTo>
                    <a:cubicBezTo>
                      <a:pt x="56472" y="16015"/>
                      <a:pt x="56193" y="2343"/>
                      <a:pt x="55458" y="1434"/>
                    </a:cubicBezTo>
                    <a:cubicBezTo>
                      <a:pt x="54689" y="525"/>
                      <a:pt x="35247" y="1084"/>
                      <a:pt x="29932" y="1434"/>
                    </a:cubicBezTo>
                    <a:cubicBezTo>
                      <a:pt x="24652" y="1784"/>
                      <a:pt x="3357" y="0"/>
                      <a:pt x="1574" y="146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grpSp>
          <p:nvGrpSpPr>
            <p:cNvPr id="71" name="Google Shape;549;p20">
              <a:extLst>
                <a:ext uri="{FF2B5EF4-FFF2-40B4-BE49-F238E27FC236}">
                  <a16:creationId xmlns:a16="http://schemas.microsoft.com/office/drawing/2014/main" id="{1210B660-CF58-6938-A5D7-C7120FF4B82C}"/>
                </a:ext>
              </a:extLst>
            </p:cNvPr>
            <p:cNvGrpSpPr/>
            <p:nvPr/>
          </p:nvGrpSpPr>
          <p:grpSpPr>
            <a:xfrm>
              <a:off x="5373440" y="1219332"/>
              <a:ext cx="643364" cy="641326"/>
              <a:chOff x="5248722" y="1219332"/>
              <a:chExt cx="643364" cy="641326"/>
            </a:xfrm>
          </p:grpSpPr>
          <p:sp>
            <p:nvSpPr>
              <p:cNvPr id="80" name="Google Shape;550;p20">
                <a:extLst>
                  <a:ext uri="{FF2B5EF4-FFF2-40B4-BE49-F238E27FC236}">
                    <a16:creationId xmlns:a16="http://schemas.microsoft.com/office/drawing/2014/main" id="{8694BA9E-9FC9-BBBF-6948-3CE817ADF86B}"/>
                  </a:ext>
                </a:extLst>
              </p:cNvPr>
              <p:cNvSpPr/>
              <p:nvPr/>
            </p:nvSpPr>
            <p:spPr>
              <a:xfrm>
                <a:off x="5248722" y="1221787"/>
                <a:ext cx="615641" cy="611936"/>
              </a:xfrm>
              <a:custGeom>
                <a:avLst/>
                <a:gdLst/>
                <a:ahLst/>
                <a:cxnLst/>
                <a:rect l="l" t="t" r="r" b="b"/>
                <a:pathLst>
                  <a:path w="29513" h="29420" extrusionOk="0">
                    <a:moveTo>
                      <a:pt x="15435" y="0"/>
                    </a:moveTo>
                    <a:cubicBezTo>
                      <a:pt x="15198" y="0"/>
                      <a:pt x="14960" y="8"/>
                      <a:pt x="14722" y="23"/>
                    </a:cubicBezTo>
                    <a:cubicBezTo>
                      <a:pt x="11260" y="23"/>
                      <a:pt x="7169" y="1666"/>
                      <a:pt x="4896" y="3799"/>
                    </a:cubicBezTo>
                    <a:cubicBezTo>
                      <a:pt x="2588" y="5932"/>
                      <a:pt x="1" y="9569"/>
                      <a:pt x="71" y="13240"/>
                    </a:cubicBezTo>
                    <a:cubicBezTo>
                      <a:pt x="141" y="16912"/>
                      <a:pt x="385" y="19709"/>
                      <a:pt x="3043" y="23695"/>
                    </a:cubicBezTo>
                    <a:cubicBezTo>
                      <a:pt x="4476" y="25968"/>
                      <a:pt x="6679" y="27646"/>
                      <a:pt x="9267" y="28381"/>
                    </a:cubicBezTo>
                    <a:cubicBezTo>
                      <a:pt x="10162" y="28713"/>
                      <a:pt x="12535" y="29420"/>
                      <a:pt x="15099" y="29420"/>
                    </a:cubicBezTo>
                    <a:cubicBezTo>
                      <a:pt x="16041" y="29420"/>
                      <a:pt x="17009" y="29324"/>
                      <a:pt x="17939" y="29080"/>
                    </a:cubicBezTo>
                    <a:cubicBezTo>
                      <a:pt x="21435" y="28136"/>
                      <a:pt x="24163" y="26877"/>
                      <a:pt x="25981" y="24185"/>
                    </a:cubicBezTo>
                    <a:cubicBezTo>
                      <a:pt x="27764" y="21492"/>
                      <a:pt x="29513" y="18870"/>
                      <a:pt x="29408" y="14709"/>
                    </a:cubicBezTo>
                    <a:cubicBezTo>
                      <a:pt x="29303" y="10583"/>
                      <a:pt x="27904" y="7610"/>
                      <a:pt x="26681" y="6142"/>
                    </a:cubicBezTo>
                    <a:cubicBezTo>
                      <a:pt x="25422" y="4638"/>
                      <a:pt x="23429" y="2610"/>
                      <a:pt x="21121" y="1456"/>
                    </a:cubicBezTo>
                    <a:cubicBezTo>
                      <a:pt x="19371" y="519"/>
                      <a:pt x="17426" y="0"/>
                      <a:pt x="15435" y="0"/>
                    </a:cubicBezTo>
                    <a:close/>
                  </a:path>
                </a:pathLst>
              </a:custGeom>
              <a:solidFill>
                <a:srgbClr val="DB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81" name="Google Shape;551;p20">
                <a:extLst>
                  <a:ext uri="{FF2B5EF4-FFF2-40B4-BE49-F238E27FC236}">
                    <a16:creationId xmlns:a16="http://schemas.microsoft.com/office/drawing/2014/main" id="{A90740DE-0DAC-3D68-5586-B88907B95D95}"/>
                  </a:ext>
                </a:extLst>
              </p:cNvPr>
              <p:cNvSpPr/>
              <p:nvPr/>
            </p:nvSpPr>
            <p:spPr>
              <a:xfrm>
                <a:off x="5276445" y="1248868"/>
                <a:ext cx="615641" cy="611790"/>
              </a:xfrm>
              <a:custGeom>
                <a:avLst/>
                <a:gdLst/>
                <a:ahLst/>
                <a:cxnLst/>
                <a:rect l="l" t="t" r="r" b="b"/>
                <a:pathLst>
                  <a:path w="29513" h="29413" extrusionOk="0">
                    <a:moveTo>
                      <a:pt x="15280" y="0"/>
                    </a:moveTo>
                    <a:cubicBezTo>
                      <a:pt x="15082" y="0"/>
                      <a:pt x="14885" y="5"/>
                      <a:pt x="14687" y="14"/>
                    </a:cubicBezTo>
                    <a:cubicBezTo>
                      <a:pt x="11225" y="14"/>
                      <a:pt x="7134" y="1693"/>
                      <a:pt x="4861" y="3791"/>
                    </a:cubicBezTo>
                    <a:cubicBezTo>
                      <a:pt x="2553" y="5924"/>
                      <a:pt x="0" y="9560"/>
                      <a:pt x="70" y="13232"/>
                    </a:cubicBezTo>
                    <a:cubicBezTo>
                      <a:pt x="140" y="16903"/>
                      <a:pt x="385" y="19701"/>
                      <a:pt x="3043" y="23687"/>
                    </a:cubicBezTo>
                    <a:cubicBezTo>
                      <a:pt x="4476" y="25960"/>
                      <a:pt x="6679" y="27638"/>
                      <a:pt x="9267" y="28407"/>
                    </a:cubicBezTo>
                    <a:cubicBezTo>
                      <a:pt x="10161" y="28714"/>
                      <a:pt x="12528" y="29412"/>
                      <a:pt x="15088" y="29412"/>
                    </a:cubicBezTo>
                    <a:cubicBezTo>
                      <a:pt x="16034" y="29412"/>
                      <a:pt x="17005" y="29317"/>
                      <a:pt x="17939" y="29072"/>
                    </a:cubicBezTo>
                    <a:cubicBezTo>
                      <a:pt x="21435" y="28128"/>
                      <a:pt x="24163" y="26869"/>
                      <a:pt x="25946" y="24176"/>
                    </a:cubicBezTo>
                    <a:cubicBezTo>
                      <a:pt x="27764" y="21484"/>
                      <a:pt x="29513" y="18861"/>
                      <a:pt x="29408" y="14700"/>
                    </a:cubicBezTo>
                    <a:cubicBezTo>
                      <a:pt x="29303" y="10574"/>
                      <a:pt x="27869" y="7602"/>
                      <a:pt x="26645" y="6134"/>
                    </a:cubicBezTo>
                    <a:cubicBezTo>
                      <a:pt x="25421" y="4665"/>
                      <a:pt x="23428" y="2602"/>
                      <a:pt x="21086" y="1448"/>
                    </a:cubicBezTo>
                    <a:cubicBezTo>
                      <a:pt x="19301" y="492"/>
                      <a:pt x="17312" y="0"/>
                      <a:pt x="15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82" name="Google Shape;552;p20">
                <a:extLst>
                  <a:ext uri="{FF2B5EF4-FFF2-40B4-BE49-F238E27FC236}">
                    <a16:creationId xmlns:a16="http://schemas.microsoft.com/office/drawing/2014/main" id="{B1E4293D-4F75-CD4C-7F7D-0DE42CDFB1DA}"/>
                  </a:ext>
                </a:extLst>
              </p:cNvPr>
              <p:cNvSpPr/>
              <p:nvPr/>
            </p:nvSpPr>
            <p:spPr>
              <a:xfrm>
                <a:off x="5366163" y="1282419"/>
                <a:ext cx="450075" cy="453939"/>
              </a:xfrm>
              <a:custGeom>
                <a:avLst/>
                <a:gdLst/>
                <a:ahLst/>
                <a:cxnLst/>
                <a:rect l="l" t="t" r="r" b="b"/>
                <a:pathLst>
                  <a:path w="21576" h="21824" extrusionOk="0">
                    <a:moveTo>
                      <a:pt x="10477" y="0"/>
                    </a:moveTo>
                    <a:cubicBezTo>
                      <a:pt x="9959" y="0"/>
                      <a:pt x="9417" y="37"/>
                      <a:pt x="8847" y="115"/>
                    </a:cubicBezTo>
                    <a:cubicBezTo>
                      <a:pt x="3637" y="814"/>
                      <a:pt x="0" y="4486"/>
                      <a:pt x="0" y="10535"/>
                    </a:cubicBezTo>
                    <a:cubicBezTo>
                      <a:pt x="0" y="17248"/>
                      <a:pt x="5910" y="21095"/>
                      <a:pt x="9232" y="21619"/>
                    </a:cubicBezTo>
                    <a:cubicBezTo>
                      <a:pt x="9993" y="21740"/>
                      <a:pt x="10896" y="21823"/>
                      <a:pt x="11854" y="21823"/>
                    </a:cubicBezTo>
                    <a:cubicBezTo>
                      <a:pt x="15074" y="21823"/>
                      <a:pt x="18912" y="20879"/>
                      <a:pt x="20071" y="17213"/>
                    </a:cubicBezTo>
                    <a:cubicBezTo>
                      <a:pt x="21575" y="12458"/>
                      <a:pt x="21155" y="7108"/>
                      <a:pt x="18323" y="3961"/>
                    </a:cubicBezTo>
                    <a:cubicBezTo>
                      <a:pt x="16286" y="1650"/>
                      <a:pt x="13931" y="0"/>
                      <a:pt x="10477" y="0"/>
                    </a:cubicBezTo>
                    <a:close/>
                  </a:path>
                </a:pathLst>
              </a:custGeom>
              <a:solidFill>
                <a:srgbClr val="231F20">
                  <a:alpha val="18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83" name="Google Shape;553;p20">
                <a:extLst>
                  <a:ext uri="{FF2B5EF4-FFF2-40B4-BE49-F238E27FC236}">
                    <a16:creationId xmlns:a16="http://schemas.microsoft.com/office/drawing/2014/main" id="{539A92CE-18E6-401C-6EF5-3FCBB5246141}"/>
                  </a:ext>
                </a:extLst>
              </p:cNvPr>
              <p:cNvSpPr/>
              <p:nvPr/>
            </p:nvSpPr>
            <p:spPr>
              <a:xfrm>
                <a:off x="5628749" y="1382155"/>
                <a:ext cx="137154" cy="157893"/>
              </a:xfrm>
              <a:custGeom>
                <a:avLst/>
                <a:gdLst/>
                <a:ahLst/>
                <a:cxnLst/>
                <a:rect l="l" t="t" r="r" b="b"/>
                <a:pathLst>
                  <a:path w="6575" h="7591" extrusionOk="0">
                    <a:moveTo>
                      <a:pt x="2861" y="1"/>
                    </a:moveTo>
                    <a:cubicBezTo>
                      <a:pt x="2382" y="1"/>
                      <a:pt x="1665" y="411"/>
                      <a:pt x="1329" y="670"/>
                    </a:cubicBezTo>
                    <a:cubicBezTo>
                      <a:pt x="910" y="1019"/>
                      <a:pt x="105" y="1544"/>
                      <a:pt x="35" y="1859"/>
                    </a:cubicBezTo>
                    <a:cubicBezTo>
                      <a:pt x="1" y="2138"/>
                      <a:pt x="3078" y="7139"/>
                      <a:pt x="3672" y="7558"/>
                    </a:cubicBezTo>
                    <a:cubicBezTo>
                      <a:pt x="3701" y="7580"/>
                      <a:pt x="3743" y="7590"/>
                      <a:pt x="3794" y="7590"/>
                    </a:cubicBezTo>
                    <a:cubicBezTo>
                      <a:pt x="4227" y="7590"/>
                      <a:pt x="5352" y="6857"/>
                      <a:pt x="5665" y="6544"/>
                    </a:cubicBezTo>
                    <a:cubicBezTo>
                      <a:pt x="6050" y="6194"/>
                      <a:pt x="6574" y="5845"/>
                      <a:pt x="6434" y="5355"/>
                    </a:cubicBezTo>
                    <a:cubicBezTo>
                      <a:pt x="6295" y="4866"/>
                      <a:pt x="4197" y="1579"/>
                      <a:pt x="3252" y="180"/>
                    </a:cubicBezTo>
                    <a:cubicBezTo>
                      <a:pt x="3170" y="52"/>
                      <a:pt x="3030" y="1"/>
                      <a:pt x="28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84" name="Google Shape;554;p20">
                <a:extLst>
                  <a:ext uri="{FF2B5EF4-FFF2-40B4-BE49-F238E27FC236}">
                    <a16:creationId xmlns:a16="http://schemas.microsoft.com/office/drawing/2014/main" id="{DD1AE9E7-FFF2-6814-0CCC-D30D112F4368}"/>
                  </a:ext>
                </a:extLst>
              </p:cNvPr>
              <p:cNvSpPr/>
              <p:nvPr/>
            </p:nvSpPr>
            <p:spPr>
              <a:xfrm>
                <a:off x="5466145" y="1438252"/>
                <a:ext cx="207849" cy="193565"/>
              </a:xfrm>
              <a:custGeom>
                <a:avLst/>
                <a:gdLst/>
                <a:ahLst/>
                <a:cxnLst/>
                <a:rect l="l" t="t" r="r" b="b"/>
                <a:pathLst>
                  <a:path w="9964" h="9306" extrusionOk="0">
                    <a:moveTo>
                      <a:pt x="6502" y="1"/>
                    </a:moveTo>
                    <a:cubicBezTo>
                      <a:pt x="5243" y="665"/>
                      <a:pt x="4019" y="1434"/>
                      <a:pt x="2865" y="2239"/>
                    </a:cubicBezTo>
                    <a:cubicBezTo>
                      <a:pt x="2236" y="2763"/>
                      <a:pt x="522" y="3777"/>
                      <a:pt x="243" y="3952"/>
                    </a:cubicBezTo>
                    <a:cubicBezTo>
                      <a:pt x="21" y="4110"/>
                      <a:pt x="0" y="5325"/>
                      <a:pt x="1521" y="5325"/>
                    </a:cubicBezTo>
                    <a:cubicBezTo>
                      <a:pt x="1683" y="5325"/>
                      <a:pt x="1862" y="5311"/>
                      <a:pt x="2061" y="5281"/>
                    </a:cubicBezTo>
                    <a:lnTo>
                      <a:pt x="2061" y="5281"/>
                    </a:lnTo>
                    <a:cubicBezTo>
                      <a:pt x="1222" y="5630"/>
                      <a:pt x="942" y="6749"/>
                      <a:pt x="1571" y="7449"/>
                    </a:cubicBezTo>
                    <a:cubicBezTo>
                      <a:pt x="1902" y="7874"/>
                      <a:pt x="2344" y="8076"/>
                      <a:pt x="2737" y="8076"/>
                    </a:cubicBezTo>
                    <a:cubicBezTo>
                      <a:pt x="2925" y="8076"/>
                      <a:pt x="3102" y="8029"/>
                      <a:pt x="3250" y="7938"/>
                    </a:cubicBezTo>
                    <a:lnTo>
                      <a:pt x="3250" y="7938"/>
                    </a:lnTo>
                    <a:cubicBezTo>
                      <a:pt x="2914" y="8442"/>
                      <a:pt x="3251" y="9306"/>
                      <a:pt x="3883" y="9306"/>
                    </a:cubicBezTo>
                    <a:cubicBezTo>
                      <a:pt x="4040" y="9306"/>
                      <a:pt x="4216" y="9252"/>
                      <a:pt x="4404" y="9127"/>
                    </a:cubicBezTo>
                    <a:cubicBezTo>
                      <a:pt x="5313" y="8463"/>
                      <a:pt x="6712" y="7623"/>
                      <a:pt x="7516" y="7134"/>
                    </a:cubicBezTo>
                    <a:cubicBezTo>
                      <a:pt x="8285" y="6644"/>
                      <a:pt x="9089" y="6190"/>
                      <a:pt x="9963" y="5595"/>
                    </a:cubicBezTo>
                    <a:lnTo>
                      <a:pt x="650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85" name="Google Shape;555;p20">
                <a:extLst>
                  <a:ext uri="{FF2B5EF4-FFF2-40B4-BE49-F238E27FC236}">
                    <a16:creationId xmlns:a16="http://schemas.microsoft.com/office/drawing/2014/main" id="{4E683391-20A7-C270-37C5-788A94F480F5}"/>
                  </a:ext>
                </a:extLst>
              </p:cNvPr>
              <p:cNvSpPr/>
              <p:nvPr/>
            </p:nvSpPr>
            <p:spPr>
              <a:xfrm>
                <a:off x="5628749" y="1375707"/>
                <a:ext cx="137154" cy="168022"/>
              </a:xfrm>
              <a:custGeom>
                <a:avLst/>
                <a:gdLst/>
                <a:ahLst/>
                <a:cxnLst/>
                <a:rect l="l" t="t" r="r" b="b"/>
                <a:pathLst>
                  <a:path w="6575" h="8078" fill="none" extrusionOk="0">
                    <a:moveTo>
                      <a:pt x="3252" y="490"/>
                    </a:moveTo>
                    <a:cubicBezTo>
                      <a:pt x="2938" y="1"/>
                      <a:pt x="1784" y="630"/>
                      <a:pt x="1329" y="980"/>
                    </a:cubicBezTo>
                    <a:cubicBezTo>
                      <a:pt x="910" y="1329"/>
                      <a:pt x="105" y="1854"/>
                      <a:pt x="35" y="2169"/>
                    </a:cubicBezTo>
                    <a:cubicBezTo>
                      <a:pt x="1" y="2448"/>
                      <a:pt x="3078" y="7449"/>
                      <a:pt x="3672" y="7868"/>
                    </a:cubicBezTo>
                    <a:cubicBezTo>
                      <a:pt x="3952" y="8078"/>
                      <a:pt x="5315" y="7204"/>
                      <a:pt x="5665" y="6854"/>
                    </a:cubicBezTo>
                    <a:cubicBezTo>
                      <a:pt x="6050" y="6504"/>
                      <a:pt x="6574" y="6155"/>
                      <a:pt x="6434" y="5665"/>
                    </a:cubicBezTo>
                    <a:cubicBezTo>
                      <a:pt x="6295" y="5176"/>
                      <a:pt x="4197" y="1889"/>
                      <a:pt x="3252" y="490"/>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86" name="Google Shape;556;p20">
                <a:extLst>
                  <a:ext uri="{FF2B5EF4-FFF2-40B4-BE49-F238E27FC236}">
                    <a16:creationId xmlns:a16="http://schemas.microsoft.com/office/drawing/2014/main" id="{8CC35C84-1022-67EA-FC2D-96F6BF23D36E}"/>
                  </a:ext>
                </a:extLst>
              </p:cNvPr>
              <p:cNvSpPr/>
              <p:nvPr/>
            </p:nvSpPr>
            <p:spPr>
              <a:xfrm>
                <a:off x="5601756" y="1420073"/>
                <a:ext cx="103612" cy="139672"/>
              </a:xfrm>
              <a:custGeom>
                <a:avLst/>
                <a:gdLst/>
                <a:ahLst/>
                <a:cxnLst/>
                <a:rect l="l" t="t" r="r" b="b"/>
                <a:pathLst>
                  <a:path w="4967" h="6715" fill="none" extrusionOk="0">
                    <a:moveTo>
                      <a:pt x="1364" y="1"/>
                    </a:moveTo>
                    <a:cubicBezTo>
                      <a:pt x="840" y="210"/>
                      <a:pt x="385" y="490"/>
                      <a:pt x="1" y="875"/>
                    </a:cubicBezTo>
                    <a:cubicBezTo>
                      <a:pt x="350" y="1714"/>
                      <a:pt x="805" y="2518"/>
                      <a:pt x="1260" y="3287"/>
                    </a:cubicBezTo>
                    <a:cubicBezTo>
                      <a:pt x="1644" y="3847"/>
                      <a:pt x="3288" y="6260"/>
                      <a:pt x="3497" y="6504"/>
                    </a:cubicBezTo>
                    <a:cubicBezTo>
                      <a:pt x="3707" y="6714"/>
                      <a:pt x="4966" y="5735"/>
                      <a:pt x="4966" y="5735"/>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87" name="Google Shape;557;p20">
                <a:extLst>
                  <a:ext uri="{FF2B5EF4-FFF2-40B4-BE49-F238E27FC236}">
                    <a16:creationId xmlns:a16="http://schemas.microsoft.com/office/drawing/2014/main" id="{AB5904A6-28E7-0043-3793-7DB27DB969EE}"/>
                  </a:ext>
                </a:extLst>
              </p:cNvPr>
              <p:cNvSpPr/>
              <p:nvPr/>
            </p:nvSpPr>
            <p:spPr>
              <a:xfrm>
                <a:off x="5466083" y="1438252"/>
                <a:ext cx="207912" cy="202946"/>
              </a:xfrm>
              <a:custGeom>
                <a:avLst/>
                <a:gdLst/>
                <a:ahLst/>
                <a:cxnLst/>
                <a:rect l="l" t="t" r="r" b="b"/>
                <a:pathLst>
                  <a:path w="9967" h="9757" fill="none" extrusionOk="0">
                    <a:moveTo>
                      <a:pt x="6505" y="1"/>
                    </a:moveTo>
                    <a:cubicBezTo>
                      <a:pt x="5246" y="665"/>
                      <a:pt x="4022" y="1434"/>
                      <a:pt x="2868" y="2239"/>
                    </a:cubicBezTo>
                    <a:cubicBezTo>
                      <a:pt x="2239" y="2763"/>
                      <a:pt x="525" y="3777"/>
                      <a:pt x="246" y="3952"/>
                    </a:cubicBezTo>
                    <a:cubicBezTo>
                      <a:pt x="1" y="4127"/>
                      <a:pt x="1" y="5595"/>
                      <a:pt x="2064" y="5281"/>
                    </a:cubicBezTo>
                    <a:cubicBezTo>
                      <a:pt x="1225" y="5630"/>
                      <a:pt x="945" y="6749"/>
                      <a:pt x="1574" y="7449"/>
                    </a:cubicBezTo>
                    <a:cubicBezTo>
                      <a:pt x="2064" y="8078"/>
                      <a:pt x="2798" y="8218"/>
                      <a:pt x="3253" y="7938"/>
                    </a:cubicBezTo>
                    <a:cubicBezTo>
                      <a:pt x="2833" y="8568"/>
                      <a:pt x="3463" y="9756"/>
                      <a:pt x="4407" y="9127"/>
                    </a:cubicBezTo>
                    <a:cubicBezTo>
                      <a:pt x="5316" y="8463"/>
                      <a:pt x="6715" y="7623"/>
                      <a:pt x="7519" y="7134"/>
                    </a:cubicBezTo>
                    <a:cubicBezTo>
                      <a:pt x="8288" y="6644"/>
                      <a:pt x="9092" y="6190"/>
                      <a:pt x="9966" y="5595"/>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88" name="Google Shape;558;p20">
                <a:extLst>
                  <a:ext uri="{FF2B5EF4-FFF2-40B4-BE49-F238E27FC236}">
                    <a16:creationId xmlns:a16="http://schemas.microsoft.com/office/drawing/2014/main" id="{942E2F97-E5D9-4DC0-2EAD-E3417F1FD4F9}"/>
                  </a:ext>
                </a:extLst>
              </p:cNvPr>
              <p:cNvSpPr/>
              <p:nvPr/>
            </p:nvSpPr>
            <p:spPr>
              <a:xfrm>
                <a:off x="5380014" y="1520433"/>
                <a:ext cx="172158" cy="135304"/>
              </a:xfrm>
              <a:custGeom>
                <a:avLst/>
                <a:gdLst/>
                <a:ahLst/>
                <a:cxnLst/>
                <a:rect l="l" t="t" r="r" b="b"/>
                <a:pathLst>
                  <a:path w="8253" h="6505" fill="none" extrusionOk="0">
                    <a:moveTo>
                      <a:pt x="4407" y="1"/>
                    </a:moveTo>
                    <a:cubicBezTo>
                      <a:pt x="2938" y="1365"/>
                      <a:pt x="1714" y="2938"/>
                      <a:pt x="700" y="4617"/>
                    </a:cubicBezTo>
                    <a:cubicBezTo>
                      <a:pt x="385" y="5316"/>
                      <a:pt x="1" y="6085"/>
                      <a:pt x="700" y="6330"/>
                    </a:cubicBezTo>
                    <a:cubicBezTo>
                      <a:pt x="1155" y="6505"/>
                      <a:pt x="3637" y="6400"/>
                      <a:pt x="5351" y="6190"/>
                    </a:cubicBezTo>
                    <a:cubicBezTo>
                      <a:pt x="6854" y="5980"/>
                      <a:pt x="7169" y="6015"/>
                      <a:pt x="8253" y="5316"/>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89" name="Google Shape;559;p20">
                <a:extLst>
                  <a:ext uri="{FF2B5EF4-FFF2-40B4-BE49-F238E27FC236}">
                    <a16:creationId xmlns:a16="http://schemas.microsoft.com/office/drawing/2014/main" id="{993391FC-C71A-A3AA-C88D-29207386A8FA}"/>
                  </a:ext>
                </a:extLst>
              </p:cNvPr>
              <p:cNvSpPr/>
              <p:nvPr/>
            </p:nvSpPr>
            <p:spPr>
              <a:xfrm>
                <a:off x="5387315" y="1608895"/>
                <a:ext cx="39175" cy="48069"/>
              </a:xfrm>
              <a:custGeom>
                <a:avLst/>
                <a:gdLst/>
                <a:ahLst/>
                <a:cxnLst/>
                <a:rect l="l" t="t" r="r" b="b"/>
                <a:pathLst>
                  <a:path w="1878" h="2311" extrusionOk="0">
                    <a:moveTo>
                      <a:pt x="662" y="0"/>
                    </a:moveTo>
                    <a:cubicBezTo>
                      <a:pt x="610" y="0"/>
                      <a:pt x="563" y="26"/>
                      <a:pt x="525" y="84"/>
                    </a:cubicBezTo>
                    <a:cubicBezTo>
                      <a:pt x="245" y="503"/>
                      <a:pt x="0" y="1692"/>
                      <a:pt x="350" y="2077"/>
                    </a:cubicBezTo>
                    <a:cubicBezTo>
                      <a:pt x="500" y="2241"/>
                      <a:pt x="764" y="2310"/>
                      <a:pt x="1026" y="2310"/>
                    </a:cubicBezTo>
                    <a:cubicBezTo>
                      <a:pt x="1377" y="2310"/>
                      <a:pt x="1724" y="2187"/>
                      <a:pt x="1784" y="2007"/>
                    </a:cubicBezTo>
                    <a:cubicBezTo>
                      <a:pt x="1877" y="1696"/>
                      <a:pt x="1084" y="0"/>
                      <a:pt x="662" y="0"/>
                    </a:cubicBezTo>
                    <a:close/>
                  </a:path>
                </a:pathLst>
              </a:custGeom>
              <a:solidFill>
                <a:srgbClr val="020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90" name="Google Shape;560;p20">
                <a:extLst>
                  <a:ext uri="{FF2B5EF4-FFF2-40B4-BE49-F238E27FC236}">
                    <a16:creationId xmlns:a16="http://schemas.microsoft.com/office/drawing/2014/main" id="{3EB18049-2173-A45A-289F-C58EA7A3A24F}"/>
                  </a:ext>
                </a:extLst>
              </p:cNvPr>
              <p:cNvSpPr/>
              <p:nvPr/>
            </p:nvSpPr>
            <p:spPr>
              <a:xfrm>
                <a:off x="5248722" y="1219332"/>
                <a:ext cx="615641" cy="626246"/>
              </a:xfrm>
              <a:custGeom>
                <a:avLst/>
                <a:gdLst/>
                <a:ahLst/>
                <a:cxnLst/>
                <a:rect l="l" t="t" r="r" b="b"/>
                <a:pathLst>
                  <a:path w="29513" h="30108" fill="none" extrusionOk="0">
                    <a:moveTo>
                      <a:pt x="14722" y="141"/>
                    </a:moveTo>
                    <a:cubicBezTo>
                      <a:pt x="11260" y="141"/>
                      <a:pt x="7169" y="1784"/>
                      <a:pt x="4896" y="3917"/>
                    </a:cubicBezTo>
                    <a:cubicBezTo>
                      <a:pt x="2588" y="6050"/>
                      <a:pt x="1" y="9687"/>
                      <a:pt x="71" y="13358"/>
                    </a:cubicBezTo>
                    <a:cubicBezTo>
                      <a:pt x="141" y="17030"/>
                      <a:pt x="385" y="19827"/>
                      <a:pt x="3043" y="23813"/>
                    </a:cubicBezTo>
                    <a:cubicBezTo>
                      <a:pt x="4476" y="26086"/>
                      <a:pt x="6679" y="27764"/>
                      <a:pt x="9267" y="28499"/>
                    </a:cubicBezTo>
                    <a:cubicBezTo>
                      <a:pt x="10491" y="28953"/>
                      <a:pt x="14477" y="30107"/>
                      <a:pt x="17939" y="29198"/>
                    </a:cubicBezTo>
                    <a:cubicBezTo>
                      <a:pt x="21435" y="28254"/>
                      <a:pt x="24163" y="26995"/>
                      <a:pt x="25981" y="24303"/>
                    </a:cubicBezTo>
                    <a:cubicBezTo>
                      <a:pt x="27764" y="21610"/>
                      <a:pt x="29513" y="18988"/>
                      <a:pt x="29408" y="14827"/>
                    </a:cubicBezTo>
                    <a:cubicBezTo>
                      <a:pt x="29303" y="10701"/>
                      <a:pt x="27904" y="7728"/>
                      <a:pt x="26681" y="6260"/>
                    </a:cubicBezTo>
                    <a:cubicBezTo>
                      <a:pt x="25422" y="4756"/>
                      <a:pt x="23429" y="2728"/>
                      <a:pt x="21121" y="1574"/>
                    </a:cubicBezTo>
                    <a:cubicBezTo>
                      <a:pt x="19163" y="525"/>
                      <a:pt x="16960" y="1"/>
                      <a:pt x="14722" y="141"/>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sp>
          <p:nvSpPr>
            <p:cNvPr id="72" name="Google Shape;561;p20">
              <a:extLst>
                <a:ext uri="{FF2B5EF4-FFF2-40B4-BE49-F238E27FC236}">
                  <a16:creationId xmlns:a16="http://schemas.microsoft.com/office/drawing/2014/main" id="{293811E4-3B42-389F-7DF7-6719F80F9756}"/>
                </a:ext>
              </a:extLst>
            </p:cNvPr>
            <p:cNvSpPr/>
            <p:nvPr/>
          </p:nvSpPr>
          <p:spPr>
            <a:xfrm>
              <a:off x="5693651" y="1840462"/>
              <a:ext cx="2941" cy="275662"/>
            </a:xfrm>
            <a:custGeom>
              <a:avLst/>
              <a:gdLst/>
              <a:ahLst/>
              <a:cxnLst/>
              <a:rect l="l" t="t" r="r" b="b"/>
              <a:pathLst>
                <a:path w="141" h="13253" fill="none" extrusionOk="0">
                  <a:moveTo>
                    <a:pt x="1" y="0"/>
                  </a:moveTo>
                  <a:cubicBezTo>
                    <a:pt x="1" y="1924"/>
                    <a:pt x="141" y="3357"/>
                    <a:pt x="141" y="4231"/>
                  </a:cubicBezTo>
                  <a:cubicBezTo>
                    <a:pt x="141" y="5106"/>
                    <a:pt x="1" y="11190"/>
                    <a:pt x="141" y="13253"/>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nvGrpSpPr>
            <p:cNvPr id="73" name="Google Shape;562;p20">
              <a:extLst>
                <a:ext uri="{FF2B5EF4-FFF2-40B4-BE49-F238E27FC236}">
                  <a16:creationId xmlns:a16="http://schemas.microsoft.com/office/drawing/2014/main" id="{4D81BE46-2D24-AC8D-F6C6-48DA6282A0D2}"/>
                </a:ext>
              </a:extLst>
            </p:cNvPr>
            <p:cNvGrpSpPr/>
            <p:nvPr/>
          </p:nvGrpSpPr>
          <p:grpSpPr>
            <a:xfrm>
              <a:off x="4959941" y="2109575"/>
              <a:ext cx="1470361" cy="436717"/>
              <a:chOff x="4961539" y="2109575"/>
              <a:chExt cx="1470361" cy="436717"/>
            </a:xfrm>
          </p:grpSpPr>
          <p:sp>
            <p:nvSpPr>
              <p:cNvPr id="77" name="Google Shape;563;p20">
                <a:extLst>
                  <a:ext uri="{FF2B5EF4-FFF2-40B4-BE49-F238E27FC236}">
                    <a16:creationId xmlns:a16="http://schemas.microsoft.com/office/drawing/2014/main" id="{B41732C0-3516-D4FF-B526-2C8DF3C77FB5}"/>
                  </a:ext>
                </a:extLst>
              </p:cNvPr>
              <p:cNvSpPr/>
              <p:nvPr/>
            </p:nvSpPr>
            <p:spPr>
              <a:xfrm>
                <a:off x="4961539" y="2115753"/>
                <a:ext cx="1436715" cy="399069"/>
              </a:xfrm>
              <a:custGeom>
                <a:avLst/>
                <a:gdLst/>
                <a:ahLst/>
                <a:cxnLst/>
                <a:rect l="l" t="t" r="r" b="b"/>
                <a:pathLst>
                  <a:path w="61228" h="19186" extrusionOk="0">
                    <a:moveTo>
                      <a:pt x="43236" y="0"/>
                    </a:moveTo>
                    <a:cubicBezTo>
                      <a:pt x="39248" y="0"/>
                      <a:pt x="35085" y="46"/>
                      <a:pt x="31366" y="123"/>
                    </a:cubicBezTo>
                    <a:cubicBezTo>
                      <a:pt x="29589" y="167"/>
                      <a:pt x="27526" y="182"/>
                      <a:pt x="25329" y="182"/>
                    </a:cubicBezTo>
                    <a:cubicBezTo>
                      <a:pt x="21390" y="182"/>
                      <a:pt x="17017" y="136"/>
                      <a:pt x="13073" y="136"/>
                    </a:cubicBezTo>
                    <a:cubicBezTo>
                      <a:pt x="7183" y="136"/>
                      <a:pt x="2250" y="239"/>
                      <a:pt x="1155" y="752"/>
                    </a:cubicBezTo>
                    <a:cubicBezTo>
                      <a:pt x="1" y="1312"/>
                      <a:pt x="106" y="7815"/>
                      <a:pt x="245" y="10438"/>
                    </a:cubicBezTo>
                    <a:cubicBezTo>
                      <a:pt x="315" y="11417"/>
                      <a:pt x="106" y="16103"/>
                      <a:pt x="945" y="18375"/>
                    </a:cubicBezTo>
                    <a:cubicBezTo>
                      <a:pt x="1191" y="19016"/>
                      <a:pt x="4433" y="19186"/>
                      <a:pt x="9049" y="19186"/>
                    </a:cubicBezTo>
                    <a:cubicBezTo>
                      <a:pt x="14257" y="19186"/>
                      <a:pt x="21213" y="18970"/>
                      <a:pt x="27590" y="18970"/>
                    </a:cubicBezTo>
                    <a:cubicBezTo>
                      <a:pt x="31809" y="18970"/>
                      <a:pt x="39075" y="19079"/>
                      <a:pt x="45714" y="19079"/>
                    </a:cubicBezTo>
                    <a:cubicBezTo>
                      <a:pt x="52607" y="19079"/>
                      <a:pt x="58824" y="18961"/>
                      <a:pt x="60249" y="18480"/>
                    </a:cubicBezTo>
                    <a:cubicBezTo>
                      <a:pt x="61228" y="18166"/>
                      <a:pt x="61053" y="13585"/>
                      <a:pt x="61018" y="11137"/>
                    </a:cubicBezTo>
                    <a:cubicBezTo>
                      <a:pt x="60983" y="7885"/>
                      <a:pt x="61228" y="1836"/>
                      <a:pt x="60389" y="822"/>
                    </a:cubicBezTo>
                    <a:cubicBezTo>
                      <a:pt x="59908" y="221"/>
                      <a:pt x="51996" y="0"/>
                      <a:pt x="43236" y="0"/>
                    </a:cubicBezTo>
                    <a:close/>
                  </a:path>
                </a:pathLst>
              </a:custGeom>
              <a:solidFill>
                <a:srgbClr val="DB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78" name="Google Shape;564;p20">
                <a:extLst>
                  <a:ext uri="{FF2B5EF4-FFF2-40B4-BE49-F238E27FC236}">
                    <a16:creationId xmlns:a16="http://schemas.microsoft.com/office/drawing/2014/main" id="{C29415D2-7AA7-2D1A-B4C2-8765049953C0}"/>
                  </a:ext>
                </a:extLst>
              </p:cNvPr>
              <p:cNvSpPr/>
              <p:nvPr/>
            </p:nvSpPr>
            <p:spPr>
              <a:xfrm>
                <a:off x="4994364" y="2143063"/>
                <a:ext cx="1437536" cy="403229"/>
              </a:xfrm>
              <a:custGeom>
                <a:avLst/>
                <a:gdLst/>
                <a:ahLst/>
                <a:cxnLst/>
                <a:rect l="l" t="t" r="r" b="b"/>
                <a:pathLst>
                  <a:path w="61263" h="19386" extrusionOk="0">
                    <a:moveTo>
                      <a:pt x="43319" y="1"/>
                    </a:moveTo>
                    <a:cubicBezTo>
                      <a:pt x="39318" y="1"/>
                      <a:pt x="35137" y="51"/>
                      <a:pt x="31401" y="138"/>
                    </a:cubicBezTo>
                    <a:cubicBezTo>
                      <a:pt x="29623" y="183"/>
                      <a:pt x="27560" y="198"/>
                      <a:pt x="25361" y="198"/>
                    </a:cubicBezTo>
                    <a:cubicBezTo>
                      <a:pt x="21419" y="198"/>
                      <a:pt x="17041" y="151"/>
                      <a:pt x="13095" y="151"/>
                    </a:cubicBezTo>
                    <a:cubicBezTo>
                      <a:pt x="7200" y="151"/>
                      <a:pt x="2268" y="254"/>
                      <a:pt x="1189" y="768"/>
                    </a:cubicBezTo>
                    <a:cubicBezTo>
                      <a:pt x="0" y="1362"/>
                      <a:pt x="140" y="7901"/>
                      <a:pt x="280" y="10559"/>
                    </a:cubicBezTo>
                    <a:cubicBezTo>
                      <a:pt x="315" y="11538"/>
                      <a:pt x="105" y="16223"/>
                      <a:pt x="979" y="18531"/>
                    </a:cubicBezTo>
                    <a:cubicBezTo>
                      <a:pt x="1227" y="19207"/>
                      <a:pt x="4479" y="19385"/>
                      <a:pt x="9112" y="19385"/>
                    </a:cubicBezTo>
                    <a:cubicBezTo>
                      <a:pt x="14310" y="19385"/>
                      <a:pt x="21246" y="19160"/>
                      <a:pt x="27624" y="19160"/>
                    </a:cubicBezTo>
                    <a:cubicBezTo>
                      <a:pt x="31844" y="19160"/>
                      <a:pt x="39110" y="19270"/>
                      <a:pt x="45748" y="19270"/>
                    </a:cubicBezTo>
                    <a:cubicBezTo>
                      <a:pt x="52642" y="19270"/>
                      <a:pt x="58858" y="19152"/>
                      <a:pt x="60283" y="18671"/>
                    </a:cubicBezTo>
                    <a:cubicBezTo>
                      <a:pt x="61228" y="18356"/>
                      <a:pt x="61088" y="13741"/>
                      <a:pt x="61053" y="11258"/>
                    </a:cubicBezTo>
                    <a:cubicBezTo>
                      <a:pt x="61018" y="7971"/>
                      <a:pt x="61262" y="1852"/>
                      <a:pt x="60423" y="838"/>
                    </a:cubicBezTo>
                    <a:cubicBezTo>
                      <a:pt x="59920" y="238"/>
                      <a:pt x="52050" y="1"/>
                      <a:pt x="433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79" name="Google Shape;565;p20">
                <a:extLst>
                  <a:ext uri="{FF2B5EF4-FFF2-40B4-BE49-F238E27FC236}">
                    <a16:creationId xmlns:a16="http://schemas.microsoft.com/office/drawing/2014/main" id="{81532DBD-E588-6B40-BE2C-CE3DC808FD3D}"/>
                  </a:ext>
                </a:extLst>
              </p:cNvPr>
              <p:cNvSpPr/>
              <p:nvPr/>
            </p:nvSpPr>
            <p:spPr>
              <a:xfrm>
                <a:off x="4961539" y="2109575"/>
                <a:ext cx="1436715" cy="416770"/>
              </a:xfrm>
              <a:custGeom>
                <a:avLst/>
                <a:gdLst/>
                <a:ahLst/>
                <a:cxnLst/>
                <a:rect l="l" t="t" r="r" b="b"/>
                <a:pathLst>
                  <a:path w="61228" h="20037" fill="none" extrusionOk="0">
                    <a:moveTo>
                      <a:pt x="1155" y="1049"/>
                    </a:moveTo>
                    <a:cubicBezTo>
                      <a:pt x="1" y="1609"/>
                      <a:pt x="106" y="8112"/>
                      <a:pt x="245" y="10735"/>
                    </a:cubicBezTo>
                    <a:cubicBezTo>
                      <a:pt x="315" y="11714"/>
                      <a:pt x="106" y="16400"/>
                      <a:pt x="945" y="18672"/>
                    </a:cubicBezTo>
                    <a:cubicBezTo>
                      <a:pt x="1469" y="20036"/>
                      <a:pt x="15561" y="19267"/>
                      <a:pt x="27590" y="19267"/>
                    </a:cubicBezTo>
                    <a:cubicBezTo>
                      <a:pt x="36191" y="19267"/>
                      <a:pt x="57451" y="19721"/>
                      <a:pt x="60249" y="18777"/>
                    </a:cubicBezTo>
                    <a:cubicBezTo>
                      <a:pt x="61228" y="18463"/>
                      <a:pt x="61053" y="13882"/>
                      <a:pt x="61018" y="11434"/>
                    </a:cubicBezTo>
                    <a:cubicBezTo>
                      <a:pt x="60983" y="8182"/>
                      <a:pt x="61228" y="2133"/>
                      <a:pt x="60389" y="1119"/>
                    </a:cubicBezTo>
                    <a:cubicBezTo>
                      <a:pt x="59689" y="245"/>
                      <a:pt x="43255" y="175"/>
                      <a:pt x="31366" y="420"/>
                    </a:cubicBezTo>
                    <a:cubicBezTo>
                      <a:pt x="21645" y="664"/>
                      <a:pt x="3392" y="0"/>
                      <a:pt x="1155" y="104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sp>
          <p:nvSpPr>
            <p:cNvPr id="74" name="Google Shape;566;p20">
              <a:extLst>
                <a:ext uri="{FF2B5EF4-FFF2-40B4-BE49-F238E27FC236}">
                  <a16:creationId xmlns:a16="http://schemas.microsoft.com/office/drawing/2014/main" id="{6490DFE0-2C77-C75E-82F1-23B2FE032E7F}"/>
                </a:ext>
              </a:extLst>
            </p:cNvPr>
            <p:cNvSpPr/>
            <p:nvPr/>
          </p:nvSpPr>
          <p:spPr>
            <a:xfrm>
              <a:off x="5617429" y="2764876"/>
              <a:ext cx="155386" cy="176030"/>
            </a:xfrm>
            <a:custGeom>
              <a:avLst/>
              <a:gdLst/>
              <a:ahLst/>
              <a:cxnLst/>
              <a:rect l="l" t="t" r="r" b="b"/>
              <a:pathLst>
                <a:path w="7449" h="8463" fill="none" extrusionOk="0">
                  <a:moveTo>
                    <a:pt x="2274" y="1749"/>
                  </a:moveTo>
                  <a:cubicBezTo>
                    <a:pt x="1" y="3252"/>
                    <a:pt x="665" y="7448"/>
                    <a:pt x="3323" y="7973"/>
                  </a:cubicBezTo>
                  <a:cubicBezTo>
                    <a:pt x="5771" y="8462"/>
                    <a:pt x="7414" y="7098"/>
                    <a:pt x="7414" y="4406"/>
                  </a:cubicBezTo>
                  <a:cubicBezTo>
                    <a:pt x="7449" y="1504"/>
                    <a:pt x="4931" y="0"/>
                    <a:pt x="2274" y="174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75" name="Google Shape;567;p20">
              <a:extLst>
                <a:ext uri="{FF2B5EF4-FFF2-40B4-BE49-F238E27FC236}">
                  <a16:creationId xmlns:a16="http://schemas.microsoft.com/office/drawing/2014/main" id="{B41DFAC4-34C4-CA89-35E4-4C9B1C136AC1}"/>
                </a:ext>
              </a:extLst>
            </p:cNvPr>
            <p:cNvSpPr txBox="1"/>
            <p:nvPr/>
          </p:nvSpPr>
          <p:spPr>
            <a:xfrm>
              <a:off x="5042172" y="2153207"/>
              <a:ext cx="1305900" cy="340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a:ln>
                    <a:noFill/>
                  </a:ln>
                  <a:solidFill>
                    <a:srgbClr val="FFFFFF"/>
                  </a:solidFill>
                  <a:effectLst/>
                  <a:uLnTx/>
                  <a:uFillTx/>
                  <a:latin typeface="GE Inspira Sans"/>
                  <a:ea typeface="Fira Sans Extra Condensed Medium"/>
                  <a:cs typeface="Fira Sans Extra Condensed Medium"/>
                  <a:sym typeface="Fira Sans Extra Condensed Medium"/>
                </a:rPr>
                <a:t>2025</a:t>
              </a:r>
              <a:endParaRPr kumimoji="0" sz="2400" b="0" i="0" u="none" strike="noStrike" kern="1200" cap="none" spc="0" normalizeH="0" baseline="0" noProof="0">
                <a:ln>
                  <a:noFill/>
                </a:ln>
                <a:solidFill>
                  <a:srgbClr val="FFFFFF"/>
                </a:solidFill>
                <a:effectLst/>
                <a:uLnTx/>
                <a:uFillTx/>
                <a:latin typeface="GE Inspira Sans"/>
                <a:ea typeface="Fira Sans Extra Condensed Medium"/>
                <a:cs typeface="Fira Sans Extra Condensed Medium"/>
                <a:sym typeface="Fira Sans Extra Condensed Medium"/>
              </a:endParaRPr>
            </a:p>
          </p:txBody>
        </p:sp>
        <p:sp>
          <p:nvSpPr>
            <p:cNvPr id="76" name="Google Shape;568;p20">
              <a:extLst>
                <a:ext uri="{FF2B5EF4-FFF2-40B4-BE49-F238E27FC236}">
                  <a16:creationId xmlns:a16="http://schemas.microsoft.com/office/drawing/2014/main" id="{550D95E7-51FC-71E4-2128-32458E368331}"/>
                </a:ext>
              </a:extLst>
            </p:cNvPr>
            <p:cNvSpPr txBox="1"/>
            <p:nvPr/>
          </p:nvSpPr>
          <p:spPr>
            <a:xfrm>
              <a:off x="5042172" y="3359107"/>
              <a:ext cx="1305900" cy="1251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E Inspira Sans"/>
                  <a:ea typeface="Roboto"/>
                  <a:cs typeface="Roboto"/>
                  <a:sym typeface="Roboto"/>
                </a:rPr>
                <a:t>Engineering Academy 2.0 kick off in Cincinnati and Warsaw</a:t>
              </a:r>
            </a:p>
          </p:txBody>
        </p:sp>
      </p:grpSp>
      <p:sp>
        <p:nvSpPr>
          <p:cNvPr id="118" name="Google Shape;486;p20">
            <a:extLst>
              <a:ext uri="{FF2B5EF4-FFF2-40B4-BE49-F238E27FC236}">
                <a16:creationId xmlns:a16="http://schemas.microsoft.com/office/drawing/2014/main" id="{C3C41568-EC2D-CD99-4B02-6C78493534CD}"/>
              </a:ext>
            </a:extLst>
          </p:cNvPr>
          <p:cNvSpPr/>
          <p:nvPr/>
        </p:nvSpPr>
        <p:spPr>
          <a:xfrm>
            <a:off x="7983257" y="3516912"/>
            <a:ext cx="1828800" cy="20384"/>
          </a:xfrm>
          <a:custGeom>
            <a:avLst/>
            <a:gdLst/>
            <a:ahLst/>
            <a:cxnLst/>
            <a:rect l="l" t="t" r="r" b="b"/>
            <a:pathLst>
              <a:path w="67697" h="980" fill="none" extrusionOk="0">
                <a:moveTo>
                  <a:pt x="0" y="980"/>
                </a:moveTo>
                <a:cubicBezTo>
                  <a:pt x="6784" y="980"/>
                  <a:pt x="35981" y="1"/>
                  <a:pt x="40002" y="1"/>
                </a:cubicBezTo>
                <a:cubicBezTo>
                  <a:pt x="44023" y="1"/>
                  <a:pt x="51961" y="316"/>
                  <a:pt x="56332" y="351"/>
                </a:cubicBezTo>
                <a:cubicBezTo>
                  <a:pt x="59584" y="386"/>
                  <a:pt x="63430" y="595"/>
                  <a:pt x="67696" y="351"/>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19" name="Google Shape;486;p20">
            <a:extLst>
              <a:ext uri="{FF2B5EF4-FFF2-40B4-BE49-F238E27FC236}">
                <a16:creationId xmlns:a16="http://schemas.microsoft.com/office/drawing/2014/main" id="{A6061451-8323-659D-19C1-590EF28CF8AF}"/>
              </a:ext>
            </a:extLst>
          </p:cNvPr>
          <p:cNvSpPr/>
          <p:nvPr/>
        </p:nvSpPr>
        <p:spPr>
          <a:xfrm>
            <a:off x="5169264" y="3516912"/>
            <a:ext cx="1828800" cy="20384"/>
          </a:xfrm>
          <a:custGeom>
            <a:avLst/>
            <a:gdLst/>
            <a:ahLst/>
            <a:cxnLst/>
            <a:rect l="l" t="t" r="r" b="b"/>
            <a:pathLst>
              <a:path w="67697" h="980" fill="none" extrusionOk="0">
                <a:moveTo>
                  <a:pt x="0" y="980"/>
                </a:moveTo>
                <a:cubicBezTo>
                  <a:pt x="6784" y="980"/>
                  <a:pt x="35981" y="1"/>
                  <a:pt x="40002" y="1"/>
                </a:cubicBezTo>
                <a:cubicBezTo>
                  <a:pt x="44023" y="1"/>
                  <a:pt x="51961" y="316"/>
                  <a:pt x="56332" y="351"/>
                </a:cubicBezTo>
                <a:cubicBezTo>
                  <a:pt x="59584" y="386"/>
                  <a:pt x="63430" y="595"/>
                  <a:pt x="67696" y="351"/>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20" name="Google Shape;484;p20">
            <a:extLst>
              <a:ext uri="{FF2B5EF4-FFF2-40B4-BE49-F238E27FC236}">
                <a16:creationId xmlns:a16="http://schemas.microsoft.com/office/drawing/2014/main" id="{5EC0FC69-863F-AE6A-D26D-447374FDD9D0}"/>
              </a:ext>
            </a:extLst>
          </p:cNvPr>
          <p:cNvSpPr/>
          <p:nvPr/>
        </p:nvSpPr>
        <p:spPr>
          <a:xfrm>
            <a:off x="2355271" y="3516912"/>
            <a:ext cx="1828800" cy="15288"/>
          </a:xfrm>
          <a:custGeom>
            <a:avLst/>
            <a:gdLst/>
            <a:ahLst/>
            <a:cxnLst/>
            <a:rect l="l" t="t" r="r" b="b"/>
            <a:pathLst>
              <a:path w="67592" h="735" fill="none" extrusionOk="0">
                <a:moveTo>
                  <a:pt x="0" y="0"/>
                </a:moveTo>
                <a:cubicBezTo>
                  <a:pt x="6784" y="0"/>
                  <a:pt x="35876" y="140"/>
                  <a:pt x="39897" y="140"/>
                </a:cubicBezTo>
                <a:cubicBezTo>
                  <a:pt x="43919" y="140"/>
                  <a:pt x="51856" y="455"/>
                  <a:pt x="56227" y="490"/>
                </a:cubicBezTo>
                <a:cubicBezTo>
                  <a:pt x="59479" y="525"/>
                  <a:pt x="63290" y="734"/>
                  <a:pt x="67591" y="490"/>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nvGrpSpPr>
          <p:cNvPr id="126" name="Group 125">
            <a:extLst>
              <a:ext uri="{FF2B5EF4-FFF2-40B4-BE49-F238E27FC236}">
                <a16:creationId xmlns:a16="http://schemas.microsoft.com/office/drawing/2014/main" id="{D87FC95E-F29E-F6FC-E5F6-5DE79CAB74D9}"/>
              </a:ext>
            </a:extLst>
          </p:cNvPr>
          <p:cNvGrpSpPr/>
          <p:nvPr/>
        </p:nvGrpSpPr>
        <p:grpSpPr>
          <a:xfrm>
            <a:off x="878820" y="1312357"/>
            <a:ext cx="1968990" cy="4745659"/>
            <a:chOff x="878820" y="1312357"/>
            <a:chExt cx="1968990" cy="4745659"/>
          </a:xfrm>
        </p:grpSpPr>
        <p:sp>
          <p:nvSpPr>
            <p:cNvPr id="14" name="Google Shape;488;p20">
              <a:extLst>
                <a:ext uri="{FF2B5EF4-FFF2-40B4-BE49-F238E27FC236}">
                  <a16:creationId xmlns:a16="http://schemas.microsoft.com/office/drawing/2014/main" id="{F2ACED08-E0DF-EF3E-D456-EBA57EE15CA0}"/>
                </a:ext>
              </a:extLst>
            </p:cNvPr>
            <p:cNvSpPr/>
            <p:nvPr/>
          </p:nvSpPr>
          <p:spPr>
            <a:xfrm>
              <a:off x="1862199" y="5264404"/>
              <a:ext cx="2230" cy="44819"/>
            </a:xfrm>
            <a:custGeom>
              <a:avLst/>
              <a:gdLst/>
              <a:ahLst/>
              <a:cxnLst/>
              <a:rect l="l" t="t" r="r" b="b"/>
              <a:pathLst>
                <a:path w="71" h="1610" fill="none" extrusionOk="0">
                  <a:moveTo>
                    <a:pt x="1" y="1"/>
                  </a:moveTo>
                  <a:cubicBezTo>
                    <a:pt x="1" y="840"/>
                    <a:pt x="71" y="770"/>
                    <a:pt x="1" y="1609"/>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nvGrpSpPr>
            <p:cNvPr id="15" name="Google Shape;489;p20">
              <a:extLst>
                <a:ext uri="{FF2B5EF4-FFF2-40B4-BE49-F238E27FC236}">
                  <a16:creationId xmlns:a16="http://schemas.microsoft.com/office/drawing/2014/main" id="{ABAD6E03-0895-C3F9-CBDF-87D000ED92B4}"/>
                </a:ext>
              </a:extLst>
            </p:cNvPr>
            <p:cNvGrpSpPr/>
            <p:nvPr/>
          </p:nvGrpSpPr>
          <p:grpSpPr>
            <a:xfrm>
              <a:off x="878861" y="3905543"/>
              <a:ext cx="1968904" cy="2152473"/>
              <a:chOff x="464575" y="3156900"/>
              <a:chExt cx="1471119" cy="1608277"/>
            </a:xfrm>
          </p:grpSpPr>
          <p:sp>
            <p:nvSpPr>
              <p:cNvPr id="39" name="Google Shape;490;p20">
                <a:extLst>
                  <a:ext uri="{FF2B5EF4-FFF2-40B4-BE49-F238E27FC236}">
                    <a16:creationId xmlns:a16="http://schemas.microsoft.com/office/drawing/2014/main" id="{A15D7EF2-741C-679A-E5FC-AE7EEAE33D12}"/>
                  </a:ext>
                </a:extLst>
              </p:cNvPr>
              <p:cNvSpPr/>
              <p:nvPr/>
            </p:nvSpPr>
            <p:spPr>
              <a:xfrm>
                <a:off x="1814782" y="3944574"/>
                <a:ext cx="7067" cy="177486"/>
              </a:xfrm>
              <a:custGeom>
                <a:avLst/>
                <a:gdLst/>
                <a:ahLst/>
                <a:cxnLst/>
                <a:rect l="l" t="t" r="r" b="b"/>
                <a:pathLst>
                  <a:path w="280" h="8533" fill="none" extrusionOk="0">
                    <a:moveTo>
                      <a:pt x="280" y="0"/>
                    </a:moveTo>
                    <a:cubicBezTo>
                      <a:pt x="0" y="3392"/>
                      <a:pt x="280" y="3042"/>
                      <a:pt x="280" y="8532"/>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40" name="Google Shape;491;p20">
                <a:extLst>
                  <a:ext uri="{FF2B5EF4-FFF2-40B4-BE49-F238E27FC236}">
                    <a16:creationId xmlns:a16="http://schemas.microsoft.com/office/drawing/2014/main" id="{64F6FB05-573F-B511-318F-CE129B462CA7}"/>
                  </a:ext>
                </a:extLst>
              </p:cNvPr>
              <p:cNvSpPr/>
              <p:nvPr/>
            </p:nvSpPr>
            <p:spPr>
              <a:xfrm>
                <a:off x="464575" y="3175183"/>
                <a:ext cx="1426121" cy="1557192"/>
              </a:xfrm>
              <a:custGeom>
                <a:avLst/>
                <a:gdLst/>
                <a:ahLst/>
                <a:cxnLst/>
                <a:rect l="l" t="t" r="r" b="b"/>
                <a:pathLst>
                  <a:path w="56508" h="74865" extrusionOk="0">
                    <a:moveTo>
                      <a:pt x="7543" y="1"/>
                    </a:moveTo>
                    <a:cubicBezTo>
                      <a:pt x="4445" y="1"/>
                      <a:pt x="2145" y="148"/>
                      <a:pt x="1609" y="590"/>
                    </a:cubicBezTo>
                    <a:cubicBezTo>
                      <a:pt x="385" y="1569"/>
                      <a:pt x="735" y="10835"/>
                      <a:pt x="560" y="19996"/>
                    </a:cubicBezTo>
                    <a:cubicBezTo>
                      <a:pt x="420" y="29158"/>
                      <a:pt x="420" y="51082"/>
                      <a:pt x="560" y="55383"/>
                    </a:cubicBezTo>
                    <a:cubicBezTo>
                      <a:pt x="735" y="59684"/>
                      <a:pt x="1" y="72132"/>
                      <a:pt x="1050" y="73566"/>
                    </a:cubicBezTo>
                    <a:cubicBezTo>
                      <a:pt x="1893" y="74718"/>
                      <a:pt x="9832" y="74831"/>
                      <a:pt x="14458" y="74831"/>
                    </a:cubicBezTo>
                    <a:cubicBezTo>
                      <a:pt x="15586" y="74831"/>
                      <a:pt x="16517" y="74824"/>
                      <a:pt x="17100" y="74824"/>
                    </a:cubicBezTo>
                    <a:cubicBezTo>
                      <a:pt x="18515" y="74824"/>
                      <a:pt x="21706" y="74864"/>
                      <a:pt x="25009" y="74864"/>
                    </a:cubicBezTo>
                    <a:cubicBezTo>
                      <a:pt x="28641" y="74864"/>
                      <a:pt x="32408" y="74816"/>
                      <a:pt x="34093" y="74615"/>
                    </a:cubicBezTo>
                    <a:cubicBezTo>
                      <a:pt x="34780" y="74540"/>
                      <a:pt x="36094" y="74520"/>
                      <a:pt x="37746" y="74520"/>
                    </a:cubicBezTo>
                    <a:cubicBezTo>
                      <a:pt x="39762" y="74520"/>
                      <a:pt x="42281" y="74550"/>
                      <a:pt x="44774" y="74550"/>
                    </a:cubicBezTo>
                    <a:cubicBezTo>
                      <a:pt x="49816" y="74550"/>
                      <a:pt x="54753" y="74425"/>
                      <a:pt x="55214" y="73671"/>
                    </a:cubicBezTo>
                    <a:cubicBezTo>
                      <a:pt x="56123" y="72237"/>
                      <a:pt x="55948" y="59334"/>
                      <a:pt x="55913" y="51991"/>
                    </a:cubicBezTo>
                    <a:cubicBezTo>
                      <a:pt x="55878" y="42270"/>
                      <a:pt x="56263" y="28808"/>
                      <a:pt x="56402" y="21990"/>
                    </a:cubicBezTo>
                    <a:cubicBezTo>
                      <a:pt x="56507" y="15136"/>
                      <a:pt x="56228" y="1464"/>
                      <a:pt x="55493" y="555"/>
                    </a:cubicBezTo>
                    <a:cubicBezTo>
                      <a:pt x="55184" y="190"/>
                      <a:pt x="51861" y="61"/>
                      <a:pt x="47651" y="61"/>
                    </a:cubicBezTo>
                    <a:cubicBezTo>
                      <a:pt x="41383" y="61"/>
                      <a:pt x="33147" y="346"/>
                      <a:pt x="29967" y="555"/>
                    </a:cubicBezTo>
                    <a:cubicBezTo>
                      <a:pt x="29477" y="587"/>
                      <a:pt x="28849" y="601"/>
                      <a:pt x="28111" y="601"/>
                    </a:cubicBezTo>
                    <a:cubicBezTo>
                      <a:pt x="23291" y="601"/>
                      <a:pt x="13792" y="1"/>
                      <a:pt x="7543" y="1"/>
                    </a:cubicBezTo>
                    <a:close/>
                  </a:path>
                </a:pathLst>
              </a:custGeom>
              <a:solidFill>
                <a:srgbClr val="DB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41" name="Google Shape;492;p20">
                <a:extLst>
                  <a:ext uri="{FF2B5EF4-FFF2-40B4-BE49-F238E27FC236}">
                    <a16:creationId xmlns:a16="http://schemas.microsoft.com/office/drawing/2014/main" id="{14A6C229-3AF6-ECAD-CAA7-94042ACCEA80}"/>
                  </a:ext>
                </a:extLst>
              </p:cNvPr>
              <p:cNvSpPr/>
              <p:nvPr/>
            </p:nvSpPr>
            <p:spPr>
              <a:xfrm>
                <a:off x="508715" y="3208380"/>
                <a:ext cx="1426979" cy="1556797"/>
              </a:xfrm>
              <a:custGeom>
                <a:avLst/>
                <a:gdLst/>
                <a:ahLst/>
                <a:cxnLst/>
                <a:rect l="l" t="t" r="r" b="b"/>
                <a:pathLst>
                  <a:path w="56542" h="74846" extrusionOk="0">
                    <a:moveTo>
                      <a:pt x="7410" y="0"/>
                    </a:moveTo>
                    <a:cubicBezTo>
                      <a:pt x="4378" y="0"/>
                      <a:pt x="2137" y="143"/>
                      <a:pt x="1609" y="567"/>
                    </a:cubicBezTo>
                    <a:cubicBezTo>
                      <a:pt x="385" y="1546"/>
                      <a:pt x="734" y="10813"/>
                      <a:pt x="560" y="19974"/>
                    </a:cubicBezTo>
                    <a:cubicBezTo>
                      <a:pt x="420" y="29135"/>
                      <a:pt x="420" y="51094"/>
                      <a:pt x="560" y="55395"/>
                    </a:cubicBezTo>
                    <a:cubicBezTo>
                      <a:pt x="734" y="59696"/>
                      <a:pt x="0" y="72110"/>
                      <a:pt x="1049" y="73543"/>
                    </a:cubicBezTo>
                    <a:cubicBezTo>
                      <a:pt x="1892" y="74696"/>
                      <a:pt x="9832" y="74809"/>
                      <a:pt x="14457" y="74809"/>
                    </a:cubicBezTo>
                    <a:cubicBezTo>
                      <a:pt x="15585" y="74809"/>
                      <a:pt x="16516" y="74802"/>
                      <a:pt x="17099" y="74802"/>
                    </a:cubicBezTo>
                    <a:cubicBezTo>
                      <a:pt x="18585" y="74802"/>
                      <a:pt x="22038" y="74846"/>
                      <a:pt x="25522" y="74846"/>
                    </a:cubicBezTo>
                    <a:cubicBezTo>
                      <a:pt x="29005" y="74846"/>
                      <a:pt x="32519" y="74802"/>
                      <a:pt x="34128" y="74627"/>
                    </a:cubicBezTo>
                    <a:cubicBezTo>
                      <a:pt x="34853" y="74540"/>
                      <a:pt x="36280" y="74518"/>
                      <a:pt x="38064" y="74518"/>
                    </a:cubicBezTo>
                    <a:cubicBezTo>
                      <a:pt x="40026" y="74518"/>
                      <a:pt x="42419" y="74545"/>
                      <a:pt x="44789" y="74545"/>
                    </a:cubicBezTo>
                    <a:cubicBezTo>
                      <a:pt x="49823" y="74545"/>
                      <a:pt x="54753" y="74421"/>
                      <a:pt x="55213" y="73648"/>
                    </a:cubicBezTo>
                    <a:cubicBezTo>
                      <a:pt x="56122" y="72214"/>
                      <a:pt x="55947" y="59312"/>
                      <a:pt x="55947" y="51969"/>
                    </a:cubicBezTo>
                    <a:cubicBezTo>
                      <a:pt x="55912" y="42283"/>
                      <a:pt x="56297" y="28786"/>
                      <a:pt x="56402" y="21967"/>
                    </a:cubicBezTo>
                    <a:cubicBezTo>
                      <a:pt x="56542" y="15114"/>
                      <a:pt x="56227" y="1477"/>
                      <a:pt x="55493" y="532"/>
                    </a:cubicBezTo>
                    <a:cubicBezTo>
                      <a:pt x="55198" y="167"/>
                      <a:pt x="51877" y="39"/>
                      <a:pt x="47668" y="39"/>
                    </a:cubicBezTo>
                    <a:cubicBezTo>
                      <a:pt x="41400" y="39"/>
                      <a:pt x="33160" y="323"/>
                      <a:pt x="30002" y="532"/>
                    </a:cubicBezTo>
                    <a:cubicBezTo>
                      <a:pt x="29462" y="571"/>
                      <a:pt x="28758" y="588"/>
                      <a:pt x="27926" y="588"/>
                    </a:cubicBezTo>
                    <a:cubicBezTo>
                      <a:pt x="22992" y="588"/>
                      <a:pt x="13570" y="0"/>
                      <a:pt x="74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42" name="Google Shape;493;p20">
                <a:extLst>
                  <a:ext uri="{FF2B5EF4-FFF2-40B4-BE49-F238E27FC236}">
                    <a16:creationId xmlns:a16="http://schemas.microsoft.com/office/drawing/2014/main" id="{6CB59F2F-2A79-D14E-8129-42F8DDA526B8}"/>
                  </a:ext>
                </a:extLst>
              </p:cNvPr>
              <p:cNvSpPr/>
              <p:nvPr/>
            </p:nvSpPr>
            <p:spPr>
              <a:xfrm>
                <a:off x="464575" y="3156900"/>
                <a:ext cx="1426121" cy="1580467"/>
              </a:xfrm>
              <a:custGeom>
                <a:avLst/>
                <a:gdLst/>
                <a:ahLst/>
                <a:cxnLst/>
                <a:rect l="l" t="t" r="r" b="b"/>
                <a:pathLst>
                  <a:path w="56508" h="75984" fill="none" extrusionOk="0">
                    <a:moveTo>
                      <a:pt x="1609" y="1469"/>
                    </a:moveTo>
                    <a:cubicBezTo>
                      <a:pt x="385" y="2448"/>
                      <a:pt x="735" y="11714"/>
                      <a:pt x="560" y="20875"/>
                    </a:cubicBezTo>
                    <a:cubicBezTo>
                      <a:pt x="420" y="30037"/>
                      <a:pt x="420" y="51961"/>
                      <a:pt x="560" y="56262"/>
                    </a:cubicBezTo>
                    <a:cubicBezTo>
                      <a:pt x="735" y="60563"/>
                      <a:pt x="1" y="73011"/>
                      <a:pt x="1050" y="74445"/>
                    </a:cubicBezTo>
                    <a:cubicBezTo>
                      <a:pt x="2099" y="75878"/>
                      <a:pt x="14127" y="75703"/>
                      <a:pt x="17100" y="75703"/>
                    </a:cubicBezTo>
                    <a:cubicBezTo>
                      <a:pt x="20072" y="75703"/>
                      <a:pt x="30877" y="75878"/>
                      <a:pt x="34093" y="75494"/>
                    </a:cubicBezTo>
                    <a:cubicBezTo>
                      <a:pt x="37310" y="75144"/>
                      <a:pt x="54339" y="75983"/>
                      <a:pt x="55214" y="74550"/>
                    </a:cubicBezTo>
                    <a:cubicBezTo>
                      <a:pt x="56123" y="73116"/>
                      <a:pt x="55948" y="60213"/>
                      <a:pt x="55913" y="52870"/>
                    </a:cubicBezTo>
                    <a:cubicBezTo>
                      <a:pt x="55878" y="43149"/>
                      <a:pt x="56263" y="29687"/>
                      <a:pt x="56402" y="22869"/>
                    </a:cubicBezTo>
                    <a:cubicBezTo>
                      <a:pt x="56507" y="16015"/>
                      <a:pt x="56228" y="2343"/>
                      <a:pt x="55493" y="1434"/>
                    </a:cubicBezTo>
                    <a:cubicBezTo>
                      <a:pt x="54724" y="525"/>
                      <a:pt x="35282" y="1084"/>
                      <a:pt x="29967" y="1434"/>
                    </a:cubicBezTo>
                    <a:cubicBezTo>
                      <a:pt x="24687" y="1784"/>
                      <a:pt x="3392" y="0"/>
                      <a:pt x="1609" y="146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grpSp>
          <p:nvGrpSpPr>
            <p:cNvPr id="16" name="Google Shape;494;p20">
              <a:extLst>
                <a:ext uri="{FF2B5EF4-FFF2-40B4-BE49-F238E27FC236}">
                  <a16:creationId xmlns:a16="http://schemas.microsoft.com/office/drawing/2014/main" id="{6DFB4D15-2B7A-EBBB-0336-7C3B18B9F93B}"/>
                </a:ext>
              </a:extLst>
            </p:cNvPr>
            <p:cNvGrpSpPr/>
            <p:nvPr/>
          </p:nvGrpSpPr>
          <p:grpSpPr>
            <a:xfrm>
              <a:off x="1432784" y="1312357"/>
              <a:ext cx="861060" cy="858333"/>
              <a:chOff x="1244906" y="1219332"/>
              <a:chExt cx="643364" cy="641326"/>
            </a:xfrm>
          </p:grpSpPr>
          <p:sp>
            <p:nvSpPr>
              <p:cNvPr id="29" name="Google Shape;496;p20">
                <a:extLst>
                  <a:ext uri="{FF2B5EF4-FFF2-40B4-BE49-F238E27FC236}">
                    <a16:creationId xmlns:a16="http://schemas.microsoft.com/office/drawing/2014/main" id="{DA910F9E-1766-AB4C-C8B6-49491B9C1F07}"/>
                  </a:ext>
                </a:extLst>
              </p:cNvPr>
              <p:cNvSpPr/>
              <p:nvPr/>
            </p:nvSpPr>
            <p:spPr>
              <a:xfrm>
                <a:off x="1271899" y="1248868"/>
                <a:ext cx="616371" cy="611790"/>
              </a:xfrm>
              <a:custGeom>
                <a:avLst/>
                <a:gdLst/>
                <a:ahLst/>
                <a:cxnLst/>
                <a:rect l="l" t="t" r="r" b="b"/>
                <a:pathLst>
                  <a:path w="29548" h="29413" extrusionOk="0">
                    <a:moveTo>
                      <a:pt x="15315" y="0"/>
                    </a:moveTo>
                    <a:cubicBezTo>
                      <a:pt x="15117" y="0"/>
                      <a:pt x="14920" y="5"/>
                      <a:pt x="14722" y="14"/>
                    </a:cubicBezTo>
                    <a:cubicBezTo>
                      <a:pt x="11260" y="14"/>
                      <a:pt x="7169" y="1658"/>
                      <a:pt x="4896" y="3791"/>
                    </a:cubicBezTo>
                    <a:cubicBezTo>
                      <a:pt x="2588" y="5924"/>
                      <a:pt x="1" y="9560"/>
                      <a:pt x="105" y="13232"/>
                    </a:cubicBezTo>
                    <a:cubicBezTo>
                      <a:pt x="175" y="16903"/>
                      <a:pt x="420" y="19701"/>
                      <a:pt x="3078" y="23687"/>
                    </a:cubicBezTo>
                    <a:cubicBezTo>
                      <a:pt x="4476" y="25960"/>
                      <a:pt x="6714" y="27638"/>
                      <a:pt x="9302" y="28407"/>
                    </a:cubicBezTo>
                    <a:cubicBezTo>
                      <a:pt x="10196" y="28714"/>
                      <a:pt x="12563" y="29412"/>
                      <a:pt x="15137" y="29412"/>
                    </a:cubicBezTo>
                    <a:cubicBezTo>
                      <a:pt x="16087" y="29412"/>
                      <a:pt x="17066" y="29317"/>
                      <a:pt x="18009" y="29072"/>
                    </a:cubicBezTo>
                    <a:cubicBezTo>
                      <a:pt x="21505" y="28128"/>
                      <a:pt x="24198" y="26869"/>
                      <a:pt x="26016" y="24176"/>
                    </a:cubicBezTo>
                    <a:cubicBezTo>
                      <a:pt x="27799" y="21484"/>
                      <a:pt x="29548" y="18861"/>
                      <a:pt x="29478" y="14700"/>
                    </a:cubicBezTo>
                    <a:cubicBezTo>
                      <a:pt x="29373" y="10574"/>
                      <a:pt x="27904" y="7602"/>
                      <a:pt x="26680" y="6134"/>
                    </a:cubicBezTo>
                    <a:cubicBezTo>
                      <a:pt x="25456" y="4665"/>
                      <a:pt x="23463" y="2602"/>
                      <a:pt x="21121" y="1448"/>
                    </a:cubicBezTo>
                    <a:cubicBezTo>
                      <a:pt x="19336" y="492"/>
                      <a:pt x="17347" y="0"/>
                      <a:pt x="153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30" name="Google Shape;497;p20">
                <a:extLst>
                  <a:ext uri="{FF2B5EF4-FFF2-40B4-BE49-F238E27FC236}">
                    <a16:creationId xmlns:a16="http://schemas.microsoft.com/office/drawing/2014/main" id="{D551144C-F0E8-ACA0-B419-C945C54A32A4}"/>
                  </a:ext>
                </a:extLst>
              </p:cNvPr>
              <p:cNvSpPr/>
              <p:nvPr/>
            </p:nvSpPr>
            <p:spPr>
              <a:xfrm>
                <a:off x="1362348" y="1282419"/>
                <a:ext cx="449345" cy="453939"/>
              </a:xfrm>
              <a:custGeom>
                <a:avLst/>
                <a:gdLst/>
                <a:ahLst/>
                <a:cxnLst/>
                <a:rect l="l" t="t" r="r" b="b"/>
                <a:pathLst>
                  <a:path w="21541" h="21824" extrusionOk="0">
                    <a:moveTo>
                      <a:pt x="10477" y="0"/>
                    </a:moveTo>
                    <a:cubicBezTo>
                      <a:pt x="9959" y="0"/>
                      <a:pt x="9417" y="37"/>
                      <a:pt x="8847" y="115"/>
                    </a:cubicBezTo>
                    <a:cubicBezTo>
                      <a:pt x="3637" y="814"/>
                      <a:pt x="0" y="4486"/>
                      <a:pt x="0" y="10535"/>
                    </a:cubicBezTo>
                    <a:cubicBezTo>
                      <a:pt x="0" y="17248"/>
                      <a:pt x="5910" y="21095"/>
                      <a:pt x="9232" y="21619"/>
                    </a:cubicBezTo>
                    <a:cubicBezTo>
                      <a:pt x="9993" y="21740"/>
                      <a:pt x="10896" y="21823"/>
                      <a:pt x="11854" y="21823"/>
                    </a:cubicBezTo>
                    <a:cubicBezTo>
                      <a:pt x="15074" y="21823"/>
                      <a:pt x="18913" y="20879"/>
                      <a:pt x="20071" y="17213"/>
                    </a:cubicBezTo>
                    <a:cubicBezTo>
                      <a:pt x="21540" y="12458"/>
                      <a:pt x="21155" y="7108"/>
                      <a:pt x="18323" y="3961"/>
                    </a:cubicBezTo>
                    <a:cubicBezTo>
                      <a:pt x="16286" y="1650"/>
                      <a:pt x="13931" y="0"/>
                      <a:pt x="10477" y="0"/>
                    </a:cubicBezTo>
                    <a:close/>
                  </a:path>
                </a:pathLst>
              </a:custGeom>
              <a:solidFill>
                <a:srgbClr val="231F20">
                  <a:alpha val="18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38" name="Google Shape;505;p20">
                <a:extLst>
                  <a:ext uri="{FF2B5EF4-FFF2-40B4-BE49-F238E27FC236}">
                    <a16:creationId xmlns:a16="http://schemas.microsoft.com/office/drawing/2014/main" id="{744C5721-2636-DC15-1467-BB52C7C8B9B9}"/>
                  </a:ext>
                </a:extLst>
              </p:cNvPr>
              <p:cNvSpPr/>
              <p:nvPr/>
            </p:nvSpPr>
            <p:spPr>
              <a:xfrm>
                <a:off x="1244906" y="1219332"/>
                <a:ext cx="616371" cy="626246"/>
              </a:xfrm>
              <a:custGeom>
                <a:avLst/>
                <a:gdLst/>
                <a:ahLst/>
                <a:cxnLst/>
                <a:rect l="l" t="t" r="r" b="b"/>
                <a:pathLst>
                  <a:path w="29548" h="30108" fill="none" extrusionOk="0">
                    <a:moveTo>
                      <a:pt x="14722" y="141"/>
                    </a:moveTo>
                    <a:cubicBezTo>
                      <a:pt x="11260" y="141"/>
                      <a:pt x="7169" y="1784"/>
                      <a:pt x="4861" y="3917"/>
                    </a:cubicBezTo>
                    <a:cubicBezTo>
                      <a:pt x="2588" y="6050"/>
                      <a:pt x="1" y="9687"/>
                      <a:pt x="71" y="13358"/>
                    </a:cubicBezTo>
                    <a:cubicBezTo>
                      <a:pt x="106" y="17030"/>
                      <a:pt x="350" y="19827"/>
                      <a:pt x="3043" y="23813"/>
                    </a:cubicBezTo>
                    <a:cubicBezTo>
                      <a:pt x="4477" y="26086"/>
                      <a:pt x="6679" y="27764"/>
                      <a:pt x="9302" y="28499"/>
                    </a:cubicBezTo>
                    <a:cubicBezTo>
                      <a:pt x="10561" y="28953"/>
                      <a:pt x="14477" y="30107"/>
                      <a:pt x="17974" y="29198"/>
                    </a:cubicBezTo>
                    <a:cubicBezTo>
                      <a:pt x="21470" y="28254"/>
                      <a:pt x="24163" y="26995"/>
                      <a:pt x="25981" y="24303"/>
                    </a:cubicBezTo>
                    <a:cubicBezTo>
                      <a:pt x="27800" y="21610"/>
                      <a:pt x="29548" y="18988"/>
                      <a:pt x="29443" y="14827"/>
                    </a:cubicBezTo>
                    <a:cubicBezTo>
                      <a:pt x="29338" y="10701"/>
                      <a:pt x="27904" y="7728"/>
                      <a:pt x="26681" y="6260"/>
                    </a:cubicBezTo>
                    <a:cubicBezTo>
                      <a:pt x="25457" y="4756"/>
                      <a:pt x="23429" y="2728"/>
                      <a:pt x="21121" y="1574"/>
                    </a:cubicBezTo>
                    <a:cubicBezTo>
                      <a:pt x="19163" y="525"/>
                      <a:pt x="16960" y="1"/>
                      <a:pt x="14722" y="141"/>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sp>
          <p:nvSpPr>
            <p:cNvPr id="17" name="Google Shape;506;p20">
              <a:extLst>
                <a:ext uri="{FF2B5EF4-FFF2-40B4-BE49-F238E27FC236}">
                  <a16:creationId xmlns:a16="http://schemas.microsoft.com/office/drawing/2014/main" id="{28794E8B-3197-B64A-EABD-035079CF02FE}"/>
                </a:ext>
              </a:extLst>
            </p:cNvPr>
            <p:cNvSpPr/>
            <p:nvPr/>
          </p:nvSpPr>
          <p:spPr>
            <a:xfrm>
              <a:off x="1861346" y="2143660"/>
              <a:ext cx="3936" cy="368938"/>
            </a:xfrm>
            <a:custGeom>
              <a:avLst/>
              <a:gdLst/>
              <a:ahLst/>
              <a:cxnLst/>
              <a:rect l="l" t="t" r="r" b="b"/>
              <a:pathLst>
                <a:path w="141" h="13253" fill="none" extrusionOk="0">
                  <a:moveTo>
                    <a:pt x="1" y="0"/>
                  </a:moveTo>
                  <a:cubicBezTo>
                    <a:pt x="1" y="1924"/>
                    <a:pt x="141" y="3357"/>
                    <a:pt x="141" y="4231"/>
                  </a:cubicBezTo>
                  <a:cubicBezTo>
                    <a:pt x="141" y="5106"/>
                    <a:pt x="1" y="11190"/>
                    <a:pt x="141" y="13253"/>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nvGrpSpPr>
            <p:cNvPr id="18" name="Google Shape;507;p20">
              <a:extLst>
                <a:ext uri="{FF2B5EF4-FFF2-40B4-BE49-F238E27FC236}">
                  <a16:creationId xmlns:a16="http://schemas.microsoft.com/office/drawing/2014/main" id="{43C30A5C-BBA7-2678-2DAC-D61369D9EE38}"/>
                </a:ext>
              </a:extLst>
            </p:cNvPr>
            <p:cNvGrpSpPr/>
            <p:nvPr/>
          </p:nvGrpSpPr>
          <p:grpSpPr>
            <a:xfrm>
              <a:off x="878820" y="2503833"/>
              <a:ext cx="1968990" cy="584490"/>
              <a:chOff x="457250" y="2109575"/>
              <a:chExt cx="1471183" cy="436717"/>
            </a:xfrm>
          </p:grpSpPr>
          <p:sp>
            <p:nvSpPr>
              <p:cNvPr id="25" name="Google Shape;508;p20">
                <a:extLst>
                  <a:ext uri="{FF2B5EF4-FFF2-40B4-BE49-F238E27FC236}">
                    <a16:creationId xmlns:a16="http://schemas.microsoft.com/office/drawing/2014/main" id="{23F29AC2-1C1F-55E3-B7A5-6F68993C5D02}"/>
                  </a:ext>
                </a:extLst>
              </p:cNvPr>
              <p:cNvSpPr/>
              <p:nvPr/>
            </p:nvSpPr>
            <p:spPr>
              <a:xfrm>
                <a:off x="457250" y="2115753"/>
                <a:ext cx="1438358" cy="399069"/>
              </a:xfrm>
              <a:custGeom>
                <a:avLst/>
                <a:gdLst/>
                <a:ahLst/>
                <a:cxnLst/>
                <a:rect l="l" t="t" r="r" b="b"/>
                <a:pathLst>
                  <a:path w="61298" h="19186" extrusionOk="0">
                    <a:moveTo>
                      <a:pt x="43282" y="0"/>
                    </a:moveTo>
                    <a:cubicBezTo>
                      <a:pt x="39300" y="0"/>
                      <a:pt x="35144" y="46"/>
                      <a:pt x="31436" y="123"/>
                    </a:cubicBezTo>
                    <a:cubicBezTo>
                      <a:pt x="29652" y="167"/>
                      <a:pt x="27584" y="182"/>
                      <a:pt x="25380" y="182"/>
                    </a:cubicBezTo>
                    <a:cubicBezTo>
                      <a:pt x="21431" y="182"/>
                      <a:pt x="17048" y="136"/>
                      <a:pt x="13099" y="136"/>
                    </a:cubicBezTo>
                    <a:cubicBezTo>
                      <a:pt x="7200" y="136"/>
                      <a:pt x="2268" y="239"/>
                      <a:pt x="1190" y="752"/>
                    </a:cubicBezTo>
                    <a:cubicBezTo>
                      <a:pt x="1" y="1312"/>
                      <a:pt x="141" y="7815"/>
                      <a:pt x="281" y="10438"/>
                    </a:cubicBezTo>
                    <a:cubicBezTo>
                      <a:pt x="315" y="11417"/>
                      <a:pt x="106" y="16103"/>
                      <a:pt x="980" y="18375"/>
                    </a:cubicBezTo>
                    <a:cubicBezTo>
                      <a:pt x="1226" y="19016"/>
                      <a:pt x="4460" y="19186"/>
                      <a:pt x="9072" y="19186"/>
                    </a:cubicBezTo>
                    <a:cubicBezTo>
                      <a:pt x="14274" y="19186"/>
                      <a:pt x="21230" y="18970"/>
                      <a:pt x="27625" y="18970"/>
                    </a:cubicBezTo>
                    <a:cubicBezTo>
                      <a:pt x="31844" y="18970"/>
                      <a:pt x="39110" y="19079"/>
                      <a:pt x="45749" y="19079"/>
                    </a:cubicBezTo>
                    <a:cubicBezTo>
                      <a:pt x="52642" y="19079"/>
                      <a:pt x="58859" y="18961"/>
                      <a:pt x="60284" y="18480"/>
                    </a:cubicBezTo>
                    <a:cubicBezTo>
                      <a:pt x="61263" y="18166"/>
                      <a:pt x="61088" y="13585"/>
                      <a:pt x="61053" y="11137"/>
                    </a:cubicBezTo>
                    <a:cubicBezTo>
                      <a:pt x="61018" y="7885"/>
                      <a:pt x="61298" y="1836"/>
                      <a:pt x="60424" y="822"/>
                    </a:cubicBezTo>
                    <a:cubicBezTo>
                      <a:pt x="59943" y="221"/>
                      <a:pt x="52032" y="0"/>
                      <a:pt x="43282" y="0"/>
                    </a:cubicBezTo>
                    <a:close/>
                  </a:path>
                </a:pathLst>
              </a:custGeom>
              <a:solidFill>
                <a:srgbClr val="DB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26" name="Google Shape;509;p20">
                <a:extLst>
                  <a:ext uri="{FF2B5EF4-FFF2-40B4-BE49-F238E27FC236}">
                    <a16:creationId xmlns:a16="http://schemas.microsoft.com/office/drawing/2014/main" id="{51FC92C3-3E05-876F-9F7A-36E7F2BD5116}"/>
                  </a:ext>
                </a:extLst>
              </p:cNvPr>
              <p:cNvSpPr/>
              <p:nvPr/>
            </p:nvSpPr>
            <p:spPr>
              <a:xfrm>
                <a:off x="490896" y="2143063"/>
                <a:ext cx="1437536" cy="403229"/>
              </a:xfrm>
              <a:custGeom>
                <a:avLst/>
                <a:gdLst/>
                <a:ahLst/>
                <a:cxnLst/>
                <a:rect l="l" t="t" r="r" b="b"/>
                <a:pathLst>
                  <a:path w="61263" h="19386" extrusionOk="0">
                    <a:moveTo>
                      <a:pt x="43319" y="1"/>
                    </a:moveTo>
                    <a:cubicBezTo>
                      <a:pt x="39318" y="1"/>
                      <a:pt x="35137" y="51"/>
                      <a:pt x="31401" y="138"/>
                    </a:cubicBezTo>
                    <a:cubicBezTo>
                      <a:pt x="29624" y="183"/>
                      <a:pt x="27560" y="198"/>
                      <a:pt x="25361" y="198"/>
                    </a:cubicBezTo>
                    <a:cubicBezTo>
                      <a:pt x="21419" y="198"/>
                      <a:pt x="17041" y="151"/>
                      <a:pt x="13095" y="151"/>
                    </a:cubicBezTo>
                    <a:cubicBezTo>
                      <a:pt x="7200" y="151"/>
                      <a:pt x="2268" y="254"/>
                      <a:pt x="1189" y="768"/>
                    </a:cubicBezTo>
                    <a:cubicBezTo>
                      <a:pt x="0" y="1362"/>
                      <a:pt x="140" y="7901"/>
                      <a:pt x="280" y="10559"/>
                    </a:cubicBezTo>
                    <a:cubicBezTo>
                      <a:pt x="315" y="11538"/>
                      <a:pt x="105" y="16223"/>
                      <a:pt x="979" y="18531"/>
                    </a:cubicBezTo>
                    <a:cubicBezTo>
                      <a:pt x="1210" y="19207"/>
                      <a:pt x="4462" y="19385"/>
                      <a:pt x="9098" y="19385"/>
                    </a:cubicBezTo>
                    <a:cubicBezTo>
                      <a:pt x="14300" y="19385"/>
                      <a:pt x="21246" y="19160"/>
                      <a:pt x="27624" y="19160"/>
                    </a:cubicBezTo>
                    <a:cubicBezTo>
                      <a:pt x="31844" y="19160"/>
                      <a:pt x="39110" y="19270"/>
                      <a:pt x="45748" y="19270"/>
                    </a:cubicBezTo>
                    <a:cubicBezTo>
                      <a:pt x="52642" y="19270"/>
                      <a:pt x="58858" y="19152"/>
                      <a:pt x="60283" y="18671"/>
                    </a:cubicBezTo>
                    <a:cubicBezTo>
                      <a:pt x="61228" y="18356"/>
                      <a:pt x="61088" y="13741"/>
                      <a:pt x="61053" y="11258"/>
                    </a:cubicBezTo>
                    <a:cubicBezTo>
                      <a:pt x="61018" y="7971"/>
                      <a:pt x="61263" y="1852"/>
                      <a:pt x="60423" y="838"/>
                    </a:cubicBezTo>
                    <a:cubicBezTo>
                      <a:pt x="59920" y="238"/>
                      <a:pt x="52050" y="1"/>
                      <a:pt x="433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27" name="Google Shape;510;p20">
                <a:extLst>
                  <a:ext uri="{FF2B5EF4-FFF2-40B4-BE49-F238E27FC236}">
                    <a16:creationId xmlns:a16="http://schemas.microsoft.com/office/drawing/2014/main" id="{CB4F09EE-C4C5-35F9-7A93-7E17C05491B6}"/>
                  </a:ext>
                </a:extLst>
              </p:cNvPr>
              <p:cNvSpPr/>
              <p:nvPr/>
            </p:nvSpPr>
            <p:spPr>
              <a:xfrm>
                <a:off x="457250" y="2109575"/>
                <a:ext cx="1438358" cy="416770"/>
              </a:xfrm>
              <a:custGeom>
                <a:avLst/>
                <a:gdLst/>
                <a:ahLst/>
                <a:cxnLst/>
                <a:rect l="l" t="t" r="r" b="b"/>
                <a:pathLst>
                  <a:path w="61298" h="20037" fill="none" extrusionOk="0">
                    <a:moveTo>
                      <a:pt x="1190" y="1049"/>
                    </a:moveTo>
                    <a:cubicBezTo>
                      <a:pt x="1" y="1609"/>
                      <a:pt x="141" y="8112"/>
                      <a:pt x="281" y="10735"/>
                    </a:cubicBezTo>
                    <a:cubicBezTo>
                      <a:pt x="315" y="11714"/>
                      <a:pt x="106" y="16400"/>
                      <a:pt x="980" y="18672"/>
                    </a:cubicBezTo>
                    <a:cubicBezTo>
                      <a:pt x="1504" y="20036"/>
                      <a:pt x="15561" y="19267"/>
                      <a:pt x="27625" y="19267"/>
                    </a:cubicBezTo>
                    <a:cubicBezTo>
                      <a:pt x="36227" y="19267"/>
                      <a:pt x="57486" y="19721"/>
                      <a:pt x="60284" y="18777"/>
                    </a:cubicBezTo>
                    <a:cubicBezTo>
                      <a:pt x="61263" y="18463"/>
                      <a:pt x="61088" y="13882"/>
                      <a:pt x="61053" y="11434"/>
                    </a:cubicBezTo>
                    <a:cubicBezTo>
                      <a:pt x="61018" y="8182"/>
                      <a:pt x="61298" y="2133"/>
                      <a:pt x="60424" y="1119"/>
                    </a:cubicBezTo>
                    <a:cubicBezTo>
                      <a:pt x="59724" y="245"/>
                      <a:pt x="43290" y="175"/>
                      <a:pt x="31436" y="420"/>
                    </a:cubicBezTo>
                    <a:cubicBezTo>
                      <a:pt x="21680" y="664"/>
                      <a:pt x="3393" y="0"/>
                      <a:pt x="1190" y="104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grpSp>
          <p:nvGrpSpPr>
            <p:cNvPr id="19" name="Google Shape;511;p20">
              <a:extLst>
                <a:ext uri="{FF2B5EF4-FFF2-40B4-BE49-F238E27FC236}">
                  <a16:creationId xmlns:a16="http://schemas.microsoft.com/office/drawing/2014/main" id="{9D9EBF6A-D4C5-246F-0443-2CCDD4A3EF18}"/>
                </a:ext>
              </a:extLst>
            </p:cNvPr>
            <p:cNvGrpSpPr/>
            <p:nvPr/>
          </p:nvGrpSpPr>
          <p:grpSpPr>
            <a:xfrm>
              <a:off x="1745666" y="3380870"/>
              <a:ext cx="235296" cy="251935"/>
              <a:chOff x="1481980" y="2764876"/>
              <a:chExt cx="175808" cy="188240"/>
            </a:xfrm>
          </p:grpSpPr>
          <p:sp>
            <p:nvSpPr>
              <p:cNvPr id="22" name="Google Shape;512;p20">
                <a:extLst>
                  <a:ext uri="{FF2B5EF4-FFF2-40B4-BE49-F238E27FC236}">
                    <a16:creationId xmlns:a16="http://schemas.microsoft.com/office/drawing/2014/main" id="{39317BFA-0498-FFA5-1CDB-DEC0C014991D}"/>
                  </a:ext>
                </a:extLst>
              </p:cNvPr>
              <p:cNvSpPr/>
              <p:nvPr/>
            </p:nvSpPr>
            <p:spPr>
              <a:xfrm>
                <a:off x="1481980" y="2785718"/>
                <a:ext cx="155157" cy="147035"/>
              </a:xfrm>
              <a:custGeom>
                <a:avLst/>
                <a:gdLst/>
                <a:ahLst/>
                <a:cxnLst/>
                <a:rect l="l" t="t" r="r" b="b"/>
                <a:pathLst>
                  <a:path w="7438" h="7069" extrusionOk="0">
                    <a:moveTo>
                      <a:pt x="4514" y="1"/>
                    </a:moveTo>
                    <a:cubicBezTo>
                      <a:pt x="3820" y="1"/>
                      <a:pt x="3052" y="234"/>
                      <a:pt x="2273" y="747"/>
                    </a:cubicBezTo>
                    <a:cubicBezTo>
                      <a:pt x="0" y="2250"/>
                      <a:pt x="664" y="6446"/>
                      <a:pt x="3287" y="6971"/>
                    </a:cubicBezTo>
                    <a:cubicBezTo>
                      <a:pt x="3621" y="7037"/>
                      <a:pt x="3940" y="7069"/>
                      <a:pt x="4240" y="7069"/>
                    </a:cubicBezTo>
                    <a:cubicBezTo>
                      <a:pt x="6174" y="7069"/>
                      <a:pt x="7383" y="5734"/>
                      <a:pt x="7413" y="3404"/>
                    </a:cubicBezTo>
                    <a:cubicBezTo>
                      <a:pt x="7438" y="1353"/>
                      <a:pt x="6188" y="1"/>
                      <a:pt x="45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23" name="Google Shape;513;p20">
                <a:extLst>
                  <a:ext uri="{FF2B5EF4-FFF2-40B4-BE49-F238E27FC236}">
                    <a16:creationId xmlns:a16="http://schemas.microsoft.com/office/drawing/2014/main" id="{9EA152E2-FEAB-7BAF-C415-1F78E249F569}"/>
                  </a:ext>
                </a:extLst>
              </p:cNvPr>
              <p:cNvSpPr/>
              <p:nvPr/>
            </p:nvSpPr>
            <p:spPr>
              <a:xfrm>
                <a:off x="1502402" y="2806081"/>
                <a:ext cx="155386" cy="147035"/>
              </a:xfrm>
              <a:custGeom>
                <a:avLst/>
                <a:gdLst/>
                <a:ahLst/>
                <a:cxnLst/>
                <a:rect l="l" t="t" r="r" b="b"/>
                <a:pathLst>
                  <a:path w="7449" h="7069" extrusionOk="0">
                    <a:moveTo>
                      <a:pt x="4528" y="1"/>
                    </a:moveTo>
                    <a:cubicBezTo>
                      <a:pt x="3837" y="1"/>
                      <a:pt x="3077" y="234"/>
                      <a:pt x="2308" y="747"/>
                    </a:cubicBezTo>
                    <a:cubicBezTo>
                      <a:pt x="0" y="2250"/>
                      <a:pt x="699" y="6446"/>
                      <a:pt x="3322" y="6971"/>
                    </a:cubicBezTo>
                    <a:cubicBezTo>
                      <a:pt x="3656" y="7037"/>
                      <a:pt x="3975" y="7069"/>
                      <a:pt x="4276" y="7069"/>
                    </a:cubicBezTo>
                    <a:cubicBezTo>
                      <a:pt x="6209" y="7069"/>
                      <a:pt x="7418" y="5734"/>
                      <a:pt x="7448" y="3404"/>
                    </a:cubicBezTo>
                    <a:cubicBezTo>
                      <a:pt x="7448" y="1353"/>
                      <a:pt x="6191" y="1"/>
                      <a:pt x="45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24" name="Google Shape;514;p20">
                <a:extLst>
                  <a:ext uri="{FF2B5EF4-FFF2-40B4-BE49-F238E27FC236}">
                    <a16:creationId xmlns:a16="http://schemas.microsoft.com/office/drawing/2014/main" id="{649F4BC1-B0D9-A1B5-CA5F-F617ECE58C60}"/>
                  </a:ext>
                </a:extLst>
              </p:cNvPr>
              <p:cNvSpPr/>
              <p:nvPr/>
            </p:nvSpPr>
            <p:spPr>
              <a:xfrm>
                <a:off x="1481980" y="2764876"/>
                <a:ext cx="155365" cy="176030"/>
              </a:xfrm>
              <a:custGeom>
                <a:avLst/>
                <a:gdLst/>
                <a:ahLst/>
                <a:cxnLst/>
                <a:rect l="l" t="t" r="r" b="b"/>
                <a:pathLst>
                  <a:path w="7448" h="8463" fill="none" extrusionOk="0">
                    <a:moveTo>
                      <a:pt x="2273" y="1749"/>
                    </a:moveTo>
                    <a:cubicBezTo>
                      <a:pt x="0" y="3252"/>
                      <a:pt x="664" y="7448"/>
                      <a:pt x="3287" y="7973"/>
                    </a:cubicBezTo>
                    <a:cubicBezTo>
                      <a:pt x="5770" y="8462"/>
                      <a:pt x="7378" y="7098"/>
                      <a:pt x="7413" y="4406"/>
                    </a:cubicBezTo>
                    <a:cubicBezTo>
                      <a:pt x="7448" y="1504"/>
                      <a:pt x="4930" y="0"/>
                      <a:pt x="2273" y="174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sp>
          <p:nvSpPr>
            <p:cNvPr id="20" name="Google Shape;515;p20">
              <a:extLst>
                <a:ext uri="{FF2B5EF4-FFF2-40B4-BE49-F238E27FC236}">
                  <a16:creationId xmlns:a16="http://schemas.microsoft.com/office/drawing/2014/main" id="{309ACC39-29D9-27E0-ED38-ECB4733F48E1}"/>
                </a:ext>
              </a:extLst>
            </p:cNvPr>
            <p:cNvSpPr txBox="1"/>
            <p:nvPr/>
          </p:nvSpPr>
          <p:spPr>
            <a:xfrm>
              <a:off x="989424" y="2562229"/>
              <a:ext cx="1747780" cy="455716"/>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a:ln>
                    <a:noFill/>
                  </a:ln>
                  <a:solidFill>
                    <a:srgbClr val="FFFFFF"/>
                  </a:solidFill>
                  <a:effectLst/>
                  <a:uLnTx/>
                  <a:uFillTx/>
                  <a:latin typeface="GE Inspira Sans"/>
                  <a:ea typeface="Fira Sans Extra Condensed Medium"/>
                  <a:cs typeface="Fira Sans Extra Condensed Medium"/>
                  <a:sym typeface="Fira Sans Extra Condensed Medium"/>
                </a:rPr>
                <a:t>2021</a:t>
              </a:r>
              <a:endParaRPr kumimoji="0" sz="2400" b="0" i="0" u="none" strike="noStrike" kern="1200" cap="none" spc="0" normalizeH="0" baseline="0" noProof="0">
                <a:ln>
                  <a:noFill/>
                </a:ln>
                <a:solidFill>
                  <a:srgbClr val="FFFFFF"/>
                </a:solidFill>
                <a:effectLst/>
                <a:uLnTx/>
                <a:uFillTx/>
                <a:latin typeface="GE Inspira Sans"/>
                <a:ea typeface="Fira Sans Extra Condensed Medium"/>
                <a:cs typeface="Fira Sans Extra Condensed Medium"/>
                <a:sym typeface="Fira Sans Extra Condensed Medium"/>
              </a:endParaRPr>
            </a:p>
          </p:txBody>
        </p:sp>
        <p:sp>
          <p:nvSpPr>
            <p:cNvPr id="21" name="Google Shape;516;p20">
              <a:extLst>
                <a:ext uri="{FF2B5EF4-FFF2-40B4-BE49-F238E27FC236}">
                  <a16:creationId xmlns:a16="http://schemas.microsoft.com/office/drawing/2014/main" id="{BB009943-6FD3-AB3D-6127-272CF524C61F}"/>
                </a:ext>
              </a:extLst>
            </p:cNvPr>
            <p:cNvSpPr txBox="1"/>
            <p:nvPr/>
          </p:nvSpPr>
          <p:spPr>
            <a:xfrm>
              <a:off x="989424" y="4176172"/>
              <a:ext cx="1747780" cy="1674303"/>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E Inspira Sans"/>
                  <a:ea typeface="Roboto"/>
                  <a:cs typeface="Roboto"/>
                  <a:sym typeface="Roboto"/>
                </a:rPr>
                <a:t>Next Engineers initiative launch</a:t>
              </a:r>
            </a:p>
          </p:txBody>
        </p:sp>
        <p:pic>
          <p:nvPicPr>
            <p:cNvPr id="125" name="Graphic 124" descr="Gears with solid fill">
              <a:extLst>
                <a:ext uri="{FF2B5EF4-FFF2-40B4-BE49-F238E27FC236}">
                  <a16:creationId xmlns:a16="http://schemas.microsoft.com/office/drawing/2014/main" id="{E30DC7ED-098D-F5A2-AE7F-0693890CE6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04163" y="1414302"/>
              <a:ext cx="674372" cy="674372"/>
            </a:xfrm>
            <a:prstGeom prst="rect">
              <a:avLst/>
            </a:prstGeom>
          </p:spPr>
        </p:pic>
      </p:grpSp>
      <p:grpSp>
        <p:nvGrpSpPr>
          <p:cNvPr id="130" name="Google Shape;517;p20">
            <a:extLst>
              <a:ext uri="{FF2B5EF4-FFF2-40B4-BE49-F238E27FC236}">
                <a16:creationId xmlns:a16="http://schemas.microsoft.com/office/drawing/2014/main" id="{2270CBF2-5E06-8E8B-3C3D-10743B227AF2}"/>
              </a:ext>
            </a:extLst>
          </p:cNvPr>
          <p:cNvGrpSpPr>
            <a:grpSpLocks noChangeAspect="1"/>
          </p:cNvGrpSpPr>
          <p:nvPr/>
        </p:nvGrpSpPr>
        <p:grpSpPr>
          <a:xfrm>
            <a:off x="6599856" y="1312357"/>
            <a:ext cx="1970248" cy="4745548"/>
            <a:chOff x="2709689" y="1219332"/>
            <a:chExt cx="1472123" cy="3545762"/>
          </a:xfrm>
        </p:grpSpPr>
        <p:sp>
          <p:nvSpPr>
            <p:cNvPr id="131" name="Google Shape;518;p20">
              <a:extLst>
                <a:ext uri="{FF2B5EF4-FFF2-40B4-BE49-F238E27FC236}">
                  <a16:creationId xmlns:a16="http://schemas.microsoft.com/office/drawing/2014/main" id="{665801BC-777D-CA2B-5C47-A09A009D66DA}"/>
                </a:ext>
              </a:extLst>
            </p:cNvPr>
            <p:cNvSpPr/>
            <p:nvPr/>
          </p:nvSpPr>
          <p:spPr>
            <a:xfrm>
              <a:off x="3368068" y="2785739"/>
              <a:ext cx="155365" cy="147534"/>
            </a:xfrm>
            <a:custGeom>
              <a:avLst/>
              <a:gdLst/>
              <a:ahLst/>
              <a:cxnLst/>
              <a:rect l="l" t="t" r="r" b="b"/>
              <a:pathLst>
                <a:path w="7448" h="7093" extrusionOk="0">
                  <a:moveTo>
                    <a:pt x="4524" y="1"/>
                  </a:moveTo>
                  <a:cubicBezTo>
                    <a:pt x="3835" y="1"/>
                    <a:pt x="3076" y="234"/>
                    <a:pt x="2308" y="746"/>
                  </a:cubicBezTo>
                  <a:cubicBezTo>
                    <a:pt x="0" y="2249"/>
                    <a:pt x="699" y="6445"/>
                    <a:pt x="3322" y="7005"/>
                  </a:cubicBezTo>
                  <a:cubicBezTo>
                    <a:pt x="3643" y="7063"/>
                    <a:pt x="3950" y="7092"/>
                    <a:pt x="4240" y="7092"/>
                  </a:cubicBezTo>
                  <a:cubicBezTo>
                    <a:pt x="6195" y="7092"/>
                    <a:pt x="7418" y="5782"/>
                    <a:pt x="7448" y="3438"/>
                  </a:cubicBezTo>
                  <a:cubicBezTo>
                    <a:pt x="7448" y="1361"/>
                    <a:pt x="6189" y="1"/>
                    <a:pt x="45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32" name="Google Shape;519;p20">
              <a:extLst>
                <a:ext uri="{FF2B5EF4-FFF2-40B4-BE49-F238E27FC236}">
                  <a16:creationId xmlns:a16="http://schemas.microsoft.com/office/drawing/2014/main" id="{5CA6ADC6-BC1F-F8E3-2BB8-DF20D66CFEF0}"/>
                </a:ext>
              </a:extLst>
            </p:cNvPr>
            <p:cNvSpPr/>
            <p:nvPr/>
          </p:nvSpPr>
          <p:spPr>
            <a:xfrm>
              <a:off x="3368172" y="2806081"/>
              <a:ext cx="155157" cy="147035"/>
            </a:xfrm>
            <a:custGeom>
              <a:avLst/>
              <a:gdLst/>
              <a:ahLst/>
              <a:cxnLst/>
              <a:rect l="l" t="t" r="r" b="b"/>
              <a:pathLst>
                <a:path w="7438" h="7069" extrusionOk="0">
                  <a:moveTo>
                    <a:pt x="4515" y="1"/>
                  </a:moveTo>
                  <a:cubicBezTo>
                    <a:pt x="3820" y="1"/>
                    <a:pt x="3052" y="234"/>
                    <a:pt x="2273" y="747"/>
                  </a:cubicBezTo>
                  <a:cubicBezTo>
                    <a:pt x="0" y="2250"/>
                    <a:pt x="664" y="6446"/>
                    <a:pt x="3322" y="6971"/>
                  </a:cubicBezTo>
                  <a:cubicBezTo>
                    <a:pt x="3651" y="7037"/>
                    <a:pt x="3966" y="7069"/>
                    <a:pt x="4265" y="7069"/>
                  </a:cubicBezTo>
                  <a:cubicBezTo>
                    <a:pt x="6182" y="7069"/>
                    <a:pt x="7413" y="5734"/>
                    <a:pt x="7413" y="3404"/>
                  </a:cubicBezTo>
                  <a:cubicBezTo>
                    <a:pt x="7438" y="1353"/>
                    <a:pt x="6188" y="1"/>
                    <a:pt x="45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nvGrpSpPr>
            <p:cNvPr id="133" name="Google Shape;520;p20">
              <a:extLst>
                <a:ext uri="{FF2B5EF4-FFF2-40B4-BE49-F238E27FC236}">
                  <a16:creationId xmlns:a16="http://schemas.microsoft.com/office/drawing/2014/main" id="{52B4DF46-1267-453A-59AB-8C6955B57163}"/>
                </a:ext>
              </a:extLst>
            </p:cNvPr>
            <p:cNvGrpSpPr/>
            <p:nvPr/>
          </p:nvGrpSpPr>
          <p:grpSpPr>
            <a:xfrm>
              <a:off x="2709689" y="3156900"/>
              <a:ext cx="1472123" cy="1608194"/>
              <a:chOff x="2690925" y="3156900"/>
              <a:chExt cx="1472123" cy="1608194"/>
            </a:xfrm>
          </p:grpSpPr>
          <p:sp>
            <p:nvSpPr>
              <p:cNvPr id="149" name="Google Shape;521;p20">
                <a:extLst>
                  <a:ext uri="{FF2B5EF4-FFF2-40B4-BE49-F238E27FC236}">
                    <a16:creationId xmlns:a16="http://schemas.microsoft.com/office/drawing/2014/main" id="{9AA5AA09-A43E-49B1-F754-3AD39C83FAB9}"/>
                  </a:ext>
                </a:extLst>
              </p:cNvPr>
              <p:cNvSpPr/>
              <p:nvPr/>
            </p:nvSpPr>
            <p:spPr>
              <a:xfrm>
                <a:off x="2690925" y="3175183"/>
                <a:ext cx="1427957" cy="1557192"/>
              </a:xfrm>
              <a:custGeom>
                <a:avLst/>
                <a:gdLst/>
                <a:ahLst/>
                <a:cxnLst/>
                <a:rect l="l" t="t" r="r" b="b"/>
                <a:pathLst>
                  <a:path w="56508" h="74865" extrusionOk="0">
                    <a:moveTo>
                      <a:pt x="7536" y="1"/>
                    </a:moveTo>
                    <a:cubicBezTo>
                      <a:pt x="4442" y="1"/>
                      <a:pt x="2145" y="148"/>
                      <a:pt x="1609" y="590"/>
                    </a:cubicBezTo>
                    <a:cubicBezTo>
                      <a:pt x="350" y="1569"/>
                      <a:pt x="735" y="10835"/>
                      <a:pt x="560" y="19996"/>
                    </a:cubicBezTo>
                    <a:cubicBezTo>
                      <a:pt x="385" y="29158"/>
                      <a:pt x="420" y="51082"/>
                      <a:pt x="560" y="55383"/>
                    </a:cubicBezTo>
                    <a:cubicBezTo>
                      <a:pt x="700" y="59684"/>
                      <a:pt x="1" y="72097"/>
                      <a:pt x="1015" y="73566"/>
                    </a:cubicBezTo>
                    <a:cubicBezTo>
                      <a:pt x="1830" y="74718"/>
                      <a:pt x="9786" y="74831"/>
                      <a:pt x="14419" y="74831"/>
                    </a:cubicBezTo>
                    <a:cubicBezTo>
                      <a:pt x="15549" y="74831"/>
                      <a:pt x="16482" y="74824"/>
                      <a:pt x="17065" y="74824"/>
                    </a:cubicBezTo>
                    <a:cubicBezTo>
                      <a:pt x="18480" y="74824"/>
                      <a:pt x="21679" y="74864"/>
                      <a:pt x="24990" y="74864"/>
                    </a:cubicBezTo>
                    <a:cubicBezTo>
                      <a:pt x="28632" y="74864"/>
                      <a:pt x="32408" y="74816"/>
                      <a:pt x="34093" y="74615"/>
                    </a:cubicBezTo>
                    <a:cubicBezTo>
                      <a:pt x="34780" y="74540"/>
                      <a:pt x="36092" y="74520"/>
                      <a:pt x="37742" y="74520"/>
                    </a:cubicBezTo>
                    <a:cubicBezTo>
                      <a:pt x="39756" y="74520"/>
                      <a:pt x="42271" y="74550"/>
                      <a:pt x="44762" y="74550"/>
                    </a:cubicBezTo>
                    <a:cubicBezTo>
                      <a:pt x="49799" y="74550"/>
                      <a:pt x="54735" y="74425"/>
                      <a:pt x="55213" y="73671"/>
                    </a:cubicBezTo>
                    <a:cubicBezTo>
                      <a:pt x="56088" y="72237"/>
                      <a:pt x="55948" y="59334"/>
                      <a:pt x="55913" y="51991"/>
                    </a:cubicBezTo>
                    <a:cubicBezTo>
                      <a:pt x="55878" y="42270"/>
                      <a:pt x="56262" y="28808"/>
                      <a:pt x="56367" y="21990"/>
                    </a:cubicBezTo>
                    <a:cubicBezTo>
                      <a:pt x="56507" y="15136"/>
                      <a:pt x="56193" y="1464"/>
                      <a:pt x="55458" y="555"/>
                    </a:cubicBezTo>
                    <a:cubicBezTo>
                      <a:pt x="55163" y="190"/>
                      <a:pt x="51843" y="61"/>
                      <a:pt x="47634" y="61"/>
                    </a:cubicBezTo>
                    <a:cubicBezTo>
                      <a:pt x="41366" y="61"/>
                      <a:pt x="33126" y="346"/>
                      <a:pt x="29967" y="555"/>
                    </a:cubicBezTo>
                    <a:cubicBezTo>
                      <a:pt x="29474" y="587"/>
                      <a:pt x="28843" y="601"/>
                      <a:pt x="28103" y="601"/>
                    </a:cubicBezTo>
                    <a:cubicBezTo>
                      <a:pt x="23269" y="601"/>
                      <a:pt x="13779" y="1"/>
                      <a:pt x="7536" y="1"/>
                    </a:cubicBezTo>
                    <a:close/>
                  </a:path>
                </a:pathLst>
              </a:custGeom>
              <a:solidFill>
                <a:srgbClr val="DB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50" name="Google Shape;522;p20">
                <a:extLst>
                  <a:ext uri="{FF2B5EF4-FFF2-40B4-BE49-F238E27FC236}">
                    <a16:creationId xmlns:a16="http://schemas.microsoft.com/office/drawing/2014/main" id="{92ACCC7C-C216-D089-0F9D-ABE04BE324CF}"/>
                  </a:ext>
                </a:extLst>
              </p:cNvPr>
              <p:cNvSpPr/>
              <p:nvPr/>
            </p:nvSpPr>
            <p:spPr>
              <a:xfrm>
                <a:off x="2735090" y="3208235"/>
                <a:ext cx="1427957" cy="1556859"/>
              </a:xfrm>
              <a:custGeom>
                <a:avLst/>
                <a:gdLst/>
                <a:ahLst/>
                <a:cxnLst/>
                <a:rect l="l" t="t" r="r" b="b"/>
                <a:pathLst>
                  <a:path w="56508" h="74849" extrusionOk="0">
                    <a:moveTo>
                      <a:pt x="7513" y="1"/>
                    </a:moveTo>
                    <a:cubicBezTo>
                      <a:pt x="4431" y="1"/>
                      <a:pt x="2144" y="144"/>
                      <a:pt x="1609" y="574"/>
                    </a:cubicBezTo>
                    <a:cubicBezTo>
                      <a:pt x="351" y="1553"/>
                      <a:pt x="735" y="10820"/>
                      <a:pt x="560" y="19981"/>
                    </a:cubicBezTo>
                    <a:cubicBezTo>
                      <a:pt x="386" y="29142"/>
                      <a:pt x="421" y="51101"/>
                      <a:pt x="560" y="55402"/>
                    </a:cubicBezTo>
                    <a:cubicBezTo>
                      <a:pt x="700" y="59703"/>
                      <a:pt x="1" y="72117"/>
                      <a:pt x="1015" y="73550"/>
                    </a:cubicBezTo>
                    <a:cubicBezTo>
                      <a:pt x="1830" y="74703"/>
                      <a:pt x="9787" y="74816"/>
                      <a:pt x="14420" y="74816"/>
                    </a:cubicBezTo>
                    <a:cubicBezTo>
                      <a:pt x="15550" y="74816"/>
                      <a:pt x="16482" y="74809"/>
                      <a:pt x="17065" y="74809"/>
                    </a:cubicBezTo>
                    <a:cubicBezTo>
                      <a:pt x="18480" y="74809"/>
                      <a:pt x="21680" y="74849"/>
                      <a:pt x="24990" y="74849"/>
                    </a:cubicBezTo>
                    <a:cubicBezTo>
                      <a:pt x="28632" y="74849"/>
                      <a:pt x="32409" y="74801"/>
                      <a:pt x="34094" y="74599"/>
                    </a:cubicBezTo>
                    <a:cubicBezTo>
                      <a:pt x="34780" y="74525"/>
                      <a:pt x="36093" y="74504"/>
                      <a:pt x="37743" y="74504"/>
                    </a:cubicBezTo>
                    <a:cubicBezTo>
                      <a:pt x="39756" y="74504"/>
                      <a:pt x="42271" y="74535"/>
                      <a:pt x="44762" y="74535"/>
                    </a:cubicBezTo>
                    <a:cubicBezTo>
                      <a:pt x="49799" y="74535"/>
                      <a:pt x="54735" y="74410"/>
                      <a:pt x="55214" y="73655"/>
                    </a:cubicBezTo>
                    <a:cubicBezTo>
                      <a:pt x="56088" y="72221"/>
                      <a:pt x="55948" y="59319"/>
                      <a:pt x="55913" y="51976"/>
                    </a:cubicBezTo>
                    <a:cubicBezTo>
                      <a:pt x="55878" y="42255"/>
                      <a:pt x="56263" y="28793"/>
                      <a:pt x="56368" y="21974"/>
                    </a:cubicBezTo>
                    <a:cubicBezTo>
                      <a:pt x="56508" y="15121"/>
                      <a:pt x="56193" y="1449"/>
                      <a:pt x="55459" y="539"/>
                    </a:cubicBezTo>
                    <a:cubicBezTo>
                      <a:pt x="55164" y="174"/>
                      <a:pt x="51843" y="46"/>
                      <a:pt x="47634" y="46"/>
                    </a:cubicBezTo>
                    <a:cubicBezTo>
                      <a:pt x="41366" y="46"/>
                      <a:pt x="33126" y="330"/>
                      <a:pt x="29968" y="539"/>
                    </a:cubicBezTo>
                    <a:cubicBezTo>
                      <a:pt x="29465" y="573"/>
                      <a:pt x="28819" y="587"/>
                      <a:pt x="28061" y="587"/>
                    </a:cubicBezTo>
                    <a:cubicBezTo>
                      <a:pt x="23208" y="587"/>
                      <a:pt x="13738" y="1"/>
                      <a:pt x="75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51" name="Google Shape;523;p20">
                <a:extLst>
                  <a:ext uri="{FF2B5EF4-FFF2-40B4-BE49-F238E27FC236}">
                    <a16:creationId xmlns:a16="http://schemas.microsoft.com/office/drawing/2014/main" id="{98E4838A-9ABB-650B-CD1B-B3153EEBD701}"/>
                  </a:ext>
                </a:extLst>
              </p:cNvPr>
              <p:cNvSpPr/>
              <p:nvPr/>
            </p:nvSpPr>
            <p:spPr>
              <a:xfrm>
                <a:off x="2690925" y="3156900"/>
                <a:ext cx="1427957" cy="1580467"/>
              </a:xfrm>
              <a:custGeom>
                <a:avLst/>
                <a:gdLst/>
                <a:ahLst/>
                <a:cxnLst/>
                <a:rect l="l" t="t" r="r" b="b"/>
                <a:pathLst>
                  <a:path w="56508" h="75984" fill="none" extrusionOk="0">
                    <a:moveTo>
                      <a:pt x="1609" y="1469"/>
                    </a:moveTo>
                    <a:cubicBezTo>
                      <a:pt x="350" y="2448"/>
                      <a:pt x="735" y="11714"/>
                      <a:pt x="560" y="20875"/>
                    </a:cubicBezTo>
                    <a:cubicBezTo>
                      <a:pt x="385" y="30037"/>
                      <a:pt x="420" y="51961"/>
                      <a:pt x="560" y="56262"/>
                    </a:cubicBezTo>
                    <a:cubicBezTo>
                      <a:pt x="700" y="60563"/>
                      <a:pt x="1" y="72976"/>
                      <a:pt x="1015" y="74445"/>
                    </a:cubicBezTo>
                    <a:cubicBezTo>
                      <a:pt x="2029" y="75878"/>
                      <a:pt x="14092" y="75703"/>
                      <a:pt x="17065" y="75703"/>
                    </a:cubicBezTo>
                    <a:cubicBezTo>
                      <a:pt x="20037" y="75703"/>
                      <a:pt x="30876" y="75878"/>
                      <a:pt x="34093" y="75494"/>
                    </a:cubicBezTo>
                    <a:cubicBezTo>
                      <a:pt x="37310" y="75144"/>
                      <a:pt x="54304" y="75983"/>
                      <a:pt x="55213" y="74550"/>
                    </a:cubicBezTo>
                    <a:cubicBezTo>
                      <a:pt x="56088" y="73116"/>
                      <a:pt x="55948" y="60213"/>
                      <a:pt x="55913" y="52870"/>
                    </a:cubicBezTo>
                    <a:cubicBezTo>
                      <a:pt x="55878" y="43149"/>
                      <a:pt x="56262" y="29687"/>
                      <a:pt x="56367" y="22869"/>
                    </a:cubicBezTo>
                    <a:cubicBezTo>
                      <a:pt x="56507" y="16015"/>
                      <a:pt x="56193" y="2343"/>
                      <a:pt x="55458" y="1434"/>
                    </a:cubicBezTo>
                    <a:cubicBezTo>
                      <a:pt x="54724" y="525"/>
                      <a:pt x="35247" y="1084"/>
                      <a:pt x="29967" y="1434"/>
                    </a:cubicBezTo>
                    <a:cubicBezTo>
                      <a:pt x="24652" y="1784"/>
                      <a:pt x="3392" y="0"/>
                      <a:pt x="1609" y="146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grpSp>
          <p:nvGrpSpPr>
            <p:cNvPr id="134" name="Google Shape;524;p20">
              <a:extLst>
                <a:ext uri="{FF2B5EF4-FFF2-40B4-BE49-F238E27FC236}">
                  <a16:creationId xmlns:a16="http://schemas.microsoft.com/office/drawing/2014/main" id="{8701ADC5-86A6-BB15-D117-7E834DD70B71}"/>
                </a:ext>
              </a:extLst>
            </p:cNvPr>
            <p:cNvGrpSpPr/>
            <p:nvPr/>
          </p:nvGrpSpPr>
          <p:grpSpPr>
            <a:xfrm>
              <a:off x="3124069" y="1219332"/>
              <a:ext cx="643364" cy="641638"/>
              <a:chOff x="3247534" y="1219332"/>
              <a:chExt cx="643364" cy="641638"/>
            </a:xfrm>
          </p:grpSpPr>
          <p:sp>
            <p:nvSpPr>
              <p:cNvPr id="143" name="Google Shape;525;p20">
                <a:extLst>
                  <a:ext uri="{FF2B5EF4-FFF2-40B4-BE49-F238E27FC236}">
                    <a16:creationId xmlns:a16="http://schemas.microsoft.com/office/drawing/2014/main" id="{FFCB02A9-EAB5-E7AA-8811-537002551D0F}"/>
                  </a:ext>
                </a:extLst>
              </p:cNvPr>
              <p:cNvSpPr/>
              <p:nvPr/>
            </p:nvSpPr>
            <p:spPr>
              <a:xfrm>
                <a:off x="3247534" y="1221787"/>
                <a:ext cx="615641" cy="611936"/>
              </a:xfrm>
              <a:custGeom>
                <a:avLst/>
                <a:gdLst/>
                <a:ahLst/>
                <a:cxnLst/>
                <a:rect l="l" t="t" r="r" b="b"/>
                <a:pathLst>
                  <a:path w="29513" h="29420" extrusionOk="0">
                    <a:moveTo>
                      <a:pt x="15425" y="0"/>
                    </a:moveTo>
                    <a:cubicBezTo>
                      <a:pt x="15191" y="0"/>
                      <a:pt x="14956" y="8"/>
                      <a:pt x="14722" y="23"/>
                    </a:cubicBezTo>
                    <a:cubicBezTo>
                      <a:pt x="11260" y="23"/>
                      <a:pt x="7134" y="1666"/>
                      <a:pt x="4861" y="3799"/>
                    </a:cubicBezTo>
                    <a:cubicBezTo>
                      <a:pt x="2588" y="5932"/>
                      <a:pt x="1" y="9569"/>
                      <a:pt x="71" y="13240"/>
                    </a:cubicBezTo>
                    <a:cubicBezTo>
                      <a:pt x="176" y="16912"/>
                      <a:pt x="385" y="19709"/>
                      <a:pt x="3043" y="23695"/>
                    </a:cubicBezTo>
                    <a:cubicBezTo>
                      <a:pt x="4476" y="25968"/>
                      <a:pt x="6679" y="27646"/>
                      <a:pt x="9267" y="28381"/>
                    </a:cubicBezTo>
                    <a:cubicBezTo>
                      <a:pt x="10188" y="28713"/>
                      <a:pt x="12548" y="29420"/>
                      <a:pt x="15118" y="29420"/>
                    </a:cubicBezTo>
                    <a:cubicBezTo>
                      <a:pt x="16062" y="29420"/>
                      <a:pt x="17034" y="29324"/>
                      <a:pt x="17974" y="29080"/>
                    </a:cubicBezTo>
                    <a:cubicBezTo>
                      <a:pt x="21435" y="28136"/>
                      <a:pt x="24163" y="26877"/>
                      <a:pt x="25981" y="24185"/>
                    </a:cubicBezTo>
                    <a:cubicBezTo>
                      <a:pt x="27764" y="21492"/>
                      <a:pt x="29513" y="18870"/>
                      <a:pt x="29443" y="14709"/>
                    </a:cubicBezTo>
                    <a:cubicBezTo>
                      <a:pt x="29338" y="10548"/>
                      <a:pt x="27869" y="7610"/>
                      <a:pt x="26646" y="6142"/>
                    </a:cubicBezTo>
                    <a:cubicBezTo>
                      <a:pt x="25422" y="4638"/>
                      <a:pt x="23429" y="2610"/>
                      <a:pt x="21086" y="1456"/>
                    </a:cubicBezTo>
                    <a:cubicBezTo>
                      <a:pt x="19336" y="519"/>
                      <a:pt x="17391" y="0"/>
                      <a:pt x="15425" y="0"/>
                    </a:cubicBezTo>
                    <a:close/>
                  </a:path>
                </a:pathLst>
              </a:custGeom>
              <a:solidFill>
                <a:srgbClr val="DB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44" name="Google Shape;526;p20">
                <a:extLst>
                  <a:ext uri="{FF2B5EF4-FFF2-40B4-BE49-F238E27FC236}">
                    <a16:creationId xmlns:a16="http://schemas.microsoft.com/office/drawing/2014/main" id="{DA5DE648-8863-D0F9-D1DE-89E9EF6F5A98}"/>
                  </a:ext>
                </a:extLst>
              </p:cNvPr>
              <p:cNvSpPr/>
              <p:nvPr/>
            </p:nvSpPr>
            <p:spPr>
              <a:xfrm>
                <a:off x="3274526" y="1248868"/>
                <a:ext cx="616371" cy="612102"/>
              </a:xfrm>
              <a:custGeom>
                <a:avLst/>
                <a:gdLst/>
                <a:ahLst/>
                <a:cxnLst/>
                <a:rect l="l" t="t" r="r" b="b"/>
                <a:pathLst>
                  <a:path w="29548" h="29428" extrusionOk="0">
                    <a:moveTo>
                      <a:pt x="15307" y="0"/>
                    </a:moveTo>
                    <a:cubicBezTo>
                      <a:pt x="15112" y="0"/>
                      <a:pt x="14916" y="5"/>
                      <a:pt x="14722" y="14"/>
                    </a:cubicBezTo>
                    <a:cubicBezTo>
                      <a:pt x="11260" y="14"/>
                      <a:pt x="7134" y="1693"/>
                      <a:pt x="4861" y="3791"/>
                    </a:cubicBezTo>
                    <a:cubicBezTo>
                      <a:pt x="2588" y="5924"/>
                      <a:pt x="1" y="9595"/>
                      <a:pt x="70" y="13232"/>
                    </a:cubicBezTo>
                    <a:cubicBezTo>
                      <a:pt x="175" y="16903"/>
                      <a:pt x="385" y="19701"/>
                      <a:pt x="3043" y="23687"/>
                    </a:cubicBezTo>
                    <a:cubicBezTo>
                      <a:pt x="4476" y="25960"/>
                      <a:pt x="6679" y="27638"/>
                      <a:pt x="9267" y="28407"/>
                    </a:cubicBezTo>
                    <a:cubicBezTo>
                      <a:pt x="10184" y="28713"/>
                      <a:pt x="12530" y="29427"/>
                      <a:pt x="15089" y="29427"/>
                    </a:cubicBezTo>
                    <a:cubicBezTo>
                      <a:pt x="16042" y="29427"/>
                      <a:pt x="17024" y="29328"/>
                      <a:pt x="17974" y="29072"/>
                    </a:cubicBezTo>
                    <a:cubicBezTo>
                      <a:pt x="21435" y="28163"/>
                      <a:pt x="24163" y="26904"/>
                      <a:pt x="25981" y="24211"/>
                    </a:cubicBezTo>
                    <a:cubicBezTo>
                      <a:pt x="27764" y="21519"/>
                      <a:pt x="29548" y="18896"/>
                      <a:pt x="29443" y="14735"/>
                    </a:cubicBezTo>
                    <a:cubicBezTo>
                      <a:pt x="29338" y="10574"/>
                      <a:pt x="27869" y="7602"/>
                      <a:pt x="26680" y="6134"/>
                    </a:cubicBezTo>
                    <a:cubicBezTo>
                      <a:pt x="25456" y="4665"/>
                      <a:pt x="23428" y="2602"/>
                      <a:pt x="21121" y="1448"/>
                    </a:cubicBezTo>
                    <a:cubicBezTo>
                      <a:pt x="19336" y="492"/>
                      <a:pt x="17318" y="0"/>
                      <a:pt x="15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45" name="Google Shape;527;p20">
                <a:extLst>
                  <a:ext uri="{FF2B5EF4-FFF2-40B4-BE49-F238E27FC236}">
                    <a16:creationId xmlns:a16="http://schemas.microsoft.com/office/drawing/2014/main" id="{BA86FA6D-8A1A-86FD-3D23-C867D679523D}"/>
                  </a:ext>
                </a:extLst>
              </p:cNvPr>
              <p:cNvSpPr/>
              <p:nvPr/>
            </p:nvSpPr>
            <p:spPr>
              <a:xfrm>
                <a:off x="3364975" y="1282419"/>
                <a:ext cx="449345" cy="453939"/>
              </a:xfrm>
              <a:custGeom>
                <a:avLst/>
                <a:gdLst/>
                <a:ahLst/>
                <a:cxnLst/>
                <a:rect l="l" t="t" r="r" b="b"/>
                <a:pathLst>
                  <a:path w="21541" h="21824" extrusionOk="0">
                    <a:moveTo>
                      <a:pt x="10453" y="0"/>
                    </a:moveTo>
                    <a:cubicBezTo>
                      <a:pt x="9932" y="0"/>
                      <a:pt x="9386" y="37"/>
                      <a:pt x="8812" y="115"/>
                    </a:cubicBezTo>
                    <a:cubicBezTo>
                      <a:pt x="3637" y="814"/>
                      <a:pt x="0" y="4486"/>
                      <a:pt x="0" y="10535"/>
                    </a:cubicBezTo>
                    <a:cubicBezTo>
                      <a:pt x="0" y="17248"/>
                      <a:pt x="5875" y="21095"/>
                      <a:pt x="9197" y="21619"/>
                    </a:cubicBezTo>
                    <a:cubicBezTo>
                      <a:pt x="9958" y="21740"/>
                      <a:pt x="10863" y="21823"/>
                      <a:pt x="11823" y="21823"/>
                    </a:cubicBezTo>
                    <a:cubicBezTo>
                      <a:pt x="15051" y="21823"/>
                      <a:pt x="18904" y="20879"/>
                      <a:pt x="20036" y="17213"/>
                    </a:cubicBezTo>
                    <a:cubicBezTo>
                      <a:pt x="21540" y="12458"/>
                      <a:pt x="21120" y="7108"/>
                      <a:pt x="18288" y="3961"/>
                    </a:cubicBezTo>
                    <a:cubicBezTo>
                      <a:pt x="16251" y="1650"/>
                      <a:pt x="13923" y="0"/>
                      <a:pt x="10453" y="0"/>
                    </a:cubicBezTo>
                    <a:close/>
                  </a:path>
                </a:pathLst>
              </a:custGeom>
              <a:solidFill>
                <a:srgbClr val="231F20">
                  <a:alpha val="18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46" name="Google Shape;528;p20">
                <a:extLst>
                  <a:ext uri="{FF2B5EF4-FFF2-40B4-BE49-F238E27FC236}">
                    <a16:creationId xmlns:a16="http://schemas.microsoft.com/office/drawing/2014/main" id="{1F95777E-F675-E3F5-0CA2-E8358CE4D23B}"/>
                  </a:ext>
                </a:extLst>
              </p:cNvPr>
              <p:cNvSpPr/>
              <p:nvPr/>
            </p:nvSpPr>
            <p:spPr>
              <a:xfrm>
                <a:off x="3373007" y="1369737"/>
                <a:ext cx="361066" cy="350147"/>
              </a:xfrm>
              <a:custGeom>
                <a:avLst/>
                <a:gdLst/>
                <a:ahLst/>
                <a:cxnLst/>
                <a:rect l="l" t="t" r="r" b="b"/>
                <a:pathLst>
                  <a:path w="17309" h="16834" extrusionOk="0">
                    <a:moveTo>
                      <a:pt x="13816" y="1"/>
                    </a:moveTo>
                    <a:cubicBezTo>
                      <a:pt x="13103" y="1"/>
                      <a:pt x="12523" y="456"/>
                      <a:pt x="12413" y="1372"/>
                    </a:cubicBezTo>
                    <a:cubicBezTo>
                      <a:pt x="12323" y="2091"/>
                      <a:pt x="11848" y="2990"/>
                      <a:pt x="11208" y="2990"/>
                    </a:cubicBezTo>
                    <a:cubicBezTo>
                      <a:pt x="11101" y="2990"/>
                      <a:pt x="10990" y="2965"/>
                      <a:pt x="10875" y="2910"/>
                    </a:cubicBezTo>
                    <a:cubicBezTo>
                      <a:pt x="10121" y="2550"/>
                      <a:pt x="8601" y="716"/>
                      <a:pt x="8095" y="716"/>
                    </a:cubicBezTo>
                    <a:cubicBezTo>
                      <a:pt x="8061" y="716"/>
                      <a:pt x="8032" y="724"/>
                      <a:pt x="8007" y="742"/>
                    </a:cubicBezTo>
                    <a:cubicBezTo>
                      <a:pt x="7588" y="1022"/>
                      <a:pt x="5595" y="2665"/>
                      <a:pt x="5350" y="3400"/>
                    </a:cubicBezTo>
                    <a:cubicBezTo>
                      <a:pt x="5117" y="4065"/>
                      <a:pt x="5866" y="5333"/>
                      <a:pt x="7115" y="5333"/>
                    </a:cubicBezTo>
                    <a:cubicBezTo>
                      <a:pt x="7178" y="5333"/>
                      <a:pt x="7242" y="5330"/>
                      <a:pt x="7308" y="5323"/>
                    </a:cubicBezTo>
                    <a:cubicBezTo>
                      <a:pt x="7342" y="5319"/>
                      <a:pt x="7376" y="5317"/>
                      <a:pt x="7410" y="5317"/>
                    </a:cubicBezTo>
                    <a:cubicBezTo>
                      <a:pt x="8673" y="5317"/>
                      <a:pt x="9331" y="7833"/>
                      <a:pt x="7833" y="8889"/>
                    </a:cubicBezTo>
                    <a:cubicBezTo>
                      <a:pt x="7468" y="9154"/>
                      <a:pt x="7017" y="9276"/>
                      <a:pt x="6578" y="9276"/>
                    </a:cubicBezTo>
                    <a:cubicBezTo>
                      <a:pt x="5628" y="9276"/>
                      <a:pt x="4739" y="8704"/>
                      <a:pt x="4930" y="7770"/>
                    </a:cubicBezTo>
                    <a:cubicBezTo>
                      <a:pt x="5182" y="6608"/>
                      <a:pt x="3994" y="5305"/>
                      <a:pt x="3319" y="5305"/>
                    </a:cubicBezTo>
                    <a:cubicBezTo>
                      <a:pt x="3243" y="5305"/>
                      <a:pt x="3173" y="5322"/>
                      <a:pt x="3112" y="5358"/>
                    </a:cubicBezTo>
                    <a:cubicBezTo>
                      <a:pt x="2553" y="5742"/>
                      <a:pt x="0" y="7945"/>
                      <a:pt x="35" y="8750"/>
                    </a:cubicBezTo>
                    <a:cubicBezTo>
                      <a:pt x="35" y="9064"/>
                      <a:pt x="1678" y="10708"/>
                      <a:pt x="2308" y="11477"/>
                    </a:cubicBezTo>
                    <a:cubicBezTo>
                      <a:pt x="2762" y="12001"/>
                      <a:pt x="5315" y="14169"/>
                      <a:pt x="6294" y="15288"/>
                    </a:cubicBezTo>
                    <a:cubicBezTo>
                      <a:pt x="7212" y="16338"/>
                      <a:pt x="8284" y="16833"/>
                      <a:pt x="8587" y="16833"/>
                    </a:cubicBezTo>
                    <a:cubicBezTo>
                      <a:pt x="8607" y="16833"/>
                      <a:pt x="8624" y="16831"/>
                      <a:pt x="8637" y="16827"/>
                    </a:cubicBezTo>
                    <a:cubicBezTo>
                      <a:pt x="9231" y="16652"/>
                      <a:pt x="10980" y="14729"/>
                      <a:pt x="12169" y="13715"/>
                    </a:cubicBezTo>
                    <a:cubicBezTo>
                      <a:pt x="13322" y="12701"/>
                      <a:pt x="16330" y="9868"/>
                      <a:pt x="16819" y="9134"/>
                    </a:cubicBezTo>
                    <a:cubicBezTo>
                      <a:pt x="17309" y="8400"/>
                      <a:pt x="15071" y="6721"/>
                      <a:pt x="14162" y="5812"/>
                    </a:cubicBezTo>
                    <a:cubicBezTo>
                      <a:pt x="13253" y="4903"/>
                      <a:pt x="14057" y="4099"/>
                      <a:pt x="15071" y="3994"/>
                    </a:cubicBezTo>
                    <a:cubicBezTo>
                      <a:pt x="16050" y="3924"/>
                      <a:pt x="17134" y="2700"/>
                      <a:pt x="15840" y="1127"/>
                    </a:cubicBezTo>
                    <a:cubicBezTo>
                      <a:pt x="15224" y="377"/>
                      <a:pt x="14465" y="1"/>
                      <a:pt x="138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47" name="Google Shape;529;p20">
                <a:extLst>
                  <a:ext uri="{FF2B5EF4-FFF2-40B4-BE49-F238E27FC236}">
                    <a16:creationId xmlns:a16="http://schemas.microsoft.com/office/drawing/2014/main" id="{0A28087C-A437-8084-EB63-B5A0A269D6F4}"/>
                  </a:ext>
                </a:extLst>
              </p:cNvPr>
              <p:cNvSpPr/>
              <p:nvPr/>
            </p:nvSpPr>
            <p:spPr>
              <a:xfrm>
                <a:off x="3373007" y="1360439"/>
                <a:ext cx="361066" cy="360755"/>
              </a:xfrm>
              <a:custGeom>
                <a:avLst/>
                <a:gdLst/>
                <a:ahLst/>
                <a:cxnLst/>
                <a:rect l="l" t="t" r="r" b="b"/>
                <a:pathLst>
                  <a:path w="17309" h="17344" fill="none" extrusionOk="0">
                    <a:moveTo>
                      <a:pt x="2308" y="11924"/>
                    </a:moveTo>
                    <a:cubicBezTo>
                      <a:pt x="2762" y="12448"/>
                      <a:pt x="5315" y="14616"/>
                      <a:pt x="6294" y="15735"/>
                    </a:cubicBezTo>
                    <a:cubicBezTo>
                      <a:pt x="7273" y="16854"/>
                      <a:pt x="8427" y="17344"/>
                      <a:pt x="8637" y="17274"/>
                    </a:cubicBezTo>
                    <a:cubicBezTo>
                      <a:pt x="9231" y="17099"/>
                      <a:pt x="10980" y="15176"/>
                      <a:pt x="12169" y="14162"/>
                    </a:cubicBezTo>
                    <a:cubicBezTo>
                      <a:pt x="13322" y="13148"/>
                      <a:pt x="16330" y="10315"/>
                      <a:pt x="16819" y="9581"/>
                    </a:cubicBezTo>
                    <a:cubicBezTo>
                      <a:pt x="17309" y="8847"/>
                      <a:pt x="15071" y="7168"/>
                      <a:pt x="14162" y="6259"/>
                    </a:cubicBezTo>
                    <a:cubicBezTo>
                      <a:pt x="13253" y="5350"/>
                      <a:pt x="14057" y="4546"/>
                      <a:pt x="15071" y="4441"/>
                    </a:cubicBezTo>
                    <a:cubicBezTo>
                      <a:pt x="16050" y="4371"/>
                      <a:pt x="17134" y="3147"/>
                      <a:pt x="15840" y="1574"/>
                    </a:cubicBezTo>
                    <a:cubicBezTo>
                      <a:pt x="14546" y="0"/>
                      <a:pt x="12623" y="70"/>
                      <a:pt x="12413" y="1819"/>
                    </a:cubicBezTo>
                    <a:cubicBezTo>
                      <a:pt x="12308" y="2658"/>
                      <a:pt x="11679" y="3742"/>
                      <a:pt x="10875" y="3357"/>
                    </a:cubicBezTo>
                    <a:cubicBezTo>
                      <a:pt x="10071" y="2972"/>
                      <a:pt x="8392" y="909"/>
                      <a:pt x="8007" y="1189"/>
                    </a:cubicBezTo>
                    <a:cubicBezTo>
                      <a:pt x="7588" y="1469"/>
                      <a:pt x="5595" y="3112"/>
                      <a:pt x="5350" y="3847"/>
                    </a:cubicBezTo>
                    <a:cubicBezTo>
                      <a:pt x="5105" y="4546"/>
                      <a:pt x="5944" y="5910"/>
                      <a:pt x="7308" y="5770"/>
                    </a:cubicBezTo>
                    <a:cubicBezTo>
                      <a:pt x="8637" y="5630"/>
                      <a:pt x="9371" y="8252"/>
                      <a:pt x="7833" y="9336"/>
                    </a:cubicBezTo>
                    <a:cubicBezTo>
                      <a:pt x="6679" y="10176"/>
                      <a:pt x="4651" y="9581"/>
                      <a:pt x="4930" y="8217"/>
                    </a:cubicBezTo>
                    <a:cubicBezTo>
                      <a:pt x="5210" y="6924"/>
                      <a:pt x="3707" y="5455"/>
                      <a:pt x="3112" y="5805"/>
                    </a:cubicBezTo>
                    <a:cubicBezTo>
                      <a:pt x="2553" y="6189"/>
                      <a:pt x="0" y="8392"/>
                      <a:pt x="35" y="9197"/>
                    </a:cubicBezTo>
                    <a:cubicBezTo>
                      <a:pt x="35" y="9511"/>
                      <a:pt x="1678" y="11155"/>
                      <a:pt x="2308" y="11924"/>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48" name="Google Shape;530;p20">
                <a:extLst>
                  <a:ext uri="{FF2B5EF4-FFF2-40B4-BE49-F238E27FC236}">
                    <a16:creationId xmlns:a16="http://schemas.microsoft.com/office/drawing/2014/main" id="{FBE75793-2853-2629-7230-20B556EBF945}"/>
                  </a:ext>
                </a:extLst>
              </p:cNvPr>
              <p:cNvSpPr/>
              <p:nvPr/>
            </p:nvSpPr>
            <p:spPr>
              <a:xfrm>
                <a:off x="3247534" y="1219332"/>
                <a:ext cx="615641" cy="626246"/>
              </a:xfrm>
              <a:custGeom>
                <a:avLst/>
                <a:gdLst/>
                <a:ahLst/>
                <a:cxnLst/>
                <a:rect l="l" t="t" r="r" b="b"/>
                <a:pathLst>
                  <a:path w="29513" h="30108" fill="none" extrusionOk="0">
                    <a:moveTo>
                      <a:pt x="14722" y="141"/>
                    </a:moveTo>
                    <a:cubicBezTo>
                      <a:pt x="11260" y="141"/>
                      <a:pt x="7134" y="1784"/>
                      <a:pt x="4861" y="3917"/>
                    </a:cubicBezTo>
                    <a:cubicBezTo>
                      <a:pt x="2588" y="6050"/>
                      <a:pt x="1" y="9687"/>
                      <a:pt x="71" y="13358"/>
                    </a:cubicBezTo>
                    <a:cubicBezTo>
                      <a:pt x="176" y="17030"/>
                      <a:pt x="385" y="19827"/>
                      <a:pt x="3043" y="23813"/>
                    </a:cubicBezTo>
                    <a:cubicBezTo>
                      <a:pt x="4476" y="26086"/>
                      <a:pt x="6679" y="27764"/>
                      <a:pt x="9267" y="28499"/>
                    </a:cubicBezTo>
                    <a:cubicBezTo>
                      <a:pt x="10526" y="28953"/>
                      <a:pt x="14477" y="30107"/>
                      <a:pt x="17974" y="29198"/>
                    </a:cubicBezTo>
                    <a:cubicBezTo>
                      <a:pt x="21435" y="28254"/>
                      <a:pt x="24163" y="26995"/>
                      <a:pt x="25981" y="24303"/>
                    </a:cubicBezTo>
                    <a:cubicBezTo>
                      <a:pt x="27764" y="21610"/>
                      <a:pt x="29513" y="18988"/>
                      <a:pt x="29443" y="14827"/>
                    </a:cubicBezTo>
                    <a:cubicBezTo>
                      <a:pt x="29338" y="10666"/>
                      <a:pt x="27869" y="7728"/>
                      <a:pt x="26646" y="6260"/>
                    </a:cubicBezTo>
                    <a:cubicBezTo>
                      <a:pt x="25422" y="4756"/>
                      <a:pt x="23429" y="2728"/>
                      <a:pt x="21086" y="1574"/>
                    </a:cubicBezTo>
                    <a:cubicBezTo>
                      <a:pt x="19128" y="525"/>
                      <a:pt x="16925" y="1"/>
                      <a:pt x="14722" y="141"/>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sp>
          <p:nvSpPr>
            <p:cNvPr id="135" name="Google Shape;531;p20">
              <a:extLst>
                <a:ext uri="{FF2B5EF4-FFF2-40B4-BE49-F238E27FC236}">
                  <a16:creationId xmlns:a16="http://schemas.microsoft.com/office/drawing/2014/main" id="{D055AF69-7769-0CB7-AEAD-4AD14B742AF1}"/>
                </a:ext>
              </a:extLst>
            </p:cNvPr>
            <p:cNvSpPr/>
            <p:nvPr/>
          </p:nvSpPr>
          <p:spPr>
            <a:xfrm>
              <a:off x="3443915" y="1840462"/>
              <a:ext cx="3671" cy="275662"/>
            </a:xfrm>
            <a:custGeom>
              <a:avLst/>
              <a:gdLst/>
              <a:ahLst/>
              <a:cxnLst/>
              <a:rect l="l" t="t" r="r" b="b"/>
              <a:pathLst>
                <a:path w="176" h="13253" fill="none" extrusionOk="0">
                  <a:moveTo>
                    <a:pt x="1" y="0"/>
                  </a:moveTo>
                  <a:cubicBezTo>
                    <a:pt x="1" y="1924"/>
                    <a:pt x="141" y="3357"/>
                    <a:pt x="176" y="4231"/>
                  </a:cubicBezTo>
                  <a:cubicBezTo>
                    <a:pt x="176" y="5106"/>
                    <a:pt x="1" y="11190"/>
                    <a:pt x="176" y="13253"/>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nvGrpSpPr>
            <p:cNvPr id="136" name="Google Shape;532;p20">
              <a:extLst>
                <a:ext uri="{FF2B5EF4-FFF2-40B4-BE49-F238E27FC236}">
                  <a16:creationId xmlns:a16="http://schemas.microsoft.com/office/drawing/2014/main" id="{ACB142A5-6954-828C-4B01-BAA4E7160DBF}"/>
                </a:ext>
              </a:extLst>
            </p:cNvPr>
            <p:cNvGrpSpPr/>
            <p:nvPr/>
          </p:nvGrpSpPr>
          <p:grpSpPr>
            <a:xfrm>
              <a:off x="2710159" y="2109575"/>
              <a:ext cx="1471183" cy="436717"/>
              <a:chOff x="2709793" y="2109575"/>
              <a:chExt cx="1471183" cy="436717"/>
            </a:xfrm>
          </p:grpSpPr>
          <p:sp>
            <p:nvSpPr>
              <p:cNvPr id="140" name="Google Shape;533;p20">
                <a:extLst>
                  <a:ext uri="{FF2B5EF4-FFF2-40B4-BE49-F238E27FC236}">
                    <a16:creationId xmlns:a16="http://schemas.microsoft.com/office/drawing/2014/main" id="{2EB75669-369A-ACF6-7A46-A036F2AB413C}"/>
                  </a:ext>
                </a:extLst>
              </p:cNvPr>
              <p:cNvSpPr/>
              <p:nvPr/>
            </p:nvSpPr>
            <p:spPr>
              <a:xfrm>
                <a:off x="2709793" y="2115753"/>
                <a:ext cx="1437536" cy="399069"/>
              </a:xfrm>
              <a:custGeom>
                <a:avLst/>
                <a:gdLst/>
                <a:ahLst/>
                <a:cxnLst/>
                <a:rect l="l" t="t" r="r" b="b"/>
                <a:pathLst>
                  <a:path w="61263" h="19186" extrusionOk="0">
                    <a:moveTo>
                      <a:pt x="43264" y="0"/>
                    </a:moveTo>
                    <a:cubicBezTo>
                      <a:pt x="39280" y="0"/>
                      <a:pt x="35120" y="46"/>
                      <a:pt x="31401" y="123"/>
                    </a:cubicBezTo>
                    <a:cubicBezTo>
                      <a:pt x="29617" y="167"/>
                      <a:pt x="27550" y="182"/>
                      <a:pt x="25348" y="182"/>
                    </a:cubicBezTo>
                    <a:cubicBezTo>
                      <a:pt x="21402" y="182"/>
                      <a:pt x="17026" y="136"/>
                      <a:pt x="13082" y="136"/>
                    </a:cubicBezTo>
                    <a:cubicBezTo>
                      <a:pt x="7192" y="136"/>
                      <a:pt x="2268" y="239"/>
                      <a:pt x="1190" y="752"/>
                    </a:cubicBezTo>
                    <a:cubicBezTo>
                      <a:pt x="1" y="1312"/>
                      <a:pt x="141" y="7815"/>
                      <a:pt x="280" y="10438"/>
                    </a:cubicBezTo>
                    <a:cubicBezTo>
                      <a:pt x="315" y="11417"/>
                      <a:pt x="106" y="16103"/>
                      <a:pt x="945" y="18375"/>
                    </a:cubicBezTo>
                    <a:cubicBezTo>
                      <a:pt x="1191" y="19016"/>
                      <a:pt x="4433" y="19186"/>
                      <a:pt x="9053" y="19186"/>
                    </a:cubicBezTo>
                    <a:cubicBezTo>
                      <a:pt x="14264" y="19186"/>
                      <a:pt x="21229" y="18970"/>
                      <a:pt x="27625" y="18970"/>
                    </a:cubicBezTo>
                    <a:cubicBezTo>
                      <a:pt x="31827" y="18970"/>
                      <a:pt x="39093" y="19079"/>
                      <a:pt x="45735" y="19079"/>
                    </a:cubicBezTo>
                    <a:cubicBezTo>
                      <a:pt x="52633" y="19079"/>
                      <a:pt x="58859" y="18961"/>
                      <a:pt x="60284" y="18480"/>
                    </a:cubicBezTo>
                    <a:cubicBezTo>
                      <a:pt x="61228" y="18166"/>
                      <a:pt x="61088" y="13585"/>
                      <a:pt x="61053" y="11137"/>
                    </a:cubicBezTo>
                    <a:cubicBezTo>
                      <a:pt x="60983" y="7885"/>
                      <a:pt x="61263" y="1836"/>
                      <a:pt x="60424" y="822"/>
                    </a:cubicBezTo>
                    <a:cubicBezTo>
                      <a:pt x="59919" y="221"/>
                      <a:pt x="52016" y="0"/>
                      <a:pt x="43264" y="0"/>
                    </a:cubicBezTo>
                    <a:close/>
                  </a:path>
                </a:pathLst>
              </a:custGeom>
              <a:solidFill>
                <a:srgbClr val="DB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41" name="Google Shape;534;p20">
                <a:extLst>
                  <a:ext uri="{FF2B5EF4-FFF2-40B4-BE49-F238E27FC236}">
                    <a16:creationId xmlns:a16="http://schemas.microsoft.com/office/drawing/2014/main" id="{3AEBF93E-85D0-D0E4-C007-BAF0AEAC278D}"/>
                  </a:ext>
                </a:extLst>
              </p:cNvPr>
              <p:cNvSpPr/>
              <p:nvPr/>
            </p:nvSpPr>
            <p:spPr>
              <a:xfrm>
                <a:off x="2743440" y="2143063"/>
                <a:ext cx="1437536" cy="403229"/>
              </a:xfrm>
              <a:custGeom>
                <a:avLst/>
                <a:gdLst/>
                <a:ahLst/>
                <a:cxnLst/>
                <a:rect l="l" t="t" r="r" b="b"/>
                <a:pathLst>
                  <a:path w="61263" h="19386" extrusionOk="0">
                    <a:moveTo>
                      <a:pt x="43318" y="1"/>
                    </a:moveTo>
                    <a:cubicBezTo>
                      <a:pt x="39318" y="1"/>
                      <a:pt x="35137" y="51"/>
                      <a:pt x="31401" y="138"/>
                    </a:cubicBezTo>
                    <a:cubicBezTo>
                      <a:pt x="29624" y="183"/>
                      <a:pt x="27560" y="198"/>
                      <a:pt x="25361" y="198"/>
                    </a:cubicBezTo>
                    <a:cubicBezTo>
                      <a:pt x="21419" y="198"/>
                      <a:pt x="17041" y="151"/>
                      <a:pt x="13095" y="151"/>
                    </a:cubicBezTo>
                    <a:cubicBezTo>
                      <a:pt x="7200" y="151"/>
                      <a:pt x="2268" y="254"/>
                      <a:pt x="1189" y="768"/>
                    </a:cubicBezTo>
                    <a:cubicBezTo>
                      <a:pt x="0" y="1362"/>
                      <a:pt x="105" y="7901"/>
                      <a:pt x="245" y="10559"/>
                    </a:cubicBezTo>
                    <a:cubicBezTo>
                      <a:pt x="315" y="11538"/>
                      <a:pt x="105" y="16223"/>
                      <a:pt x="944" y="18531"/>
                    </a:cubicBezTo>
                    <a:cubicBezTo>
                      <a:pt x="1192" y="19207"/>
                      <a:pt x="4452" y="19385"/>
                      <a:pt x="9093" y="19385"/>
                    </a:cubicBezTo>
                    <a:cubicBezTo>
                      <a:pt x="14300" y="19385"/>
                      <a:pt x="21246" y="19160"/>
                      <a:pt x="27624" y="19160"/>
                    </a:cubicBezTo>
                    <a:cubicBezTo>
                      <a:pt x="31827" y="19160"/>
                      <a:pt x="39084" y="19270"/>
                      <a:pt x="45722" y="19270"/>
                    </a:cubicBezTo>
                    <a:cubicBezTo>
                      <a:pt x="52615" y="19270"/>
                      <a:pt x="58841" y="19152"/>
                      <a:pt x="60283" y="18671"/>
                    </a:cubicBezTo>
                    <a:cubicBezTo>
                      <a:pt x="61228" y="18356"/>
                      <a:pt x="61053" y="13741"/>
                      <a:pt x="61018" y="11258"/>
                    </a:cubicBezTo>
                    <a:cubicBezTo>
                      <a:pt x="60983" y="7971"/>
                      <a:pt x="61262" y="1852"/>
                      <a:pt x="60388" y="838"/>
                    </a:cubicBezTo>
                    <a:cubicBezTo>
                      <a:pt x="59909" y="238"/>
                      <a:pt x="52046" y="1"/>
                      <a:pt x="43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42" name="Google Shape;535;p20">
                <a:extLst>
                  <a:ext uri="{FF2B5EF4-FFF2-40B4-BE49-F238E27FC236}">
                    <a16:creationId xmlns:a16="http://schemas.microsoft.com/office/drawing/2014/main" id="{C7D84D95-853F-6EA2-2513-3A8D0015629B}"/>
                  </a:ext>
                </a:extLst>
              </p:cNvPr>
              <p:cNvSpPr/>
              <p:nvPr/>
            </p:nvSpPr>
            <p:spPr>
              <a:xfrm>
                <a:off x="2709793" y="2109575"/>
                <a:ext cx="1437536" cy="416770"/>
              </a:xfrm>
              <a:custGeom>
                <a:avLst/>
                <a:gdLst/>
                <a:ahLst/>
                <a:cxnLst/>
                <a:rect l="l" t="t" r="r" b="b"/>
                <a:pathLst>
                  <a:path w="61263" h="20037" fill="none" extrusionOk="0">
                    <a:moveTo>
                      <a:pt x="1190" y="1049"/>
                    </a:moveTo>
                    <a:cubicBezTo>
                      <a:pt x="1" y="1609"/>
                      <a:pt x="141" y="8112"/>
                      <a:pt x="280" y="10735"/>
                    </a:cubicBezTo>
                    <a:cubicBezTo>
                      <a:pt x="315" y="11714"/>
                      <a:pt x="106" y="16400"/>
                      <a:pt x="945" y="18672"/>
                    </a:cubicBezTo>
                    <a:cubicBezTo>
                      <a:pt x="1469" y="20036"/>
                      <a:pt x="15561" y="19267"/>
                      <a:pt x="27625" y="19267"/>
                    </a:cubicBezTo>
                    <a:cubicBezTo>
                      <a:pt x="36192" y="19267"/>
                      <a:pt x="57486" y="19721"/>
                      <a:pt x="60284" y="18777"/>
                    </a:cubicBezTo>
                    <a:cubicBezTo>
                      <a:pt x="61228" y="18463"/>
                      <a:pt x="61088" y="13882"/>
                      <a:pt x="61053" y="11434"/>
                    </a:cubicBezTo>
                    <a:cubicBezTo>
                      <a:pt x="60983" y="8182"/>
                      <a:pt x="61263" y="2133"/>
                      <a:pt x="60424" y="1119"/>
                    </a:cubicBezTo>
                    <a:cubicBezTo>
                      <a:pt x="59689" y="245"/>
                      <a:pt x="43290" y="175"/>
                      <a:pt x="31401" y="420"/>
                    </a:cubicBezTo>
                    <a:cubicBezTo>
                      <a:pt x="21645" y="664"/>
                      <a:pt x="3393" y="0"/>
                      <a:pt x="1190" y="104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sp>
          <p:nvSpPr>
            <p:cNvPr id="137" name="Google Shape;536;p20">
              <a:extLst>
                <a:ext uri="{FF2B5EF4-FFF2-40B4-BE49-F238E27FC236}">
                  <a16:creationId xmlns:a16="http://schemas.microsoft.com/office/drawing/2014/main" id="{0D6D7ABA-7F5E-A9C8-710B-90F59BAD3DCC}"/>
                </a:ext>
              </a:extLst>
            </p:cNvPr>
            <p:cNvSpPr/>
            <p:nvPr/>
          </p:nvSpPr>
          <p:spPr>
            <a:xfrm>
              <a:off x="3368068" y="2764876"/>
              <a:ext cx="155365" cy="176030"/>
            </a:xfrm>
            <a:custGeom>
              <a:avLst/>
              <a:gdLst/>
              <a:ahLst/>
              <a:cxnLst/>
              <a:rect l="l" t="t" r="r" b="b"/>
              <a:pathLst>
                <a:path w="7448" h="8463" fill="none" extrusionOk="0">
                  <a:moveTo>
                    <a:pt x="2308" y="1749"/>
                  </a:moveTo>
                  <a:cubicBezTo>
                    <a:pt x="0" y="3252"/>
                    <a:pt x="699" y="7448"/>
                    <a:pt x="3322" y="8008"/>
                  </a:cubicBezTo>
                  <a:cubicBezTo>
                    <a:pt x="5805" y="8462"/>
                    <a:pt x="7413" y="7133"/>
                    <a:pt x="7448" y="4441"/>
                  </a:cubicBezTo>
                  <a:cubicBezTo>
                    <a:pt x="7448" y="1504"/>
                    <a:pt x="4930" y="0"/>
                    <a:pt x="2308" y="174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38" name="Google Shape;537;p20">
              <a:extLst>
                <a:ext uri="{FF2B5EF4-FFF2-40B4-BE49-F238E27FC236}">
                  <a16:creationId xmlns:a16="http://schemas.microsoft.com/office/drawing/2014/main" id="{0450E8C0-CF3D-0D50-A80D-444A38B0E2F3}"/>
                </a:ext>
              </a:extLst>
            </p:cNvPr>
            <p:cNvSpPr txBox="1"/>
            <p:nvPr/>
          </p:nvSpPr>
          <p:spPr>
            <a:xfrm>
              <a:off x="2792801" y="2153207"/>
              <a:ext cx="1305900" cy="340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a:ln>
                    <a:noFill/>
                  </a:ln>
                  <a:solidFill>
                    <a:srgbClr val="0C2340"/>
                  </a:solidFill>
                  <a:effectLst/>
                  <a:uLnTx/>
                  <a:uFillTx/>
                  <a:latin typeface="GE Inspira Sans"/>
                  <a:ea typeface="Fira Sans Extra Condensed Medium"/>
                  <a:cs typeface="Fira Sans Extra Condensed Medium"/>
                  <a:sym typeface="Fira Sans Extra Condensed Medium"/>
                </a:rPr>
                <a:t>2024</a:t>
              </a:r>
              <a:endParaRPr kumimoji="0" sz="2400" b="0" i="0" u="none" strike="noStrike" kern="1200" cap="none" spc="0" normalizeH="0" baseline="0" noProof="0">
                <a:ln>
                  <a:noFill/>
                </a:ln>
                <a:solidFill>
                  <a:srgbClr val="0C2340"/>
                </a:solidFill>
                <a:effectLst/>
                <a:uLnTx/>
                <a:uFillTx/>
                <a:latin typeface="GE Inspira Sans"/>
                <a:ea typeface="Fira Sans Extra Condensed Medium"/>
                <a:cs typeface="Fira Sans Extra Condensed Medium"/>
                <a:sym typeface="Fira Sans Extra Condensed Medium"/>
              </a:endParaRPr>
            </a:p>
          </p:txBody>
        </p:sp>
        <p:sp>
          <p:nvSpPr>
            <p:cNvPr id="139" name="Google Shape;538;p20">
              <a:extLst>
                <a:ext uri="{FF2B5EF4-FFF2-40B4-BE49-F238E27FC236}">
                  <a16:creationId xmlns:a16="http://schemas.microsoft.com/office/drawing/2014/main" id="{C8C4A505-3F18-7529-32DD-FEC9E0DB4623}"/>
                </a:ext>
              </a:extLst>
            </p:cNvPr>
            <p:cNvSpPr txBox="1"/>
            <p:nvPr/>
          </p:nvSpPr>
          <p:spPr>
            <a:xfrm>
              <a:off x="2792801" y="3359107"/>
              <a:ext cx="1305900" cy="1251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2340"/>
                  </a:solidFill>
                  <a:effectLst/>
                  <a:uLnTx/>
                  <a:uFillTx/>
                  <a:latin typeface="GE Inspira Sans"/>
                  <a:ea typeface="Roboto"/>
                  <a:cs typeface="Roboto"/>
                  <a:sym typeface="Roboto"/>
                </a:rPr>
                <a:t>GE Aerospace announces the expansion of Next Engineers; </a:t>
              </a:r>
              <a:r>
                <a:rPr kumimoji="0" lang="en-US" sz="1600" b="1" i="0" u="none" strike="noStrike" kern="1200" cap="none" spc="0" normalizeH="0" baseline="0" noProof="0">
                  <a:ln>
                    <a:noFill/>
                  </a:ln>
                  <a:solidFill>
                    <a:srgbClr val="0C2340"/>
                  </a:solidFill>
                  <a:effectLst/>
                  <a:uLnTx/>
                  <a:uFillTx/>
                  <a:latin typeface="GE Inspira Sans"/>
                  <a:ea typeface="Roboto"/>
                  <a:cs typeface="Roboto"/>
                  <a:sym typeface="Roboto"/>
                </a:rPr>
                <a:t>Academy 2.0 model created</a:t>
              </a:r>
            </a:p>
          </p:txBody>
        </p:sp>
      </p:grpSp>
      <p:grpSp>
        <p:nvGrpSpPr>
          <p:cNvPr id="152" name="Google Shape;539;p20">
            <a:extLst>
              <a:ext uri="{FF2B5EF4-FFF2-40B4-BE49-F238E27FC236}">
                <a16:creationId xmlns:a16="http://schemas.microsoft.com/office/drawing/2014/main" id="{AFEC662D-5E1D-A08D-674B-09B2E0912D61}"/>
              </a:ext>
            </a:extLst>
          </p:cNvPr>
          <p:cNvGrpSpPr>
            <a:grpSpLocks noChangeAspect="1"/>
          </p:cNvGrpSpPr>
          <p:nvPr/>
        </p:nvGrpSpPr>
        <p:grpSpPr>
          <a:xfrm>
            <a:off x="3738712" y="1312357"/>
            <a:ext cx="1970242" cy="4745546"/>
            <a:chOff x="4959063" y="1219332"/>
            <a:chExt cx="1472118" cy="3545759"/>
          </a:xfrm>
        </p:grpSpPr>
        <p:sp>
          <p:nvSpPr>
            <p:cNvPr id="153" name="Google Shape;540;p20">
              <a:extLst>
                <a:ext uri="{FF2B5EF4-FFF2-40B4-BE49-F238E27FC236}">
                  <a16:creationId xmlns:a16="http://schemas.microsoft.com/office/drawing/2014/main" id="{4558A049-0F9A-3296-6D22-34742B3F60BA}"/>
                </a:ext>
              </a:extLst>
            </p:cNvPr>
            <p:cNvSpPr/>
            <p:nvPr/>
          </p:nvSpPr>
          <p:spPr>
            <a:xfrm>
              <a:off x="5694699" y="4172209"/>
              <a:ext cx="845" cy="33488"/>
            </a:xfrm>
            <a:custGeom>
              <a:avLst/>
              <a:gdLst/>
              <a:ahLst/>
              <a:cxnLst/>
              <a:rect l="l" t="t" r="r" b="b"/>
              <a:pathLst>
                <a:path w="36" h="1610" fill="none" extrusionOk="0">
                  <a:moveTo>
                    <a:pt x="1" y="1"/>
                  </a:moveTo>
                  <a:cubicBezTo>
                    <a:pt x="36" y="560"/>
                    <a:pt x="36" y="1085"/>
                    <a:pt x="1" y="1609"/>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54" name="Google Shape;541;p20">
              <a:extLst>
                <a:ext uri="{FF2B5EF4-FFF2-40B4-BE49-F238E27FC236}">
                  <a16:creationId xmlns:a16="http://schemas.microsoft.com/office/drawing/2014/main" id="{86AEC862-F9FB-8E53-469F-D2EAFC66BEEC}"/>
                </a:ext>
              </a:extLst>
            </p:cNvPr>
            <p:cNvSpPr/>
            <p:nvPr/>
          </p:nvSpPr>
          <p:spPr>
            <a:xfrm>
              <a:off x="5684535" y="2469579"/>
              <a:ext cx="21173" cy="21"/>
            </a:xfrm>
            <a:custGeom>
              <a:avLst/>
              <a:gdLst/>
              <a:ahLst/>
              <a:cxnLst/>
              <a:rect l="l" t="t" r="r" b="b"/>
              <a:pathLst>
                <a:path w="1015" h="1" fill="none" extrusionOk="0">
                  <a:moveTo>
                    <a:pt x="0" y="1"/>
                  </a:moveTo>
                  <a:lnTo>
                    <a:pt x="1014" y="1"/>
                  </a:ln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55" name="Google Shape;542;p20">
              <a:extLst>
                <a:ext uri="{FF2B5EF4-FFF2-40B4-BE49-F238E27FC236}">
                  <a16:creationId xmlns:a16="http://schemas.microsoft.com/office/drawing/2014/main" id="{864AEDE2-A2AE-E166-BBC9-A2DADD23FA03}"/>
                </a:ext>
              </a:extLst>
            </p:cNvPr>
            <p:cNvSpPr/>
            <p:nvPr/>
          </p:nvSpPr>
          <p:spPr>
            <a:xfrm>
              <a:off x="5617533" y="2785718"/>
              <a:ext cx="155178" cy="147035"/>
            </a:xfrm>
            <a:custGeom>
              <a:avLst/>
              <a:gdLst/>
              <a:ahLst/>
              <a:cxnLst/>
              <a:rect l="l" t="t" r="r" b="b"/>
              <a:pathLst>
                <a:path w="7439" h="7069" extrusionOk="0">
                  <a:moveTo>
                    <a:pt x="4515" y="1"/>
                  </a:moveTo>
                  <a:cubicBezTo>
                    <a:pt x="3821" y="1"/>
                    <a:pt x="3053" y="234"/>
                    <a:pt x="2274" y="747"/>
                  </a:cubicBezTo>
                  <a:cubicBezTo>
                    <a:pt x="1" y="2250"/>
                    <a:pt x="665" y="6446"/>
                    <a:pt x="3323" y="6971"/>
                  </a:cubicBezTo>
                  <a:cubicBezTo>
                    <a:pt x="3652" y="7037"/>
                    <a:pt x="3967" y="7069"/>
                    <a:pt x="4266" y="7069"/>
                  </a:cubicBezTo>
                  <a:cubicBezTo>
                    <a:pt x="6183" y="7069"/>
                    <a:pt x="7414" y="5734"/>
                    <a:pt x="7414" y="3404"/>
                  </a:cubicBezTo>
                  <a:cubicBezTo>
                    <a:pt x="7439" y="1353"/>
                    <a:pt x="6189" y="1"/>
                    <a:pt x="45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56" name="Google Shape;543;p20">
              <a:extLst>
                <a:ext uri="{FF2B5EF4-FFF2-40B4-BE49-F238E27FC236}">
                  <a16:creationId xmlns:a16="http://schemas.microsoft.com/office/drawing/2014/main" id="{D82DFC8F-EBBE-D0CF-03CF-74CFA5B8BEBA}"/>
                </a:ext>
              </a:extLst>
            </p:cNvPr>
            <p:cNvSpPr/>
            <p:nvPr/>
          </p:nvSpPr>
          <p:spPr>
            <a:xfrm>
              <a:off x="5617543" y="2806081"/>
              <a:ext cx="155157" cy="147035"/>
            </a:xfrm>
            <a:custGeom>
              <a:avLst/>
              <a:gdLst/>
              <a:ahLst/>
              <a:cxnLst/>
              <a:rect l="l" t="t" r="r" b="b"/>
              <a:pathLst>
                <a:path w="7438" h="7069" extrusionOk="0">
                  <a:moveTo>
                    <a:pt x="4499" y="1"/>
                  </a:moveTo>
                  <a:cubicBezTo>
                    <a:pt x="3805" y="1"/>
                    <a:pt x="3042" y="234"/>
                    <a:pt x="2273" y="747"/>
                  </a:cubicBezTo>
                  <a:cubicBezTo>
                    <a:pt x="0" y="2250"/>
                    <a:pt x="664" y="6446"/>
                    <a:pt x="3287" y="6971"/>
                  </a:cubicBezTo>
                  <a:cubicBezTo>
                    <a:pt x="3621" y="7037"/>
                    <a:pt x="3940" y="7069"/>
                    <a:pt x="4240" y="7069"/>
                  </a:cubicBezTo>
                  <a:cubicBezTo>
                    <a:pt x="6174" y="7069"/>
                    <a:pt x="7383" y="5734"/>
                    <a:pt x="7413" y="3404"/>
                  </a:cubicBezTo>
                  <a:cubicBezTo>
                    <a:pt x="7438" y="1353"/>
                    <a:pt x="6170" y="1"/>
                    <a:pt x="44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nvGrpSpPr>
            <p:cNvPr id="157" name="Google Shape;544;p20">
              <a:extLst>
                <a:ext uri="{FF2B5EF4-FFF2-40B4-BE49-F238E27FC236}">
                  <a16:creationId xmlns:a16="http://schemas.microsoft.com/office/drawing/2014/main" id="{7F737992-A2E1-CF43-83A6-41477E1BA337}"/>
                </a:ext>
              </a:extLst>
            </p:cNvPr>
            <p:cNvGrpSpPr/>
            <p:nvPr/>
          </p:nvGrpSpPr>
          <p:grpSpPr>
            <a:xfrm>
              <a:off x="4959063" y="3156898"/>
              <a:ext cx="1472118" cy="1608194"/>
              <a:chOff x="5013228" y="3156898"/>
              <a:chExt cx="1472118" cy="1608194"/>
            </a:xfrm>
          </p:grpSpPr>
          <p:sp>
            <p:nvSpPr>
              <p:cNvPr id="178" name="Google Shape;545;p20">
                <a:extLst>
                  <a:ext uri="{FF2B5EF4-FFF2-40B4-BE49-F238E27FC236}">
                    <a16:creationId xmlns:a16="http://schemas.microsoft.com/office/drawing/2014/main" id="{77690582-3821-3B3C-580A-E41437DDCD91}"/>
                  </a:ext>
                </a:extLst>
              </p:cNvPr>
              <p:cNvSpPr/>
              <p:nvPr/>
            </p:nvSpPr>
            <p:spPr>
              <a:xfrm>
                <a:off x="6091201" y="3944574"/>
                <a:ext cx="6195" cy="177486"/>
              </a:xfrm>
              <a:custGeom>
                <a:avLst/>
                <a:gdLst/>
                <a:ahLst/>
                <a:cxnLst/>
                <a:rect l="l" t="t" r="r" b="b"/>
                <a:pathLst>
                  <a:path w="245" h="8533" fill="none" extrusionOk="0">
                    <a:moveTo>
                      <a:pt x="245" y="0"/>
                    </a:moveTo>
                    <a:cubicBezTo>
                      <a:pt x="0" y="3392"/>
                      <a:pt x="245" y="3042"/>
                      <a:pt x="245" y="8532"/>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79" name="Google Shape;546;p20">
                <a:extLst>
                  <a:ext uri="{FF2B5EF4-FFF2-40B4-BE49-F238E27FC236}">
                    <a16:creationId xmlns:a16="http://schemas.microsoft.com/office/drawing/2014/main" id="{E7BBDE01-AF49-A8AA-E302-F9D4AD59B86D}"/>
                  </a:ext>
                </a:extLst>
              </p:cNvPr>
              <p:cNvSpPr/>
              <p:nvPr/>
            </p:nvSpPr>
            <p:spPr>
              <a:xfrm>
                <a:off x="5013228" y="3175181"/>
                <a:ext cx="1427920" cy="1557192"/>
              </a:xfrm>
              <a:custGeom>
                <a:avLst/>
                <a:gdLst/>
                <a:ahLst/>
                <a:cxnLst/>
                <a:rect l="l" t="t" r="r" b="b"/>
                <a:pathLst>
                  <a:path w="56473" h="74865" extrusionOk="0">
                    <a:moveTo>
                      <a:pt x="7508" y="1"/>
                    </a:moveTo>
                    <a:cubicBezTo>
                      <a:pt x="4410" y="1"/>
                      <a:pt x="2110" y="148"/>
                      <a:pt x="1574" y="590"/>
                    </a:cubicBezTo>
                    <a:cubicBezTo>
                      <a:pt x="350" y="1569"/>
                      <a:pt x="700" y="10835"/>
                      <a:pt x="525" y="19996"/>
                    </a:cubicBezTo>
                    <a:cubicBezTo>
                      <a:pt x="385" y="29158"/>
                      <a:pt x="385" y="51082"/>
                      <a:pt x="525" y="55383"/>
                    </a:cubicBezTo>
                    <a:cubicBezTo>
                      <a:pt x="700" y="59684"/>
                      <a:pt x="1" y="72097"/>
                      <a:pt x="1015" y="73566"/>
                    </a:cubicBezTo>
                    <a:cubicBezTo>
                      <a:pt x="1830" y="74718"/>
                      <a:pt x="9786" y="74831"/>
                      <a:pt x="14419" y="74831"/>
                    </a:cubicBezTo>
                    <a:cubicBezTo>
                      <a:pt x="15549" y="74831"/>
                      <a:pt x="16482" y="74824"/>
                      <a:pt x="17064" y="74824"/>
                    </a:cubicBezTo>
                    <a:cubicBezTo>
                      <a:pt x="18480" y="74824"/>
                      <a:pt x="21671" y="74864"/>
                      <a:pt x="24977" y="74864"/>
                    </a:cubicBezTo>
                    <a:cubicBezTo>
                      <a:pt x="28614" y="74864"/>
                      <a:pt x="32390" y="74816"/>
                      <a:pt x="34093" y="74615"/>
                    </a:cubicBezTo>
                    <a:cubicBezTo>
                      <a:pt x="34780" y="74540"/>
                      <a:pt x="36092" y="74520"/>
                      <a:pt x="37742" y="74520"/>
                    </a:cubicBezTo>
                    <a:cubicBezTo>
                      <a:pt x="39755" y="74520"/>
                      <a:pt x="42269" y="74550"/>
                      <a:pt x="44758" y="74550"/>
                    </a:cubicBezTo>
                    <a:cubicBezTo>
                      <a:pt x="49791" y="74550"/>
                      <a:pt x="54718" y="74425"/>
                      <a:pt x="55178" y="73671"/>
                    </a:cubicBezTo>
                    <a:cubicBezTo>
                      <a:pt x="56088" y="72237"/>
                      <a:pt x="55913" y="59334"/>
                      <a:pt x="55878" y="51991"/>
                    </a:cubicBezTo>
                    <a:cubicBezTo>
                      <a:pt x="55843" y="42270"/>
                      <a:pt x="56227" y="28808"/>
                      <a:pt x="56367" y="21990"/>
                    </a:cubicBezTo>
                    <a:cubicBezTo>
                      <a:pt x="56472" y="15136"/>
                      <a:pt x="56193" y="1464"/>
                      <a:pt x="55458" y="555"/>
                    </a:cubicBezTo>
                    <a:cubicBezTo>
                      <a:pt x="55149" y="190"/>
                      <a:pt x="51826" y="61"/>
                      <a:pt x="47616" y="61"/>
                    </a:cubicBezTo>
                    <a:cubicBezTo>
                      <a:pt x="41347" y="61"/>
                      <a:pt x="33112" y="346"/>
                      <a:pt x="29932" y="555"/>
                    </a:cubicBezTo>
                    <a:cubicBezTo>
                      <a:pt x="29442" y="587"/>
                      <a:pt x="28814" y="601"/>
                      <a:pt x="28076" y="601"/>
                    </a:cubicBezTo>
                    <a:cubicBezTo>
                      <a:pt x="23255" y="601"/>
                      <a:pt x="13757" y="1"/>
                      <a:pt x="7508" y="1"/>
                    </a:cubicBezTo>
                    <a:close/>
                  </a:path>
                </a:pathLst>
              </a:custGeom>
              <a:solidFill>
                <a:srgbClr val="DB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80" name="Google Shape;547;p20">
                <a:extLst>
                  <a:ext uri="{FF2B5EF4-FFF2-40B4-BE49-F238E27FC236}">
                    <a16:creationId xmlns:a16="http://schemas.microsoft.com/office/drawing/2014/main" id="{0FA21E7D-8BDB-82D1-89C0-576C67BFAD07}"/>
                  </a:ext>
                </a:extLst>
              </p:cNvPr>
              <p:cNvSpPr/>
              <p:nvPr/>
            </p:nvSpPr>
            <p:spPr>
              <a:xfrm>
                <a:off x="5057427" y="3208232"/>
                <a:ext cx="1427920" cy="1556859"/>
              </a:xfrm>
              <a:custGeom>
                <a:avLst/>
                <a:gdLst/>
                <a:ahLst/>
                <a:cxnLst/>
                <a:rect l="l" t="t" r="r" b="b"/>
                <a:pathLst>
                  <a:path w="56473" h="74849" extrusionOk="0">
                    <a:moveTo>
                      <a:pt x="7485" y="1"/>
                    </a:moveTo>
                    <a:cubicBezTo>
                      <a:pt x="4399" y="1"/>
                      <a:pt x="2109" y="144"/>
                      <a:pt x="1574" y="574"/>
                    </a:cubicBezTo>
                    <a:cubicBezTo>
                      <a:pt x="351" y="1553"/>
                      <a:pt x="700" y="10820"/>
                      <a:pt x="525" y="19981"/>
                    </a:cubicBezTo>
                    <a:cubicBezTo>
                      <a:pt x="386" y="29142"/>
                      <a:pt x="386" y="51101"/>
                      <a:pt x="525" y="55402"/>
                    </a:cubicBezTo>
                    <a:cubicBezTo>
                      <a:pt x="700" y="59703"/>
                      <a:pt x="1" y="72117"/>
                      <a:pt x="1015" y="73550"/>
                    </a:cubicBezTo>
                    <a:cubicBezTo>
                      <a:pt x="1830" y="74703"/>
                      <a:pt x="9787" y="74816"/>
                      <a:pt x="14420" y="74816"/>
                    </a:cubicBezTo>
                    <a:cubicBezTo>
                      <a:pt x="15550" y="74816"/>
                      <a:pt x="16482" y="74809"/>
                      <a:pt x="17065" y="74809"/>
                    </a:cubicBezTo>
                    <a:cubicBezTo>
                      <a:pt x="18480" y="74809"/>
                      <a:pt x="21672" y="74849"/>
                      <a:pt x="24978" y="74849"/>
                    </a:cubicBezTo>
                    <a:cubicBezTo>
                      <a:pt x="28615" y="74849"/>
                      <a:pt x="32390" y="74801"/>
                      <a:pt x="34094" y="74599"/>
                    </a:cubicBezTo>
                    <a:cubicBezTo>
                      <a:pt x="34780" y="74525"/>
                      <a:pt x="36093" y="74504"/>
                      <a:pt x="37742" y="74504"/>
                    </a:cubicBezTo>
                    <a:cubicBezTo>
                      <a:pt x="39755" y="74504"/>
                      <a:pt x="42270" y="74535"/>
                      <a:pt x="44758" y="74535"/>
                    </a:cubicBezTo>
                    <a:cubicBezTo>
                      <a:pt x="49791" y="74535"/>
                      <a:pt x="54719" y="74410"/>
                      <a:pt x="55179" y="73655"/>
                    </a:cubicBezTo>
                    <a:cubicBezTo>
                      <a:pt x="56088" y="72221"/>
                      <a:pt x="55913" y="59319"/>
                      <a:pt x="55878" y="51976"/>
                    </a:cubicBezTo>
                    <a:cubicBezTo>
                      <a:pt x="55843" y="42255"/>
                      <a:pt x="56228" y="28793"/>
                      <a:pt x="56368" y="21974"/>
                    </a:cubicBezTo>
                    <a:cubicBezTo>
                      <a:pt x="56473" y="15121"/>
                      <a:pt x="56193" y="1449"/>
                      <a:pt x="55459" y="539"/>
                    </a:cubicBezTo>
                    <a:cubicBezTo>
                      <a:pt x="55149" y="174"/>
                      <a:pt x="51827" y="46"/>
                      <a:pt x="47617" y="46"/>
                    </a:cubicBezTo>
                    <a:cubicBezTo>
                      <a:pt x="41348" y="46"/>
                      <a:pt x="33112" y="330"/>
                      <a:pt x="29933" y="539"/>
                    </a:cubicBezTo>
                    <a:cubicBezTo>
                      <a:pt x="29433" y="573"/>
                      <a:pt x="28790" y="587"/>
                      <a:pt x="28035" y="587"/>
                    </a:cubicBezTo>
                    <a:cubicBezTo>
                      <a:pt x="23195" y="587"/>
                      <a:pt x="13716" y="1"/>
                      <a:pt x="74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81" name="Google Shape;548;p20">
                <a:extLst>
                  <a:ext uri="{FF2B5EF4-FFF2-40B4-BE49-F238E27FC236}">
                    <a16:creationId xmlns:a16="http://schemas.microsoft.com/office/drawing/2014/main" id="{15027793-0E0D-319F-CE81-641A1F09251A}"/>
                  </a:ext>
                </a:extLst>
              </p:cNvPr>
              <p:cNvSpPr/>
              <p:nvPr/>
            </p:nvSpPr>
            <p:spPr>
              <a:xfrm>
                <a:off x="5013228" y="3156898"/>
                <a:ext cx="1427920" cy="1580467"/>
              </a:xfrm>
              <a:custGeom>
                <a:avLst/>
                <a:gdLst/>
                <a:ahLst/>
                <a:cxnLst/>
                <a:rect l="l" t="t" r="r" b="b"/>
                <a:pathLst>
                  <a:path w="56473" h="75984" fill="none" extrusionOk="0">
                    <a:moveTo>
                      <a:pt x="1574" y="1469"/>
                    </a:moveTo>
                    <a:cubicBezTo>
                      <a:pt x="350" y="2448"/>
                      <a:pt x="700" y="11714"/>
                      <a:pt x="525" y="20875"/>
                    </a:cubicBezTo>
                    <a:cubicBezTo>
                      <a:pt x="385" y="30037"/>
                      <a:pt x="385" y="51961"/>
                      <a:pt x="525" y="56262"/>
                    </a:cubicBezTo>
                    <a:cubicBezTo>
                      <a:pt x="700" y="60563"/>
                      <a:pt x="1" y="72976"/>
                      <a:pt x="1015" y="74445"/>
                    </a:cubicBezTo>
                    <a:cubicBezTo>
                      <a:pt x="2029" y="75878"/>
                      <a:pt x="14092" y="75703"/>
                      <a:pt x="17064" y="75703"/>
                    </a:cubicBezTo>
                    <a:cubicBezTo>
                      <a:pt x="20037" y="75703"/>
                      <a:pt x="30841" y="75878"/>
                      <a:pt x="34093" y="75494"/>
                    </a:cubicBezTo>
                    <a:cubicBezTo>
                      <a:pt x="37310" y="75144"/>
                      <a:pt x="54304" y="75983"/>
                      <a:pt x="55178" y="74550"/>
                    </a:cubicBezTo>
                    <a:cubicBezTo>
                      <a:pt x="56088" y="73116"/>
                      <a:pt x="55913" y="60213"/>
                      <a:pt x="55878" y="52870"/>
                    </a:cubicBezTo>
                    <a:cubicBezTo>
                      <a:pt x="55843" y="43149"/>
                      <a:pt x="56227" y="29687"/>
                      <a:pt x="56367" y="22869"/>
                    </a:cubicBezTo>
                    <a:cubicBezTo>
                      <a:pt x="56472" y="16015"/>
                      <a:pt x="56193" y="2343"/>
                      <a:pt x="55458" y="1434"/>
                    </a:cubicBezTo>
                    <a:cubicBezTo>
                      <a:pt x="54689" y="525"/>
                      <a:pt x="35247" y="1084"/>
                      <a:pt x="29932" y="1434"/>
                    </a:cubicBezTo>
                    <a:cubicBezTo>
                      <a:pt x="24652" y="1784"/>
                      <a:pt x="3357" y="0"/>
                      <a:pt x="1574" y="146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grpSp>
          <p:nvGrpSpPr>
            <p:cNvPr id="158" name="Google Shape;549;p20">
              <a:extLst>
                <a:ext uri="{FF2B5EF4-FFF2-40B4-BE49-F238E27FC236}">
                  <a16:creationId xmlns:a16="http://schemas.microsoft.com/office/drawing/2014/main" id="{2790F694-8060-DB76-83AC-F9523D80D1CE}"/>
                </a:ext>
              </a:extLst>
            </p:cNvPr>
            <p:cNvGrpSpPr/>
            <p:nvPr/>
          </p:nvGrpSpPr>
          <p:grpSpPr>
            <a:xfrm>
              <a:off x="5373440" y="1219332"/>
              <a:ext cx="643364" cy="641326"/>
              <a:chOff x="5248722" y="1219332"/>
              <a:chExt cx="643364" cy="641326"/>
            </a:xfrm>
          </p:grpSpPr>
          <p:sp>
            <p:nvSpPr>
              <p:cNvPr id="167" name="Google Shape;550;p20" hidden="1">
                <a:extLst>
                  <a:ext uri="{FF2B5EF4-FFF2-40B4-BE49-F238E27FC236}">
                    <a16:creationId xmlns:a16="http://schemas.microsoft.com/office/drawing/2014/main" id="{E7C7FD9E-B04C-F817-1F59-E782CDD5B13F}"/>
                  </a:ext>
                </a:extLst>
              </p:cNvPr>
              <p:cNvSpPr/>
              <p:nvPr/>
            </p:nvSpPr>
            <p:spPr>
              <a:xfrm>
                <a:off x="5248722" y="1221787"/>
                <a:ext cx="615641" cy="611936"/>
              </a:xfrm>
              <a:custGeom>
                <a:avLst/>
                <a:gdLst/>
                <a:ahLst/>
                <a:cxnLst/>
                <a:rect l="l" t="t" r="r" b="b"/>
                <a:pathLst>
                  <a:path w="29513" h="29420" extrusionOk="0">
                    <a:moveTo>
                      <a:pt x="15435" y="0"/>
                    </a:moveTo>
                    <a:cubicBezTo>
                      <a:pt x="15198" y="0"/>
                      <a:pt x="14960" y="8"/>
                      <a:pt x="14722" y="23"/>
                    </a:cubicBezTo>
                    <a:cubicBezTo>
                      <a:pt x="11260" y="23"/>
                      <a:pt x="7169" y="1666"/>
                      <a:pt x="4896" y="3799"/>
                    </a:cubicBezTo>
                    <a:cubicBezTo>
                      <a:pt x="2588" y="5932"/>
                      <a:pt x="1" y="9569"/>
                      <a:pt x="71" y="13240"/>
                    </a:cubicBezTo>
                    <a:cubicBezTo>
                      <a:pt x="141" y="16912"/>
                      <a:pt x="385" y="19709"/>
                      <a:pt x="3043" y="23695"/>
                    </a:cubicBezTo>
                    <a:cubicBezTo>
                      <a:pt x="4476" y="25968"/>
                      <a:pt x="6679" y="27646"/>
                      <a:pt x="9267" y="28381"/>
                    </a:cubicBezTo>
                    <a:cubicBezTo>
                      <a:pt x="10162" y="28713"/>
                      <a:pt x="12535" y="29420"/>
                      <a:pt x="15099" y="29420"/>
                    </a:cubicBezTo>
                    <a:cubicBezTo>
                      <a:pt x="16041" y="29420"/>
                      <a:pt x="17009" y="29324"/>
                      <a:pt x="17939" y="29080"/>
                    </a:cubicBezTo>
                    <a:cubicBezTo>
                      <a:pt x="21435" y="28136"/>
                      <a:pt x="24163" y="26877"/>
                      <a:pt x="25981" y="24185"/>
                    </a:cubicBezTo>
                    <a:cubicBezTo>
                      <a:pt x="27764" y="21492"/>
                      <a:pt x="29513" y="18870"/>
                      <a:pt x="29408" y="14709"/>
                    </a:cubicBezTo>
                    <a:cubicBezTo>
                      <a:pt x="29303" y="10583"/>
                      <a:pt x="27904" y="7610"/>
                      <a:pt x="26681" y="6142"/>
                    </a:cubicBezTo>
                    <a:cubicBezTo>
                      <a:pt x="25422" y="4638"/>
                      <a:pt x="23429" y="2610"/>
                      <a:pt x="21121" y="1456"/>
                    </a:cubicBezTo>
                    <a:cubicBezTo>
                      <a:pt x="19371" y="519"/>
                      <a:pt x="17426" y="0"/>
                      <a:pt x="154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68" name="Google Shape;551;p20">
                <a:extLst>
                  <a:ext uri="{FF2B5EF4-FFF2-40B4-BE49-F238E27FC236}">
                    <a16:creationId xmlns:a16="http://schemas.microsoft.com/office/drawing/2014/main" id="{27A6E6C1-6E9B-9020-05F5-C8632609E702}"/>
                  </a:ext>
                </a:extLst>
              </p:cNvPr>
              <p:cNvSpPr/>
              <p:nvPr/>
            </p:nvSpPr>
            <p:spPr>
              <a:xfrm>
                <a:off x="5276445" y="1248868"/>
                <a:ext cx="615641" cy="611790"/>
              </a:xfrm>
              <a:custGeom>
                <a:avLst/>
                <a:gdLst/>
                <a:ahLst/>
                <a:cxnLst/>
                <a:rect l="l" t="t" r="r" b="b"/>
                <a:pathLst>
                  <a:path w="29513" h="29413" extrusionOk="0">
                    <a:moveTo>
                      <a:pt x="15280" y="0"/>
                    </a:moveTo>
                    <a:cubicBezTo>
                      <a:pt x="15082" y="0"/>
                      <a:pt x="14885" y="5"/>
                      <a:pt x="14687" y="14"/>
                    </a:cubicBezTo>
                    <a:cubicBezTo>
                      <a:pt x="11225" y="14"/>
                      <a:pt x="7134" y="1693"/>
                      <a:pt x="4861" y="3791"/>
                    </a:cubicBezTo>
                    <a:cubicBezTo>
                      <a:pt x="2553" y="5924"/>
                      <a:pt x="0" y="9560"/>
                      <a:pt x="70" y="13232"/>
                    </a:cubicBezTo>
                    <a:cubicBezTo>
                      <a:pt x="140" y="16903"/>
                      <a:pt x="385" y="19701"/>
                      <a:pt x="3043" y="23687"/>
                    </a:cubicBezTo>
                    <a:cubicBezTo>
                      <a:pt x="4476" y="25960"/>
                      <a:pt x="6679" y="27638"/>
                      <a:pt x="9267" y="28407"/>
                    </a:cubicBezTo>
                    <a:cubicBezTo>
                      <a:pt x="10161" y="28714"/>
                      <a:pt x="12528" y="29412"/>
                      <a:pt x="15088" y="29412"/>
                    </a:cubicBezTo>
                    <a:cubicBezTo>
                      <a:pt x="16034" y="29412"/>
                      <a:pt x="17005" y="29317"/>
                      <a:pt x="17939" y="29072"/>
                    </a:cubicBezTo>
                    <a:cubicBezTo>
                      <a:pt x="21435" y="28128"/>
                      <a:pt x="24163" y="26869"/>
                      <a:pt x="25946" y="24176"/>
                    </a:cubicBezTo>
                    <a:cubicBezTo>
                      <a:pt x="27764" y="21484"/>
                      <a:pt x="29513" y="18861"/>
                      <a:pt x="29408" y="14700"/>
                    </a:cubicBezTo>
                    <a:cubicBezTo>
                      <a:pt x="29303" y="10574"/>
                      <a:pt x="27869" y="7602"/>
                      <a:pt x="26645" y="6134"/>
                    </a:cubicBezTo>
                    <a:cubicBezTo>
                      <a:pt x="25421" y="4665"/>
                      <a:pt x="23428" y="2602"/>
                      <a:pt x="21086" y="1448"/>
                    </a:cubicBezTo>
                    <a:cubicBezTo>
                      <a:pt x="19301" y="492"/>
                      <a:pt x="17312" y="0"/>
                      <a:pt x="152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69" name="Google Shape;552;p20">
                <a:extLst>
                  <a:ext uri="{FF2B5EF4-FFF2-40B4-BE49-F238E27FC236}">
                    <a16:creationId xmlns:a16="http://schemas.microsoft.com/office/drawing/2014/main" id="{1AC8160A-1689-9A20-5D5B-601807C305CD}"/>
                  </a:ext>
                </a:extLst>
              </p:cNvPr>
              <p:cNvSpPr/>
              <p:nvPr/>
            </p:nvSpPr>
            <p:spPr>
              <a:xfrm>
                <a:off x="5366163" y="1282419"/>
                <a:ext cx="450075" cy="453939"/>
              </a:xfrm>
              <a:custGeom>
                <a:avLst/>
                <a:gdLst/>
                <a:ahLst/>
                <a:cxnLst/>
                <a:rect l="l" t="t" r="r" b="b"/>
                <a:pathLst>
                  <a:path w="21576" h="21824" extrusionOk="0">
                    <a:moveTo>
                      <a:pt x="10477" y="0"/>
                    </a:moveTo>
                    <a:cubicBezTo>
                      <a:pt x="9959" y="0"/>
                      <a:pt x="9417" y="37"/>
                      <a:pt x="8847" y="115"/>
                    </a:cubicBezTo>
                    <a:cubicBezTo>
                      <a:pt x="3637" y="814"/>
                      <a:pt x="0" y="4486"/>
                      <a:pt x="0" y="10535"/>
                    </a:cubicBezTo>
                    <a:cubicBezTo>
                      <a:pt x="0" y="17248"/>
                      <a:pt x="5910" y="21095"/>
                      <a:pt x="9232" y="21619"/>
                    </a:cubicBezTo>
                    <a:cubicBezTo>
                      <a:pt x="9993" y="21740"/>
                      <a:pt x="10896" y="21823"/>
                      <a:pt x="11854" y="21823"/>
                    </a:cubicBezTo>
                    <a:cubicBezTo>
                      <a:pt x="15074" y="21823"/>
                      <a:pt x="18912" y="20879"/>
                      <a:pt x="20071" y="17213"/>
                    </a:cubicBezTo>
                    <a:cubicBezTo>
                      <a:pt x="21575" y="12458"/>
                      <a:pt x="21155" y="7108"/>
                      <a:pt x="18323" y="3961"/>
                    </a:cubicBezTo>
                    <a:cubicBezTo>
                      <a:pt x="16286" y="1650"/>
                      <a:pt x="13931" y="0"/>
                      <a:pt x="10477" y="0"/>
                    </a:cubicBezTo>
                    <a:close/>
                  </a:path>
                </a:pathLst>
              </a:custGeom>
              <a:solidFill>
                <a:srgbClr val="231F20">
                  <a:alpha val="18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70" name="Google Shape;553;p20">
                <a:extLst>
                  <a:ext uri="{FF2B5EF4-FFF2-40B4-BE49-F238E27FC236}">
                    <a16:creationId xmlns:a16="http://schemas.microsoft.com/office/drawing/2014/main" id="{B71AEB61-CB60-14E8-3987-8AA727E56DA0}"/>
                  </a:ext>
                </a:extLst>
              </p:cNvPr>
              <p:cNvSpPr/>
              <p:nvPr/>
            </p:nvSpPr>
            <p:spPr>
              <a:xfrm>
                <a:off x="5628749" y="1382155"/>
                <a:ext cx="137154" cy="157893"/>
              </a:xfrm>
              <a:custGeom>
                <a:avLst/>
                <a:gdLst/>
                <a:ahLst/>
                <a:cxnLst/>
                <a:rect l="l" t="t" r="r" b="b"/>
                <a:pathLst>
                  <a:path w="6575" h="7591" extrusionOk="0">
                    <a:moveTo>
                      <a:pt x="2861" y="1"/>
                    </a:moveTo>
                    <a:cubicBezTo>
                      <a:pt x="2382" y="1"/>
                      <a:pt x="1665" y="411"/>
                      <a:pt x="1329" y="670"/>
                    </a:cubicBezTo>
                    <a:cubicBezTo>
                      <a:pt x="910" y="1019"/>
                      <a:pt x="105" y="1544"/>
                      <a:pt x="35" y="1859"/>
                    </a:cubicBezTo>
                    <a:cubicBezTo>
                      <a:pt x="1" y="2138"/>
                      <a:pt x="3078" y="7139"/>
                      <a:pt x="3672" y="7558"/>
                    </a:cubicBezTo>
                    <a:cubicBezTo>
                      <a:pt x="3701" y="7580"/>
                      <a:pt x="3743" y="7590"/>
                      <a:pt x="3794" y="7590"/>
                    </a:cubicBezTo>
                    <a:cubicBezTo>
                      <a:pt x="4227" y="7590"/>
                      <a:pt x="5352" y="6857"/>
                      <a:pt x="5665" y="6544"/>
                    </a:cubicBezTo>
                    <a:cubicBezTo>
                      <a:pt x="6050" y="6194"/>
                      <a:pt x="6574" y="5845"/>
                      <a:pt x="6434" y="5355"/>
                    </a:cubicBezTo>
                    <a:cubicBezTo>
                      <a:pt x="6295" y="4866"/>
                      <a:pt x="4197" y="1579"/>
                      <a:pt x="3252" y="180"/>
                    </a:cubicBezTo>
                    <a:cubicBezTo>
                      <a:pt x="3170" y="52"/>
                      <a:pt x="3030" y="1"/>
                      <a:pt x="28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71" name="Google Shape;554;p20">
                <a:extLst>
                  <a:ext uri="{FF2B5EF4-FFF2-40B4-BE49-F238E27FC236}">
                    <a16:creationId xmlns:a16="http://schemas.microsoft.com/office/drawing/2014/main" id="{ADC93B4C-BC58-0B3B-DE85-30ACCA3D7ADC}"/>
                  </a:ext>
                </a:extLst>
              </p:cNvPr>
              <p:cNvSpPr/>
              <p:nvPr/>
            </p:nvSpPr>
            <p:spPr>
              <a:xfrm>
                <a:off x="5466145" y="1438252"/>
                <a:ext cx="207849" cy="193565"/>
              </a:xfrm>
              <a:custGeom>
                <a:avLst/>
                <a:gdLst/>
                <a:ahLst/>
                <a:cxnLst/>
                <a:rect l="l" t="t" r="r" b="b"/>
                <a:pathLst>
                  <a:path w="9964" h="9306" extrusionOk="0">
                    <a:moveTo>
                      <a:pt x="6502" y="1"/>
                    </a:moveTo>
                    <a:cubicBezTo>
                      <a:pt x="5243" y="665"/>
                      <a:pt x="4019" y="1434"/>
                      <a:pt x="2865" y="2239"/>
                    </a:cubicBezTo>
                    <a:cubicBezTo>
                      <a:pt x="2236" y="2763"/>
                      <a:pt x="522" y="3777"/>
                      <a:pt x="243" y="3952"/>
                    </a:cubicBezTo>
                    <a:cubicBezTo>
                      <a:pt x="21" y="4110"/>
                      <a:pt x="0" y="5325"/>
                      <a:pt x="1521" y="5325"/>
                    </a:cubicBezTo>
                    <a:cubicBezTo>
                      <a:pt x="1683" y="5325"/>
                      <a:pt x="1862" y="5311"/>
                      <a:pt x="2061" y="5281"/>
                    </a:cubicBezTo>
                    <a:lnTo>
                      <a:pt x="2061" y="5281"/>
                    </a:lnTo>
                    <a:cubicBezTo>
                      <a:pt x="1222" y="5630"/>
                      <a:pt x="942" y="6749"/>
                      <a:pt x="1571" y="7449"/>
                    </a:cubicBezTo>
                    <a:cubicBezTo>
                      <a:pt x="1902" y="7874"/>
                      <a:pt x="2344" y="8076"/>
                      <a:pt x="2737" y="8076"/>
                    </a:cubicBezTo>
                    <a:cubicBezTo>
                      <a:pt x="2925" y="8076"/>
                      <a:pt x="3102" y="8029"/>
                      <a:pt x="3250" y="7938"/>
                    </a:cubicBezTo>
                    <a:lnTo>
                      <a:pt x="3250" y="7938"/>
                    </a:lnTo>
                    <a:cubicBezTo>
                      <a:pt x="2914" y="8442"/>
                      <a:pt x="3251" y="9306"/>
                      <a:pt x="3883" y="9306"/>
                    </a:cubicBezTo>
                    <a:cubicBezTo>
                      <a:pt x="4040" y="9306"/>
                      <a:pt x="4216" y="9252"/>
                      <a:pt x="4404" y="9127"/>
                    </a:cubicBezTo>
                    <a:cubicBezTo>
                      <a:pt x="5313" y="8463"/>
                      <a:pt x="6712" y="7623"/>
                      <a:pt x="7516" y="7134"/>
                    </a:cubicBezTo>
                    <a:cubicBezTo>
                      <a:pt x="8285" y="6644"/>
                      <a:pt x="9089" y="6190"/>
                      <a:pt x="9963" y="5595"/>
                    </a:cubicBezTo>
                    <a:lnTo>
                      <a:pt x="650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72" name="Google Shape;555;p20">
                <a:extLst>
                  <a:ext uri="{FF2B5EF4-FFF2-40B4-BE49-F238E27FC236}">
                    <a16:creationId xmlns:a16="http://schemas.microsoft.com/office/drawing/2014/main" id="{920E3A85-1884-A03A-D0E9-6E26F21EF0CB}"/>
                  </a:ext>
                </a:extLst>
              </p:cNvPr>
              <p:cNvSpPr/>
              <p:nvPr/>
            </p:nvSpPr>
            <p:spPr>
              <a:xfrm>
                <a:off x="5628749" y="1375707"/>
                <a:ext cx="137154" cy="168022"/>
              </a:xfrm>
              <a:custGeom>
                <a:avLst/>
                <a:gdLst/>
                <a:ahLst/>
                <a:cxnLst/>
                <a:rect l="l" t="t" r="r" b="b"/>
                <a:pathLst>
                  <a:path w="6575" h="8078" fill="none" extrusionOk="0">
                    <a:moveTo>
                      <a:pt x="3252" y="490"/>
                    </a:moveTo>
                    <a:cubicBezTo>
                      <a:pt x="2938" y="1"/>
                      <a:pt x="1784" y="630"/>
                      <a:pt x="1329" y="980"/>
                    </a:cubicBezTo>
                    <a:cubicBezTo>
                      <a:pt x="910" y="1329"/>
                      <a:pt x="105" y="1854"/>
                      <a:pt x="35" y="2169"/>
                    </a:cubicBezTo>
                    <a:cubicBezTo>
                      <a:pt x="1" y="2448"/>
                      <a:pt x="3078" y="7449"/>
                      <a:pt x="3672" y="7868"/>
                    </a:cubicBezTo>
                    <a:cubicBezTo>
                      <a:pt x="3952" y="8078"/>
                      <a:pt x="5315" y="7204"/>
                      <a:pt x="5665" y="6854"/>
                    </a:cubicBezTo>
                    <a:cubicBezTo>
                      <a:pt x="6050" y="6504"/>
                      <a:pt x="6574" y="6155"/>
                      <a:pt x="6434" y="5665"/>
                    </a:cubicBezTo>
                    <a:cubicBezTo>
                      <a:pt x="6295" y="5176"/>
                      <a:pt x="4197" y="1889"/>
                      <a:pt x="3252" y="490"/>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73" name="Google Shape;556;p20">
                <a:extLst>
                  <a:ext uri="{FF2B5EF4-FFF2-40B4-BE49-F238E27FC236}">
                    <a16:creationId xmlns:a16="http://schemas.microsoft.com/office/drawing/2014/main" id="{08CEA66D-2B3B-E117-476D-1A5571F6093D}"/>
                  </a:ext>
                </a:extLst>
              </p:cNvPr>
              <p:cNvSpPr/>
              <p:nvPr/>
            </p:nvSpPr>
            <p:spPr>
              <a:xfrm>
                <a:off x="5601756" y="1420073"/>
                <a:ext cx="103612" cy="139672"/>
              </a:xfrm>
              <a:custGeom>
                <a:avLst/>
                <a:gdLst/>
                <a:ahLst/>
                <a:cxnLst/>
                <a:rect l="l" t="t" r="r" b="b"/>
                <a:pathLst>
                  <a:path w="4967" h="6715" fill="none" extrusionOk="0">
                    <a:moveTo>
                      <a:pt x="1364" y="1"/>
                    </a:moveTo>
                    <a:cubicBezTo>
                      <a:pt x="840" y="210"/>
                      <a:pt x="385" y="490"/>
                      <a:pt x="1" y="875"/>
                    </a:cubicBezTo>
                    <a:cubicBezTo>
                      <a:pt x="350" y="1714"/>
                      <a:pt x="805" y="2518"/>
                      <a:pt x="1260" y="3287"/>
                    </a:cubicBezTo>
                    <a:cubicBezTo>
                      <a:pt x="1644" y="3847"/>
                      <a:pt x="3288" y="6260"/>
                      <a:pt x="3497" y="6504"/>
                    </a:cubicBezTo>
                    <a:cubicBezTo>
                      <a:pt x="3707" y="6714"/>
                      <a:pt x="4966" y="5735"/>
                      <a:pt x="4966" y="5735"/>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74" name="Google Shape;557;p20">
                <a:extLst>
                  <a:ext uri="{FF2B5EF4-FFF2-40B4-BE49-F238E27FC236}">
                    <a16:creationId xmlns:a16="http://schemas.microsoft.com/office/drawing/2014/main" id="{256EDED7-5593-078C-BDFE-6AC4F399D311}"/>
                  </a:ext>
                </a:extLst>
              </p:cNvPr>
              <p:cNvSpPr/>
              <p:nvPr/>
            </p:nvSpPr>
            <p:spPr>
              <a:xfrm>
                <a:off x="5466083" y="1438252"/>
                <a:ext cx="207912" cy="202946"/>
              </a:xfrm>
              <a:custGeom>
                <a:avLst/>
                <a:gdLst/>
                <a:ahLst/>
                <a:cxnLst/>
                <a:rect l="l" t="t" r="r" b="b"/>
                <a:pathLst>
                  <a:path w="9967" h="9757" fill="none" extrusionOk="0">
                    <a:moveTo>
                      <a:pt x="6505" y="1"/>
                    </a:moveTo>
                    <a:cubicBezTo>
                      <a:pt x="5246" y="665"/>
                      <a:pt x="4022" y="1434"/>
                      <a:pt x="2868" y="2239"/>
                    </a:cubicBezTo>
                    <a:cubicBezTo>
                      <a:pt x="2239" y="2763"/>
                      <a:pt x="525" y="3777"/>
                      <a:pt x="246" y="3952"/>
                    </a:cubicBezTo>
                    <a:cubicBezTo>
                      <a:pt x="1" y="4127"/>
                      <a:pt x="1" y="5595"/>
                      <a:pt x="2064" y="5281"/>
                    </a:cubicBezTo>
                    <a:cubicBezTo>
                      <a:pt x="1225" y="5630"/>
                      <a:pt x="945" y="6749"/>
                      <a:pt x="1574" y="7449"/>
                    </a:cubicBezTo>
                    <a:cubicBezTo>
                      <a:pt x="2064" y="8078"/>
                      <a:pt x="2798" y="8218"/>
                      <a:pt x="3253" y="7938"/>
                    </a:cubicBezTo>
                    <a:cubicBezTo>
                      <a:pt x="2833" y="8568"/>
                      <a:pt x="3463" y="9756"/>
                      <a:pt x="4407" y="9127"/>
                    </a:cubicBezTo>
                    <a:cubicBezTo>
                      <a:pt x="5316" y="8463"/>
                      <a:pt x="6715" y="7623"/>
                      <a:pt x="7519" y="7134"/>
                    </a:cubicBezTo>
                    <a:cubicBezTo>
                      <a:pt x="8288" y="6644"/>
                      <a:pt x="9092" y="6190"/>
                      <a:pt x="9966" y="5595"/>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75" name="Google Shape;558;p20">
                <a:extLst>
                  <a:ext uri="{FF2B5EF4-FFF2-40B4-BE49-F238E27FC236}">
                    <a16:creationId xmlns:a16="http://schemas.microsoft.com/office/drawing/2014/main" id="{555979C0-FD41-417F-33CC-1DB532AAB7A4}"/>
                  </a:ext>
                </a:extLst>
              </p:cNvPr>
              <p:cNvSpPr/>
              <p:nvPr/>
            </p:nvSpPr>
            <p:spPr>
              <a:xfrm>
                <a:off x="5380014" y="1520433"/>
                <a:ext cx="172158" cy="135304"/>
              </a:xfrm>
              <a:custGeom>
                <a:avLst/>
                <a:gdLst/>
                <a:ahLst/>
                <a:cxnLst/>
                <a:rect l="l" t="t" r="r" b="b"/>
                <a:pathLst>
                  <a:path w="8253" h="6505" fill="none" extrusionOk="0">
                    <a:moveTo>
                      <a:pt x="4407" y="1"/>
                    </a:moveTo>
                    <a:cubicBezTo>
                      <a:pt x="2938" y="1365"/>
                      <a:pt x="1714" y="2938"/>
                      <a:pt x="700" y="4617"/>
                    </a:cubicBezTo>
                    <a:cubicBezTo>
                      <a:pt x="385" y="5316"/>
                      <a:pt x="1" y="6085"/>
                      <a:pt x="700" y="6330"/>
                    </a:cubicBezTo>
                    <a:cubicBezTo>
                      <a:pt x="1155" y="6505"/>
                      <a:pt x="3637" y="6400"/>
                      <a:pt x="5351" y="6190"/>
                    </a:cubicBezTo>
                    <a:cubicBezTo>
                      <a:pt x="6854" y="5980"/>
                      <a:pt x="7169" y="6015"/>
                      <a:pt x="8253" y="5316"/>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76" name="Google Shape;559;p20">
                <a:extLst>
                  <a:ext uri="{FF2B5EF4-FFF2-40B4-BE49-F238E27FC236}">
                    <a16:creationId xmlns:a16="http://schemas.microsoft.com/office/drawing/2014/main" id="{7AA2B13E-C7E9-65BD-1878-E4AD7C6FADD3}"/>
                  </a:ext>
                </a:extLst>
              </p:cNvPr>
              <p:cNvSpPr/>
              <p:nvPr/>
            </p:nvSpPr>
            <p:spPr>
              <a:xfrm>
                <a:off x="5387315" y="1608895"/>
                <a:ext cx="39175" cy="48069"/>
              </a:xfrm>
              <a:custGeom>
                <a:avLst/>
                <a:gdLst/>
                <a:ahLst/>
                <a:cxnLst/>
                <a:rect l="l" t="t" r="r" b="b"/>
                <a:pathLst>
                  <a:path w="1878" h="2311" extrusionOk="0">
                    <a:moveTo>
                      <a:pt x="662" y="0"/>
                    </a:moveTo>
                    <a:cubicBezTo>
                      <a:pt x="610" y="0"/>
                      <a:pt x="563" y="26"/>
                      <a:pt x="525" y="84"/>
                    </a:cubicBezTo>
                    <a:cubicBezTo>
                      <a:pt x="245" y="503"/>
                      <a:pt x="0" y="1692"/>
                      <a:pt x="350" y="2077"/>
                    </a:cubicBezTo>
                    <a:cubicBezTo>
                      <a:pt x="500" y="2241"/>
                      <a:pt x="764" y="2310"/>
                      <a:pt x="1026" y="2310"/>
                    </a:cubicBezTo>
                    <a:cubicBezTo>
                      <a:pt x="1377" y="2310"/>
                      <a:pt x="1724" y="2187"/>
                      <a:pt x="1784" y="2007"/>
                    </a:cubicBezTo>
                    <a:cubicBezTo>
                      <a:pt x="1877" y="1696"/>
                      <a:pt x="1084" y="0"/>
                      <a:pt x="662" y="0"/>
                    </a:cubicBezTo>
                    <a:close/>
                  </a:path>
                </a:pathLst>
              </a:custGeom>
              <a:solidFill>
                <a:srgbClr val="020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77" name="Google Shape;560;p20">
                <a:extLst>
                  <a:ext uri="{FF2B5EF4-FFF2-40B4-BE49-F238E27FC236}">
                    <a16:creationId xmlns:a16="http://schemas.microsoft.com/office/drawing/2014/main" id="{EBAE928F-E7AB-CF79-D3BB-C278AE97CA47}"/>
                  </a:ext>
                </a:extLst>
              </p:cNvPr>
              <p:cNvSpPr/>
              <p:nvPr/>
            </p:nvSpPr>
            <p:spPr>
              <a:xfrm>
                <a:off x="5248722" y="1219332"/>
                <a:ext cx="615641" cy="626246"/>
              </a:xfrm>
              <a:custGeom>
                <a:avLst/>
                <a:gdLst/>
                <a:ahLst/>
                <a:cxnLst/>
                <a:rect l="l" t="t" r="r" b="b"/>
                <a:pathLst>
                  <a:path w="29513" h="30108" fill="none" extrusionOk="0">
                    <a:moveTo>
                      <a:pt x="14722" y="141"/>
                    </a:moveTo>
                    <a:cubicBezTo>
                      <a:pt x="11260" y="141"/>
                      <a:pt x="7169" y="1784"/>
                      <a:pt x="4896" y="3917"/>
                    </a:cubicBezTo>
                    <a:cubicBezTo>
                      <a:pt x="2588" y="6050"/>
                      <a:pt x="1" y="9687"/>
                      <a:pt x="71" y="13358"/>
                    </a:cubicBezTo>
                    <a:cubicBezTo>
                      <a:pt x="141" y="17030"/>
                      <a:pt x="385" y="19827"/>
                      <a:pt x="3043" y="23813"/>
                    </a:cubicBezTo>
                    <a:cubicBezTo>
                      <a:pt x="4476" y="26086"/>
                      <a:pt x="6679" y="27764"/>
                      <a:pt x="9267" y="28499"/>
                    </a:cubicBezTo>
                    <a:cubicBezTo>
                      <a:pt x="10491" y="28953"/>
                      <a:pt x="14477" y="30107"/>
                      <a:pt x="17939" y="29198"/>
                    </a:cubicBezTo>
                    <a:cubicBezTo>
                      <a:pt x="21435" y="28254"/>
                      <a:pt x="24163" y="26995"/>
                      <a:pt x="25981" y="24303"/>
                    </a:cubicBezTo>
                    <a:cubicBezTo>
                      <a:pt x="27764" y="21610"/>
                      <a:pt x="29513" y="18988"/>
                      <a:pt x="29408" y="14827"/>
                    </a:cubicBezTo>
                    <a:cubicBezTo>
                      <a:pt x="29303" y="10701"/>
                      <a:pt x="27904" y="7728"/>
                      <a:pt x="26681" y="6260"/>
                    </a:cubicBezTo>
                    <a:cubicBezTo>
                      <a:pt x="25422" y="4756"/>
                      <a:pt x="23429" y="2728"/>
                      <a:pt x="21121" y="1574"/>
                    </a:cubicBezTo>
                    <a:cubicBezTo>
                      <a:pt x="19163" y="525"/>
                      <a:pt x="16960" y="1"/>
                      <a:pt x="14722" y="141"/>
                    </a:cubicBezTo>
                    <a:close/>
                  </a:path>
                </a:pathLst>
              </a:custGeom>
              <a:solidFill>
                <a:srgbClr val="DBE2E9"/>
              </a:solid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sp>
          <p:nvSpPr>
            <p:cNvPr id="159" name="Google Shape;561;p20">
              <a:extLst>
                <a:ext uri="{FF2B5EF4-FFF2-40B4-BE49-F238E27FC236}">
                  <a16:creationId xmlns:a16="http://schemas.microsoft.com/office/drawing/2014/main" id="{770E7CB2-DE36-084E-9C72-E82D2450C6A6}"/>
                </a:ext>
              </a:extLst>
            </p:cNvPr>
            <p:cNvSpPr/>
            <p:nvPr/>
          </p:nvSpPr>
          <p:spPr>
            <a:xfrm>
              <a:off x="5693651" y="1840462"/>
              <a:ext cx="2941" cy="275662"/>
            </a:xfrm>
            <a:custGeom>
              <a:avLst/>
              <a:gdLst/>
              <a:ahLst/>
              <a:cxnLst/>
              <a:rect l="l" t="t" r="r" b="b"/>
              <a:pathLst>
                <a:path w="141" h="13253" fill="none" extrusionOk="0">
                  <a:moveTo>
                    <a:pt x="1" y="0"/>
                  </a:moveTo>
                  <a:cubicBezTo>
                    <a:pt x="1" y="1924"/>
                    <a:pt x="141" y="3357"/>
                    <a:pt x="141" y="4231"/>
                  </a:cubicBezTo>
                  <a:cubicBezTo>
                    <a:pt x="141" y="5106"/>
                    <a:pt x="1" y="11190"/>
                    <a:pt x="141" y="13253"/>
                  </a:cubicBezTo>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nvGrpSpPr>
            <p:cNvPr id="160" name="Google Shape;562;p20">
              <a:extLst>
                <a:ext uri="{FF2B5EF4-FFF2-40B4-BE49-F238E27FC236}">
                  <a16:creationId xmlns:a16="http://schemas.microsoft.com/office/drawing/2014/main" id="{D69880FD-17CF-3CFD-35B7-B39CC70B666C}"/>
                </a:ext>
              </a:extLst>
            </p:cNvPr>
            <p:cNvGrpSpPr/>
            <p:nvPr/>
          </p:nvGrpSpPr>
          <p:grpSpPr>
            <a:xfrm>
              <a:off x="4959941" y="2109575"/>
              <a:ext cx="1470361" cy="436717"/>
              <a:chOff x="4961539" y="2109575"/>
              <a:chExt cx="1470361" cy="436717"/>
            </a:xfrm>
          </p:grpSpPr>
          <p:sp>
            <p:nvSpPr>
              <p:cNvPr id="164" name="Google Shape;563;p20">
                <a:extLst>
                  <a:ext uri="{FF2B5EF4-FFF2-40B4-BE49-F238E27FC236}">
                    <a16:creationId xmlns:a16="http://schemas.microsoft.com/office/drawing/2014/main" id="{EE06BEB1-C60B-38DD-584A-2E4006B57781}"/>
                  </a:ext>
                </a:extLst>
              </p:cNvPr>
              <p:cNvSpPr/>
              <p:nvPr/>
            </p:nvSpPr>
            <p:spPr>
              <a:xfrm>
                <a:off x="4961539" y="2115753"/>
                <a:ext cx="1436715" cy="399069"/>
              </a:xfrm>
              <a:custGeom>
                <a:avLst/>
                <a:gdLst/>
                <a:ahLst/>
                <a:cxnLst/>
                <a:rect l="l" t="t" r="r" b="b"/>
                <a:pathLst>
                  <a:path w="61228" h="19186" extrusionOk="0">
                    <a:moveTo>
                      <a:pt x="43236" y="0"/>
                    </a:moveTo>
                    <a:cubicBezTo>
                      <a:pt x="39248" y="0"/>
                      <a:pt x="35085" y="46"/>
                      <a:pt x="31366" y="123"/>
                    </a:cubicBezTo>
                    <a:cubicBezTo>
                      <a:pt x="29589" y="167"/>
                      <a:pt x="27526" y="182"/>
                      <a:pt x="25329" y="182"/>
                    </a:cubicBezTo>
                    <a:cubicBezTo>
                      <a:pt x="21390" y="182"/>
                      <a:pt x="17017" y="136"/>
                      <a:pt x="13073" y="136"/>
                    </a:cubicBezTo>
                    <a:cubicBezTo>
                      <a:pt x="7183" y="136"/>
                      <a:pt x="2250" y="239"/>
                      <a:pt x="1155" y="752"/>
                    </a:cubicBezTo>
                    <a:cubicBezTo>
                      <a:pt x="1" y="1312"/>
                      <a:pt x="106" y="7815"/>
                      <a:pt x="245" y="10438"/>
                    </a:cubicBezTo>
                    <a:cubicBezTo>
                      <a:pt x="315" y="11417"/>
                      <a:pt x="106" y="16103"/>
                      <a:pt x="945" y="18375"/>
                    </a:cubicBezTo>
                    <a:cubicBezTo>
                      <a:pt x="1191" y="19016"/>
                      <a:pt x="4433" y="19186"/>
                      <a:pt x="9049" y="19186"/>
                    </a:cubicBezTo>
                    <a:cubicBezTo>
                      <a:pt x="14257" y="19186"/>
                      <a:pt x="21213" y="18970"/>
                      <a:pt x="27590" y="18970"/>
                    </a:cubicBezTo>
                    <a:cubicBezTo>
                      <a:pt x="31809" y="18970"/>
                      <a:pt x="39075" y="19079"/>
                      <a:pt x="45714" y="19079"/>
                    </a:cubicBezTo>
                    <a:cubicBezTo>
                      <a:pt x="52607" y="19079"/>
                      <a:pt x="58824" y="18961"/>
                      <a:pt x="60249" y="18480"/>
                    </a:cubicBezTo>
                    <a:cubicBezTo>
                      <a:pt x="61228" y="18166"/>
                      <a:pt x="61053" y="13585"/>
                      <a:pt x="61018" y="11137"/>
                    </a:cubicBezTo>
                    <a:cubicBezTo>
                      <a:pt x="60983" y="7885"/>
                      <a:pt x="61228" y="1836"/>
                      <a:pt x="60389" y="822"/>
                    </a:cubicBezTo>
                    <a:cubicBezTo>
                      <a:pt x="59908" y="221"/>
                      <a:pt x="51996" y="0"/>
                      <a:pt x="43236" y="0"/>
                    </a:cubicBezTo>
                    <a:close/>
                  </a:path>
                </a:pathLst>
              </a:custGeom>
              <a:solidFill>
                <a:srgbClr val="DB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65" name="Google Shape;564;p20">
                <a:extLst>
                  <a:ext uri="{FF2B5EF4-FFF2-40B4-BE49-F238E27FC236}">
                    <a16:creationId xmlns:a16="http://schemas.microsoft.com/office/drawing/2014/main" id="{CBA4BC0F-2553-82B8-9346-BE20DD758F23}"/>
                  </a:ext>
                </a:extLst>
              </p:cNvPr>
              <p:cNvSpPr/>
              <p:nvPr/>
            </p:nvSpPr>
            <p:spPr>
              <a:xfrm>
                <a:off x="4994364" y="2143063"/>
                <a:ext cx="1437536" cy="403229"/>
              </a:xfrm>
              <a:custGeom>
                <a:avLst/>
                <a:gdLst/>
                <a:ahLst/>
                <a:cxnLst/>
                <a:rect l="l" t="t" r="r" b="b"/>
                <a:pathLst>
                  <a:path w="61263" h="19386" extrusionOk="0">
                    <a:moveTo>
                      <a:pt x="43319" y="1"/>
                    </a:moveTo>
                    <a:cubicBezTo>
                      <a:pt x="39318" y="1"/>
                      <a:pt x="35137" y="51"/>
                      <a:pt x="31401" y="138"/>
                    </a:cubicBezTo>
                    <a:cubicBezTo>
                      <a:pt x="29623" y="183"/>
                      <a:pt x="27560" y="198"/>
                      <a:pt x="25361" y="198"/>
                    </a:cubicBezTo>
                    <a:cubicBezTo>
                      <a:pt x="21419" y="198"/>
                      <a:pt x="17041" y="151"/>
                      <a:pt x="13095" y="151"/>
                    </a:cubicBezTo>
                    <a:cubicBezTo>
                      <a:pt x="7200" y="151"/>
                      <a:pt x="2268" y="254"/>
                      <a:pt x="1189" y="768"/>
                    </a:cubicBezTo>
                    <a:cubicBezTo>
                      <a:pt x="0" y="1362"/>
                      <a:pt x="140" y="7901"/>
                      <a:pt x="280" y="10559"/>
                    </a:cubicBezTo>
                    <a:cubicBezTo>
                      <a:pt x="315" y="11538"/>
                      <a:pt x="105" y="16223"/>
                      <a:pt x="979" y="18531"/>
                    </a:cubicBezTo>
                    <a:cubicBezTo>
                      <a:pt x="1227" y="19207"/>
                      <a:pt x="4479" y="19385"/>
                      <a:pt x="9112" y="19385"/>
                    </a:cubicBezTo>
                    <a:cubicBezTo>
                      <a:pt x="14310" y="19385"/>
                      <a:pt x="21246" y="19160"/>
                      <a:pt x="27624" y="19160"/>
                    </a:cubicBezTo>
                    <a:cubicBezTo>
                      <a:pt x="31844" y="19160"/>
                      <a:pt x="39110" y="19270"/>
                      <a:pt x="45748" y="19270"/>
                    </a:cubicBezTo>
                    <a:cubicBezTo>
                      <a:pt x="52642" y="19270"/>
                      <a:pt x="58858" y="19152"/>
                      <a:pt x="60283" y="18671"/>
                    </a:cubicBezTo>
                    <a:cubicBezTo>
                      <a:pt x="61228" y="18356"/>
                      <a:pt x="61088" y="13741"/>
                      <a:pt x="61053" y="11258"/>
                    </a:cubicBezTo>
                    <a:cubicBezTo>
                      <a:pt x="61018" y="7971"/>
                      <a:pt x="61262" y="1852"/>
                      <a:pt x="60423" y="838"/>
                    </a:cubicBezTo>
                    <a:cubicBezTo>
                      <a:pt x="59920" y="238"/>
                      <a:pt x="52050" y="1"/>
                      <a:pt x="433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66" name="Google Shape;565;p20">
                <a:extLst>
                  <a:ext uri="{FF2B5EF4-FFF2-40B4-BE49-F238E27FC236}">
                    <a16:creationId xmlns:a16="http://schemas.microsoft.com/office/drawing/2014/main" id="{3FBE8F05-114B-F95C-236B-E4B039996D1E}"/>
                  </a:ext>
                </a:extLst>
              </p:cNvPr>
              <p:cNvSpPr/>
              <p:nvPr/>
            </p:nvSpPr>
            <p:spPr>
              <a:xfrm>
                <a:off x="4961539" y="2109575"/>
                <a:ext cx="1436715" cy="416770"/>
              </a:xfrm>
              <a:custGeom>
                <a:avLst/>
                <a:gdLst/>
                <a:ahLst/>
                <a:cxnLst/>
                <a:rect l="l" t="t" r="r" b="b"/>
                <a:pathLst>
                  <a:path w="61228" h="20037" fill="none" extrusionOk="0">
                    <a:moveTo>
                      <a:pt x="1155" y="1049"/>
                    </a:moveTo>
                    <a:cubicBezTo>
                      <a:pt x="1" y="1609"/>
                      <a:pt x="106" y="8112"/>
                      <a:pt x="245" y="10735"/>
                    </a:cubicBezTo>
                    <a:cubicBezTo>
                      <a:pt x="315" y="11714"/>
                      <a:pt x="106" y="16400"/>
                      <a:pt x="945" y="18672"/>
                    </a:cubicBezTo>
                    <a:cubicBezTo>
                      <a:pt x="1469" y="20036"/>
                      <a:pt x="15561" y="19267"/>
                      <a:pt x="27590" y="19267"/>
                    </a:cubicBezTo>
                    <a:cubicBezTo>
                      <a:pt x="36191" y="19267"/>
                      <a:pt x="57451" y="19721"/>
                      <a:pt x="60249" y="18777"/>
                    </a:cubicBezTo>
                    <a:cubicBezTo>
                      <a:pt x="61228" y="18463"/>
                      <a:pt x="61053" y="13882"/>
                      <a:pt x="61018" y="11434"/>
                    </a:cubicBezTo>
                    <a:cubicBezTo>
                      <a:pt x="60983" y="8182"/>
                      <a:pt x="61228" y="2133"/>
                      <a:pt x="60389" y="1119"/>
                    </a:cubicBezTo>
                    <a:cubicBezTo>
                      <a:pt x="59689" y="245"/>
                      <a:pt x="43255" y="175"/>
                      <a:pt x="31366" y="420"/>
                    </a:cubicBezTo>
                    <a:cubicBezTo>
                      <a:pt x="21645" y="664"/>
                      <a:pt x="3392" y="0"/>
                      <a:pt x="1155" y="104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grpSp>
        <p:sp>
          <p:nvSpPr>
            <p:cNvPr id="161" name="Google Shape;566;p20">
              <a:extLst>
                <a:ext uri="{FF2B5EF4-FFF2-40B4-BE49-F238E27FC236}">
                  <a16:creationId xmlns:a16="http://schemas.microsoft.com/office/drawing/2014/main" id="{666EBAEE-438B-741C-101E-FDE2B51F7FEF}"/>
                </a:ext>
              </a:extLst>
            </p:cNvPr>
            <p:cNvSpPr/>
            <p:nvPr/>
          </p:nvSpPr>
          <p:spPr>
            <a:xfrm>
              <a:off x="5617429" y="2764876"/>
              <a:ext cx="155386" cy="176030"/>
            </a:xfrm>
            <a:custGeom>
              <a:avLst/>
              <a:gdLst/>
              <a:ahLst/>
              <a:cxnLst/>
              <a:rect l="l" t="t" r="r" b="b"/>
              <a:pathLst>
                <a:path w="7449" h="8463" fill="none" extrusionOk="0">
                  <a:moveTo>
                    <a:pt x="2274" y="1749"/>
                  </a:moveTo>
                  <a:cubicBezTo>
                    <a:pt x="1" y="3252"/>
                    <a:pt x="665" y="7448"/>
                    <a:pt x="3323" y="7973"/>
                  </a:cubicBezTo>
                  <a:cubicBezTo>
                    <a:pt x="5771" y="8462"/>
                    <a:pt x="7414" y="7098"/>
                    <a:pt x="7414" y="4406"/>
                  </a:cubicBezTo>
                  <a:cubicBezTo>
                    <a:pt x="7449" y="1504"/>
                    <a:pt x="4931" y="0"/>
                    <a:pt x="2274" y="174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sp>
          <p:nvSpPr>
            <p:cNvPr id="162" name="Google Shape;567;p20">
              <a:extLst>
                <a:ext uri="{FF2B5EF4-FFF2-40B4-BE49-F238E27FC236}">
                  <a16:creationId xmlns:a16="http://schemas.microsoft.com/office/drawing/2014/main" id="{8BE02C08-D924-7A73-3ABD-4833013B6E0D}"/>
                </a:ext>
              </a:extLst>
            </p:cNvPr>
            <p:cNvSpPr txBox="1"/>
            <p:nvPr/>
          </p:nvSpPr>
          <p:spPr>
            <a:xfrm>
              <a:off x="5042172" y="2153207"/>
              <a:ext cx="1305900" cy="340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a:ln>
                    <a:noFill/>
                  </a:ln>
                  <a:solidFill>
                    <a:srgbClr val="FFFFFF"/>
                  </a:solidFill>
                  <a:effectLst/>
                  <a:uLnTx/>
                  <a:uFillTx/>
                  <a:latin typeface="GE Inspira Sans"/>
                  <a:ea typeface="Fira Sans Extra Condensed Medium"/>
                  <a:cs typeface="Fira Sans Extra Condensed Medium"/>
                  <a:sym typeface="Fira Sans Extra Condensed Medium"/>
                </a:rPr>
                <a:t>2022</a:t>
              </a:r>
              <a:endParaRPr kumimoji="0" sz="2400" b="0" i="0" u="none" strike="noStrike" kern="1200" cap="none" spc="0" normalizeH="0" baseline="0" noProof="0">
                <a:ln>
                  <a:noFill/>
                </a:ln>
                <a:solidFill>
                  <a:srgbClr val="FFFFFF"/>
                </a:solidFill>
                <a:effectLst/>
                <a:uLnTx/>
                <a:uFillTx/>
                <a:latin typeface="GE Inspira Sans"/>
                <a:ea typeface="Fira Sans Extra Condensed Medium"/>
                <a:cs typeface="Fira Sans Extra Condensed Medium"/>
                <a:sym typeface="Fira Sans Extra Condensed Medium"/>
              </a:endParaRPr>
            </a:p>
          </p:txBody>
        </p:sp>
        <p:sp>
          <p:nvSpPr>
            <p:cNvPr id="163" name="Google Shape;568;p20">
              <a:extLst>
                <a:ext uri="{FF2B5EF4-FFF2-40B4-BE49-F238E27FC236}">
                  <a16:creationId xmlns:a16="http://schemas.microsoft.com/office/drawing/2014/main" id="{D69BA926-46F4-2BD0-7900-41A9921A5C59}"/>
                </a:ext>
              </a:extLst>
            </p:cNvPr>
            <p:cNvSpPr txBox="1"/>
            <p:nvPr/>
          </p:nvSpPr>
          <p:spPr>
            <a:xfrm>
              <a:off x="5042172" y="3359107"/>
              <a:ext cx="1305900" cy="1251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E Inspira Sans"/>
                  <a:ea typeface="Roboto"/>
                  <a:cs typeface="Roboto"/>
                  <a:sym typeface="Roboto"/>
                </a:rPr>
                <a:t>Engineering Academy 1.0 kick off in Cincinnati, Greenville, Johannesburg, and Staffordshire</a:t>
              </a:r>
            </a:p>
          </p:txBody>
        </p:sp>
      </p:grpSp>
    </p:spTree>
    <p:custDataLst>
      <p:tags r:id="rId1"/>
    </p:custDataLst>
    <p:extLst>
      <p:ext uri="{BB962C8B-B14F-4D97-AF65-F5344CB8AC3E}">
        <p14:creationId xmlns:p14="http://schemas.microsoft.com/office/powerpoint/2010/main" val="2506442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A45E-2A30-5E5B-7924-B3A6102712A6}"/>
              </a:ext>
            </a:extLst>
          </p:cNvPr>
          <p:cNvSpPr>
            <a:spLocks noGrp="1"/>
          </p:cNvSpPr>
          <p:nvPr>
            <p:ph type="title"/>
          </p:nvPr>
        </p:nvSpPr>
        <p:spPr/>
        <p:txBody>
          <a:bodyPr/>
          <a:lstStyle/>
          <a:p>
            <a:r>
              <a:rPr lang="en-US"/>
              <a:t>Considerations</a:t>
            </a:r>
          </a:p>
        </p:txBody>
      </p:sp>
      <p:sp>
        <p:nvSpPr>
          <p:cNvPr id="4" name="Slide Number Placeholder 3">
            <a:extLst>
              <a:ext uri="{FF2B5EF4-FFF2-40B4-BE49-F238E27FC236}">
                <a16:creationId xmlns:a16="http://schemas.microsoft.com/office/drawing/2014/main" id="{E70006A6-09ED-424B-6EA3-1CCEA08FD8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19505-AD43-774F-936C-A3AE71DD4EEA}" type="slidenum">
              <a:rPr kumimoji="0" lang="en-GB" sz="900" b="1" i="0" u="none" strike="noStrike" kern="1200" cap="none" spc="0" normalizeH="0" baseline="0" noProof="0" smtClean="0">
                <a:ln>
                  <a:noFill/>
                </a:ln>
                <a:solidFill>
                  <a:srgbClr val="005CB9"/>
                </a:solidFill>
                <a:effectLst/>
                <a:uLnTx/>
                <a:uFillTx/>
                <a:latin typeface="GE Inspira Sans" panose="020B050306000000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900" b="1" i="0" u="none" strike="noStrike" kern="1200" cap="none" spc="0" normalizeH="0" baseline="0" noProof="0">
              <a:ln>
                <a:noFill/>
              </a:ln>
              <a:solidFill>
                <a:srgbClr val="005CB9"/>
              </a:solidFill>
              <a:effectLst/>
              <a:uLnTx/>
              <a:uFillTx/>
              <a:latin typeface="GE Inspira Sans" panose="020B0503060000000003" pitchFamily="34" charset="77"/>
              <a:ea typeface="+mn-ea"/>
              <a:cs typeface="+mn-cs"/>
            </a:endParaRPr>
          </a:p>
        </p:txBody>
      </p:sp>
      <p:graphicFrame>
        <p:nvGraphicFramePr>
          <p:cNvPr id="5" name="Diagram 4">
            <a:extLst>
              <a:ext uri="{FF2B5EF4-FFF2-40B4-BE49-F238E27FC236}">
                <a16:creationId xmlns:a16="http://schemas.microsoft.com/office/drawing/2014/main" id="{3107016A-0BC5-FFAC-C096-AD600633C567}"/>
              </a:ext>
            </a:extLst>
          </p:cNvPr>
          <p:cNvGraphicFramePr/>
          <p:nvPr/>
        </p:nvGraphicFramePr>
        <p:xfrm>
          <a:off x="685800" y="1312357"/>
          <a:ext cx="10820400" cy="47147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A black background with a black square&#10;&#10;AI-generated content may be incorrect.">
            <a:extLst>
              <a:ext uri="{FF2B5EF4-FFF2-40B4-BE49-F238E27FC236}">
                <a16:creationId xmlns:a16="http://schemas.microsoft.com/office/drawing/2014/main" id="{1E3840A6-EBE4-E354-4A9C-47906EECA50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65479" y="2160683"/>
            <a:ext cx="1746255" cy="1746255"/>
          </a:xfrm>
          <a:prstGeom prst="rect">
            <a:avLst/>
          </a:prstGeom>
        </p:spPr>
      </p:pic>
      <p:pic>
        <p:nvPicPr>
          <p:cNvPr id="11" name="Picture 10" descr="A black background with a black square&#10;&#10;AI-generated content may be incorrect.">
            <a:extLst>
              <a:ext uri="{FF2B5EF4-FFF2-40B4-BE49-F238E27FC236}">
                <a16:creationId xmlns:a16="http://schemas.microsoft.com/office/drawing/2014/main" id="{78499DE3-06B6-5EAC-A600-6A582835D8B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71015" y="2208825"/>
            <a:ext cx="1649970" cy="1649970"/>
          </a:xfrm>
          <a:prstGeom prst="rect">
            <a:avLst/>
          </a:prstGeom>
        </p:spPr>
      </p:pic>
      <p:pic>
        <p:nvPicPr>
          <p:cNvPr id="13" name="Picture 12" descr="A black background with a black square&#10;&#10;AI-generated content may be incorrect.">
            <a:extLst>
              <a:ext uri="{FF2B5EF4-FFF2-40B4-BE49-F238E27FC236}">
                <a16:creationId xmlns:a16="http://schemas.microsoft.com/office/drawing/2014/main" id="{B9459D9D-2848-4579-FC5E-36FCA2D37C4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76551" y="2208825"/>
            <a:ext cx="1649970" cy="1649970"/>
          </a:xfrm>
          <a:prstGeom prst="rect">
            <a:avLst/>
          </a:prstGeom>
        </p:spPr>
      </p:pic>
    </p:spTree>
    <p:custDataLst>
      <p:tags r:id="rId1"/>
    </p:custDataLst>
    <p:extLst>
      <p:ext uri="{BB962C8B-B14F-4D97-AF65-F5344CB8AC3E}">
        <p14:creationId xmlns:p14="http://schemas.microsoft.com/office/powerpoint/2010/main" val="30637543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88C2A-7645-260E-18A3-7C1D07C05E4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E1AAB7-F2C4-B31C-77AF-98AB17B86BBE}"/>
              </a:ext>
            </a:extLst>
          </p:cNvPr>
          <p:cNvSpPr>
            <a:spLocks noGrp="1"/>
          </p:cNvSpPr>
          <p:nvPr>
            <p:ph type="title"/>
          </p:nvPr>
        </p:nvSpPr>
        <p:spPr/>
        <p:txBody>
          <a:bodyPr/>
          <a:lstStyle/>
          <a:p>
            <a:r>
              <a:rPr lang="en-US"/>
              <a:t>Engineering Academy Reimagined</a:t>
            </a:r>
          </a:p>
        </p:txBody>
      </p:sp>
      <p:sp>
        <p:nvSpPr>
          <p:cNvPr id="3" name="Slide Number Placeholder 2">
            <a:extLst>
              <a:ext uri="{FF2B5EF4-FFF2-40B4-BE49-F238E27FC236}">
                <a16:creationId xmlns:a16="http://schemas.microsoft.com/office/drawing/2014/main" id="{33028A9A-67CB-A77C-D904-289FB8C0A45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19505-AD43-774F-936C-A3AE71DD4EEA}" type="slidenum">
              <a:rPr kumimoji="0" lang="en-GB" sz="900" b="1" i="0" u="none" strike="noStrike" kern="1200" cap="none" spc="0" normalizeH="0" baseline="0" noProof="0" smtClean="0">
                <a:ln>
                  <a:noFill/>
                </a:ln>
                <a:solidFill>
                  <a:srgbClr val="005CB9"/>
                </a:solidFill>
                <a:effectLst/>
                <a:uLnTx/>
                <a:uFillTx/>
                <a:latin typeface="GE Inspira Sans" panose="020B050306000000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900" b="1" i="0" u="none" strike="noStrike" kern="1200" cap="none" spc="0" normalizeH="0" baseline="0" noProof="0">
              <a:ln>
                <a:noFill/>
              </a:ln>
              <a:solidFill>
                <a:srgbClr val="005CB9"/>
              </a:solidFill>
              <a:effectLst/>
              <a:uLnTx/>
              <a:uFillTx/>
              <a:latin typeface="GE Inspira Sans" panose="020B0503060000000003" pitchFamily="34" charset="77"/>
              <a:ea typeface="+mn-ea"/>
              <a:cs typeface="+mn-cs"/>
            </a:endParaRPr>
          </a:p>
        </p:txBody>
      </p:sp>
      <p:grpSp>
        <p:nvGrpSpPr>
          <p:cNvPr id="7" name="Google Shape;1186;p33">
            <a:extLst>
              <a:ext uri="{FF2B5EF4-FFF2-40B4-BE49-F238E27FC236}">
                <a16:creationId xmlns:a16="http://schemas.microsoft.com/office/drawing/2014/main" id="{485215ED-E045-CA9B-83DA-9E552DA42A32}"/>
              </a:ext>
            </a:extLst>
          </p:cNvPr>
          <p:cNvGrpSpPr>
            <a:grpSpLocks noChangeAspect="1"/>
          </p:cNvGrpSpPr>
          <p:nvPr/>
        </p:nvGrpSpPr>
        <p:grpSpPr>
          <a:xfrm>
            <a:off x="6033529" y="1942107"/>
            <a:ext cx="5032564" cy="1687649"/>
            <a:chOff x="4573030" y="1539752"/>
            <a:chExt cx="4111589" cy="1378804"/>
          </a:xfrm>
        </p:grpSpPr>
        <p:grpSp>
          <p:nvGrpSpPr>
            <p:cNvPr id="8" name="Google Shape;1187;p33">
              <a:extLst>
                <a:ext uri="{FF2B5EF4-FFF2-40B4-BE49-F238E27FC236}">
                  <a16:creationId xmlns:a16="http://schemas.microsoft.com/office/drawing/2014/main" id="{D4463A89-27AD-1AA2-9D9F-D4DE122EB186}"/>
                </a:ext>
              </a:extLst>
            </p:cNvPr>
            <p:cNvGrpSpPr/>
            <p:nvPr/>
          </p:nvGrpSpPr>
          <p:grpSpPr>
            <a:xfrm>
              <a:off x="6211575" y="1539752"/>
              <a:ext cx="2473044" cy="1131560"/>
              <a:chOff x="374398" y="1115014"/>
              <a:chExt cx="2099536" cy="1131560"/>
            </a:xfrm>
          </p:grpSpPr>
          <p:sp>
            <p:nvSpPr>
              <p:cNvPr id="12" name="Google Shape;1188;p33">
                <a:extLst>
                  <a:ext uri="{FF2B5EF4-FFF2-40B4-BE49-F238E27FC236}">
                    <a16:creationId xmlns:a16="http://schemas.microsoft.com/office/drawing/2014/main" id="{80DDD765-33DD-F8AA-0C2B-18C5F28EF253}"/>
                  </a:ext>
                </a:extLst>
              </p:cNvPr>
              <p:cNvSpPr txBox="1"/>
              <p:nvPr/>
            </p:nvSpPr>
            <p:spPr>
              <a:xfrm>
                <a:off x="761834" y="1115014"/>
                <a:ext cx="1712100" cy="553360"/>
              </a:xfrm>
              <a:prstGeom prst="rect">
                <a:avLst/>
              </a:prstGeom>
              <a:noFill/>
              <a:ln>
                <a:noFill/>
              </a:ln>
            </p:spPr>
            <p:txBody>
              <a:bodyPr spcFirstLastPara="1" wrap="square" lIns="91425" tIns="91425" rIns="91425" bIns="91425" anchor="ctr" anchorCtr="0">
                <a:noAutofit/>
              </a:bodyPr>
              <a:lstStyle/>
              <a:p>
                <a:pPr algn="r">
                  <a:defRPr/>
                </a:pPr>
                <a:r>
                  <a:rPr kumimoji="0" lang="en-US" sz="2200" b="1" i="0" u="none" strike="noStrike" kern="1200" cap="none" spc="0" normalizeH="0" baseline="0" noProof="0">
                    <a:ln>
                      <a:noFill/>
                    </a:ln>
                    <a:solidFill>
                      <a:srgbClr val="FE5000"/>
                    </a:solidFill>
                    <a:effectLst/>
                    <a:uLnTx/>
                    <a:uFillTx/>
                    <a:latin typeface="GE Inspira Sans"/>
                    <a:ea typeface="Fira Sans Medium"/>
                    <a:cs typeface="Fira Sans Medium"/>
                    <a:sym typeface="Fira Sans Medium"/>
                  </a:rPr>
                  <a:t>STRUCTURED </a:t>
                </a:r>
                <a:r>
                  <a:rPr lang="en-US" sz="2200" b="1">
                    <a:solidFill>
                      <a:srgbClr val="FE5000"/>
                    </a:solidFill>
                    <a:latin typeface="GE Inspira Sans"/>
                    <a:ea typeface="Fira Sans Medium"/>
                    <a:cs typeface="Fira Sans Medium"/>
                    <a:sym typeface="Fira Sans Medium"/>
                  </a:rPr>
                  <a:t>BUT </a:t>
                </a:r>
                <a:r>
                  <a:rPr kumimoji="0" lang="en-US" sz="2200" b="1" i="0" u="none" strike="noStrike" kern="1200" cap="none" spc="0" normalizeH="0" baseline="0" noProof="0">
                    <a:ln>
                      <a:noFill/>
                    </a:ln>
                    <a:solidFill>
                      <a:srgbClr val="FE5000"/>
                    </a:solidFill>
                    <a:effectLst/>
                    <a:uLnTx/>
                    <a:uFillTx/>
                    <a:latin typeface="GE Inspira Sans"/>
                    <a:ea typeface="Fira Sans Medium"/>
                    <a:cs typeface="Fira Sans Medium"/>
                    <a:sym typeface="Fira Sans Medium"/>
                  </a:rPr>
                  <a:t>ADAPTABLE</a:t>
                </a:r>
              </a:p>
            </p:txBody>
          </p:sp>
          <p:sp>
            <p:nvSpPr>
              <p:cNvPr id="13" name="Google Shape;1189;p33">
                <a:extLst>
                  <a:ext uri="{FF2B5EF4-FFF2-40B4-BE49-F238E27FC236}">
                    <a16:creationId xmlns:a16="http://schemas.microsoft.com/office/drawing/2014/main" id="{734E9406-4CBB-284C-5FE4-DFC2F375D9DF}"/>
                  </a:ext>
                </a:extLst>
              </p:cNvPr>
              <p:cNvSpPr txBox="1"/>
              <p:nvPr/>
            </p:nvSpPr>
            <p:spPr>
              <a:xfrm>
                <a:off x="374398" y="1618374"/>
                <a:ext cx="2099535" cy="6282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C2340"/>
                  </a:buClr>
                  <a:buSzPts val="1100"/>
                  <a:buFont typeface="Arial"/>
                  <a:buNone/>
                  <a:tabLst/>
                  <a:defRPr/>
                </a:pPr>
                <a:r>
                  <a:rPr kumimoji="0" lang="en-US" sz="1800" b="0" i="0" u="none" strike="noStrike" kern="1200" cap="none" spc="0" normalizeH="0" baseline="0" noProof="0">
                    <a:ln>
                      <a:noFill/>
                    </a:ln>
                    <a:solidFill>
                      <a:srgbClr val="0C2340"/>
                    </a:solidFill>
                    <a:effectLst/>
                    <a:uLnTx/>
                    <a:uFillTx/>
                    <a:latin typeface="GE Inspira Sans"/>
                    <a:ea typeface="Fira Sans"/>
                    <a:cs typeface="Fira Sans"/>
                    <a:sym typeface="Fira Sans"/>
                  </a:rPr>
                  <a:t>Selected a specific set of activities for implementation</a:t>
                </a:r>
                <a:endParaRPr kumimoji="0" sz="1800" b="0" i="0" u="none" strike="noStrike" kern="1200" cap="none" spc="0" normalizeH="0" baseline="0" noProof="0">
                  <a:ln>
                    <a:noFill/>
                  </a:ln>
                  <a:solidFill>
                    <a:srgbClr val="0C2340"/>
                  </a:solidFill>
                  <a:effectLst/>
                  <a:uLnTx/>
                  <a:uFillTx/>
                  <a:latin typeface="GE Inspira Sans"/>
                  <a:ea typeface="Fira Sans"/>
                  <a:cs typeface="Fira Sans"/>
                  <a:sym typeface="Fira Sans"/>
                </a:endParaRPr>
              </a:p>
            </p:txBody>
          </p:sp>
        </p:grpSp>
        <p:grpSp>
          <p:nvGrpSpPr>
            <p:cNvPr id="9" name="Google Shape;1190;p33">
              <a:extLst>
                <a:ext uri="{FF2B5EF4-FFF2-40B4-BE49-F238E27FC236}">
                  <a16:creationId xmlns:a16="http://schemas.microsoft.com/office/drawing/2014/main" id="{9866F4BE-10EC-338F-EFE6-198607AE82B2}"/>
                </a:ext>
              </a:extLst>
            </p:cNvPr>
            <p:cNvGrpSpPr/>
            <p:nvPr/>
          </p:nvGrpSpPr>
          <p:grpSpPr>
            <a:xfrm>
              <a:off x="4573030" y="1539752"/>
              <a:ext cx="1638545" cy="1378804"/>
              <a:chOff x="4573030" y="1539752"/>
              <a:chExt cx="1638545" cy="1378804"/>
            </a:xfrm>
          </p:grpSpPr>
          <p:sp>
            <p:nvSpPr>
              <p:cNvPr id="10" name="Google Shape;1191;p33">
                <a:extLst>
                  <a:ext uri="{FF2B5EF4-FFF2-40B4-BE49-F238E27FC236}">
                    <a16:creationId xmlns:a16="http://schemas.microsoft.com/office/drawing/2014/main" id="{4E35046A-36EB-0A9A-5300-B523CEB707AA}"/>
                  </a:ext>
                </a:extLst>
              </p:cNvPr>
              <p:cNvSpPr/>
              <p:nvPr/>
            </p:nvSpPr>
            <p:spPr>
              <a:xfrm>
                <a:off x="4573030" y="1539752"/>
                <a:ext cx="1378804" cy="1378804"/>
              </a:xfrm>
              <a:custGeom>
                <a:avLst/>
                <a:gdLst/>
                <a:ahLst/>
                <a:cxnLst/>
                <a:rect l="l" t="t" r="r" b="b"/>
                <a:pathLst>
                  <a:path w="46982" h="46982" extrusionOk="0">
                    <a:moveTo>
                      <a:pt x="1" y="0"/>
                    </a:moveTo>
                    <a:lnTo>
                      <a:pt x="1" y="15285"/>
                    </a:lnTo>
                    <a:cubicBezTo>
                      <a:pt x="17469" y="15285"/>
                      <a:pt x="31697" y="29443"/>
                      <a:pt x="31697" y="46981"/>
                    </a:cubicBezTo>
                    <a:lnTo>
                      <a:pt x="46982" y="46981"/>
                    </a:lnTo>
                    <a:lnTo>
                      <a:pt x="46982" y="41840"/>
                    </a:lnTo>
                    <a:cubicBezTo>
                      <a:pt x="46982" y="40642"/>
                      <a:pt x="46066" y="39656"/>
                      <a:pt x="44869" y="39586"/>
                    </a:cubicBezTo>
                    <a:lnTo>
                      <a:pt x="39023" y="39163"/>
                    </a:lnTo>
                    <a:cubicBezTo>
                      <a:pt x="38036" y="39022"/>
                      <a:pt x="37262" y="38388"/>
                      <a:pt x="36980" y="37402"/>
                    </a:cubicBezTo>
                    <a:cubicBezTo>
                      <a:pt x="36135" y="33951"/>
                      <a:pt x="34726" y="30640"/>
                      <a:pt x="32895" y="27541"/>
                    </a:cubicBezTo>
                    <a:cubicBezTo>
                      <a:pt x="32401" y="26696"/>
                      <a:pt x="32472" y="25639"/>
                      <a:pt x="33106" y="24864"/>
                    </a:cubicBezTo>
                    <a:lnTo>
                      <a:pt x="36909" y="20497"/>
                    </a:lnTo>
                    <a:cubicBezTo>
                      <a:pt x="37684" y="19652"/>
                      <a:pt x="37684" y="18243"/>
                      <a:pt x="36839" y="17398"/>
                    </a:cubicBezTo>
                    <a:lnTo>
                      <a:pt x="34515" y="15074"/>
                    </a:lnTo>
                    <a:lnTo>
                      <a:pt x="32190" y="12749"/>
                    </a:lnTo>
                    <a:lnTo>
                      <a:pt x="29866" y="10354"/>
                    </a:lnTo>
                    <a:cubicBezTo>
                      <a:pt x="29416" y="9904"/>
                      <a:pt x="28826" y="9674"/>
                      <a:pt x="28234" y="9674"/>
                    </a:cubicBezTo>
                    <a:cubicBezTo>
                      <a:pt x="27715" y="9674"/>
                      <a:pt x="27195" y="9851"/>
                      <a:pt x="26767" y="10213"/>
                    </a:cubicBezTo>
                    <a:lnTo>
                      <a:pt x="22329" y="14017"/>
                    </a:lnTo>
                    <a:cubicBezTo>
                      <a:pt x="21893" y="14374"/>
                      <a:pt x="21368" y="14552"/>
                      <a:pt x="20842" y="14552"/>
                    </a:cubicBezTo>
                    <a:cubicBezTo>
                      <a:pt x="20432" y="14552"/>
                      <a:pt x="20022" y="14444"/>
                      <a:pt x="19652" y="14228"/>
                    </a:cubicBezTo>
                    <a:cubicBezTo>
                      <a:pt x="16342" y="12256"/>
                      <a:pt x="12820" y="10777"/>
                      <a:pt x="9087" y="9861"/>
                    </a:cubicBezTo>
                    <a:cubicBezTo>
                      <a:pt x="8101" y="9650"/>
                      <a:pt x="7396" y="8805"/>
                      <a:pt x="7326" y="7819"/>
                    </a:cubicBezTo>
                    <a:lnTo>
                      <a:pt x="6833" y="2113"/>
                    </a:lnTo>
                    <a:cubicBezTo>
                      <a:pt x="6762" y="916"/>
                      <a:pt x="5847" y="70"/>
                      <a:pt x="46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cxnSp>
            <p:nvCxnSpPr>
              <p:cNvPr id="11" name="Google Shape;1192;p33">
                <a:extLst>
                  <a:ext uri="{FF2B5EF4-FFF2-40B4-BE49-F238E27FC236}">
                    <a16:creationId xmlns:a16="http://schemas.microsoft.com/office/drawing/2014/main" id="{BE1187EA-05FE-F60C-FA70-CB0A1426254A}"/>
                  </a:ext>
                </a:extLst>
              </p:cNvPr>
              <p:cNvCxnSpPr>
                <a:cxnSpLocks/>
                <a:stCxn id="13" idx="1"/>
              </p:cNvCxnSpPr>
              <p:nvPr/>
            </p:nvCxnSpPr>
            <p:spPr>
              <a:xfrm flipH="1">
                <a:off x="5436136" y="2357212"/>
                <a:ext cx="775439" cy="0"/>
              </a:xfrm>
              <a:prstGeom prst="straightConnector1">
                <a:avLst/>
              </a:prstGeom>
              <a:noFill/>
              <a:ln w="9525" cap="flat" cmpd="sng">
                <a:solidFill>
                  <a:schemeClr val="accent1"/>
                </a:solidFill>
                <a:prstDash val="solid"/>
                <a:round/>
                <a:headEnd type="oval" w="med" len="med"/>
                <a:tailEnd type="none" w="med" len="med"/>
              </a:ln>
            </p:spPr>
          </p:cxnSp>
        </p:grpSp>
      </p:grpSp>
      <p:grpSp>
        <p:nvGrpSpPr>
          <p:cNvPr id="14" name="Google Shape;1193;p33">
            <a:extLst>
              <a:ext uri="{FF2B5EF4-FFF2-40B4-BE49-F238E27FC236}">
                <a16:creationId xmlns:a16="http://schemas.microsoft.com/office/drawing/2014/main" id="{CA59DB4F-5CC2-727E-0A22-8D97496063D4}"/>
              </a:ext>
            </a:extLst>
          </p:cNvPr>
          <p:cNvGrpSpPr>
            <a:grpSpLocks noChangeAspect="1"/>
          </p:cNvGrpSpPr>
          <p:nvPr/>
        </p:nvGrpSpPr>
        <p:grpSpPr>
          <a:xfrm>
            <a:off x="6033529" y="3629706"/>
            <a:ext cx="5035267" cy="1687639"/>
            <a:chOff x="4573030" y="2918507"/>
            <a:chExt cx="4113822" cy="1378804"/>
          </a:xfrm>
        </p:grpSpPr>
        <p:grpSp>
          <p:nvGrpSpPr>
            <p:cNvPr id="15" name="Google Shape;1194;p33">
              <a:extLst>
                <a:ext uri="{FF2B5EF4-FFF2-40B4-BE49-F238E27FC236}">
                  <a16:creationId xmlns:a16="http://schemas.microsoft.com/office/drawing/2014/main" id="{466B927E-7E09-DDF4-E1FA-2AFA5C45A2B3}"/>
                </a:ext>
              </a:extLst>
            </p:cNvPr>
            <p:cNvGrpSpPr/>
            <p:nvPr/>
          </p:nvGrpSpPr>
          <p:grpSpPr>
            <a:xfrm>
              <a:off x="6439856" y="2918508"/>
              <a:ext cx="2246996" cy="1143504"/>
              <a:chOff x="566305" y="2505858"/>
              <a:chExt cx="1907629" cy="1143504"/>
            </a:xfrm>
          </p:grpSpPr>
          <p:sp>
            <p:nvSpPr>
              <p:cNvPr id="19" name="Google Shape;1195;p33">
                <a:extLst>
                  <a:ext uri="{FF2B5EF4-FFF2-40B4-BE49-F238E27FC236}">
                    <a16:creationId xmlns:a16="http://schemas.microsoft.com/office/drawing/2014/main" id="{9E07C92B-3659-400D-9593-9AA1038E39EB}"/>
                  </a:ext>
                </a:extLst>
              </p:cNvPr>
              <p:cNvSpPr txBox="1"/>
              <p:nvPr/>
            </p:nvSpPr>
            <p:spPr>
              <a:xfrm>
                <a:off x="761834" y="2505858"/>
                <a:ext cx="1712100" cy="565305"/>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BD6D"/>
                    </a:solidFill>
                    <a:effectLst/>
                    <a:uLnTx/>
                    <a:uFillTx/>
                    <a:latin typeface="GE Inspira Sans"/>
                    <a:ea typeface="Fira Sans Medium"/>
                    <a:cs typeface="Fira Sans Medium"/>
                    <a:sym typeface="Fira Sans Medium"/>
                  </a:rPr>
                  <a:t>EQUIPPED FACILITATORS </a:t>
                </a:r>
              </a:p>
            </p:txBody>
          </p:sp>
          <p:sp>
            <p:nvSpPr>
              <p:cNvPr id="20" name="Google Shape;1196;p33">
                <a:extLst>
                  <a:ext uri="{FF2B5EF4-FFF2-40B4-BE49-F238E27FC236}">
                    <a16:creationId xmlns:a16="http://schemas.microsoft.com/office/drawing/2014/main" id="{44841252-C373-9891-6042-7354773EF73E}"/>
                  </a:ext>
                </a:extLst>
              </p:cNvPr>
              <p:cNvSpPr txBox="1"/>
              <p:nvPr/>
            </p:nvSpPr>
            <p:spPr>
              <a:xfrm>
                <a:off x="566305" y="3021162"/>
                <a:ext cx="1907629" cy="6282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C2340"/>
                  </a:buClr>
                  <a:buSzPts val="1100"/>
                  <a:buFont typeface="Arial"/>
                  <a:buNone/>
                  <a:tabLst/>
                  <a:defRPr/>
                </a:pPr>
                <a:r>
                  <a:rPr kumimoji="0" lang="en-US" sz="1800" b="0" i="0" u="none" strike="noStrike" kern="1200" cap="none" spc="0" normalizeH="0" baseline="0" noProof="0">
                    <a:ln>
                      <a:noFill/>
                    </a:ln>
                    <a:solidFill>
                      <a:srgbClr val="0C2340"/>
                    </a:solidFill>
                    <a:effectLst/>
                    <a:uLnTx/>
                    <a:uFillTx/>
                    <a:latin typeface="GE Inspira Sans"/>
                    <a:ea typeface="Fira Sans"/>
                    <a:cs typeface="Fira Sans"/>
                    <a:sym typeface="Fira Sans"/>
                  </a:rPr>
                  <a:t>Extended onboarding and clearer expectations</a:t>
                </a:r>
                <a:endParaRPr kumimoji="0" sz="1800" b="0" i="0" u="none" strike="noStrike" kern="1200" cap="none" spc="0" normalizeH="0" baseline="0" noProof="0">
                  <a:ln>
                    <a:noFill/>
                  </a:ln>
                  <a:solidFill>
                    <a:srgbClr val="0C2340"/>
                  </a:solidFill>
                  <a:effectLst/>
                  <a:uLnTx/>
                  <a:uFillTx/>
                  <a:latin typeface="GE Inspira Sans"/>
                  <a:ea typeface="Fira Sans"/>
                  <a:cs typeface="Fira Sans"/>
                  <a:sym typeface="Fira Sans"/>
                </a:endParaRPr>
              </a:p>
            </p:txBody>
          </p:sp>
        </p:grpSp>
        <p:grpSp>
          <p:nvGrpSpPr>
            <p:cNvPr id="16" name="Google Shape;1197;p33">
              <a:extLst>
                <a:ext uri="{FF2B5EF4-FFF2-40B4-BE49-F238E27FC236}">
                  <a16:creationId xmlns:a16="http://schemas.microsoft.com/office/drawing/2014/main" id="{5BFF26E8-9789-0F41-C22D-220E85016F76}"/>
                </a:ext>
              </a:extLst>
            </p:cNvPr>
            <p:cNvGrpSpPr/>
            <p:nvPr/>
          </p:nvGrpSpPr>
          <p:grpSpPr>
            <a:xfrm>
              <a:off x="4573030" y="2918507"/>
              <a:ext cx="1783624" cy="1378804"/>
              <a:chOff x="4573030" y="2918507"/>
              <a:chExt cx="1783624" cy="1378804"/>
            </a:xfrm>
          </p:grpSpPr>
          <p:sp>
            <p:nvSpPr>
              <p:cNvPr id="17" name="Google Shape;1198;p33">
                <a:extLst>
                  <a:ext uri="{FF2B5EF4-FFF2-40B4-BE49-F238E27FC236}">
                    <a16:creationId xmlns:a16="http://schemas.microsoft.com/office/drawing/2014/main" id="{91B8E1B7-514E-0CCF-BC5B-6D871A880A78}"/>
                  </a:ext>
                </a:extLst>
              </p:cNvPr>
              <p:cNvSpPr/>
              <p:nvPr/>
            </p:nvSpPr>
            <p:spPr>
              <a:xfrm>
                <a:off x="4573030" y="2918507"/>
                <a:ext cx="1378804" cy="1378804"/>
              </a:xfrm>
              <a:custGeom>
                <a:avLst/>
                <a:gdLst/>
                <a:ahLst/>
                <a:cxnLst/>
                <a:rect l="l" t="t" r="r" b="b"/>
                <a:pathLst>
                  <a:path w="46982" h="46982" extrusionOk="0">
                    <a:moveTo>
                      <a:pt x="31697" y="0"/>
                    </a:moveTo>
                    <a:cubicBezTo>
                      <a:pt x="31697" y="17539"/>
                      <a:pt x="17469" y="31697"/>
                      <a:pt x="1" y="31697"/>
                    </a:cubicBezTo>
                    <a:lnTo>
                      <a:pt x="1" y="46982"/>
                    </a:lnTo>
                    <a:lnTo>
                      <a:pt x="5142" y="46982"/>
                    </a:lnTo>
                    <a:cubicBezTo>
                      <a:pt x="6340" y="46982"/>
                      <a:pt x="7326" y="46066"/>
                      <a:pt x="7467" y="44869"/>
                    </a:cubicBezTo>
                    <a:lnTo>
                      <a:pt x="7889" y="39023"/>
                    </a:lnTo>
                    <a:cubicBezTo>
                      <a:pt x="7960" y="38036"/>
                      <a:pt x="8664" y="37262"/>
                      <a:pt x="9580" y="36980"/>
                    </a:cubicBezTo>
                    <a:cubicBezTo>
                      <a:pt x="13031" y="36064"/>
                      <a:pt x="16342" y="34726"/>
                      <a:pt x="19371" y="32965"/>
                    </a:cubicBezTo>
                    <a:cubicBezTo>
                      <a:pt x="19740" y="32749"/>
                      <a:pt x="20151" y="32641"/>
                      <a:pt x="20560" y="32641"/>
                    </a:cubicBezTo>
                    <a:cubicBezTo>
                      <a:pt x="21086" y="32641"/>
                      <a:pt x="21611" y="32820"/>
                      <a:pt x="22047" y="33176"/>
                    </a:cubicBezTo>
                    <a:lnTo>
                      <a:pt x="26344" y="36980"/>
                    </a:lnTo>
                    <a:cubicBezTo>
                      <a:pt x="26781" y="37350"/>
                      <a:pt x="27314" y="37527"/>
                      <a:pt x="27844" y="37527"/>
                    </a:cubicBezTo>
                    <a:cubicBezTo>
                      <a:pt x="28425" y="37527"/>
                      <a:pt x="29001" y="37314"/>
                      <a:pt x="29443" y="36909"/>
                    </a:cubicBezTo>
                    <a:lnTo>
                      <a:pt x="31838" y="34585"/>
                    </a:lnTo>
                    <a:lnTo>
                      <a:pt x="34162" y="32261"/>
                    </a:lnTo>
                    <a:lnTo>
                      <a:pt x="36557" y="29936"/>
                    </a:lnTo>
                    <a:cubicBezTo>
                      <a:pt x="37402" y="29091"/>
                      <a:pt x="37473" y="27753"/>
                      <a:pt x="36698" y="26837"/>
                    </a:cubicBezTo>
                    <a:lnTo>
                      <a:pt x="32965" y="22329"/>
                    </a:lnTo>
                    <a:cubicBezTo>
                      <a:pt x="32331" y="21625"/>
                      <a:pt x="32190" y="20568"/>
                      <a:pt x="32754" y="19723"/>
                    </a:cubicBezTo>
                    <a:cubicBezTo>
                      <a:pt x="34726" y="16412"/>
                      <a:pt x="36205" y="12890"/>
                      <a:pt x="37121" y="9157"/>
                    </a:cubicBezTo>
                    <a:cubicBezTo>
                      <a:pt x="37332" y="8171"/>
                      <a:pt x="38177" y="7467"/>
                      <a:pt x="39163" y="7396"/>
                    </a:cubicBezTo>
                    <a:lnTo>
                      <a:pt x="44869" y="6974"/>
                    </a:lnTo>
                    <a:cubicBezTo>
                      <a:pt x="46066" y="6833"/>
                      <a:pt x="46982" y="5847"/>
                      <a:pt x="46982" y="4649"/>
                    </a:cubicBezTo>
                    <a:lnTo>
                      <a:pt x="4698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cxnSp>
            <p:nvCxnSpPr>
              <p:cNvPr id="18" name="Google Shape;1199;p33">
                <a:extLst>
                  <a:ext uri="{FF2B5EF4-FFF2-40B4-BE49-F238E27FC236}">
                    <a16:creationId xmlns:a16="http://schemas.microsoft.com/office/drawing/2014/main" id="{3AC2A8B1-F9D2-FEB0-A773-1DCB3BE0E67A}"/>
                  </a:ext>
                </a:extLst>
              </p:cNvPr>
              <p:cNvCxnSpPr/>
              <p:nvPr/>
            </p:nvCxnSpPr>
            <p:spPr>
              <a:xfrm rot="10800000">
                <a:off x="5385467" y="3578162"/>
                <a:ext cx="971187" cy="0"/>
              </a:xfrm>
              <a:prstGeom prst="straightConnector1">
                <a:avLst/>
              </a:prstGeom>
              <a:noFill/>
              <a:ln w="9525" cap="flat" cmpd="sng">
                <a:solidFill>
                  <a:schemeClr val="accent1"/>
                </a:solidFill>
                <a:prstDash val="solid"/>
                <a:round/>
                <a:headEnd type="oval" w="med" len="med"/>
                <a:tailEnd type="none" w="med" len="med"/>
              </a:ln>
            </p:spPr>
          </p:cxnSp>
        </p:grpSp>
      </p:grpSp>
      <p:grpSp>
        <p:nvGrpSpPr>
          <p:cNvPr id="21" name="Google Shape;1200;p33">
            <a:extLst>
              <a:ext uri="{FF2B5EF4-FFF2-40B4-BE49-F238E27FC236}">
                <a16:creationId xmlns:a16="http://schemas.microsoft.com/office/drawing/2014/main" id="{2C9D9141-E125-26E0-245F-8CF5398D850B}"/>
              </a:ext>
            </a:extLst>
          </p:cNvPr>
          <p:cNvGrpSpPr>
            <a:grpSpLocks noChangeAspect="1"/>
          </p:cNvGrpSpPr>
          <p:nvPr/>
        </p:nvGrpSpPr>
        <p:grpSpPr>
          <a:xfrm>
            <a:off x="998443" y="1942107"/>
            <a:ext cx="5035146" cy="1687649"/>
            <a:chOff x="459389" y="1539752"/>
            <a:chExt cx="4113699" cy="1378804"/>
          </a:xfrm>
        </p:grpSpPr>
        <p:grpSp>
          <p:nvGrpSpPr>
            <p:cNvPr id="22" name="Google Shape;1201;p33">
              <a:extLst>
                <a:ext uri="{FF2B5EF4-FFF2-40B4-BE49-F238E27FC236}">
                  <a16:creationId xmlns:a16="http://schemas.microsoft.com/office/drawing/2014/main" id="{78815EA9-95BE-1D15-0E58-2A4E114466A9}"/>
                </a:ext>
              </a:extLst>
            </p:cNvPr>
            <p:cNvGrpSpPr/>
            <p:nvPr/>
          </p:nvGrpSpPr>
          <p:grpSpPr>
            <a:xfrm>
              <a:off x="459389" y="1539752"/>
              <a:ext cx="2016684" cy="1133240"/>
              <a:chOff x="6669916" y="1949126"/>
              <a:chExt cx="1712101" cy="1133240"/>
            </a:xfrm>
          </p:grpSpPr>
          <p:sp>
            <p:nvSpPr>
              <p:cNvPr id="26" name="Google Shape;1202;p33">
                <a:extLst>
                  <a:ext uri="{FF2B5EF4-FFF2-40B4-BE49-F238E27FC236}">
                    <a16:creationId xmlns:a16="http://schemas.microsoft.com/office/drawing/2014/main" id="{6244FA2D-B630-5E11-2BD0-92863533AD01}"/>
                  </a:ext>
                </a:extLst>
              </p:cNvPr>
              <p:cNvSpPr txBox="1"/>
              <p:nvPr/>
            </p:nvSpPr>
            <p:spPr>
              <a:xfrm>
                <a:off x="6669917" y="1949126"/>
                <a:ext cx="1712100" cy="55504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C2340"/>
                    </a:solidFill>
                    <a:effectLst/>
                    <a:uLnTx/>
                    <a:uFillTx/>
                    <a:latin typeface="GE Inspira Sans"/>
                    <a:ea typeface="Fira Sans Medium"/>
                    <a:cs typeface="Fira Sans Medium"/>
                    <a:sym typeface="Fira Sans Medium"/>
                  </a:rPr>
                  <a:t>INTEGRATED COMPONENTS</a:t>
                </a:r>
              </a:p>
            </p:txBody>
          </p:sp>
          <p:sp>
            <p:nvSpPr>
              <p:cNvPr id="27" name="Google Shape;1203;p33">
                <a:extLst>
                  <a:ext uri="{FF2B5EF4-FFF2-40B4-BE49-F238E27FC236}">
                    <a16:creationId xmlns:a16="http://schemas.microsoft.com/office/drawing/2014/main" id="{DDA5C7F8-B7D1-6A4C-CC90-7A4BB90FF056}"/>
                  </a:ext>
                </a:extLst>
              </p:cNvPr>
              <p:cNvSpPr txBox="1"/>
              <p:nvPr/>
            </p:nvSpPr>
            <p:spPr>
              <a:xfrm>
                <a:off x="6669916" y="2454166"/>
                <a:ext cx="1712100" cy="628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2340"/>
                    </a:solidFill>
                    <a:effectLst/>
                    <a:uLnTx/>
                    <a:uFillTx/>
                    <a:latin typeface="GE Inspira Sans"/>
                    <a:ea typeface="Fira Sans"/>
                    <a:cs typeface="Fira Sans"/>
                    <a:sym typeface="Fira Sans"/>
                  </a:rPr>
                  <a:t>Organized the curriculum into 5 units</a:t>
                </a:r>
                <a:endParaRPr kumimoji="0" sz="1800" b="0" i="0" u="none" strike="noStrike" kern="1200" cap="none" spc="0" normalizeH="0" baseline="0" noProof="0">
                  <a:ln>
                    <a:noFill/>
                  </a:ln>
                  <a:solidFill>
                    <a:srgbClr val="0C2340"/>
                  </a:solidFill>
                  <a:effectLst/>
                  <a:uLnTx/>
                  <a:uFillTx/>
                  <a:latin typeface="GE Inspira Sans"/>
                  <a:ea typeface="Fira Sans"/>
                  <a:cs typeface="Fira Sans"/>
                  <a:sym typeface="Fira Sans"/>
                </a:endParaRPr>
              </a:p>
            </p:txBody>
          </p:sp>
        </p:grpSp>
        <p:grpSp>
          <p:nvGrpSpPr>
            <p:cNvPr id="23" name="Google Shape;1204;p33">
              <a:extLst>
                <a:ext uri="{FF2B5EF4-FFF2-40B4-BE49-F238E27FC236}">
                  <a16:creationId xmlns:a16="http://schemas.microsoft.com/office/drawing/2014/main" id="{162DE6A8-0E05-B7DE-CE89-8FC7DA11AD5C}"/>
                </a:ext>
              </a:extLst>
            </p:cNvPr>
            <p:cNvGrpSpPr/>
            <p:nvPr/>
          </p:nvGrpSpPr>
          <p:grpSpPr>
            <a:xfrm>
              <a:off x="2476085" y="1539752"/>
              <a:ext cx="2097003" cy="1378804"/>
              <a:chOff x="2476085" y="1539752"/>
              <a:chExt cx="2097003" cy="1378804"/>
            </a:xfrm>
          </p:grpSpPr>
          <p:sp>
            <p:nvSpPr>
              <p:cNvPr id="24" name="Google Shape;1205;p33">
                <a:extLst>
                  <a:ext uri="{FF2B5EF4-FFF2-40B4-BE49-F238E27FC236}">
                    <a16:creationId xmlns:a16="http://schemas.microsoft.com/office/drawing/2014/main" id="{5A562031-D4BB-1628-0962-85615BD7EE6B}"/>
                  </a:ext>
                </a:extLst>
              </p:cNvPr>
              <p:cNvSpPr/>
              <p:nvPr/>
            </p:nvSpPr>
            <p:spPr>
              <a:xfrm>
                <a:off x="3192200" y="1539752"/>
                <a:ext cx="1380888" cy="1378804"/>
              </a:xfrm>
              <a:custGeom>
                <a:avLst/>
                <a:gdLst/>
                <a:ahLst/>
                <a:cxnLst/>
                <a:rect l="l" t="t" r="r" b="b"/>
                <a:pathLst>
                  <a:path w="47053" h="46982" extrusionOk="0">
                    <a:moveTo>
                      <a:pt x="41840" y="0"/>
                    </a:moveTo>
                    <a:cubicBezTo>
                      <a:pt x="40643" y="0"/>
                      <a:pt x="39657" y="916"/>
                      <a:pt x="39586" y="2113"/>
                    </a:cubicBezTo>
                    <a:lnTo>
                      <a:pt x="39164" y="7959"/>
                    </a:lnTo>
                    <a:cubicBezTo>
                      <a:pt x="39093" y="8945"/>
                      <a:pt x="38389" y="9720"/>
                      <a:pt x="37473" y="10002"/>
                    </a:cubicBezTo>
                    <a:cubicBezTo>
                      <a:pt x="33740" y="10918"/>
                      <a:pt x="30289" y="12397"/>
                      <a:pt x="27048" y="14369"/>
                    </a:cubicBezTo>
                    <a:cubicBezTo>
                      <a:pt x="26679" y="14585"/>
                      <a:pt x="26268" y="14693"/>
                      <a:pt x="25865" y="14693"/>
                    </a:cubicBezTo>
                    <a:cubicBezTo>
                      <a:pt x="25346" y="14693"/>
                      <a:pt x="24839" y="14514"/>
                      <a:pt x="24442" y="14158"/>
                    </a:cubicBezTo>
                    <a:lnTo>
                      <a:pt x="20005" y="10566"/>
                    </a:lnTo>
                    <a:cubicBezTo>
                      <a:pt x="19544" y="10203"/>
                      <a:pt x="19006" y="10026"/>
                      <a:pt x="18477" y="10026"/>
                    </a:cubicBezTo>
                    <a:cubicBezTo>
                      <a:pt x="17875" y="10026"/>
                      <a:pt x="17285" y="10256"/>
                      <a:pt x="16835" y="10706"/>
                    </a:cubicBezTo>
                    <a:lnTo>
                      <a:pt x="14511" y="13101"/>
                    </a:lnTo>
                    <a:lnTo>
                      <a:pt x="12257" y="15355"/>
                    </a:lnTo>
                    <a:lnTo>
                      <a:pt x="9932" y="17750"/>
                    </a:lnTo>
                    <a:cubicBezTo>
                      <a:pt x="9087" y="18595"/>
                      <a:pt x="9087" y="19934"/>
                      <a:pt x="9862" y="20849"/>
                    </a:cubicBezTo>
                    <a:lnTo>
                      <a:pt x="13736" y="25287"/>
                    </a:lnTo>
                    <a:cubicBezTo>
                      <a:pt x="14370" y="25991"/>
                      <a:pt x="14440" y="27048"/>
                      <a:pt x="13947" y="27893"/>
                    </a:cubicBezTo>
                    <a:cubicBezTo>
                      <a:pt x="12045" y="31204"/>
                      <a:pt x="10637" y="34796"/>
                      <a:pt x="9791" y="38599"/>
                    </a:cubicBezTo>
                    <a:cubicBezTo>
                      <a:pt x="9580" y="39515"/>
                      <a:pt x="8735" y="40220"/>
                      <a:pt x="7819" y="40360"/>
                    </a:cubicBezTo>
                    <a:lnTo>
                      <a:pt x="2043" y="40853"/>
                    </a:lnTo>
                    <a:cubicBezTo>
                      <a:pt x="916" y="40994"/>
                      <a:pt x="1" y="41980"/>
                      <a:pt x="1" y="43178"/>
                    </a:cubicBezTo>
                    <a:lnTo>
                      <a:pt x="71" y="46488"/>
                    </a:lnTo>
                    <a:lnTo>
                      <a:pt x="71" y="46981"/>
                    </a:lnTo>
                    <a:lnTo>
                      <a:pt x="15356" y="46981"/>
                    </a:lnTo>
                    <a:cubicBezTo>
                      <a:pt x="15356" y="29443"/>
                      <a:pt x="29514" y="15285"/>
                      <a:pt x="47053" y="15285"/>
                    </a:cubicBezTo>
                    <a:lnTo>
                      <a:pt x="47053" y="0"/>
                    </a:lnTo>
                    <a:close/>
                  </a:path>
                </a:pathLst>
              </a:custGeom>
              <a:solidFill>
                <a:schemeClr val="bg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cxnSp>
            <p:nvCxnSpPr>
              <p:cNvPr id="25" name="Google Shape;1206;p33">
                <a:extLst>
                  <a:ext uri="{FF2B5EF4-FFF2-40B4-BE49-F238E27FC236}">
                    <a16:creationId xmlns:a16="http://schemas.microsoft.com/office/drawing/2014/main" id="{730A4240-1AAB-7AF8-64B7-E508B804A7E2}"/>
                  </a:ext>
                </a:extLst>
              </p:cNvPr>
              <p:cNvCxnSpPr/>
              <p:nvPr/>
            </p:nvCxnSpPr>
            <p:spPr>
              <a:xfrm rot="10800000">
                <a:off x="2476085" y="2357212"/>
                <a:ext cx="1231800" cy="0"/>
              </a:xfrm>
              <a:prstGeom prst="straightConnector1">
                <a:avLst/>
              </a:prstGeom>
              <a:noFill/>
              <a:ln w="9525" cap="flat" cmpd="sng">
                <a:solidFill>
                  <a:schemeClr val="accent1"/>
                </a:solidFill>
                <a:prstDash val="solid"/>
                <a:round/>
                <a:headEnd type="none" w="med" len="med"/>
                <a:tailEnd type="oval" w="med" len="med"/>
              </a:ln>
            </p:spPr>
          </p:cxnSp>
        </p:grpSp>
      </p:grpSp>
      <p:grpSp>
        <p:nvGrpSpPr>
          <p:cNvPr id="28" name="Google Shape;1207;p33">
            <a:extLst>
              <a:ext uri="{FF2B5EF4-FFF2-40B4-BE49-F238E27FC236}">
                <a16:creationId xmlns:a16="http://schemas.microsoft.com/office/drawing/2014/main" id="{D679DA1D-ACC9-5333-2991-2B80639DECE6}"/>
              </a:ext>
            </a:extLst>
          </p:cNvPr>
          <p:cNvGrpSpPr>
            <a:grpSpLocks noChangeAspect="1"/>
          </p:cNvGrpSpPr>
          <p:nvPr/>
        </p:nvGrpSpPr>
        <p:grpSpPr>
          <a:xfrm>
            <a:off x="995723" y="3629706"/>
            <a:ext cx="5037865" cy="1687637"/>
            <a:chOff x="457139" y="2918507"/>
            <a:chExt cx="4115949" cy="1378804"/>
          </a:xfrm>
        </p:grpSpPr>
        <p:grpSp>
          <p:nvGrpSpPr>
            <p:cNvPr id="29" name="Google Shape;1208;p33">
              <a:extLst>
                <a:ext uri="{FF2B5EF4-FFF2-40B4-BE49-F238E27FC236}">
                  <a16:creationId xmlns:a16="http://schemas.microsoft.com/office/drawing/2014/main" id="{5C984538-B5EC-50FE-BC2E-07ADA3F45304}"/>
                </a:ext>
              </a:extLst>
            </p:cNvPr>
            <p:cNvGrpSpPr/>
            <p:nvPr/>
          </p:nvGrpSpPr>
          <p:grpSpPr>
            <a:xfrm>
              <a:off x="457139" y="2918508"/>
              <a:ext cx="2016684" cy="1143483"/>
              <a:chOff x="6669916" y="3370016"/>
              <a:chExt cx="1712101" cy="1143483"/>
            </a:xfrm>
          </p:grpSpPr>
          <p:sp>
            <p:nvSpPr>
              <p:cNvPr id="33" name="Google Shape;1209;p33">
                <a:extLst>
                  <a:ext uri="{FF2B5EF4-FFF2-40B4-BE49-F238E27FC236}">
                    <a16:creationId xmlns:a16="http://schemas.microsoft.com/office/drawing/2014/main" id="{3C993529-5BB8-EC52-ECC1-F019D797BF03}"/>
                  </a:ext>
                </a:extLst>
              </p:cNvPr>
              <p:cNvSpPr txBox="1"/>
              <p:nvPr/>
            </p:nvSpPr>
            <p:spPr>
              <a:xfrm>
                <a:off x="6669917" y="3370016"/>
                <a:ext cx="1712100" cy="56528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C72B"/>
                    </a:solidFill>
                    <a:effectLst/>
                    <a:uLnTx/>
                    <a:uFillTx/>
                    <a:latin typeface="GE Inspira Sans"/>
                    <a:ea typeface="Fira Sans Medium"/>
                    <a:cs typeface="Fira Sans Medium"/>
                    <a:sym typeface="Fira Sans Medium"/>
                  </a:rPr>
                  <a:t>SCAFFOLDED LEARNING </a:t>
                </a:r>
              </a:p>
            </p:txBody>
          </p:sp>
          <p:sp>
            <p:nvSpPr>
              <p:cNvPr id="34" name="Google Shape;1210;p33">
                <a:extLst>
                  <a:ext uri="{FF2B5EF4-FFF2-40B4-BE49-F238E27FC236}">
                    <a16:creationId xmlns:a16="http://schemas.microsoft.com/office/drawing/2014/main" id="{845B534B-85E5-F10B-78EA-E3B5F326D66D}"/>
                  </a:ext>
                </a:extLst>
              </p:cNvPr>
              <p:cNvSpPr txBox="1"/>
              <p:nvPr/>
            </p:nvSpPr>
            <p:spPr>
              <a:xfrm>
                <a:off x="6669916" y="3885299"/>
                <a:ext cx="1712100" cy="628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C2340"/>
                  </a:buClr>
                  <a:buSzPts val="1100"/>
                  <a:buFont typeface="Arial"/>
                  <a:buNone/>
                  <a:tabLst/>
                  <a:defRPr/>
                </a:pPr>
                <a:r>
                  <a:rPr kumimoji="0" lang="en-US" sz="1800" b="0" i="0" u="none" strike="noStrike" kern="1200" cap="none" spc="0" normalizeH="0" baseline="0" noProof="0">
                    <a:ln>
                      <a:noFill/>
                    </a:ln>
                    <a:solidFill>
                      <a:srgbClr val="0C2340"/>
                    </a:solidFill>
                    <a:effectLst/>
                    <a:uLnTx/>
                    <a:uFillTx/>
                    <a:latin typeface="GE Inspira Sans"/>
                    <a:ea typeface="Fira Sans"/>
                    <a:cs typeface="Fira Sans"/>
                    <a:sym typeface="Fira Sans"/>
                  </a:rPr>
                  <a:t>Recommended sequence of activities</a:t>
                </a:r>
                <a:endParaRPr kumimoji="0" sz="1800" b="0" i="0" u="none" strike="noStrike" kern="1200" cap="none" spc="0" normalizeH="0" baseline="0" noProof="0">
                  <a:ln>
                    <a:noFill/>
                  </a:ln>
                  <a:solidFill>
                    <a:srgbClr val="0C2340"/>
                  </a:solidFill>
                  <a:effectLst/>
                  <a:uLnTx/>
                  <a:uFillTx/>
                  <a:latin typeface="GE Inspira Sans"/>
                  <a:ea typeface="Fira Sans"/>
                  <a:cs typeface="Fira Sans"/>
                  <a:sym typeface="Fira Sans"/>
                </a:endParaRPr>
              </a:p>
            </p:txBody>
          </p:sp>
        </p:grpSp>
        <p:grpSp>
          <p:nvGrpSpPr>
            <p:cNvPr id="30" name="Google Shape;1211;p33">
              <a:extLst>
                <a:ext uri="{FF2B5EF4-FFF2-40B4-BE49-F238E27FC236}">
                  <a16:creationId xmlns:a16="http://schemas.microsoft.com/office/drawing/2014/main" id="{5EAD9745-F7E0-CD34-C318-5A2A3AF53080}"/>
                </a:ext>
              </a:extLst>
            </p:cNvPr>
            <p:cNvGrpSpPr/>
            <p:nvPr/>
          </p:nvGrpSpPr>
          <p:grpSpPr>
            <a:xfrm>
              <a:off x="2476085" y="2918507"/>
              <a:ext cx="2097003" cy="1378804"/>
              <a:chOff x="2476085" y="2918507"/>
              <a:chExt cx="2097003" cy="1378804"/>
            </a:xfrm>
          </p:grpSpPr>
          <p:sp>
            <p:nvSpPr>
              <p:cNvPr id="31" name="Google Shape;1212;p33">
                <a:extLst>
                  <a:ext uri="{FF2B5EF4-FFF2-40B4-BE49-F238E27FC236}">
                    <a16:creationId xmlns:a16="http://schemas.microsoft.com/office/drawing/2014/main" id="{91AAF859-EAF5-FD04-462E-B020F7B74090}"/>
                  </a:ext>
                </a:extLst>
              </p:cNvPr>
              <p:cNvSpPr/>
              <p:nvPr/>
            </p:nvSpPr>
            <p:spPr>
              <a:xfrm>
                <a:off x="3194284" y="2918507"/>
                <a:ext cx="1378804" cy="1378804"/>
              </a:xfrm>
              <a:custGeom>
                <a:avLst/>
                <a:gdLst/>
                <a:ahLst/>
                <a:cxnLst/>
                <a:rect l="l" t="t" r="r" b="b"/>
                <a:pathLst>
                  <a:path w="46982" h="46982" extrusionOk="0">
                    <a:moveTo>
                      <a:pt x="0" y="0"/>
                    </a:moveTo>
                    <a:lnTo>
                      <a:pt x="71" y="2748"/>
                    </a:lnTo>
                    <a:lnTo>
                      <a:pt x="141" y="6058"/>
                    </a:lnTo>
                    <a:cubicBezTo>
                      <a:pt x="141" y="7255"/>
                      <a:pt x="1127" y="8242"/>
                      <a:pt x="2325" y="8312"/>
                    </a:cubicBezTo>
                    <a:lnTo>
                      <a:pt x="8171" y="8664"/>
                    </a:lnTo>
                    <a:cubicBezTo>
                      <a:pt x="9087" y="8664"/>
                      <a:pt x="9932" y="9369"/>
                      <a:pt x="10214" y="10284"/>
                    </a:cubicBezTo>
                    <a:cubicBezTo>
                      <a:pt x="11129" y="13665"/>
                      <a:pt x="12538" y="16835"/>
                      <a:pt x="14369" y="19864"/>
                    </a:cubicBezTo>
                    <a:cubicBezTo>
                      <a:pt x="14862" y="20709"/>
                      <a:pt x="14792" y="21765"/>
                      <a:pt x="14158" y="22470"/>
                    </a:cubicBezTo>
                    <a:lnTo>
                      <a:pt x="10425" y="26907"/>
                    </a:lnTo>
                    <a:cubicBezTo>
                      <a:pt x="9650" y="27823"/>
                      <a:pt x="9720" y="29161"/>
                      <a:pt x="10566" y="30007"/>
                    </a:cubicBezTo>
                    <a:lnTo>
                      <a:pt x="12890" y="32331"/>
                    </a:lnTo>
                    <a:lnTo>
                      <a:pt x="15144" y="34655"/>
                    </a:lnTo>
                    <a:lnTo>
                      <a:pt x="17539" y="36980"/>
                    </a:lnTo>
                    <a:cubicBezTo>
                      <a:pt x="17971" y="37412"/>
                      <a:pt x="18531" y="37623"/>
                      <a:pt x="19098" y="37623"/>
                    </a:cubicBezTo>
                    <a:cubicBezTo>
                      <a:pt x="19641" y="37623"/>
                      <a:pt x="20190" y="37429"/>
                      <a:pt x="20638" y="37050"/>
                    </a:cubicBezTo>
                    <a:lnTo>
                      <a:pt x="25005" y="33247"/>
                    </a:lnTo>
                    <a:cubicBezTo>
                      <a:pt x="25464" y="32871"/>
                      <a:pt x="26023" y="32668"/>
                      <a:pt x="26577" y="32668"/>
                    </a:cubicBezTo>
                    <a:cubicBezTo>
                      <a:pt x="26958" y="32668"/>
                      <a:pt x="27338" y="32764"/>
                      <a:pt x="27682" y="32965"/>
                    </a:cubicBezTo>
                    <a:cubicBezTo>
                      <a:pt x="30852" y="34867"/>
                      <a:pt x="34232" y="36205"/>
                      <a:pt x="37825" y="37121"/>
                    </a:cubicBezTo>
                    <a:cubicBezTo>
                      <a:pt x="38811" y="37332"/>
                      <a:pt x="39515" y="38177"/>
                      <a:pt x="39586" y="39163"/>
                    </a:cubicBezTo>
                    <a:lnTo>
                      <a:pt x="40008" y="44869"/>
                    </a:lnTo>
                    <a:cubicBezTo>
                      <a:pt x="40149" y="46066"/>
                      <a:pt x="41135" y="46982"/>
                      <a:pt x="42333" y="46982"/>
                    </a:cubicBezTo>
                    <a:lnTo>
                      <a:pt x="46982" y="46982"/>
                    </a:lnTo>
                    <a:lnTo>
                      <a:pt x="46982" y="31697"/>
                    </a:lnTo>
                    <a:cubicBezTo>
                      <a:pt x="29443" y="31697"/>
                      <a:pt x="15215" y="17539"/>
                      <a:pt x="152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C2340"/>
                  </a:solidFill>
                  <a:effectLst/>
                  <a:uLnTx/>
                  <a:uFillTx/>
                  <a:latin typeface="GE Inspira Sans"/>
                  <a:ea typeface="+mn-ea"/>
                  <a:cs typeface="+mn-cs"/>
                </a:endParaRPr>
              </a:p>
            </p:txBody>
          </p:sp>
          <p:cxnSp>
            <p:nvCxnSpPr>
              <p:cNvPr id="32" name="Google Shape;1213;p33">
                <a:extLst>
                  <a:ext uri="{FF2B5EF4-FFF2-40B4-BE49-F238E27FC236}">
                    <a16:creationId xmlns:a16="http://schemas.microsoft.com/office/drawing/2014/main" id="{431AA74D-88B8-D37E-5959-6030407A903A}"/>
                  </a:ext>
                </a:extLst>
              </p:cNvPr>
              <p:cNvCxnSpPr/>
              <p:nvPr/>
            </p:nvCxnSpPr>
            <p:spPr>
              <a:xfrm rot="10800000">
                <a:off x="2476085" y="3578162"/>
                <a:ext cx="1231800" cy="0"/>
              </a:xfrm>
              <a:prstGeom prst="straightConnector1">
                <a:avLst/>
              </a:prstGeom>
              <a:noFill/>
              <a:ln w="9525" cap="flat" cmpd="sng">
                <a:solidFill>
                  <a:schemeClr val="accent1"/>
                </a:solidFill>
                <a:prstDash val="solid"/>
                <a:round/>
                <a:headEnd type="none" w="med" len="med"/>
                <a:tailEnd type="oval" w="med" len="med"/>
              </a:ln>
            </p:spPr>
          </p:cxnSp>
        </p:grpSp>
      </p:grpSp>
      <p:pic>
        <p:nvPicPr>
          <p:cNvPr id="45" name="Picture 44" descr="Grad hat">
            <a:extLst>
              <a:ext uri="{FF2B5EF4-FFF2-40B4-BE49-F238E27FC236}">
                <a16:creationId xmlns:a16="http://schemas.microsoft.com/office/drawing/2014/main" id="{7D8076B4-1344-785B-BBBF-9512802D7B0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65595" y="2961780"/>
            <a:ext cx="1335848" cy="13358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568751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1A13AD-5A0E-AEB5-A5EF-4FBB6488A390}"/>
              </a:ext>
            </a:extLst>
          </p:cNvPr>
          <p:cNvSpPr>
            <a:spLocks noGrp="1"/>
          </p:cNvSpPr>
          <p:nvPr>
            <p:ph type="body" sz="quarter" idx="22"/>
          </p:nvPr>
        </p:nvSpPr>
        <p:spPr/>
        <p:txBody>
          <a:bodyPr/>
          <a:lstStyle/>
          <a:p>
            <a:pPr marL="285750" indent="-285750">
              <a:buFont typeface="Arial" panose="020B0604020202020204" pitchFamily="34" charset="0"/>
              <a:buChar char="•"/>
            </a:pPr>
            <a:r>
              <a:rPr lang="en-US" sz="1800"/>
              <a:t>240 hours</a:t>
            </a:r>
          </a:p>
          <a:p>
            <a:pPr marL="285750" indent="-285750">
              <a:buFont typeface="Arial" panose="020B0604020202020204" pitchFamily="34" charset="0"/>
              <a:buChar char="•"/>
            </a:pPr>
            <a:r>
              <a:rPr lang="en-US" sz="1800"/>
              <a:t>Three years</a:t>
            </a:r>
          </a:p>
          <a:p>
            <a:pPr marL="285750" indent="-285750">
              <a:buFont typeface="Arial" panose="020B0604020202020204" pitchFamily="34" charset="0"/>
              <a:buChar char="•"/>
            </a:pPr>
            <a:r>
              <a:rPr lang="en-US" sz="1800"/>
              <a:t>30-50 students per cohort</a:t>
            </a:r>
          </a:p>
          <a:p>
            <a:pPr marL="285750" indent="-285750">
              <a:buFont typeface="Arial" panose="020B0604020202020204" pitchFamily="34" charset="0"/>
              <a:buChar char="•"/>
            </a:pPr>
            <a:r>
              <a:rPr lang="en-US" sz="1800"/>
              <a:t>Activities organized by year</a:t>
            </a:r>
          </a:p>
          <a:p>
            <a:pPr marL="285750" indent="-285750">
              <a:buFont typeface="Arial" panose="020B0604020202020204" pitchFamily="34" charset="0"/>
              <a:buChar char="•"/>
            </a:pPr>
            <a:r>
              <a:rPr lang="en-US" sz="1800"/>
              <a:t>1-2 facilitators</a:t>
            </a:r>
          </a:p>
          <a:p>
            <a:pPr marL="285750" indent="-285750">
              <a:buFont typeface="Arial" panose="020B0604020202020204" pitchFamily="34" charset="0"/>
              <a:buChar char="•"/>
            </a:pPr>
            <a:r>
              <a:rPr lang="en-US" sz="1800"/>
              <a:t>Aligned to Five Building Blocks</a:t>
            </a:r>
          </a:p>
          <a:p>
            <a:pPr marL="285750" indent="-285750">
              <a:buFont typeface="Arial" panose="020B0604020202020204" pitchFamily="34" charset="0"/>
              <a:buChar char="•"/>
            </a:pPr>
            <a:endParaRPr lang="en-US" sz="1800"/>
          </a:p>
          <a:p>
            <a:endParaRPr lang="en-US"/>
          </a:p>
        </p:txBody>
      </p:sp>
      <p:sp>
        <p:nvSpPr>
          <p:cNvPr id="3" name="Text Placeholder 2">
            <a:extLst>
              <a:ext uri="{FF2B5EF4-FFF2-40B4-BE49-F238E27FC236}">
                <a16:creationId xmlns:a16="http://schemas.microsoft.com/office/drawing/2014/main" id="{4CD90582-8E46-C5F6-0AF8-ED0257A822A2}"/>
              </a:ext>
            </a:extLst>
          </p:cNvPr>
          <p:cNvSpPr>
            <a:spLocks noGrp="1"/>
          </p:cNvSpPr>
          <p:nvPr>
            <p:ph type="body" sz="quarter" idx="23"/>
          </p:nvPr>
        </p:nvSpPr>
        <p:spPr/>
        <p:txBody>
          <a:bodyPr/>
          <a:lstStyle/>
          <a:p>
            <a:pPr marL="285750" indent="-285750">
              <a:buFont typeface="Arial" panose="020B0604020202020204" pitchFamily="34" charset="0"/>
              <a:buChar char="•"/>
            </a:pPr>
            <a:r>
              <a:rPr lang="en-US" sz="1800"/>
              <a:t>180 hours</a:t>
            </a:r>
          </a:p>
          <a:p>
            <a:pPr marL="285750" indent="-285750">
              <a:buFont typeface="Arial" panose="020B0604020202020204" pitchFamily="34" charset="0"/>
              <a:buChar char="•"/>
            </a:pPr>
            <a:r>
              <a:rPr lang="en-US" sz="1800"/>
              <a:t>Two years</a:t>
            </a:r>
          </a:p>
          <a:p>
            <a:pPr marL="285750" indent="-285750">
              <a:buFont typeface="Arial" panose="020B0604020202020204" pitchFamily="34" charset="0"/>
              <a:buChar char="•"/>
            </a:pPr>
            <a:r>
              <a:rPr lang="en-US" sz="1800"/>
              <a:t>30 students per cohort</a:t>
            </a:r>
          </a:p>
          <a:p>
            <a:pPr marL="285750" indent="-285750">
              <a:buFont typeface="Arial" panose="020B0604020202020204" pitchFamily="34" charset="0"/>
              <a:buChar char="•"/>
            </a:pPr>
            <a:r>
              <a:rPr lang="en-US" sz="1800"/>
              <a:t>Activities organized into </a:t>
            </a:r>
            <a:br>
              <a:rPr lang="en-US" sz="1800"/>
            </a:br>
            <a:r>
              <a:rPr lang="en-US" sz="1800"/>
              <a:t>5 learning units</a:t>
            </a:r>
          </a:p>
          <a:p>
            <a:pPr marL="285750" indent="-285750">
              <a:buFont typeface="Arial" panose="020B0604020202020204" pitchFamily="34" charset="0"/>
              <a:buChar char="•"/>
            </a:pPr>
            <a:r>
              <a:rPr lang="en-US" sz="1800"/>
              <a:t>2 lead facilitators</a:t>
            </a:r>
          </a:p>
          <a:p>
            <a:pPr marL="285750" indent="-285750">
              <a:buFont typeface="Arial" panose="020B0604020202020204" pitchFamily="34" charset="0"/>
              <a:buChar char="•"/>
            </a:pPr>
            <a:r>
              <a:rPr lang="en-US" sz="1800"/>
              <a:t>Aligned to updated Theory of Change</a:t>
            </a:r>
          </a:p>
          <a:p>
            <a:endParaRPr lang="en-US"/>
          </a:p>
        </p:txBody>
      </p:sp>
      <p:sp>
        <p:nvSpPr>
          <p:cNvPr id="5" name="Text Placeholder 4">
            <a:extLst>
              <a:ext uri="{FF2B5EF4-FFF2-40B4-BE49-F238E27FC236}">
                <a16:creationId xmlns:a16="http://schemas.microsoft.com/office/drawing/2014/main" id="{63C63BDE-B94C-F2E1-BBF1-C470DAF3B659}"/>
              </a:ext>
            </a:extLst>
          </p:cNvPr>
          <p:cNvSpPr>
            <a:spLocks noGrp="1"/>
          </p:cNvSpPr>
          <p:nvPr>
            <p:ph type="body" sz="quarter" idx="27"/>
          </p:nvPr>
        </p:nvSpPr>
        <p:spPr/>
        <p:txBody>
          <a:bodyPr/>
          <a:lstStyle/>
          <a:p>
            <a:r>
              <a:rPr lang="en-US" sz="2400"/>
              <a:t>Academy 1.0</a:t>
            </a:r>
          </a:p>
        </p:txBody>
      </p:sp>
      <p:sp>
        <p:nvSpPr>
          <p:cNvPr id="6" name="Text Placeholder 5">
            <a:extLst>
              <a:ext uri="{FF2B5EF4-FFF2-40B4-BE49-F238E27FC236}">
                <a16:creationId xmlns:a16="http://schemas.microsoft.com/office/drawing/2014/main" id="{0E17EE0F-FDB2-42BC-DD71-1CE73D7F90F1}"/>
              </a:ext>
            </a:extLst>
          </p:cNvPr>
          <p:cNvSpPr>
            <a:spLocks noGrp="1"/>
          </p:cNvSpPr>
          <p:nvPr>
            <p:ph type="body" sz="quarter" idx="28"/>
          </p:nvPr>
        </p:nvSpPr>
        <p:spPr/>
        <p:txBody>
          <a:bodyPr/>
          <a:lstStyle/>
          <a:p>
            <a:r>
              <a:rPr lang="en-US" sz="2400"/>
              <a:t>Academy 2.0</a:t>
            </a:r>
          </a:p>
        </p:txBody>
      </p:sp>
      <p:sp>
        <p:nvSpPr>
          <p:cNvPr id="8" name="Title 7">
            <a:extLst>
              <a:ext uri="{FF2B5EF4-FFF2-40B4-BE49-F238E27FC236}">
                <a16:creationId xmlns:a16="http://schemas.microsoft.com/office/drawing/2014/main" id="{8AA61177-0588-78A0-5853-02FB1035E8A7}"/>
              </a:ext>
            </a:extLst>
          </p:cNvPr>
          <p:cNvSpPr>
            <a:spLocks noGrp="1"/>
          </p:cNvSpPr>
          <p:nvPr>
            <p:ph type="title"/>
          </p:nvPr>
        </p:nvSpPr>
        <p:spPr/>
        <p:txBody>
          <a:bodyPr/>
          <a:lstStyle/>
          <a:p>
            <a:r>
              <a:rPr lang="en-US"/>
              <a:t>Engineering Academy Program Structure</a:t>
            </a:r>
          </a:p>
        </p:txBody>
      </p:sp>
      <p:sp>
        <p:nvSpPr>
          <p:cNvPr id="9" name="Slide Number Placeholder 8">
            <a:extLst>
              <a:ext uri="{FF2B5EF4-FFF2-40B4-BE49-F238E27FC236}">
                <a16:creationId xmlns:a16="http://schemas.microsoft.com/office/drawing/2014/main" id="{C636A20C-2544-5DBD-0899-A564D37B2649}"/>
              </a:ext>
            </a:extLst>
          </p:cNvPr>
          <p:cNvSpPr>
            <a:spLocks noGrp="1"/>
          </p:cNvSpPr>
          <p:nvPr>
            <p:ph type="sldNum" sz="quarter" idx="4"/>
          </p:nvPr>
        </p:nvSpPr>
        <p:spPr/>
        <p:txBody>
          <a:bodyPr/>
          <a:lstStyle/>
          <a:p>
            <a:fld id="{14719505-AD43-774F-936C-A3AE71DD4EEA}" type="slidenum">
              <a:rPr lang="en-GB" smtClean="0"/>
              <a:pPr/>
              <a:t>59</a:t>
            </a:fld>
            <a:endParaRPr lang="en-GB"/>
          </a:p>
        </p:txBody>
      </p:sp>
      <p:grpSp>
        <p:nvGrpSpPr>
          <p:cNvPr id="22" name="Group 21">
            <a:extLst>
              <a:ext uri="{FF2B5EF4-FFF2-40B4-BE49-F238E27FC236}">
                <a16:creationId xmlns:a16="http://schemas.microsoft.com/office/drawing/2014/main" id="{E3C73F59-3E5E-F25E-D670-6D9C77B7F17F}"/>
              </a:ext>
            </a:extLst>
          </p:cNvPr>
          <p:cNvGrpSpPr>
            <a:grpSpLocks noChangeAspect="1"/>
          </p:cNvGrpSpPr>
          <p:nvPr/>
        </p:nvGrpSpPr>
        <p:grpSpPr>
          <a:xfrm>
            <a:off x="8104094" y="1659631"/>
            <a:ext cx="3455897" cy="4213437"/>
            <a:chOff x="6713538" y="1247835"/>
            <a:chExt cx="4792662" cy="4527508"/>
          </a:xfrm>
        </p:grpSpPr>
        <p:sp>
          <p:nvSpPr>
            <p:cNvPr id="23" name="Rectangle: Rounded Corners 22">
              <a:extLst>
                <a:ext uri="{FF2B5EF4-FFF2-40B4-BE49-F238E27FC236}">
                  <a16:creationId xmlns:a16="http://schemas.microsoft.com/office/drawing/2014/main" id="{E23744C0-CEC2-5B11-8420-847F0DFADFC0}"/>
                </a:ext>
              </a:extLst>
            </p:cNvPr>
            <p:cNvSpPr/>
            <p:nvPr/>
          </p:nvSpPr>
          <p:spPr>
            <a:xfrm>
              <a:off x="6751552" y="1812470"/>
              <a:ext cx="4726641" cy="3962873"/>
            </a:xfrm>
            <a:prstGeom prst="roundRect">
              <a:avLst>
                <a:gd name="adj" fmla="val 4577"/>
              </a:avLst>
            </a:prstGeom>
            <a:noFill/>
            <a:ln w="571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24" name="Group 23">
              <a:extLst>
                <a:ext uri="{FF2B5EF4-FFF2-40B4-BE49-F238E27FC236}">
                  <a16:creationId xmlns:a16="http://schemas.microsoft.com/office/drawing/2014/main" id="{B4EA985F-44B6-BFB9-B3DD-2B668D9BACAB}"/>
                </a:ext>
              </a:extLst>
            </p:cNvPr>
            <p:cNvGrpSpPr/>
            <p:nvPr/>
          </p:nvGrpSpPr>
          <p:grpSpPr>
            <a:xfrm>
              <a:off x="6713538" y="1247835"/>
              <a:ext cx="4792662" cy="4264731"/>
              <a:chOff x="6713538" y="1247835"/>
              <a:chExt cx="4792662" cy="4264731"/>
            </a:xfrm>
          </p:grpSpPr>
          <p:sp>
            <p:nvSpPr>
              <p:cNvPr id="25" name="Rectangle: Rounded Corners 24">
                <a:extLst>
                  <a:ext uri="{FF2B5EF4-FFF2-40B4-BE49-F238E27FC236}">
                    <a16:creationId xmlns:a16="http://schemas.microsoft.com/office/drawing/2014/main" id="{96793B55-38A7-90FB-F954-81B3BD9BABAC}"/>
                  </a:ext>
                </a:extLst>
              </p:cNvPr>
              <p:cNvSpPr/>
              <p:nvPr/>
            </p:nvSpPr>
            <p:spPr>
              <a:xfrm>
                <a:off x="7833438" y="3067525"/>
                <a:ext cx="3537527" cy="75208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224126" tIns="224126" rIns="224126" bIns="224126" numCol="1" spcCol="1270" anchor="ctr" anchorCtr="0">
                <a:noAutofit/>
              </a:bodyPr>
              <a:lstStyle/>
              <a:p>
                <a:pPr marL="0" lvl="0" indent="0" algn="ctr" defTabSz="1022350">
                  <a:lnSpc>
                    <a:spcPct val="90000"/>
                  </a:lnSpc>
                  <a:spcBef>
                    <a:spcPct val="0"/>
                  </a:spcBef>
                  <a:spcAft>
                    <a:spcPct val="35000"/>
                  </a:spcAft>
                  <a:buNone/>
                </a:pPr>
                <a:r>
                  <a:rPr lang="en-US" sz="2000" kern="1200">
                    <a:solidFill>
                      <a:schemeClr val="tx1"/>
                    </a:solidFill>
                  </a:rPr>
                  <a:t>Employability Skills activities</a:t>
                </a:r>
              </a:p>
            </p:txBody>
          </p:sp>
          <p:sp>
            <p:nvSpPr>
              <p:cNvPr id="26" name="Rectangle: Rounded Corners 25" descr="Lightbulb and gear with solid fill">
                <a:extLst>
                  <a:ext uri="{FF2B5EF4-FFF2-40B4-BE49-F238E27FC236}">
                    <a16:creationId xmlns:a16="http://schemas.microsoft.com/office/drawing/2014/main" id="{D317CDCE-BC5E-09A4-78FB-C9E38D168BAF}"/>
                  </a:ext>
                </a:extLst>
              </p:cNvPr>
              <p:cNvSpPr/>
              <p:nvPr/>
            </p:nvSpPr>
            <p:spPr>
              <a:xfrm>
                <a:off x="6937562" y="3908785"/>
                <a:ext cx="760270" cy="757304"/>
              </a:xfrm>
              <a:prstGeom prst="roundRect">
                <a:avLst>
                  <a:gd name="adj" fmla="val 16670"/>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4">
                  <a:shade val="80000"/>
                  <a:hueOff val="404635"/>
                  <a:satOff val="-45870"/>
                  <a:lumOff val="22593"/>
                  <a:alphaOff val="0"/>
                </a:schemeClr>
              </a:effectRef>
              <a:fontRef idx="minor">
                <a:schemeClr val="lt1"/>
              </a:fontRef>
            </p:style>
            <p:txBody>
              <a:bodyPr/>
              <a:lstStyle/>
              <a:p>
                <a:endParaRPr lang="en-US"/>
              </a:p>
            </p:txBody>
          </p:sp>
          <p:sp>
            <p:nvSpPr>
              <p:cNvPr id="27" name="Rectangle: Rounded Corners 26">
                <a:extLst>
                  <a:ext uri="{FF2B5EF4-FFF2-40B4-BE49-F238E27FC236}">
                    <a16:creationId xmlns:a16="http://schemas.microsoft.com/office/drawing/2014/main" id="{B16A5E0C-F3A1-5A1A-3ABF-4700BCF2CE1A}"/>
                  </a:ext>
                </a:extLst>
              </p:cNvPr>
              <p:cNvSpPr/>
              <p:nvPr/>
            </p:nvSpPr>
            <p:spPr>
              <a:xfrm>
                <a:off x="7833438" y="3914002"/>
                <a:ext cx="3537527" cy="752088"/>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224126" tIns="224126" rIns="224126" bIns="224126" numCol="1" spcCol="1270" anchor="ctr" anchorCtr="0">
                <a:noAutofit/>
              </a:bodyPr>
              <a:lstStyle/>
              <a:p>
                <a:pPr marL="0" lvl="0" indent="0" algn="ctr" defTabSz="1022350">
                  <a:lnSpc>
                    <a:spcPct val="90000"/>
                  </a:lnSpc>
                  <a:spcBef>
                    <a:spcPct val="0"/>
                  </a:spcBef>
                  <a:spcAft>
                    <a:spcPct val="35000"/>
                  </a:spcAft>
                  <a:buNone/>
                </a:pPr>
                <a:r>
                  <a:rPr lang="en-US" sz="1900" kern="1200">
                    <a:solidFill>
                      <a:schemeClr val="tx1"/>
                    </a:solidFill>
                  </a:rPr>
                  <a:t>Engineering Design Challenge activities</a:t>
                </a:r>
              </a:p>
            </p:txBody>
          </p:sp>
          <p:sp>
            <p:nvSpPr>
              <p:cNvPr id="28" name="Rectangle: Rounded Corners 27" descr="Aspiration with solid fill">
                <a:extLst>
                  <a:ext uri="{FF2B5EF4-FFF2-40B4-BE49-F238E27FC236}">
                    <a16:creationId xmlns:a16="http://schemas.microsoft.com/office/drawing/2014/main" id="{558B6831-8839-94BD-436A-98760B886ED9}"/>
                  </a:ext>
                </a:extLst>
              </p:cNvPr>
              <p:cNvSpPr/>
              <p:nvPr/>
            </p:nvSpPr>
            <p:spPr>
              <a:xfrm>
                <a:off x="6937562" y="4755261"/>
                <a:ext cx="760270" cy="757304"/>
              </a:xfrm>
              <a:prstGeom prst="roundRect">
                <a:avLst>
                  <a:gd name="adj" fmla="val 16670"/>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style>
              <a:lnRef idx="2">
                <a:schemeClr val="lt1">
                  <a:hueOff val="0"/>
                  <a:satOff val="0"/>
                  <a:lumOff val="0"/>
                  <a:alphaOff val="0"/>
                </a:schemeClr>
              </a:lnRef>
              <a:fillRef idx="1">
                <a:scrgbClr r="0" g="0" b="0"/>
              </a:fillRef>
              <a:effectRef idx="0">
                <a:schemeClr val="accent4">
                  <a:shade val="80000"/>
                  <a:hueOff val="809270"/>
                  <a:satOff val="-91740"/>
                  <a:lumOff val="45186"/>
                  <a:alphaOff val="0"/>
                </a:schemeClr>
              </a:effectRef>
              <a:fontRef idx="minor">
                <a:schemeClr val="lt1"/>
              </a:fontRef>
            </p:style>
            <p:txBody>
              <a:bodyPr/>
              <a:lstStyle/>
              <a:p>
                <a:endParaRPr lang="en-US"/>
              </a:p>
            </p:txBody>
          </p:sp>
          <p:sp>
            <p:nvSpPr>
              <p:cNvPr id="29" name="Rectangle: Rounded Corners 28">
                <a:extLst>
                  <a:ext uri="{FF2B5EF4-FFF2-40B4-BE49-F238E27FC236}">
                    <a16:creationId xmlns:a16="http://schemas.microsoft.com/office/drawing/2014/main" id="{70742646-CDC1-56C8-4170-DD4FD91EF551}"/>
                  </a:ext>
                </a:extLst>
              </p:cNvPr>
              <p:cNvSpPr/>
              <p:nvPr/>
            </p:nvSpPr>
            <p:spPr>
              <a:xfrm>
                <a:off x="7833438" y="4760478"/>
                <a:ext cx="3537527" cy="752088"/>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224126" tIns="224126" rIns="224126" bIns="224126" numCol="1" spcCol="1270" anchor="ctr" anchorCtr="0">
                <a:noAutofit/>
              </a:bodyPr>
              <a:lstStyle/>
              <a:p>
                <a:pPr marL="0" lvl="0" indent="0" algn="ctr" defTabSz="1022350">
                  <a:lnSpc>
                    <a:spcPct val="90000"/>
                  </a:lnSpc>
                  <a:spcBef>
                    <a:spcPct val="0"/>
                  </a:spcBef>
                  <a:spcAft>
                    <a:spcPct val="35000"/>
                  </a:spcAft>
                  <a:buNone/>
                </a:pPr>
                <a:r>
                  <a:rPr lang="en-US" sz="2000" kern="1200">
                    <a:solidFill>
                      <a:schemeClr val="tx1"/>
                    </a:solidFill>
                  </a:rPr>
                  <a:t>Pathways </a:t>
                </a:r>
                <a:r>
                  <a:rPr lang="en-US" sz="2000">
                    <a:solidFill>
                      <a:schemeClr val="tx1"/>
                    </a:solidFill>
                  </a:rPr>
                  <a:t>P</a:t>
                </a:r>
                <a:r>
                  <a:rPr lang="en-US" sz="2000" kern="1200">
                    <a:solidFill>
                      <a:schemeClr val="tx1"/>
                    </a:solidFill>
                  </a:rPr>
                  <a:t>lanning Sessions</a:t>
                </a:r>
              </a:p>
            </p:txBody>
          </p:sp>
          <p:sp>
            <p:nvSpPr>
              <p:cNvPr id="30" name="Rectangle: Rounded Corners 29">
                <a:extLst>
                  <a:ext uri="{FF2B5EF4-FFF2-40B4-BE49-F238E27FC236}">
                    <a16:creationId xmlns:a16="http://schemas.microsoft.com/office/drawing/2014/main" id="{22D27B0B-218E-72BD-40E9-A660D234BCEF}"/>
                  </a:ext>
                </a:extLst>
              </p:cNvPr>
              <p:cNvSpPr/>
              <p:nvPr/>
            </p:nvSpPr>
            <p:spPr>
              <a:xfrm>
                <a:off x="7833438" y="2221048"/>
                <a:ext cx="3537527" cy="75208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0" vert="horz" wrap="square" lIns="224126" tIns="224126" rIns="224126" bIns="224126" numCol="1" spcCol="1270" anchor="ctr" anchorCtr="0">
                <a:noAutofit/>
              </a:bodyPr>
              <a:lstStyle/>
              <a:p>
                <a:pPr marL="0" lvl="0" indent="0" algn="ctr" defTabSz="1022350">
                  <a:lnSpc>
                    <a:spcPct val="90000"/>
                  </a:lnSpc>
                  <a:spcBef>
                    <a:spcPct val="0"/>
                  </a:spcBef>
                  <a:spcAft>
                    <a:spcPct val="35000"/>
                  </a:spcAft>
                  <a:buNone/>
                </a:pPr>
                <a:r>
                  <a:rPr lang="en-US" sz="2000"/>
                  <a:t>Unit Introduction</a:t>
                </a:r>
                <a:endParaRPr lang="en-US" sz="2000" kern="1200"/>
              </a:p>
            </p:txBody>
          </p:sp>
          <p:pic>
            <p:nvPicPr>
              <p:cNvPr id="31" name="Graphic 30" descr="Briefcase with solid fill">
                <a:extLst>
                  <a:ext uri="{FF2B5EF4-FFF2-40B4-BE49-F238E27FC236}">
                    <a16:creationId xmlns:a16="http://schemas.microsoft.com/office/drawing/2014/main" id="{E5F8A399-9856-67B5-3B6E-5C770AD26E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37562" y="3062308"/>
                <a:ext cx="760270" cy="757304"/>
              </a:xfrm>
              <a:prstGeom prst="rect">
                <a:avLst/>
              </a:prstGeom>
            </p:spPr>
          </p:pic>
          <p:pic>
            <p:nvPicPr>
              <p:cNvPr id="32" name="Graphic 31" descr="List with solid fill">
                <a:extLst>
                  <a:ext uri="{FF2B5EF4-FFF2-40B4-BE49-F238E27FC236}">
                    <a16:creationId xmlns:a16="http://schemas.microsoft.com/office/drawing/2014/main" id="{DE498D42-0D2A-3B2D-F89F-9FB5C785C03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37562" y="2221048"/>
                <a:ext cx="760270" cy="757304"/>
              </a:xfrm>
              <a:prstGeom prst="rect">
                <a:avLst/>
              </a:prstGeom>
            </p:spPr>
          </p:pic>
          <p:sp>
            <p:nvSpPr>
              <p:cNvPr id="33" name="Rectangle: Rounded Corners 32">
                <a:extLst>
                  <a:ext uri="{FF2B5EF4-FFF2-40B4-BE49-F238E27FC236}">
                    <a16:creationId xmlns:a16="http://schemas.microsoft.com/office/drawing/2014/main" id="{FCEB8E87-BE81-2724-E603-563FE48B7743}"/>
                  </a:ext>
                </a:extLst>
              </p:cNvPr>
              <p:cNvSpPr/>
              <p:nvPr/>
            </p:nvSpPr>
            <p:spPr>
              <a:xfrm>
                <a:off x="6713538" y="1247835"/>
                <a:ext cx="4792662" cy="843702"/>
              </a:xfrm>
              <a:prstGeom prst="roundRect">
                <a:avLst/>
              </a:prstGeom>
              <a:solidFill>
                <a:schemeClr val="tx1"/>
              </a:solidFill>
            </p:spPr>
            <p:style>
              <a:lnRef idx="2">
                <a:schemeClr val="lt1">
                  <a:hueOff val="0"/>
                  <a:satOff val="0"/>
                  <a:lumOff val="0"/>
                  <a:alphaOff val="0"/>
                </a:schemeClr>
              </a:lnRef>
              <a:fillRef idx="1">
                <a:schemeClr val="accent4">
                  <a:shade val="80000"/>
                  <a:hueOff val="0"/>
                  <a:satOff val="0"/>
                  <a:lumOff val="0"/>
                  <a:alphaOff val="0"/>
                </a:schemeClr>
              </a:fillRef>
              <a:effectRef idx="0">
                <a:schemeClr val="accent4">
                  <a:shade val="80000"/>
                  <a:hueOff val="0"/>
                  <a:satOff val="0"/>
                  <a:lumOff val="0"/>
                  <a:alphaOff val="0"/>
                </a:schemeClr>
              </a:effectRef>
              <a:fontRef idx="minor">
                <a:schemeClr val="lt1"/>
              </a:fontRef>
            </p:style>
            <p:txBody>
              <a:bodyPr spcFirstLastPara="0" vert="horz" wrap="square" lIns="160148" tIns="118873" rIns="160148" bIns="118873" numCol="1" spcCol="1270" anchor="ctr" anchorCtr="0">
                <a:noAutofit/>
              </a:bodyPr>
              <a:lstStyle/>
              <a:p>
                <a:pPr marL="0" lvl="0" indent="0" algn="ctr" defTabSz="2889250">
                  <a:lnSpc>
                    <a:spcPct val="90000"/>
                  </a:lnSpc>
                  <a:spcBef>
                    <a:spcPct val="0"/>
                  </a:spcBef>
                  <a:spcAft>
                    <a:spcPct val="35000"/>
                  </a:spcAft>
                  <a:buNone/>
                </a:pPr>
                <a:r>
                  <a:rPr lang="en-US" sz="3600" kern="1200"/>
                  <a:t>Unit Overview</a:t>
                </a:r>
              </a:p>
            </p:txBody>
          </p:sp>
        </p:grpSp>
      </p:grpSp>
    </p:spTree>
    <p:custDataLst>
      <p:tags r:id="rId1"/>
    </p:custDataLst>
    <p:extLst>
      <p:ext uri="{BB962C8B-B14F-4D97-AF65-F5344CB8AC3E}">
        <p14:creationId xmlns:p14="http://schemas.microsoft.com/office/powerpoint/2010/main" val="19324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F75B7-BC07-B410-9CAE-BCC54FC02FA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6E9F47-C1E4-B378-7CCF-93537758F9D5}"/>
              </a:ext>
            </a:extLst>
          </p:cNvPr>
          <p:cNvSpPr>
            <a:spLocks noGrp="1"/>
          </p:cNvSpPr>
          <p:nvPr>
            <p:ph type="sldNum" sz="quarter" idx="4"/>
          </p:nvPr>
        </p:nvSpPr>
        <p:spPr/>
        <p:txBody>
          <a:bodyPr/>
          <a:lstStyle/>
          <a:p>
            <a:fld id="{14719505-AD43-774F-936C-A3AE71DD4EEA}" type="slidenum">
              <a:rPr lang="en-GB" smtClean="0"/>
              <a:pPr/>
              <a:t>6</a:t>
            </a:fld>
            <a:endParaRPr lang="en-GB"/>
          </a:p>
        </p:txBody>
      </p:sp>
      <p:sp>
        <p:nvSpPr>
          <p:cNvPr id="10" name="TextBox 9">
            <a:extLst>
              <a:ext uri="{FF2B5EF4-FFF2-40B4-BE49-F238E27FC236}">
                <a16:creationId xmlns:a16="http://schemas.microsoft.com/office/drawing/2014/main" id="{716E9629-025B-E675-1978-44332FA7478A}"/>
              </a:ext>
            </a:extLst>
          </p:cNvPr>
          <p:cNvSpPr txBox="1"/>
          <p:nvPr/>
        </p:nvSpPr>
        <p:spPr>
          <a:xfrm>
            <a:off x="8627209" y="2523748"/>
            <a:ext cx="3344660" cy="3152331"/>
          </a:xfrm>
          <a:prstGeom prst="rect">
            <a:avLst/>
          </a:prstGeom>
          <a:noFill/>
        </p:spPr>
        <p:txBody>
          <a:bodyPr wrap="square" rtlCol="0">
            <a:noAutofit/>
          </a:bodyPr>
          <a:lstStyle/>
          <a:p>
            <a:pPr algn="l">
              <a:spcBef>
                <a:spcPts val="1200"/>
              </a:spcBef>
            </a:pPr>
            <a:r>
              <a:rPr lang="en-US" b="1">
                <a:solidFill>
                  <a:schemeClr val="tx2"/>
                </a:solidFill>
                <a:latin typeface="Ink Free" panose="03080402000500000000" pitchFamily="66" charset="0"/>
              </a:rPr>
              <a:t>        </a:t>
            </a:r>
            <a:r>
              <a:rPr lang="en-US" sz="2200" b="1">
                <a:solidFill>
                  <a:schemeClr val="tx2"/>
                </a:solidFill>
                <a:latin typeface="Ink Free" panose="03080402000500000000" pitchFamily="66" charset="0"/>
              </a:rPr>
              <a:t>What goes into the new composite measure?</a:t>
            </a:r>
          </a:p>
          <a:p>
            <a:pPr marL="285750" indent="-285750">
              <a:spcBef>
                <a:spcPts val="600"/>
              </a:spcBef>
              <a:buFont typeface="Wingdings" panose="05000000000000000000" pitchFamily="2" charset="2"/>
              <a:buChar char="ü"/>
            </a:pPr>
            <a:r>
              <a:rPr lang="en-US">
                <a:solidFill>
                  <a:schemeClr val="accent6"/>
                </a:solidFill>
                <a:latin typeface="Ink Free" panose="03080402000500000000" pitchFamily="66" charset="0"/>
              </a:rPr>
              <a:t>Engineering classes, activities, opportunities</a:t>
            </a:r>
          </a:p>
          <a:p>
            <a:pPr marL="285750" indent="-285750">
              <a:spcBef>
                <a:spcPts val="600"/>
              </a:spcBef>
              <a:buFont typeface="Wingdings" panose="05000000000000000000" pitchFamily="2" charset="2"/>
              <a:buChar char="ü"/>
            </a:pPr>
            <a:r>
              <a:rPr lang="en-US">
                <a:solidFill>
                  <a:schemeClr val="accent6"/>
                </a:solidFill>
                <a:latin typeface="Ink Free" panose="03080402000500000000" pitchFamily="66" charset="0"/>
              </a:rPr>
              <a:t>Difference between engineering and other STEM</a:t>
            </a:r>
          </a:p>
          <a:p>
            <a:pPr marL="285750" indent="-285750">
              <a:spcBef>
                <a:spcPts val="600"/>
              </a:spcBef>
              <a:buFont typeface="Wingdings" panose="05000000000000000000" pitchFamily="2" charset="2"/>
              <a:buChar char="ü"/>
            </a:pPr>
            <a:r>
              <a:rPr lang="en-US">
                <a:solidFill>
                  <a:schemeClr val="accent6"/>
                </a:solidFill>
                <a:latin typeface="Ink Free" panose="03080402000500000000" pitchFamily="66" charset="0"/>
              </a:rPr>
              <a:t>Different types of engineering and their careers</a:t>
            </a:r>
          </a:p>
          <a:p>
            <a:pPr marL="285750" indent="-285750">
              <a:spcBef>
                <a:spcPts val="600"/>
              </a:spcBef>
              <a:buFont typeface="Wingdings" panose="05000000000000000000" pitchFamily="2" charset="2"/>
              <a:buChar char="ü"/>
            </a:pPr>
            <a:r>
              <a:rPr lang="en-US">
                <a:solidFill>
                  <a:schemeClr val="accent6"/>
                </a:solidFill>
                <a:latin typeface="Ink Free" panose="03080402000500000000" pitchFamily="66" charset="0"/>
              </a:rPr>
              <a:t>Engineering design process</a:t>
            </a:r>
          </a:p>
          <a:p>
            <a:pPr marL="285750" indent="-285750">
              <a:spcBef>
                <a:spcPts val="600"/>
              </a:spcBef>
              <a:buFont typeface="Wingdings" panose="05000000000000000000" pitchFamily="2" charset="2"/>
              <a:buChar char="ü"/>
            </a:pPr>
            <a:r>
              <a:rPr lang="en-US">
                <a:solidFill>
                  <a:schemeClr val="accent6"/>
                </a:solidFill>
                <a:latin typeface="Ink Free" panose="03080402000500000000" pitchFamily="66" charset="0"/>
              </a:rPr>
              <a:t>What it's like to work as/with engineer</a:t>
            </a:r>
          </a:p>
          <a:p>
            <a:pPr algn="l">
              <a:spcBef>
                <a:spcPts val="1200"/>
              </a:spcBef>
            </a:pPr>
            <a:endParaRPr lang="en-US" b="1">
              <a:solidFill>
                <a:schemeClr val="tx2"/>
              </a:solidFill>
              <a:latin typeface="Ink Free" panose="03080402000500000000" pitchFamily="66" charset="0"/>
            </a:endParaRPr>
          </a:p>
        </p:txBody>
      </p:sp>
      <p:pic>
        <p:nvPicPr>
          <p:cNvPr id="14" name="Graphic 13" descr="Lights On with solid fill">
            <a:extLst>
              <a:ext uri="{FF2B5EF4-FFF2-40B4-BE49-F238E27FC236}">
                <a16:creationId xmlns:a16="http://schemas.microsoft.com/office/drawing/2014/main" id="{EA935E2C-FED5-4696-C2BE-5F4311BC3D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00852" y="2371001"/>
            <a:ext cx="422613" cy="422613"/>
          </a:xfrm>
          <a:prstGeom prst="rect">
            <a:avLst/>
          </a:prstGeom>
        </p:spPr>
      </p:pic>
      <p:graphicFrame>
        <p:nvGraphicFramePr>
          <p:cNvPr id="2" name="Chart 1">
            <a:extLst>
              <a:ext uri="{FF2B5EF4-FFF2-40B4-BE49-F238E27FC236}">
                <a16:creationId xmlns:a16="http://schemas.microsoft.com/office/drawing/2014/main" id="{587F24EE-F722-B6A9-78A8-1A5234A3668C}"/>
              </a:ext>
            </a:extLst>
          </p:cNvPr>
          <p:cNvGraphicFramePr>
            <a:graphicFrameLocks/>
          </p:cNvGraphicFramePr>
          <p:nvPr/>
        </p:nvGraphicFramePr>
        <p:xfrm>
          <a:off x="3393275" y="1337748"/>
          <a:ext cx="5049838" cy="2736850"/>
        </p:xfrm>
        <a:graphic>
          <a:graphicData uri="http://schemas.openxmlformats.org/drawingml/2006/chart">
            <c:chart xmlns:c="http://schemas.openxmlformats.org/drawingml/2006/chart" xmlns:r="http://schemas.openxmlformats.org/officeDocument/2006/relationships" r:id="rId6"/>
          </a:graphicData>
        </a:graphic>
      </p:graphicFrame>
      <p:sp>
        <p:nvSpPr>
          <p:cNvPr id="16" name="Title 10">
            <a:extLst>
              <a:ext uri="{FF2B5EF4-FFF2-40B4-BE49-F238E27FC236}">
                <a16:creationId xmlns:a16="http://schemas.microsoft.com/office/drawing/2014/main" id="{90A576D3-C3AC-791D-B575-B1A4A4A84B99}"/>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1"/>
                </a:solidFill>
              </a:rPr>
              <a:t>engineering</a:t>
            </a:r>
            <a:r>
              <a:rPr lang="en-US" i="1"/>
              <a:t> </a:t>
            </a:r>
            <a:r>
              <a:rPr lang="en-US" b="1" i="1">
                <a:solidFill>
                  <a:schemeClr val="accent1"/>
                </a:solidFill>
              </a:rPr>
              <a:t>awareness</a:t>
            </a:r>
            <a:r>
              <a:rPr lang="en-US" i="1"/>
              <a:t>?</a:t>
            </a:r>
            <a:br>
              <a:rPr lang="en-US" sz="4400" i="1"/>
            </a:br>
            <a:endParaRPr lang="en-US"/>
          </a:p>
        </p:txBody>
      </p:sp>
      <p:pic>
        <p:nvPicPr>
          <p:cNvPr id="5" name="Graphic 4" descr="Line arrow: Counter-clockwise curve outline">
            <a:extLst>
              <a:ext uri="{FF2B5EF4-FFF2-40B4-BE49-F238E27FC236}">
                <a16:creationId xmlns:a16="http://schemas.microsoft.com/office/drawing/2014/main" id="{93DF14D7-1CAC-4B2B-E599-F85D7017EA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8407740">
            <a:off x="2489653" y="4239159"/>
            <a:ext cx="914400" cy="914400"/>
          </a:xfrm>
          <a:prstGeom prst="rect">
            <a:avLst/>
          </a:prstGeom>
        </p:spPr>
      </p:pic>
      <p:graphicFrame>
        <p:nvGraphicFramePr>
          <p:cNvPr id="8" name="Chart 7">
            <a:extLst>
              <a:ext uri="{FF2B5EF4-FFF2-40B4-BE49-F238E27FC236}">
                <a16:creationId xmlns:a16="http://schemas.microsoft.com/office/drawing/2014/main" id="{DB90EA61-AE4A-9066-6BCE-AFF60E29B017}"/>
              </a:ext>
            </a:extLst>
          </p:cNvPr>
          <p:cNvGraphicFramePr>
            <a:graphicFrameLocks/>
          </p:cNvGraphicFramePr>
          <p:nvPr/>
        </p:nvGraphicFramePr>
        <p:xfrm>
          <a:off x="3308853" y="4097813"/>
          <a:ext cx="5042407" cy="1751013"/>
        </p:xfrm>
        <a:graphic>
          <a:graphicData uri="http://schemas.openxmlformats.org/drawingml/2006/chart">
            <c:chart xmlns:c="http://schemas.openxmlformats.org/drawingml/2006/chart" xmlns:r="http://schemas.openxmlformats.org/officeDocument/2006/relationships" r:id="rId9"/>
          </a:graphicData>
        </a:graphic>
      </p:graphicFrame>
      <p:grpSp>
        <p:nvGrpSpPr>
          <p:cNvPr id="19" name="Group 18">
            <a:extLst>
              <a:ext uri="{FF2B5EF4-FFF2-40B4-BE49-F238E27FC236}">
                <a16:creationId xmlns:a16="http://schemas.microsoft.com/office/drawing/2014/main" id="{A72EDE55-DF6B-9498-F2F9-D31B65E5FF81}"/>
              </a:ext>
            </a:extLst>
          </p:cNvPr>
          <p:cNvGrpSpPr/>
          <p:nvPr/>
        </p:nvGrpSpPr>
        <p:grpSpPr>
          <a:xfrm>
            <a:off x="2701025" y="2870369"/>
            <a:ext cx="467503" cy="376869"/>
            <a:chOff x="2701025" y="2870369"/>
            <a:chExt cx="467503" cy="376869"/>
          </a:xfrm>
        </p:grpSpPr>
        <p:sp>
          <p:nvSpPr>
            <p:cNvPr id="18" name="TextBox 17">
              <a:extLst>
                <a:ext uri="{FF2B5EF4-FFF2-40B4-BE49-F238E27FC236}">
                  <a16:creationId xmlns:a16="http://schemas.microsoft.com/office/drawing/2014/main" id="{11BED0A2-D0EB-D3E5-9463-638DB157875A}"/>
                </a:ext>
              </a:extLst>
            </p:cNvPr>
            <p:cNvSpPr txBox="1"/>
            <p:nvPr/>
          </p:nvSpPr>
          <p:spPr>
            <a:xfrm>
              <a:off x="2701025" y="2877906"/>
              <a:ext cx="377578" cy="369332"/>
            </a:xfrm>
            <a:prstGeom prst="rect">
              <a:avLst/>
            </a:prstGeom>
            <a:noFill/>
          </p:spPr>
          <p:txBody>
            <a:bodyPr wrap="square">
              <a:spAutoFit/>
            </a:bodyPr>
            <a:lstStyle/>
            <a:p>
              <a:r>
                <a:rPr lang="en-US">
                  <a:solidFill>
                    <a:schemeClr val="tx1">
                      <a:lumMod val="75000"/>
                      <a:lumOff val="25000"/>
                    </a:schemeClr>
                  </a:solidFill>
                  <a:latin typeface="+mj-lt"/>
                </a:rPr>
                <a:t>,</a:t>
              </a:r>
            </a:p>
          </p:txBody>
        </p:sp>
        <p:sp>
          <p:nvSpPr>
            <p:cNvPr id="17" name="TextBox 16">
              <a:extLst>
                <a:ext uri="{FF2B5EF4-FFF2-40B4-BE49-F238E27FC236}">
                  <a16:creationId xmlns:a16="http://schemas.microsoft.com/office/drawing/2014/main" id="{08FC3118-85EF-7662-4E04-B5EC0453A734}"/>
                </a:ext>
              </a:extLst>
            </p:cNvPr>
            <p:cNvSpPr txBox="1"/>
            <p:nvPr/>
          </p:nvSpPr>
          <p:spPr>
            <a:xfrm>
              <a:off x="2790950" y="2870369"/>
              <a:ext cx="377578" cy="369332"/>
            </a:xfrm>
            <a:prstGeom prst="rect">
              <a:avLst/>
            </a:prstGeom>
            <a:solidFill>
              <a:schemeClr val="bg1"/>
            </a:solidFill>
          </p:spPr>
          <p:txBody>
            <a:bodyPr wrap="square">
              <a:spAutoFit/>
            </a:bodyPr>
            <a:lstStyle/>
            <a:p>
              <a:endParaRPr lang="en-US">
                <a:solidFill>
                  <a:schemeClr val="tx1">
                    <a:lumMod val="75000"/>
                    <a:lumOff val="25000"/>
                  </a:schemeClr>
                </a:solidFill>
                <a:latin typeface="+mj-lt"/>
              </a:endParaRPr>
            </a:p>
          </p:txBody>
        </p:sp>
      </p:grpSp>
      <p:sp>
        <p:nvSpPr>
          <p:cNvPr id="6" name="TextBox 5">
            <a:extLst>
              <a:ext uri="{FF2B5EF4-FFF2-40B4-BE49-F238E27FC236}">
                <a16:creationId xmlns:a16="http://schemas.microsoft.com/office/drawing/2014/main" id="{AC6365D6-CF5F-4CD9-F7C6-4AD6A32F81EA}"/>
              </a:ext>
            </a:extLst>
          </p:cNvPr>
          <p:cNvSpPr txBox="1"/>
          <p:nvPr/>
        </p:nvSpPr>
        <p:spPr>
          <a:xfrm>
            <a:off x="845204" y="2907199"/>
            <a:ext cx="2270657" cy="1477328"/>
          </a:xfrm>
          <a:prstGeom prst="rect">
            <a:avLst/>
          </a:prstGeom>
          <a:noFill/>
          <a:ln>
            <a:noFill/>
          </a:ln>
        </p:spPr>
        <p:txBody>
          <a:bodyPr wrap="square">
            <a:spAutoFit/>
          </a:bodyPr>
          <a:lstStyle/>
          <a:p>
            <a:pPr algn="ctr"/>
            <a:r>
              <a:rPr lang="en-US">
                <a:solidFill>
                  <a:schemeClr val="accent1">
                    <a:lumMod val="75000"/>
                  </a:schemeClr>
                </a:solidFill>
                <a:latin typeface="+mj-lt"/>
              </a:rPr>
              <a:t>                                ,</a:t>
            </a:r>
          </a:p>
          <a:p>
            <a:pPr algn="ctr"/>
            <a:r>
              <a:rPr lang="en-US">
                <a:solidFill>
                  <a:schemeClr val="accent5"/>
                </a:solidFill>
                <a:latin typeface="Ink Free" panose="03080402000500000000" pitchFamily="66" charset="0"/>
              </a:rPr>
              <a:t>the work of engineers, and engineering career pathways? </a:t>
            </a:r>
          </a:p>
        </p:txBody>
      </p:sp>
      <p:grpSp>
        <p:nvGrpSpPr>
          <p:cNvPr id="15" name="Group 14">
            <a:extLst>
              <a:ext uri="{FF2B5EF4-FFF2-40B4-BE49-F238E27FC236}">
                <a16:creationId xmlns:a16="http://schemas.microsoft.com/office/drawing/2014/main" id="{57FA631C-B1EA-080A-14BA-D7DDAD3A336B}"/>
              </a:ext>
            </a:extLst>
          </p:cNvPr>
          <p:cNvGrpSpPr/>
          <p:nvPr/>
        </p:nvGrpSpPr>
        <p:grpSpPr>
          <a:xfrm>
            <a:off x="1532809" y="1357744"/>
            <a:ext cx="1017296" cy="1466641"/>
            <a:chOff x="1532809" y="1357744"/>
            <a:chExt cx="1017296" cy="1466641"/>
          </a:xfrm>
        </p:grpSpPr>
        <p:sp>
          <p:nvSpPr>
            <p:cNvPr id="20" name="Rectangle 19">
              <a:extLst>
                <a:ext uri="{FF2B5EF4-FFF2-40B4-BE49-F238E27FC236}">
                  <a16:creationId xmlns:a16="http://schemas.microsoft.com/office/drawing/2014/main" id="{329E2D78-0573-F70F-3A60-C331400FA515}"/>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42EF3D7-951A-6753-D3F8-867EF1946680}"/>
                </a:ext>
              </a:extLst>
            </p:cNvPr>
            <p:cNvGrpSpPr/>
            <p:nvPr/>
          </p:nvGrpSpPr>
          <p:grpSpPr>
            <a:xfrm>
              <a:off x="1532809" y="1845036"/>
              <a:ext cx="1017296" cy="979349"/>
              <a:chOff x="3614483" y="3427113"/>
              <a:chExt cx="1017296" cy="979349"/>
            </a:xfrm>
          </p:grpSpPr>
          <p:pic>
            <p:nvPicPr>
              <p:cNvPr id="22" name="Graphic 21" descr="Sprouting Seed outline">
                <a:extLst>
                  <a:ext uri="{FF2B5EF4-FFF2-40B4-BE49-F238E27FC236}">
                    <a16:creationId xmlns:a16="http://schemas.microsoft.com/office/drawing/2014/main" id="{FCFCAF3B-9D5F-DB14-70F3-3880F57242D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14483" y="3427113"/>
                <a:ext cx="914400" cy="914400"/>
              </a:xfrm>
              <a:prstGeom prst="rect">
                <a:avLst/>
              </a:prstGeom>
            </p:spPr>
          </p:pic>
          <p:sp>
            <p:nvSpPr>
              <p:cNvPr id="24" name="Freeform: Shape 23">
                <a:extLst>
                  <a:ext uri="{FF2B5EF4-FFF2-40B4-BE49-F238E27FC236}">
                    <a16:creationId xmlns:a16="http://schemas.microsoft.com/office/drawing/2014/main" id="{6CF7560A-61AF-D59C-51AD-DEB6FDCD4E6F}"/>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TextBox 22">
            <a:extLst>
              <a:ext uri="{FF2B5EF4-FFF2-40B4-BE49-F238E27FC236}">
                <a16:creationId xmlns:a16="http://schemas.microsoft.com/office/drawing/2014/main" id="{6AF71937-09EB-528A-D576-2E445E8865DB}"/>
              </a:ext>
            </a:extLst>
          </p:cNvPr>
          <p:cNvSpPr txBox="1"/>
          <p:nvPr/>
        </p:nvSpPr>
        <p:spPr>
          <a:xfrm>
            <a:off x="845204" y="2597745"/>
            <a:ext cx="2270657" cy="646331"/>
          </a:xfrm>
          <a:prstGeom prst="rect">
            <a:avLst/>
          </a:prstGeom>
          <a:noFill/>
        </p:spPr>
        <p:txBody>
          <a:bodyPr wrap="square">
            <a:spAutoFit/>
          </a:bodyPr>
          <a:lstStyle/>
          <a:p>
            <a:pPr algn="ctr"/>
            <a:r>
              <a:rPr lang="en-US">
                <a:solidFill>
                  <a:schemeClr val="tx1">
                    <a:lumMod val="75000"/>
                    <a:lumOff val="25000"/>
                  </a:schemeClr>
                </a:solidFill>
                <a:latin typeface="+mj-lt"/>
              </a:rPr>
              <a:t>Did students learn about engineering</a:t>
            </a:r>
            <a:r>
              <a:rPr lang="en-US">
                <a:solidFill>
                  <a:schemeClr val="bg1"/>
                </a:solidFill>
                <a:latin typeface="+mj-lt"/>
              </a:rPr>
              <a:t>?</a:t>
            </a:r>
            <a:r>
              <a:rPr lang="en-US">
                <a:solidFill>
                  <a:schemeClr val="tx1">
                    <a:lumMod val="75000"/>
                    <a:lumOff val="25000"/>
                  </a:schemeClr>
                </a:solidFill>
                <a:latin typeface="+mj-lt"/>
              </a:rPr>
              <a:t> </a:t>
            </a:r>
          </a:p>
        </p:txBody>
      </p:sp>
      <p:sp>
        <p:nvSpPr>
          <p:cNvPr id="11" name="TextBox 10">
            <a:extLst>
              <a:ext uri="{FF2B5EF4-FFF2-40B4-BE49-F238E27FC236}">
                <a16:creationId xmlns:a16="http://schemas.microsoft.com/office/drawing/2014/main" id="{C8F37E5E-94FA-7DC1-3BDF-810AB89F7AA4}"/>
              </a:ext>
            </a:extLst>
          </p:cNvPr>
          <p:cNvSpPr txBox="1"/>
          <p:nvPr/>
        </p:nvSpPr>
        <p:spPr>
          <a:xfrm>
            <a:off x="1096938" y="1364855"/>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Discovery</a:t>
            </a:r>
          </a:p>
        </p:txBody>
      </p:sp>
      <p:sp>
        <p:nvSpPr>
          <p:cNvPr id="4" name="Rectangle 3">
            <a:extLst>
              <a:ext uri="{FF2B5EF4-FFF2-40B4-BE49-F238E27FC236}">
                <a16:creationId xmlns:a16="http://schemas.microsoft.com/office/drawing/2014/main" id="{1C583E61-E8DD-D8EE-F8F4-A8ECD187419B}"/>
              </a:ext>
            </a:extLst>
          </p:cNvPr>
          <p:cNvSpPr/>
          <p:nvPr/>
        </p:nvSpPr>
        <p:spPr>
          <a:xfrm>
            <a:off x="239487" y="5958696"/>
            <a:ext cx="2929042" cy="899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1905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8"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442B3-41C6-4A65-9E23-FB26877DDD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B77A31-C16C-EDA7-D239-70AAA3AB61B1}"/>
              </a:ext>
            </a:extLst>
          </p:cNvPr>
          <p:cNvSpPr>
            <a:spLocks noGrp="1"/>
          </p:cNvSpPr>
          <p:nvPr>
            <p:ph type="title"/>
          </p:nvPr>
        </p:nvSpPr>
        <p:spPr/>
        <p:txBody>
          <a:bodyPr/>
          <a:lstStyle/>
          <a:p>
            <a:r>
              <a:rPr lang="en-US"/>
              <a:t>Engineering Career Pathways Webpage</a:t>
            </a:r>
          </a:p>
        </p:txBody>
      </p:sp>
      <p:sp>
        <p:nvSpPr>
          <p:cNvPr id="5" name="Text Placeholder 4">
            <a:extLst>
              <a:ext uri="{FF2B5EF4-FFF2-40B4-BE49-F238E27FC236}">
                <a16:creationId xmlns:a16="http://schemas.microsoft.com/office/drawing/2014/main" id="{CA1C6202-23EE-2B2B-1DAE-ACE3E82F1F46}"/>
              </a:ext>
            </a:extLst>
          </p:cNvPr>
          <p:cNvSpPr>
            <a:spLocks noGrp="1"/>
          </p:cNvSpPr>
          <p:nvPr>
            <p:ph type="body" sz="quarter" idx="12"/>
          </p:nvPr>
        </p:nvSpPr>
        <p:spPr>
          <a:xfrm>
            <a:off x="685800" y="1329109"/>
            <a:ext cx="4526280" cy="739722"/>
          </a:xfrm>
        </p:spPr>
        <p:txBody>
          <a:bodyPr/>
          <a:lstStyle/>
          <a:p>
            <a:r>
              <a:rPr lang="en-US"/>
              <a:t>Click the link or scan the QR code to access the </a:t>
            </a:r>
            <a:r>
              <a:rPr lang="en-US" b="1"/>
              <a:t>Landing</a:t>
            </a:r>
            <a:r>
              <a:rPr lang="en-US"/>
              <a:t> page:</a:t>
            </a:r>
          </a:p>
        </p:txBody>
      </p:sp>
      <p:sp>
        <p:nvSpPr>
          <p:cNvPr id="4" name="Slide Number Placeholder 3">
            <a:extLst>
              <a:ext uri="{FF2B5EF4-FFF2-40B4-BE49-F238E27FC236}">
                <a16:creationId xmlns:a16="http://schemas.microsoft.com/office/drawing/2014/main" id="{2AAB313D-D1BC-9146-E16D-65E6934BF532}"/>
              </a:ext>
            </a:extLst>
          </p:cNvPr>
          <p:cNvSpPr>
            <a:spLocks noGrp="1"/>
          </p:cNvSpPr>
          <p:nvPr>
            <p:ph type="sldNum" sz="quarter" idx="4"/>
          </p:nvPr>
        </p:nvSpPr>
        <p:spPr/>
        <p:txBody>
          <a:bodyPr/>
          <a:lstStyle/>
          <a:p>
            <a:fld id="{14719505-AD43-774F-936C-A3AE71DD4EEA}" type="slidenum">
              <a:rPr lang="en-GB" smtClean="0"/>
              <a:pPr/>
              <a:t>60</a:t>
            </a:fld>
            <a:endParaRPr lang="en-GB"/>
          </a:p>
        </p:txBody>
      </p:sp>
      <p:pic>
        <p:nvPicPr>
          <p:cNvPr id="6" name="Picture 5" descr="A blue and white qr code&#10;&#10;AI-generated content may be incorrect.">
            <a:extLst>
              <a:ext uri="{FF2B5EF4-FFF2-40B4-BE49-F238E27FC236}">
                <a16:creationId xmlns:a16="http://schemas.microsoft.com/office/drawing/2014/main" id="{FD2F0FEA-6A22-BDCF-B9DD-52E28096734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85800" y="2594806"/>
            <a:ext cx="2895600" cy="2714155"/>
          </a:xfrm>
          <a:prstGeom prst="rect">
            <a:avLst/>
          </a:prstGeom>
        </p:spPr>
      </p:pic>
      <p:sp>
        <p:nvSpPr>
          <p:cNvPr id="7" name="Text Placeholder 4">
            <a:extLst>
              <a:ext uri="{FF2B5EF4-FFF2-40B4-BE49-F238E27FC236}">
                <a16:creationId xmlns:a16="http://schemas.microsoft.com/office/drawing/2014/main" id="{A540DA9F-0176-3892-C0BD-5A8B789D5A3F}"/>
              </a:ext>
            </a:extLst>
          </p:cNvPr>
          <p:cNvSpPr txBox="1">
            <a:spLocks/>
          </p:cNvSpPr>
          <p:nvPr/>
        </p:nvSpPr>
        <p:spPr>
          <a:xfrm>
            <a:off x="685800" y="2068831"/>
            <a:ext cx="5410200" cy="739722"/>
          </a:xfrm>
          <a:prstGeom prst="rect">
            <a:avLst/>
          </a:prstGeom>
        </p:spPr>
        <p:txBody>
          <a:bodyPr vert="horz" lIns="0" tIns="0" rIns="0" bIns="0" rtlCol="0">
            <a:normAutofit/>
          </a:bodyPr>
          <a:lstStyle>
            <a:lvl1pPr marL="0" indent="0" algn="l" defTabSz="914400" rtl="0" eaLnBrk="1" latinLnBrk="0" hangingPunct="1">
              <a:lnSpc>
                <a:spcPct val="100000"/>
              </a:lnSpc>
              <a:spcBef>
                <a:spcPts val="7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7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7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7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7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800" b="1" u="sng">
                <a:solidFill>
                  <a:schemeClr val="bg2"/>
                </a:solidFill>
                <a:hlinkClick r:id="rId5">
                  <a:extLst>
                    <a:ext uri="{A12FA001-AC4F-418D-AE19-62706E023703}">
                      <ahyp:hlinkClr xmlns:ahyp="http://schemas.microsoft.com/office/drawing/2018/hyperlinkcolor" val="tx"/>
                    </a:ext>
                  </a:extLst>
                </a:hlinkClick>
              </a:rPr>
              <a:t>https://www.nextengineers.org/becoming-engineer</a:t>
            </a:r>
            <a:endParaRPr lang="en-US" sz="1800" b="1" u="sng">
              <a:solidFill>
                <a:schemeClr val="bg2"/>
              </a:solidFill>
            </a:endParaRPr>
          </a:p>
        </p:txBody>
      </p:sp>
      <p:pic>
        <p:nvPicPr>
          <p:cNvPr id="9" name="Picture 8" descr="A qr code with blue squares&#10;&#10;AI-generated content may be incorrect.">
            <a:extLst>
              <a:ext uri="{FF2B5EF4-FFF2-40B4-BE49-F238E27FC236}">
                <a16:creationId xmlns:a16="http://schemas.microsoft.com/office/drawing/2014/main" id="{9923AF4F-69C5-DF0B-AF8C-257B61F86C3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890658" y="2528414"/>
            <a:ext cx="2895600" cy="2846937"/>
          </a:xfrm>
          <a:prstGeom prst="rect">
            <a:avLst/>
          </a:prstGeom>
        </p:spPr>
      </p:pic>
      <p:sp>
        <p:nvSpPr>
          <p:cNvPr id="10" name="Text Placeholder 4">
            <a:extLst>
              <a:ext uri="{FF2B5EF4-FFF2-40B4-BE49-F238E27FC236}">
                <a16:creationId xmlns:a16="http://schemas.microsoft.com/office/drawing/2014/main" id="{27170425-A59D-0158-BB47-F96AC7F8F1D4}"/>
              </a:ext>
            </a:extLst>
          </p:cNvPr>
          <p:cNvSpPr txBox="1">
            <a:spLocks/>
          </p:cNvSpPr>
          <p:nvPr/>
        </p:nvSpPr>
        <p:spPr>
          <a:xfrm>
            <a:off x="6793594" y="1329109"/>
            <a:ext cx="4526280" cy="739722"/>
          </a:xfrm>
          <a:prstGeom prst="rect">
            <a:avLst/>
          </a:prstGeom>
        </p:spPr>
        <p:txBody>
          <a:bodyPr vert="horz" lIns="0" tIns="0" rIns="0" bIns="0" rtlCol="0">
            <a:normAutofit/>
          </a:bodyPr>
          <a:lstStyle>
            <a:lvl1pPr marL="0" indent="0" algn="l" defTabSz="914400" rtl="0" eaLnBrk="1" latinLnBrk="0" hangingPunct="1">
              <a:lnSpc>
                <a:spcPct val="100000"/>
              </a:lnSpc>
              <a:spcBef>
                <a:spcPts val="7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7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7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7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7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a:t>Click the link or scan the QR code to access the </a:t>
            </a:r>
            <a:r>
              <a:rPr lang="en-US" b="1"/>
              <a:t>U.S. Pathways </a:t>
            </a:r>
            <a:r>
              <a:rPr lang="en-US"/>
              <a:t>page:</a:t>
            </a:r>
          </a:p>
        </p:txBody>
      </p:sp>
      <p:sp>
        <p:nvSpPr>
          <p:cNvPr id="11" name="Text Placeholder 4">
            <a:extLst>
              <a:ext uri="{FF2B5EF4-FFF2-40B4-BE49-F238E27FC236}">
                <a16:creationId xmlns:a16="http://schemas.microsoft.com/office/drawing/2014/main" id="{146B31A5-023E-5470-F583-C165A658DFCD}"/>
              </a:ext>
            </a:extLst>
          </p:cNvPr>
          <p:cNvSpPr txBox="1">
            <a:spLocks/>
          </p:cNvSpPr>
          <p:nvPr/>
        </p:nvSpPr>
        <p:spPr>
          <a:xfrm>
            <a:off x="6781800" y="2068831"/>
            <a:ext cx="5410200" cy="739722"/>
          </a:xfrm>
          <a:prstGeom prst="rect">
            <a:avLst/>
          </a:prstGeom>
        </p:spPr>
        <p:txBody>
          <a:bodyPr vert="horz" lIns="0" tIns="0" rIns="0" bIns="0" rtlCol="0">
            <a:normAutofit/>
          </a:bodyPr>
          <a:lstStyle>
            <a:lvl1pPr marL="0" indent="0" algn="l" defTabSz="914400" rtl="0" eaLnBrk="1" latinLnBrk="0" hangingPunct="1">
              <a:lnSpc>
                <a:spcPct val="100000"/>
              </a:lnSpc>
              <a:spcBef>
                <a:spcPts val="7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7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7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7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7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endParaRPr lang="en-US" sz="1800" b="1" u="sng"/>
          </a:p>
        </p:txBody>
      </p:sp>
      <p:sp>
        <p:nvSpPr>
          <p:cNvPr id="13" name="TextBox 12">
            <a:extLst>
              <a:ext uri="{FF2B5EF4-FFF2-40B4-BE49-F238E27FC236}">
                <a16:creationId xmlns:a16="http://schemas.microsoft.com/office/drawing/2014/main" id="{37F586F4-3C85-E88B-1347-1829E92B5D9A}"/>
              </a:ext>
            </a:extLst>
          </p:cNvPr>
          <p:cNvSpPr txBox="1"/>
          <p:nvPr/>
        </p:nvSpPr>
        <p:spPr>
          <a:xfrm>
            <a:off x="6781800" y="2033823"/>
            <a:ext cx="5239215" cy="646331"/>
          </a:xfrm>
          <a:prstGeom prst="rect">
            <a:avLst/>
          </a:prstGeom>
          <a:noFill/>
        </p:spPr>
        <p:txBody>
          <a:bodyPr wrap="square">
            <a:spAutoFit/>
          </a:bodyPr>
          <a:lstStyle/>
          <a:p>
            <a:r>
              <a:rPr lang="en-US" b="1" u="sng">
                <a:solidFill>
                  <a:schemeClr val="bg2"/>
                </a:solidFill>
                <a:hlinkClick r:id="rId7">
                  <a:extLst>
                    <a:ext uri="{A12FA001-AC4F-418D-AE19-62706E023703}">
                      <ahyp:hlinkClr xmlns:ahyp="http://schemas.microsoft.com/office/drawing/2018/hyperlinkcolor" val="tx"/>
                    </a:ext>
                  </a:extLst>
                </a:hlinkClick>
              </a:rPr>
              <a:t>https://www.nextengineers.org/engineering-pathways-united-states</a:t>
            </a:r>
            <a:endParaRPr lang="en-US" b="1" u="sng">
              <a:solidFill>
                <a:schemeClr val="bg2"/>
              </a:solidFill>
            </a:endParaRPr>
          </a:p>
        </p:txBody>
      </p:sp>
    </p:spTree>
    <p:custDataLst>
      <p:tags r:id="rId1"/>
    </p:custDataLst>
    <p:extLst>
      <p:ext uri="{BB962C8B-B14F-4D97-AF65-F5344CB8AC3E}">
        <p14:creationId xmlns:p14="http://schemas.microsoft.com/office/powerpoint/2010/main" val="4098532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11245-597E-075F-D817-57A4275E5491}"/>
              </a:ext>
            </a:extLst>
          </p:cNvPr>
          <p:cNvSpPr>
            <a:spLocks noGrp="1"/>
          </p:cNvSpPr>
          <p:nvPr>
            <p:ph type="title"/>
          </p:nvPr>
        </p:nvSpPr>
        <p:spPr/>
        <p:txBody>
          <a:bodyPr/>
          <a:lstStyle/>
          <a:p>
            <a:r>
              <a:rPr lang="en-US"/>
              <a:t>Engineering Career Pathways - Feedback</a:t>
            </a:r>
          </a:p>
        </p:txBody>
      </p:sp>
      <p:sp>
        <p:nvSpPr>
          <p:cNvPr id="4" name="Slide Number Placeholder 3">
            <a:extLst>
              <a:ext uri="{FF2B5EF4-FFF2-40B4-BE49-F238E27FC236}">
                <a16:creationId xmlns:a16="http://schemas.microsoft.com/office/drawing/2014/main" id="{B8556FEB-9A57-8BE8-8D05-1782BEE77978}"/>
              </a:ext>
            </a:extLst>
          </p:cNvPr>
          <p:cNvSpPr>
            <a:spLocks noGrp="1"/>
          </p:cNvSpPr>
          <p:nvPr>
            <p:ph type="sldNum" sz="quarter" idx="4"/>
          </p:nvPr>
        </p:nvSpPr>
        <p:spPr/>
        <p:txBody>
          <a:bodyPr/>
          <a:lstStyle/>
          <a:p>
            <a:fld id="{14719505-AD43-774F-936C-A3AE71DD4EEA}" type="slidenum">
              <a:rPr lang="en-GB" smtClean="0"/>
              <a:pPr/>
              <a:t>61</a:t>
            </a:fld>
            <a:endParaRPr lang="en-GB"/>
          </a:p>
        </p:txBody>
      </p:sp>
      <p:pic>
        <p:nvPicPr>
          <p:cNvPr id="8" name="Picture 7" descr="A qr code on a white background&#10;&#10;AI-generated content may be incorrect.">
            <a:extLst>
              <a:ext uri="{FF2B5EF4-FFF2-40B4-BE49-F238E27FC236}">
                <a16:creationId xmlns:a16="http://schemas.microsoft.com/office/drawing/2014/main" id="{0390AF12-2B36-F291-4F2B-AB48C55242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0787" y="1297499"/>
            <a:ext cx="3859726" cy="3859726"/>
          </a:xfrm>
          <a:prstGeom prst="rect">
            <a:avLst/>
          </a:prstGeom>
        </p:spPr>
      </p:pic>
      <p:sp>
        <p:nvSpPr>
          <p:cNvPr id="9" name="Text Placeholder 4">
            <a:extLst>
              <a:ext uri="{FF2B5EF4-FFF2-40B4-BE49-F238E27FC236}">
                <a16:creationId xmlns:a16="http://schemas.microsoft.com/office/drawing/2014/main" id="{B807FAD9-E2AA-97AA-45DC-5D0BF814968A}"/>
              </a:ext>
            </a:extLst>
          </p:cNvPr>
          <p:cNvSpPr>
            <a:spLocks noGrp="1"/>
          </p:cNvSpPr>
          <p:nvPr>
            <p:ph type="body" sz="quarter" idx="12"/>
          </p:nvPr>
        </p:nvSpPr>
        <p:spPr>
          <a:xfrm>
            <a:off x="685800" y="2117779"/>
            <a:ext cx="4526280" cy="739722"/>
          </a:xfrm>
        </p:spPr>
        <p:txBody>
          <a:bodyPr>
            <a:normAutofit fontScale="92500" lnSpcReduction="20000"/>
          </a:bodyPr>
          <a:lstStyle/>
          <a:p>
            <a:r>
              <a:rPr lang="en-US"/>
              <a:t>Click the link or scan the QR code provide feedback on the Engineering Career Pathways webpages:</a:t>
            </a:r>
          </a:p>
        </p:txBody>
      </p:sp>
      <p:sp>
        <p:nvSpPr>
          <p:cNvPr id="10" name="Text Placeholder 4">
            <a:extLst>
              <a:ext uri="{FF2B5EF4-FFF2-40B4-BE49-F238E27FC236}">
                <a16:creationId xmlns:a16="http://schemas.microsoft.com/office/drawing/2014/main" id="{4B3DD9A7-210E-4255-5DA4-4FDA3EA9656B}"/>
              </a:ext>
            </a:extLst>
          </p:cNvPr>
          <p:cNvSpPr txBox="1">
            <a:spLocks/>
          </p:cNvSpPr>
          <p:nvPr/>
        </p:nvSpPr>
        <p:spPr>
          <a:xfrm>
            <a:off x="685800" y="3429000"/>
            <a:ext cx="5127171" cy="739722"/>
          </a:xfrm>
          <a:prstGeom prst="rect">
            <a:avLst/>
          </a:prstGeom>
        </p:spPr>
        <p:txBody>
          <a:bodyPr vert="horz" lIns="0" tIns="0" rIns="0" bIns="0" rtlCol="0">
            <a:normAutofit/>
          </a:bodyPr>
          <a:lstStyle>
            <a:lvl1pPr marL="0" indent="0" algn="l" defTabSz="914400" rtl="0" eaLnBrk="1" latinLnBrk="0" hangingPunct="1">
              <a:lnSpc>
                <a:spcPct val="100000"/>
              </a:lnSpc>
              <a:spcBef>
                <a:spcPts val="7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7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7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7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7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800" b="1" u="sng">
                <a:solidFill>
                  <a:schemeClr val="bg2"/>
                </a:solidFill>
                <a:hlinkClick r:id="rId4">
                  <a:extLst>
                    <a:ext uri="{A12FA001-AC4F-418D-AE19-62706E023703}">
                      <ahyp:hlinkClr xmlns:ahyp="http://schemas.microsoft.com/office/drawing/2018/hyperlinkcolor" val="tx"/>
                    </a:ext>
                  </a:extLst>
                </a:hlinkClick>
              </a:rPr>
              <a:t>https://forms.cloud.microsoft/r/N1DSqSBiXx?origin=lprLink</a:t>
            </a:r>
            <a:endParaRPr lang="en-US" sz="1800" b="1" u="sng">
              <a:solidFill>
                <a:schemeClr val="bg2"/>
              </a:solidFill>
            </a:endParaRPr>
          </a:p>
        </p:txBody>
      </p:sp>
    </p:spTree>
    <p:custDataLst>
      <p:tags r:id="rId1"/>
    </p:custDataLst>
    <p:extLst>
      <p:ext uri="{BB962C8B-B14F-4D97-AF65-F5344CB8AC3E}">
        <p14:creationId xmlns:p14="http://schemas.microsoft.com/office/powerpoint/2010/main" val="36091246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D32ABA-3AB9-39CC-BBA8-0B2508C465F5}"/>
              </a:ext>
            </a:extLst>
          </p:cNvPr>
          <p:cNvSpPr>
            <a:spLocks noGrp="1"/>
          </p:cNvSpPr>
          <p:nvPr>
            <p:ph type="title"/>
          </p:nvPr>
        </p:nvSpPr>
        <p:spPr>
          <a:xfrm>
            <a:off x="342901" y="404115"/>
            <a:ext cx="7505700" cy="1037502"/>
          </a:xfrm>
        </p:spPr>
        <p:txBody>
          <a:bodyPr/>
          <a:lstStyle/>
          <a:p>
            <a:r>
              <a:rPr lang="en-US"/>
              <a:t>Engineering Academy Alumni Communications </a:t>
            </a:r>
          </a:p>
        </p:txBody>
      </p:sp>
      <p:sp>
        <p:nvSpPr>
          <p:cNvPr id="4" name="Slide Number Placeholder 3">
            <a:extLst>
              <a:ext uri="{FF2B5EF4-FFF2-40B4-BE49-F238E27FC236}">
                <a16:creationId xmlns:a16="http://schemas.microsoft.com/office/drawing/2014/main" id="{30FA120F-4E82-4525-AF31-2CD5B10FFAE2}"/>
              </a:ext>
            </a:extLst>
          </p:cNvPr>
          <p:cNvSpPr>
            <a:spLocks noGrp="1"/>
          </p:cNvSpPr>
          <p:nvPr>
            <p:ph type="sldNum" sz="quarter" idx="4"/>
          </p:nvPr>
        </p:nvSpPr>
        <p:spPr/>
        <p:txBody>
          <a:bodyPr/>
          <a:lstStyle/>
          <a:p>
            <a:fld id="{14719505-AD43-774F-936C-A3AE71DD4EEA}" type="slidenum">
              <a:rPr lang="en-GB" smtClean="0"/>
              <a:pPr/>
              <a:t>62</a:t>
            </a:fld>
            <a:endParaRPr lang="en-GB"/>
          </a:p>
        </p:txBody>
      </p:sp>
      <p:pic>
        <p:nvPicPr>
          <p:cNvPr id="6" name="Picture 5" descr="A screenshot of a social media account&#10;&#10;AI-generated content may be incorrect.">
            <a:extLst>
              <a:ext uri="{FF2B5EF4-FFF2-40B4-BE49-F238E27FC236}">
                <a16:creationId xmlns:a16="http://schemas.microsoft.com/office/drawing/2014/main" id="{C775D43D-08D2-407F-5E43-FF4F310E52F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466726" y="104925"/>
            <a:ext cx="3529286" cy="6648149"/>
          </a:xfrm>
          <a:prstGeom prst="rect">
            <a:avLst/>
          </a:prstGeom>
          <a:ln>
            <a:noFill/>
          </a:ln>
          <a:effectLst>
            <a:outerShdw blurRad="190500" algn="tl" rotWithShape="0">
              <a:srgbClr val="000000">
                <a:alpha val="70000"/>
              </a:srgbClr>
            </a:outerShdw>
          </a:effectLst>
        </p:spPr>
      </p:pic>
      <p:graphicFrame>
        <p:nvGraphicFramePr>
          <p:cNvPr id="7" name="Diagram 6">
            <a:extLst>
              <a:ext uri="{FF2B5EF4-FFF2-40B4-BE49-F238E27FC236}">
                <a16:creationId xmlns:a16="http://schemas.microsoft.com/office/drawing/2014/main" id="{CABB8C8F-D6DE-3D7B-1C7F-2DF7B8544C68}"/>
              </a:ext>
            </a:extLst>
          </p:cNvPr>
          <p:cNvGraphicFramePr/>
          <p:nvPr>
            <p:extLst>
              <p:ext uri="{D42A27DB-BD31-4B8C-83A1-F6EECF244321}">
                <p14:modId xmlns:p14="http://schemas.microsoft.com/office/powerpoint/2010/main" val="2698104168"/>
              </p:ext>
            </p:extLst>
          </p:nvPr>
        </p:nvGraphicFramePr>
        <p:xfrm>
          <a:off x="342901" y="1056663"/>
          <a:ext cx="7848599" cy="49758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D0C90D3A-786B-0602-3242-D7F82A466936}"/>
              </a:ext>
            </a:extLst>
          </p:cNvPr>
          <p:cNvSpPr txBox="1"/>
          <p:nvPr/>
        </p:nvSpPr>
        <p:spPr>
          <a:xfrm>
            <a:off x="3070460" y="6038767"/>
            <a:ext cx="2406316" cy="365125"/>
          </a:xfrm>
          <a:prstGeom prst="rect">
            <a:avLst/>
          </a:prstGeom>
          <a:noFill/>
        </p:spPr>
        <p:txBody>
          <a:bodyPr wrap="square" rtlCol="0">
            <a:noAutofit/>
          </a:bodyPr>
          <a:lstStyle/>
          <a:p>
            <a:pPr algn="ctr">
              <a:spcBef>
                <a:spcPts val="1200"/>
              </a:spcBef>
            </a:pPr>
            <a:r>
              <a:rPr lang="en-US" i="1">
                <a:solidFill>
                  <a:schemeClr val="accent2"/>
                </a:solidFill>
              </a:rPr>
              <a:t>To be created.</a:t>
            </a:r>
          </a:p>
        </p:txBody>
      </p:sp>
    </p:spTree>
    <p:custDataLst>
      <p:tags r:id="rId1"/>
    </p:custDataLst>
    <p:extLst>
      <p:ext uri="{BB962C8B-B14F-4D97-AF65-F5344CB8AC3E}">
        <p14:creationId xmlns:p14="http://schemas.microsoft.com/office/powerpoint/2010/main" val="3935079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6BB2E-0B12-9689-03E9-B5C08F3DD66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778AFE-765C-E383-80B8-DFE1D38A6255}"/>
              </a:ext>
            </a:extLst>
          </p:cNvPr>
          <p:cNvSpPr>
            <a:spLocks noGrp="1"/>
          </p:cNvSpPr>
          <p:nvPr>
            <p:ph type="sldNum" sz="quarter" idx="4"/>
          </p:nvPr>
        </p:nvSpPr>
        <p:spPr/>
        <p:txBody>
          <a:bodyPr/>
          <a:lstStyle/>
          <a:p>
            <a:fld id="{14719505-AD43-774F-936C-A3AE71DD4EEA}" type="slidenum">
              <a:rPr lang="en-GB" smtClean="0"/>
              <a:pPr/>
              <a:t>7</a:t>
            </a:fld>
            <a:endParaRPr lang="en-GB"/>
          </a:p>
        </p:txBody>
      </p:sp>
      <p:sp>
        <p:nvSpPr>
          <p:cNvPr id="10" name="TextBox 9">
            <a:extLst>
              <a:ext uri="{FF2B5EF4-FFF2-40B4-BE49-F238E27FC236}">
                <a16:creationId xmlns:a16="http://schemas.microsoft.com/office/drawing/2014/main" id="{40220C20-3454-30AB-2FBE-6AE87D936213}"/>
              </a:ext>
            </a:extLst>
          </p:cNvPr>
          <p:cNvSpPr txBox="1"/>
          <p:nvPr/>
        </p:nvSpPr>
        <p:spPr>
          <a:xfrm>
            <a:off x="6401561" y="5096415"/>
            <a:ext cx="4307282" cy="1147415"/>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Similar to Discovery, our measure of Engineering Awareness within Camp was too narrow</a:t>
            </a:r>
            <a:r>
              <a:rPr lang="en-US" sz="2000" b="1">
                <a:solidFill>
                  <a:schemeClr val="tx2"/>
                </a:solidFill>
                <a:latin typeface="Ink Free" panose="03080402000500000000" pitchFamily="66" charset="0"/>
              </a:rPr>
              <a:t>.</a:t>
            </a:r>
            <a:endParaRPr lang="en-US" sz="2000" b="1">
              <a:solidFill>
                <a:schemeClr val="tx2"/>
              </a:solidFill>
              <a:highlight>
                <a:srgbClr val="FFFF00"/>
              </a:highlight>
              <a:latin typeface="Ink Free" panose="03080402000500000000" pitchFamily="66" charset="0"/>
            </a:endParaRPr>
          </a:p>
        </p:txBody>
      </p:sp>
      <p:pic>
        <p:nvPicPr>
          <p:cNvPr id="14" name="Graphic 13" descr="Lights On with solid fill">
            <a:extLst>
              <a:ext uri="{FF2B5EF4-FFF2-40B4-BE49-F238E27FC236}">
                <a16:creationId xmlns:a16="http://schemas.microsoft.com/office/drawing/2014/main" id="{A0F6ABD3-67AE-066E-156F-7BAAEF6FF6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5204" y="4943668"/>
            <a:ext cx="422613" cy="422613"/>
          </a:xfrm>
          <a:prstGeom prst="rect">
            <a:avLst/>
          </a:prstGeom>
        </p:spPr>
      </p:pic>
      <p:sp>
        <p:nvSpPr>
          <p:cNvPr id="16" name="Title 10">
            <a:extLst>
              <a:ext uri="{FF2B5EF4-FFF2-40B4-BE49-F238E27FC236}">
                <a16:creationId xmlns:a16="http://schemas.microsoft.com/office/drawing/2014/main" id="{80BF9FF6-D887-A278-C302-D4937241053F}"/>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1"/>
                </a:solidFill>
              </a:rPr>
              <a:t>engineering</a:t>
            </a:r>
            <a:r>
              <a:rPr lang="en-US" i="1"/>
              <a:t> </a:t>
            </a:r>
            <a:r>
              <a:rPr lang="en-US" b="1" i="1">
                <a:solidFill>
                  <a:schemeClr val="accent1"/>
                </a:solidFill>
              </a:rPr>
              <a:t>awareness</a:t>
            </a:r>
            <a:r>
              <a:rPr lang="en-US" i="1"/>
              <a:t>?</a:t>
            </a:r>
            <a:br>
              <a:rPr lang="en-US" sz="4400" i="1"/>
            </a:br>
            <a:endParaRPr lang="en-US"/>
          </a:p>
        </p:txBody>
      </p:sp>
      <p:sp>
        <p:nvSpPr>
          <p:cNvPr id="11" name="TextBox 10">
            <a:extLst>
              <a:ext uri="{FF2B5EF4-FFF2-40B4-BE49-F238E27FC236}">
                <a16:creationId xmlns:a16="http://schemas.microsoft.com/office/drawing/2014/main" id="{B5FAE27E-004D-4723-8C99-B70FDCBCAB4D}"/>
              </a:ext>
            </a:extLst>
          </p:cNvPr>
          <p:cNvSpPr txBox="1"/>
          <p:nvPr/>
        </p:nvSpPr>
        <p:spPr>
          <a:xfrm>
            <a:off x="5220218" y="991873"/>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Camp</a:t>
            </a:r>
          </a:p>
        </p:txBody>
      </p:sp>
      <p:graphicFrame>
        <p:nvGraphicFramePr>
          <p:cNvPr id="15" name="Chart 14">
            <a:extLst>
              <a:ext uri="{FF2B5EF4-FFF2-40B4-BE49-F238E27FC236}">
                <a16:creationId xmlns:a16="http://schemas.microsoft.com/office/drawing/2014/main" id="{BD9EBF17-EC67-79F3-2A12-87A0952A8069}"/>
              </a:ext>
            </a:extLst>
          </p:cNvPr>
          <p:cNvGraphicFramePr>
            <a:graphicFrameLocks/>
          </p:cNvGraphicFramePr>
          <p:nvPr/>
        </p:nvGraphicFramePr>
        <p:xfrm>
          <a:off x="7391388" y="2036763"/>
          <a:ext cx="4556125" cy="2784475"/>
        </p:xfrm>
        <a:graphic>
          <a:graphicData uri="http://schemas.openxmlformats.org/drawingml/2006/chart">
            <c:chart xmlns:c="http://schemas.openxmlformats.org/drawingml/2006/chart" xmlns:r="http://schemas.openxmlformats.org/officeDocument/2006/relationships" r:id="rId6"/>
          </a:graphicData>
        </a:graphic>
      </p:graphicFrame>
      <p:grpSp>
        <p:nvGrpSpPr>
          <p:cNvPr id="5" name="Group 4">
            <a:extLst>
              <a:ext uri="{FF2B5EF4-FFF2-40B4-BE49-F238E27FC236}">
                <a16:creationId xmlns:a16="http://schemas.microsoft.com/office/drawing/2014/main" id="{CF6FEF59-12E2-9D7C-45F6-C3DB4F6C9D46}"/>
              </a:ext>
            </a:extLst>
          </p:cNvPr>
          <p:cNvGrpSpPr/>
          <p:nvPr/>
        </p:nvGrpSpPr>
        <p:grpSpPr>
          <a:xfrm>
            <a:off x="5680420" y="1514158"/>
            <a:ext cx="890283" cy="1328860"/>
            <a:chOff x="5680420" y="1514158"/>
            <a:chExt cx="890283" cy="1328860"/>
          </a:xfrm>
        </p:grpSpPr>
        <p:sp>
          <p:nvSpPr>
            <p:cNvPr id="8" name="Rectangle 7">
              <a:extLst>
                <a:ext uri="{FF2B5EF4-FFF2-40B4-BE49-F238E27FC236}">
                  <a16:creationId xmlns:a16="http://schemas.microsoft.com/office/drawing/2014/main" id="{8973EA70-3EAE-899E-A1B1-0D206B8E244C}"/>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Deciduous tree outline">
              <a:extLst>
                <a:ext uri="{FF2B5EF4-FFF2-40B4-BE49-F238E27FC236}">
                  <a16:creationId xmlns:a16="http://schemas.microsoft.com/office/drawing/2014/main" id="{58DABD9B-12B1-7EBD-1D5D-A9F8EE4F93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0420" y="1514158"/>
              <a:ext cx="890283" cy="890283"/>
            </a:xfrm>
            <a:prstGeom prst="rect">
              <a:avLst/>
            </a:prstGeom>
          </p:spPr>
        </p:pic>
      </p:grpSp>
      <p:grpSp>
        <p:nvGrpSpPr>
          <p:cNvPr id="12" name="Group 11">
            <a:extLst>
              <a:ext uri="{FF2B5EF4-FFF2-40B4-BE49-F238E27FC236}">
                <a16:creationId xmlns:a16="http://schemas.microsoft.com/office/drawing/2014/main" id="{E1AA6FB4-DF48-84C0-6678-C5BFF4E99007}"/>
              </a:ext>
            </a:extLst>
          </p:cNvPr>
          <p:cNvGrpSpPr/>
          <p:nvPr/>
        </p:nvGrpSpPr>
        <p:grpSpPr>
          <a:xfrm>
            <a:off x="1532809" y="1357744"/>
            <a:ext cx="1017296" cy="1466641"/>
            <a:chOff x="1532809" y="1357744"/>
            <a:chExt cx="1017296" cy="1466641"/>
          </a:xfrm>
        </p:grpSpPr>
        <p:sp>
          <p:nvSpPr>
            <p:cNvPr id="19" name="Rectangle 18">
              <a:extLst>
                <a:ext uri="{FF2B5EF4-FFF2-40B4-BE49-F238E27FC236}">
                  <a16:creationId xmlns:a16="http://schemas.microsoft.com/office/drawing/2014/main" id="{906A9A4A-DB2E-AFCC-D1B2-BDF19C6F0B55}"/>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9BF9EF2-8CF7-E708-5162-C8F765DFD877}"/>
                </a:ext>
              </a:extLst>
            </p:cNvPr>
            <p:cNvGrpSpPr/>
            <p:nvPr/>
          </p:nvGrpSpPr>
          <p:grpSpPr>
            <a:xfrm>
              <a:off x="1532809" y="1845036"/>
              <a:ext cx="1017296" cy="979349"/>
              <a:chOff x="3614483" y="3427113"/>
              <a:chExt cx="1017296" cy="979349"/>
            </a:xfrm>
          </p:grpSpPr>
          <p:pic>
            <p:nvPicPr>
              <p:cNvPr id="21" name="Graphic 20" descr="Sprouting Seed outline">
                <a:extLst>
                  <a:ext uri="{FF2B5EF4-FFF2-40B4-BE49-F238E27FC236}">
                    <a16:creationId xmlns:a16="http://schemas.microsoft.com/office/drawing/2014/main" id="{29B6227D-39F9-EE44-F0D8-05A0761AE3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14483" y="3427113"/>
                <a:ext cx="914400" cy="914400"/>
              </a:xfrm>
              <a:prstGeom prst="rect">
                <a:avLst/>
              </a:prstGeom>
            </p:spPr>
          </p:pic>
          <p:sp>
            <p:nvSpPr>
              <p:cNvPr id="22" name="Freeform: Shape 21">
                <a:extLst>
                  <a:ext uri="{FF2B5EF4-FFF2-40B4-BE49-F238E27FC236}">
                    <a16:creationId xmlns:a16="http://schemas.microsoft.com/office/drawing/2014/main" id="{8D7EC5FC-9FCB-63B8-C093-045298F47367}"/>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A148CFCA-4492-A541-CDB3-9C168F492B23}"/>
              </a:ext>
            </a:extLst>
          </p:cNvPr>
          <p:cNvSpPr txBox="1"/>
          <p:nvPr/>
        </p:nvSpPr>
        <p:spPr>
          <a:xfrm>
            <a:off x="845204" y="2907199"/>
            <a:ext cx="2270657" cy="1477328"/>
          </a:xfrm>
          <a:prstGeom prst="rect">
            <a:avLst/>
          </a:prstGeom>
          <a:noFill/>
          <a:ln>
            <a:noFill/>
          </a:ln>
        </p:spPr>
        <p:txBody>
          <a:bodyPr wrap="square">
            <a:spAutoFit/>
          </a:bodyPr>
          <a:lstStyle/>
          <a:p>
            <a:pPr algn="ctr"/>
            <a:r>
              <a:rPr lang="en-US">
                <a:solidFill>
                  <a:srgbClr val="E7E7E7"/>
                </a:solidFill>
                <a:latin typeface="+mj-lt"/>
              </a:rPr>
              <a:t>                                </a:t>
            </a:r>
            <a:r>
              <a:rPr lang="en-US">
                <a:solidFill>
                  <a:schemeClr val="bg1">
                    <a:lumMod val="85000"/>
                  </a:schemeClr>
                </a:solidFill>
                <a:latin typeface="+mj-lt"/>
              </a:rPr>
              <a:t>,</a:t>
            </a:r>
          </a:p>
          <a:p>
            <a:pPr algn="ctr"/>
            <a:r>
              <a:rPr lang="en-US">
                <a:solidFill>
                  <a:schemeClr val="bg1">
                    <a:lumMod val="85000"/>
                  </a:schemeClr>
                </a:solidFill>
                <a:latin typeface="Ink Free" panose="03080402000500000000" pitchFamily="66" charset="0"/>
              </a:rPr>
              <a:t>the work of engineers, and engineering career pathways? </a:t>
            </a:r>
          </a:p>
        </p:txBody>
      </p:sp>
      <p:sp>
        <p:nvSpPr>
          <p:cNvPr id="4" name="TextBox 3">
            <a:extLst>
              <a:ext uri="{FF2B5EF4-FFF2-40B4-BE49-F238E27FC236}">
                <a16:creationId xmlns:a16="http://schemas.microsoft.com/office/drawing/2014/main" id="{EEE548B4-D871-BF71-306E-C8A41A295DD0}"/>
              </a:ext>
            </a:extLst>
          </p:cNvPr>
          <p:cNvSpPr txBox="1"/>
          <p:nvPr/>
        </p:nvSpPr>
        <p:spPr>
          <a:xfrm>
            <a:off x="845204" y="2597745"/>
            <a:ext cx="2270657" cy="646331"/>
          </a:xfrm>
          <a:prstGeom prst="rect">
            <a:avLst/>
          </a:prstGeom>
          <a:noFill/>
        </p:spPr>
        <p:txBody>
          <a:bodyPr wrap="square">
            <a:spAutoFit/>
          </a:bodyPr>
          <a:lstStyle/>
          <a:p>
            <a:pPr algn="ctr"/>
            <a:r>
              <a:rPr lang="en-US">
                <a:solidFill>
                  <a:schemeClr val="bg1">
                    <a:lumMod val="85000"/>
                  </a:schemeClr>
                </a:solidFill>
                <a:latin typeface="+mj-lt"/>
              </a:rPr>
              <a:t>Did students learn about engineering</a:t>
            </a:r>
            <a:r>
              <a:rPr lang="en-US">
                <a:solidFill>
                  <a:schemeClr val="bg1"/>
                </a:solidFill>
                <a:latin typeface="+mj-lt"/>
              </a:rPr>
              <a:t>?</a:t>
            </a:r>
            <a:r>
              <a:rPr lang="en-US">
                <a:solidFill>
                  <a:schemeClr val="bg1">
                    <a:lumMod val="85000"/>
                  </a:schemeClr>
                </a:solidFill>
                <a:latin typeface="+mj-lt"/>
              </a:rPr>
              <a:t> </a:t>
            </a:r>
          </a:p>
        </p:txBody>
      </p:sp>
      <p:sp>
        <p:nvSpPr>
          <p:cNvPr id="13" name="TextBox 12">
            <a:extLst>
              <a:ext uri="{FF2B5EF4-FFF2-40B4-BE49-F238E27FC236}">
                <a16:creationId xmlns:a16="http://schemas.microsoft.com/office/drawing/2014/main" id="{536A86F0-DE79-55DF-204B-F08D9F0A3357}"/>
              </a:ext>
            </a:extLst>
          </p:cNvPr>
          <p:cNvSpPr txBox="1"/>
          <p:nvPr/>
        </p:nvSpPr>
        <p:spPr>
          <a:xfrm>
            <a:off x="4963927" y="2597745"/>
            <a:ext cx="2270657" cy="923330"/>
          </a:xfrm>
          <a:prstGeom prst="rect">
            <a:avLst/>
          </a:prstGeom>
          <a:noFill/>
        </p:spPr>
        <p:txBody>
          <a:bodyPr wrap="square">
            <a:spAutoFit/>
          </a:bodyPr>
          <a:lstStyle/>
          <a:p>
            <a:pPr algn="ctr"/>
            <a:r>
              <a:rPr lang="en-US">
                <a:solidFill>
                  <a:schemeClr val="tx1">
                    <a:lumMod val="75000"/>
                    <a:lumOff val="25000"/>
                  </a:schemeClr>
                </a:solidFill>
              </a:rPr>
              <a:t>Did students learn about the role and work of engineers?</a:t>
            </a:r>
          </a:p>
        </p:txBody>
      </p:sp>
      <p:sp>
        <p:nvSpPr>
          <p:cNvPr id="6" name="Rectangle 5">
            <a:extLst>
              <a:ext uri="{FF2B5EF4-FFF2-40B4-BE49-F238E27FC236}">
                <a16:creationId xmlns:a16="http://schemas.microsoft.com/office/drawing/2014/main" id="{ACBC1419-31EC-AB95-436E-07CBF48714B0}"/>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3997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F344-D99B-7D2A-7FA4-EE9DCF5A7831}"/>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136E63D1-7E03-7DF4-7B2F-295DAD83BA01}"/>
              </a:ext>
            </a:extLst>
          </p:cNvPr>
          <p:cNvGrpSpPr/>
          <p:nvPr/>
        </p:nvGrpSpPr>
        <p:grpSpPr>
          <a:xfrm>
            <a:off x="5680420" y="1514158"/>
            <a:ext cx="890283" cy="1328860"/>
            <a:chOff x="5680420" y="1514158"/>
            <a:chExt cx="890283" cy="1328860"/>
          </a:xfrm>
        </p:grpSpPr>
        <p:sp>
          <p:nvSpPr>
            <p:cNvPr id="33" name="Rectangle 32">
              <a:extLst>
                <a:ext uri="{FF2B5EF4-FFF2-40B4-BE49-F238E27FC236}">
                  <a16:creationId xmlns:a16="http://schemas.microsoft.com/office/drawing/2014/main" id="{A7309A04-429F-BF23-C92C-BB040E95C4A2}"/>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Deciduous tree outline">
              <a:extLst>
                <a:ext uri="{FF2B5EF4-FFF2-40B4-BE49-F238E27FC236}">
                  <a16:creationId xmlns:a16="http://schemas.microsoft.com/office/drawing/2014/main" id="{D0C42D06-55B7-7038-B928-9F9D7802B0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420" y="1514158"/>
              <a:ext cx="890283" cy="890283"/>
            </a:xfrm>
            <a:prstGeom prst="rect">
              <a:avLst/>
            </a:prstGeom>
          </p:spPr>
        </p:pic>
      </p:grpSp>
      <p:grpSp>
        <p:nvGrpSpPr>
          <p:cNvPr id="35" name="Group 34">
            <a:extLst>
              <a:ext uri="{FF2B5EF4-FFF2-40B4-BE49-F238E27FC236}">
                <a16:creationId xmlns:a16="http://schemas.microsoft.com/office/drawing/2014/main" id="{C46448DD-E488-A053-1A55-046CC239603F}"/>
              </a:ext>
            </a:extLst>
          </p:cNvPr>
          <p:cNvGrpSpPr/>
          <p:nvPr/>
        </p:nvGrpSpPr>
        <p:grpSpPr>
          <a:xfrm>
            <a:off x="1532809" y="1357744"/>
            <a:ext cx="1017296" cy="1466641"/>
            <a:chOff x="1532809" y="1357744"/>
            <a:chExt cx="1017296" cy="1466641"/>
          </a:xfrm>
        </p:grpSpPr>
        <p:sp>
          <p:nvSpPr>
            <p:cNvPr id="36" name="Rectangle 35">
              <a:extLst>
                <a:ext uri="{FF2B5EF4-FFF2-40B4-BE49-F238E27FC236}">
                  <a16:creationId xmlns:a16="http://schemas.microsoft.com/office/drawing/2014/main" id="{8182CEE0-E43E-D404-3144-5870EF1E0684}"/>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6C646F39-95BF-FC0D-CD43-DC05F029CEEC}"/>
                </a:ext>
              </a:extLst>
            </p:cNvPr>
            <p:cNvGrpSpPr/>
            <p:nvPr/>
          </p:nvGrpSpPr>
          <p:grpSpPr>
            <a:xfrm>
              <a:off x="1532809" y="1845036"/>
              <a:ext cx="1017296" cy="979349"/>
              <a:chOff x="3614483" y="3427113"/>
              <a:chExt cx="1017296" cy="979349"/>
            </a:xfrm>
          </p:grpSpPr>
          <p:pic>
            <p:nvPicPr>
              <p:cNvPr id="38" name="Graphic 37" descr="Sprouting Seed outline">
                <a:extLst>
                  <a:ext uri="{FF2B5EF4-FFF2-40B4-BE49-F238E27FC236}">
                    <a16:creationId xmlns:a16="http://schemas.microsoft.com/office/drawing/2014/main" id="{CDEA2172-1648-ABB8-78B3-F9DFFF167A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83" y="3427113"/>
                <a:ext cx="914400" cy="914400"/>
              </a:xfrm>
              <a:prstGeom prst="rect">
                <a:avLst/>
              </a:prstGeom>
            </p:spPr>
          </p:pic>
          <p:sp>
            <p:nvSpPr>
              <p:cNvPr id="39" name="Freeform: Shape 38">
                <a:extLst>
                  <a:ext uri="{FF2B5EF4-FFF2-40B4-BE49-F238E27FC236}">
                    <a16:creationId xmlns:a16="http://schemas.microsoft.com/office/drawing/2014/main" id="{BF704946-4535-964D-4A02-29AA3F13A6A0}"/>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Slide Number Placeholder 2">
            <a:extLst>
              <a:ext uri="{FF2B5EF4-FFF2-40B4-BE49-F238E27FC236}">
                <a16:creationId xmlns:a16="http://schemas.microsoft.com/office/drawing/2014/main" id="{FA20F238-2FBE-780A-FDC0-2C11DACC7677}"/>
              </a:ext>
            </a:extLst>
          </p:cNvPr>
          <p:cNvSpPr>
            <a:spLocks noGrp="1"/>
          </p:cNvSpPr>
          <p:nvPr>
            <p:ph type="sldNum" sz="quarter" idx="4"/>
          </p:nvPr>
        </p:nvSpPr>
        <p:spPr/>
        <p:txBody>
          <a:bodyPr/>
          <a:lstStyle/>
          <a:p>
            <a:fld id="{14719505-AD43-774F-936C-A3AE71DD4EEA}" type="slidenum">
              <a:rPr lang="en-GB" smtClean="0"/>
              <a:pPr/>
              <a:t>8</a:t>
            </a:fld>
            <a:endParaRPr lang="en-GB"/>
          </a:p>
        </p:txBody>
      </p:sp>
      <p:sp>
        <p:nvSpPr>
          <p:cNvPr id="16" name="Title 10">
            <a:extLst>
              <a:ext uri="{FF2B5EF4-FFF2-40B4-BE49-F238E27FC236}">
                <a16:creationId xmlns:a16="http://schemas.microsoft.com/office/drawing/2014/main" id="{EE0F174D-9CB2-32E1-2667-7B398932B47C}"/>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1"/>
                </a:solidFill>
              </a:rPr>
              <a:t>engineering</a:t>
            </a:r>
            <a:r>
              <a:rPr lang="en-US" i="1"/>
              <a:t> </a:t>
            </a:r>
            <a:r>
              <a:rPr lang="en-US" b="1" i="1">
                <a:solidFill>
                  <a:schemeClr val="accent1"/>
                </a:solidFill>
              </a:rPr>
              <a:t>awareness</a:t>
            </a:r>
            <a:r>
              <a:rPr lang="en-US" i="1"/>
              <a:t>?</a:t>
            </a:r>
            <a:br>
              <a:rPr lang="en-US" sz="4400" i="1"/>
            </a:br>
            <a:endParaRPr lang="en-US"/>
          </a:p>
        </p:txBody>
      </p:sp>
      <p:sp>
        <p:nvSpPr>
          <p:cNvPr id="17" name="TextBox 16">
            <a:extLst>
              <a:ext uri="{FF2B5EF4-FFF2-40B4-BE49-F238E27FC236}">
                <a16:creationId xmlns:a16="http://schemas.microsoft.com/office/drawing/2014/main" id="{02A3E649-2427-1E82-C7FB-73CF577B6CD6}"/>
              </a:ext>
            </a:extLst>
          </p:cNvPr>
          <p:cNvSpPr txBox="1"/>
          <p:nvPr/>
        </p:nvSpPr>
        <p:spPr>
          <a:xfrm>
            <a:off x="2790950" y="2870369"/>
            <a:ext cx="377578" cy="369332"/>
          </a:xfrm>
          <a:prstGeom prst="rect">
            <a:avLst/>
          </a:prstGeom>
          <a:solidFill>
            <a:schemeClr val="bg1"/>
          </a:solidFill>
        </p:spPr>
        <p:txBody>
          <a:bodyPr wrap="square">
            <a:spAutoFit/>
          </a:bodyPr>
          <a:lstStyle/>
          <a:p>
            <a:endParaRPr lang="en-US">
              <a:solidFill>
                <a:schemeClr val="tx1">
                  <a:lumMod val="75000"/>
                  <a:lumOff val="25000"/>
                </a:schemeClr>
              </a:solidFill>
              <a:latin typeface="+mj-lt"/>
            </a:endParaRPr>
          </a:p>
        </p:txBody>
      </p:sp>
      <p:sp>
        <p:nvSpPr>
          <p:cNvPr id="13" name="TextBox 12">
            <a:extLst>
              <a:ext uri="{FF2B5EF4-FFF2-40B4-BE49-F238E27FC236}">
                <a16:creationId xmlns:a16="http://schemas.microsoft.com/office/drawing/2014/main" id="{85C4F3AD-0075-1715-8307-A972EB875FD2}"/>
              </a:ext>
            </a:extLst>
          </p:cNvPr>
          <p:cNvSpPr txBox="1"/>
          <p:nvPr/>
        </p:nvSpPr>
        <p:spPr>
          <a:xfrm>
            <a:off x="4963927" y="2597745"/>
            <a:ext cx="2270657" cy="923330"/>
          </a:xfrm>
          <a:prstGeom prst="rect">
            <a:avLst/>
          </a:prstGeom>
          <a:noFill/>
        </p:spPr>
        <p:txBody>
          <a:bodyPr wrap="square">
            <a:spAutoFit/>
          </a:bodyPr>
          <a:lstStyle/>
          <a:p>
            <a:pPr algn="ctr"/>
            <a:r>
              <a:rPr lang="en-US">
                <a:solidFill>
                  <a:schemeClr val="tx1">
                    <a:lumMod val="75000"/>
                    <a:lumOff val="25000"/>
                  </a:schemeClr>
                </a:solidFill>
              </a:rPr>
              <a:t>Did students learn about the role and work of engineers?</a:t>
            </a:r>
          </a:p>
        </p:txBody>
      </p:sp>
      <p:sp>
        <p:nvSpPr>
          <p:cNvPr id="2" name="TextBox 1">
            <a:extLst>
              <a:ext uri="{FF2B5EF4-FFF2-40B4-BE49-F238E27FC236}">
                <a16:creationId xmlns:a16="http://schemas.microsoft.com/office/drawing/2014/main" id="{0CB62F11-55B3-E400-11AC-316438569810}"/>
              </a:ext>
            </a:extLst>
          </p:cNvPr>
          <p:cNvSpPr txBox="1"/>
          <p:nvPr/>
        </p:nvSpPr>
        <p:spPr>
          <a:xfrm>
            <a:off x="4947098" y="3429000"/>
            <a:ext cx="2270657" cy="1200329"/>
          </a:xfrm>
          <a:prstGeom prst="rect">
            <a:avLst/>
          </a:prstGeom>
          <a:noFill/>
        </p:spPr>
        <p:txBody>
          <a:bodyPr wrap="square">
            <a:spAutoFit/>
          </a:bodyPr>
          <a:lstStyle/>
          <a:p>
            <a:pPr algn="ctr"/>
            <a:r>
              <a:rPr lang="en-US">
                <a:solidFill>
                  <a:schemeClr val="accent5"/>
                </a:solidFill>
                <a:latin typeface="Ink Free" panose="03080402000500000000" pitchFamily="66" charset="0"/>
              </a:rPr>
              <a:t>engineering processes, and engineering pathways?</a:t>
            </a:r>
          </a:p>
        </p:txBody>
      </p:sp>
      <p:grpSp>
        <p:nvGrpSpPr>
          <p:cNvPr id="5" name="Group 4">
            <a:extLst>
              <a:ext uri="{FF2B5EF4-FFF2-40B4-BE49-F238E27FC236}">
                <a16:creationId xmlns:a16="http://schemas.microsoft.com/office/drawing/2014/main" id="{E1234678-DF21-AA63-2545-934F57EA043D}"/>
              </a:ext>
            </a:extLst>
          </p:cNvPr>
          <p:cNvGrpSpPr/>
          <p:nvPr/>
        </p:nvGrpSpPr>
        <p:grpSpPr>
          <a:xfrm>
            <a:off x="6802919" y="3130352"/>
            <a:ext cx="467503" cy="375243"/>
            <a:chOff x="2701025" y="2877906"/>
            <a:chExt cx="467503" cy="375243"/>
          </a:xfrm>
        </p:grpSpPr>
        <p:sp>
          <p:nvSpPr>
            <p:cNvPr id="8" name="TextBox 7">
              <a:extLst>
                <a:ext uri="{FF2B5EF4-FFF2-40B4-BE49-F238E27FC236}">
                  <a16:creationId xmlns:a16="http://schemas.microsoft.com/office/drawing/2014/main" id="{8324F520-5C21-AA54-86CD-AC9BA321770B}"/>
                </a:ext>
              </a:extLst>
            </p:cNvPr>
            <p:cNvSpPr txBox="1"/>
            <p:nvPr/>
          </p:nvSpPr>
          <p:spPr>
            <a:xfrm>
              <a:off x="2790950" y="2883817"/>
              <a:ext cx="377578" cy="369332"/>
            </a:xfrm>
            <a:prstGeom prst="rect">
              <a:avLst/>
            </a:prstGeom>
            <a:solidFill>
              <a:schemeClr val="bg1"/>
            </a:solidFill>
          </p:spPr>
          <p:txBody>
            <a:bodyPr wrap="square">
              <a:spAutoFit/>
            </a:bodyPr>
            <a:lstStyle/>
            <a:p>
              <a:endParaRPr lang="en-US">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BBDCFAE5-3BF8-3C44-13DA-10B318237DBC}"/>
                </a:ext>
              </a:extLst>
            </p:cNvPr>
            <p:cNvSpPr txBox="1"/>
            <p:nvPr/>
          </p:nvSpPr>
          <p:spPr>
            <a:xfrm>
              <a:off x="2701025" y="2877906"/>
              <a:ext cx="377578" cy="369332"/>
            </a:xfrm>
            <a:prstGeom prst="rect">
              <a:avLst/>
            </a:prstGeom>
            <a:noFill/>
          </p:spPr>
          <p:txBody>
            <a:bodyPr wrap="square">
              <a:spAutoFit/>
            </a:bodyPr>
            <a:lstStyle/>
            <a:p>
              <a:r>
                <a:rPr lang="en-US">
                  <a:solidFill>
                    <a:schemeClr val="tx1">
                      <a:lumMod val="75000"/>
                      <a:lumOff val="25000"/>
                    </a:schemeClr>
                  </a:solidFill>
                  <a:latin typeface="+mj-lt"/>
                </a:rPr>
                <a:t>,</a:t>
              </a:r>
            </a:p>
          </p:txBody>
        </p:sp>
      </p:grpSp>
      <p:sp>
        <p:nvSpPr>
          <p:cNvPr id="40" name="TextBox 39">
            <a:extLst>
              <a:ext uri="{FF2B5EF4-FFF2-40B4-BE49-F238E27FC236}">
                <a16:creationId xmlns:a16="http://schemas.microsoft.com/office/drawing/2014/main" id="{30562D11-B173-6C6A-6E82-358900FC69E4}"/>
              </a:ext>
            </a:extLst>
          </p:cNvPr>
          <p:cNvSpPr txBox="1"/>
          <p:nvPr/>
        </p:nvSpPr>
        <p:spPr>
          <a:xfrm>
            <a:off x="5220218" y="991873"/>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Camp</a:t>
            </a:r>
          </a:p>
        </p:txBody>
      </p:sp>
      <p:sp>
        <p:nvSpPr>
          <p:cNvPr id="4" name="TextBox 3">
            <a:extLst>
              <a:ext uri="{FF2B5EF4-FFF2-40B4-BE49-F238E27FC236}">
                <a16:creationId xmlns:a16="http://schemas.microsoft.com/office/drawing/2014/main" id="{04846A0E-EF6D-5C1B-7153-9898A67BEA2C}"/>
              </a:ext>
            </a:extLst>
          </p:cNvPr>
          <p:cNvSpPr txBox="1"/>
          <p:nvPr/>
        </p:nvSpPr>
        <p:spPr>
          <a:xfrm>
            <a:off x="845204" y="2907199"/>
            <a:ext cx="2270657" cy="1477328"/>
          </a:xfrm>
          <a:prstGeom prst="rect">
            <a:avLst/>
          </a:prstGeom>
          <a:noFill/>
          <a:ln>
            <a:noFill/>
          </a:ln>
        </p:spPr>
        <p:txBody>
          <a:bodyPr wrap="square">
            <a:spAutoFit/>
          </a:bodyPr>
          <a:lstStyle/>
          <a:p>
            <a:pPr algn="ctr"/>
            <a:r>
              <a:rPr lang="en-US">
                <a:solidFill>
                  <a:srgbClr val="E7E7E7"/>
                </a:solidFill>
                <a:latin typeface="+mj-lt"/>
              </a:rPr>
              <a:t>                                </a:t>
            </a:r>
            <a:r>
              <a:rPr lang="en-US">
                <a:solidFill>
                  <a:schemeClr val="bg1">
                    <a:lumMod val="85000"/>
                  </a:schemeClr>
                </a:solidFill>
                <a:latin typeface="+mj-lt"/>
              </a:rPr>
              <a:t>,</a:t>
            </a:r>
          </a:p>
          <a:p>
            <a:pPr algn="ctr"/>
            <a:r>
              <a:rPr lang="en-US">
                <a:solidFill>
                  <a:schemeClr val="bg1">
                    <a:lumMod val="85000"/>
                  </a:schemeClr>
                </a:solidFill>
                <a:latin typeface="Ink Free" panose="03080402000500000000" pitchFamily="66" charset="0"/>
              </a:rPr>
              <a:t>the work of engineers, and engineering career pathways? </a:t>
            </a:r>
          </a:p>
        </p:txBody>
      </p:sp>
      <p:sp>
        <p:nvSpPr>
          <p:cNvPr id="7" name="TextBox 6">
            <a:extLst>
              <a:ext uri="{FF2B5EF4-FFF2-40B4-BE49-F238E27FC236}">
                <a16:creationId xmlns:a16="http://schemas.microsoft.com/office/drawing/2014/main" id="{E442A249-50A1-488F-20CC-D02AC2DF84DA}"/>
              </a:ext>
            </a:extLst>
          </p:cNvPr>
          <p:cNvSpPr txBox="1"/>
          <p:nvPr/>
        </p:nvSpPr>
        <p:spPr>
          <a:xfrm>
            <a:off x="845204" y="2597745"/>
            <a:ext cx="2270657" cy="646331"/>
          </a:xfrm>
          <a:prstGeom prst="rect">
            <a:avLst/>
          </a:prstGeom>
          <a:noFill/>
        </p:spPr>
        <p:txBody>
          <a:bodyPr wrap="square">
            <a:spAutoFit/>
          </a:bodyPr>
          <a:lstStyle/>
          <a:p>
            <a:pPr algn="ctr"/>
            <a:r>
              <a:rPr lang="en-US">
                <a:solidFill>
                  <a:schemeClr val="bg1">
                    <a:lumMod val="85000"/>
                  </a:schemeClr>
                </a:solidFill>
                <a:latin typeface="+mj-lt"/>
              </a:rPr>
              <a:t>Did students learn about engineering</a:t>
            </a:r>
            <a:r>
              <a:rPr lang="en-US">
                <a:solidFill>
                  <a:schemeClr val="bg1"/>
                </a:solidFill>
                <a:latin typeface="+mj-lt"/>
              </a:rPr>
              <a:t>?</a:t>
            </a:r>
            <a:r>
              <a:rPr lang="en-US">
                <a:solidFill>
                  <a:schemeClr val="bg1">
                    <a:lumMod val="85000"/>
                  </a:schemeClr>
                </a:solidFill>
                <a:latin typeface="+mj-lt"/>
              </a:rPr>
              <a:t> </a:t>
            </a:r>
          </a:p>
        </p:txBody>
      </p:sp>
      <p:graphicFrame>
        <p:nvGraphicFramePr>
          <p:cNvPr id="12" name="Chart 11">
            <a:extLst>
              <a:ext uri="{FF2B5EF4-FFF2-40B4-BE49-F238E27FC236}">
                <a16:creationId xmlns:a16="http://schemas.microsoft.com/office/drawing/2014/main" id="{86254F92-B8ED-4D3F-A1C3-5E4A409E4E39}"/>
              </a:ext>
              <a:ext uri="{147F2762-F138-4A5C-976F-8EAC2B608ADB}">
                <a16:predDERef xmlns:a16="http://schemas.microsoft.com/office/drawing/2014/main" pred="{85824390-371A-F65A-6EF3-00C4CFEC865B}"/>
              </a:ext>
            </a:extLst>
          </p:cNvPr>
          <p:cNvGraphicFramePr>
            <a:graphicFrameLocks/>
          </p:cNvGraphicFramePr>
          <p:nvPr/>
        </p:nvGraphicFramePr>
        <p:xfrm>
          <a:off x="7307680" y="1667948"/>
          <a:ext cx="4645758" cy="2716579"/>
        </p:xfrm>
        <a:graphic>
          <a:graphicData uri="http://schemas.openxmlformats.org/drawingml/2006/chart">
            <c:chart xmlns:c="http://schemas.openxmlformats.org/drawingml/2006/chart" xmlns:r="http://schemas.openxmlformats.org/officeDocument/2006/relationships" r:id="rId8"/>
          </a:graphicData>
        </a:graphic>
      </p:graphicFrame>
      <p:cxnSp>
        <p:nvCxnSpPr>
          <p:cNvPr id="15" name="Straight Connector 14">
            <a:extLst>
              <a:ext uri="{FF2B5EF4-FFF2-40B4-BE49-F238E27FC236}">
                <a16:creationId xmlns:a16="http://schemas.microsoft.com/office/drawing/2014/main" id="{C42C1F47-D3AF-1950-4B82-43BAFDE8F667}"/>
              </a:ext>
            </a:extLst>
          </p:cNvPr>
          <p:cNvCxnSpPr>
            <a:cxnSpLocks/>
          </p:cNvCxnSpPr>
          <p:nvPr/>
        </p:nvCxnSpPr>
        <p:spPr>
          <a:xfrm>
            <a:off x="7818335" y="3598238"/>
            <a:ext cx="3075028" cy="0"/>
          </a:xfrm>
          <a:prstGeom prst="line">
            <a:avLst/>
          </a:prstGeom>
          <a:ln w="28575">
            <a:solidFill>
              <a:srgbClr val="FE5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D910D91-43DB-3826-A93E-C9C79C61E6B8}"/>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4516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14FFA-979C-50AF-F632-94C45150BEB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9EEDCA-7F05-DC3F-94DA-3064BCACB5B3}"/>
              </a:ext>
            </a:extLst>
          </p:cNvPr>
          <p:cNvSpPr>
            <a:spLocks noGrp="1"/>
          </p:cNvSpPr>
          <p:nvPr>
            <p:ph type="sldNum" sz="quarter" idx="4"/>
          </p:nvPr>
        </p:nvSpPr>
        <p:spPr/>
        <p:txBody>
          <a:bodyPr/>
          <a:lstStyle/>
          <a:p>
            <a:fld id="{14719505-AD43-774F-936C-A3AE71DD4EEA}" type="slidenum">
              <a:rPr lang="en-GB" smtClean="0"/>
              <a:pPr/>
              <a:t>9</a:t>
            </a:fld>
            <a:endParaRPr lang="en-GB"/>
          </a:p>
        </p:txBody>
      </p:sp>
      <p:sp>
        <p:nvSpPr>
          <p:cNvPr id="10" name="TextBox 9">
            <a:extLst>
              <a:ext uri="{FF2B5EF4-FFF2-40B4-BE49-F238E27FC236}">
                <a16:creationId xmlns:a16="http://schemas.microsoft.com/office/drawing/2014/main" id="{29B30E94-E481-9342-1F12-7C2EAFE4C344}"/>
              </a:ext>
            </a:extLst>
          </p:cNvPr>
          <p:cNvSpPr txBox="1"/>
          <p:nvPr/>
        </p:nvSpPr>
        <p:spPr>
          <a:xfrm>
            <a:off x="5208799" y="4599215"/>
            <a:ext cx="4062948" cy="3152331"/>
          </a:xfrm>
          <a:prstGeom prst="rect">
            <a:avLst/>
          </a:prstGeom>
          <a:noFill/>
        </p:spPr>
        <p:txBody>
          <a:bodyPr wrap="square" rtlCol="0">
            <a:noAutofit/>
          </a:bodyPr>
          <a:lstStyle/>
          <a:p>
            <a:pPr>
              <a:spcBef>
                <a:spcPts val="1200"/>
              </a:spcBef>
            </a:pPr>
            <a:r>
              <a:rPr lang="en-US" b="1">
                <a:solidFill>
                  <a:schemeClr val="tx2"/>
                </a:solidFill>
                <a:latin typeface="Ink Free" panose="03080402000500000000" pitchFamily="66" charset="0"/>
              </a:rPr>
              <a:t>        </a:t>
            </a:r>
            <a:r>
              <a:rPr lang="en-US" sz="2000" b="1">
                <a:solidFill>
                  <a:schemeClr val="tx2"/>
                </a:solidFill>
                <a:latin typeface="Ink Free" panose="03080402000500000000" pitchFamily="66" charset="0"/>
              </a:rPr>
              <a:t>Academy students enter with awareness of what engineering is but not of engineering career pathways.</a:t>
            </a:r>
          </a:p>
        </p:txBody>
      </p:sp>
      <p:pic>
        <p:nvPicPr>
          <p:cNvPr id="14" name="Graphic 13" descr="Lights On with solid fill">
            <a:extLst>
              <a:ext uri="{FF2B5EF4-FFF2-40B4-BE49-F238E27FC236}">
                <a16:creationId xmlns:a16="http://schemas.microsoft.com/office/drawing/2014/main" id="{EE498D9F-04A6-5B23-C620-DD9C64D47A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2442" y="4446468"/>
            <a:ext cx="422613" cy="422613"/>
          </a:xfrm>
          <a:prstGeom prst="rect">
            <a:avLst/>
          </a:prstGeom>
        </p:spPr>
      </p:pic>
      <p:sp>
        <p:nvSpPr>
          <p:cNvPr id="16" name="Title 10">
            <a:extLst>
              <a:ext uri="{FF2B5EF4-FFF2-40B4-BE49-F238E27FC236}">
                <a16:creationId xmlns:a16="http://schemas.microsoft.com/office/drawing/2014/main" id="{FAC066DC-ABB8-953E-29B3-818B6A83BDA7}"/>
              </a:ext>
            </a:extLst>
          </p:cNvPr>
          <p:cNvSpPr>
            <a:spLocks noGrp="1"/>
          </p:cNvSpPr>
          <p:nvPr>
            <p:ph type="title"/>
          </p:nvPr>
        </p:nvSpPr>
        <p:spPr>
          <a:xfrm>
            <a:off x="466136" y="404256"/>
            <a:ext cx="11223099" cy="908101"/>
          </a:xfrm>
        </p:spPr>
        <p:txBody>
          <a:bodyPr/>
          <a:lstStyle/>
          <a:p>
            <a:r>
              <a:rPr lang="en-US" i="1"/>
              <a:t>How have Next Engineers students grown in their </a:t>
            </a:r>
            <a:r>
              <a:rPr lang="en-US" b="1" i="1">
                <a:solidFill>
                  <a:schemeClr val="accent1"/>
                </a:solidFill>
              </a:rPr>
              <a:t>engineering</a:t>
            </a:r>
            <a:r>
              <a:rPr lang="en-US" i="1"/>
              <a:t> </a:t>
            </a:r>
            <a:r>
              <a:rPr lang="en-US" b="1" i="1">
                <a:solidFill>
                  <a:schemeClr val="accent1"/>
                </a:solidFill>
              </a:rPr>
              <a:t>awareness</a:t>
            </a:r>
            <a:r>
              <a:rPr lang="en-US" i="1"/>
              <a:t>?</a:t>
            </a:r>
            <a:br>
              <a:rPr lang="en-US" sz="4400" i="1"/>
            </a:br>
            <a:endParaRPr lang="en-US"/>
          </a:p>
        </p:txBody>
      </p:sp>
      <p:sp>
        <p:nvSpPr>
          <p:cNvPr id="17" name="TextBox 16">
            <a:extLst>
              <a:ext uri="{FF2B5EF4-FFF2-40B4-BE49-F238E27FC236}">
                <a16:creationId xmlns:a16="http://schemas.microsoft.com/office/drawing/2014/main" id="{C961CA14-84FE-16C4-4CE4-4426EE44D580}"/>
              </a:ext>
            </a:extLst>
          </p:cNvPr>
          <p:cNvSpPr txBox="1"/>
          <p:nvPr/>
        </p:nvSpPr>
        <p:spPr>
          <a:xfrm>
            <a:off x="2790950" y="2870369"/>
            <a:ext cx="377578" cy="369332"/>
          </a:xfrm>
          <a:prstGeom prst="rect">
            <a:avLst/>
          </a:prstGeom>
          <a:solidFill>
            <a:schemeClr val="bg1"/>
          </a:solidFill>
        </p:spPr>
        <p:txBody>
          <a:bodyPr wrap="square">
            <a:spAutoFit/>
          </a:bodyPr>
          <a:lstStyle/>
          <a:p>
            <a:endParaRPr lang="en-US">
              <a:solidFill>
                <a:schemeClr val="tx1">
                  <a:lumMod val="75000"/>
                  <a:lumOff val="25000"/>
                </a:schemeClr>
              </a:solidFill>
              <a:latin typeface="+mj-lt"/>
            </a:endParaRPr>
          </a:p>
        </p:txBody>
      </p:sp>
      <p:grpSp>
        <p:nvGrpSpPr>
          <p:cNvPr id="23" name="Group 22">
            <a:extLst>
              <a:ext uri="{FF2B5EF4-FFF2-40B4-BE49-F238E27FC236}">
                <a16:creationId xmlns:a16="http://schemas.microsoft.com/office/drawing/2014/main" id="{8859180D-F56A-B8BB-259C-61157A97E40A}"/>
              </a:ext>
            </a:extLst>
          </p:cNvPr>
          <p:cNvGrpSpPr/>
          <p:nvPr/>
        </p:nvGrpSpPr>
        <p:grpSpPr>
          <a:xfrm>
            <a:off x="5680420" y="1514158"/>
            <a:ext cx="890283" cy="1328860"/>
            <a:chOff x="5680420" y="1514158"/>
            <a:chExt cx="890283" cy="1328860"/>
          </a:xfrm>
        </p:grpSpPr>
        <p:sp>
          <p:nvSpPr>
            <p:cNvPr id="30" name="Rectangle 29">
              <a:extLst>
                <a:ext uri="{FF2B5EF4-FFF2-40B4-BE49-F238E27FC236}">
                  <a16:creationId xmlns:a16="http://schemas.microsoft.com/office/drawing/2014/main" id="{9D6EC059-58F7-601C-C420-FEDB6A364B40}"/>
                </a:ext>
              </a:extLst>
            </p:cNvPr>
            <p:cNvSpPr/>
            <p:nvPr/>
          </p:nvSpPr>
          <p:spPr>
            <a:xfrm>
              <a:off x="5733513" y="1702166"/>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Deciduous tree outline">
              <a:extLst>
                <a:ext uri="{FF2B5EF4-FFF2-40B4-BE49-F238E27FC236}">
                  <a16:creationId xmlns:a16="http://schemas.microsoft.com/office/drawing/2014/main" id="{1F4E1E56-2119-0AC1-51A8-59F61A17E5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0420" y="1514158"/>
              <a:ext cx="890283" cy="890283"/>
            </a:xfrm>
            <a:prstGeom prst="rect">
              <a:avLst/>
            </a:prstGeom>
          </p:spPr>
        </p:pic>
      </p:grpSp>
      <p:sp>
        <p:nvSpPr>
          <p:cNvPr id="13" name="TextBox 12">
            <a:extLst>
              <a:ext uri="{FF2B5EF4-FFF2-40B4-BE49-F238E27FC236}">
                <a16:creationId xmlns:a16="http://schemas.microsoft.com/office/drawing/2014/main" id="{18551B4D-849D-30E6-9C79-807CF86C2A87}"/>
              </a:ext>
            </a:extLst>
          </p:cNvPr>
          <p:cNvSpPr txBox="1"/>
          <p:nvPr/>
        </p:nvSpPr>
        <p:spPr>
          <a:xfrm>
            <a:off x="4963927" y="2597745"/>
            <a:ext cx="2270657" cy="923330"/>
          </a:xfrm>
          <a:prstGeom prst="rect">
            <a:avLst/>
          </a:prstGeom>
          <a:noFill/>
        </p:spPr>
        <p:txBody>
          <a:bodyPr wrap="square">
            <a:spAutoFit/>
          </a:bodyPr>
          <a:lstStyle/>
          <a:p>
            <a:pPr algn="ctr"/>
            <a:r>
              <a:rPr lang="en-US">
                <a:solidFill>
                  <a:schemeClr val="bg1">
                    <a:lumMod val="85000"/>
                  </a:schemeClr>
                </a:solidFill>
              </a:rPr>
              <a:t>Did students learn about the role and work of engineers</a:t>
            </a:r>
            <a:r>
              <a:rPr lang="en-US">
                <a:solidFill>
                  <a:schemeClr val="tx1">
                    <a:lumMod val="75000"/>
                    <a:lumOff val="25000"/>
                  </a:schemeClr>
                </a:solidFill>
              </a:rPr>
              <a:t>?</a:t>
            </a:r>
          </a:p>
        </p:txBody>
      </p:sp>
      <p:sp>
        <p:nvSpPr>
          <p:cNvPr id="2" name="TextBox 1">
            <a:extLst>
              <a:ext uri="{FF2B5EF4-FFF2-40B4-BE49-F238E27FC236}">
                <a16:creationId xmlns:a16="http://schemas.microsoft.com/office/drawing/2014/main" id="{F84BC61D-7DCE-80ED-5A6E-078F587CC622}"/>
              </a:ext>
            </a:extLst>
          </p:cNvPr>
          <p:cNvSpPr txBox="1"/>
          <p:nvPr/>
        </p:nvSpPr>
        <p:spPr>
          <a:xfrm>
            <a:off x="4947098" y="3429000"/>
            <a:ext cx="2270657" cy="1200329"/>
          </a:xfrm>
          <a:prstGeom prst="rect">
            <a:avLst/>
          </a:prstGeom>
          <a:noFill/>
        </p:spPr>
        <p:txBody>
          <a:bodyPr wrap="square">
            <a:spAutoFit/>
          </a:bodyPr>
          <a:lstStyle/>
          <a:p>
            <a:pPr algn="ctr"/>
            <a:r>
              <a:rPr lang="en-US">
                <a:solidFill>
                  <a:schemeClr val="bg1">
                    <a:lumMod val="85000"/>
                  </a:schemeClr>
                </a:solidFill>
                <a:latin typeface="Ink Free" panose="03080402000500000000" pitchFamily="66" charset="0"/>
              </a:rPr>
              <a:t>engineering processes, and engineering pathways?</a:t>
            </a:r>
          </a:p>
        </p:txBody>
      </p:sp>
      <p:grpSp>
        <p:nvGrpSpPr>
          <p:cNvPr id="5" name="Group 4">
            <a:extLst>
              <a:ext uri="{FF2B5EF4-FFF2-40B4-BE49-F238E27FC236}">
                <a16:creationId xmlns:a16="http://schemas.microsoft.com/office/drawing/2014/main" id="{499B2748-6197-83DE-E0E9-B2FE4BE2D612}"/>
              </a:ext>
            </a:extLst>
          </p:cNvPr>
          <p:cNvGrpSpPr/>
          <p:nvPr/>
        </p:nvGrpSpPr>
        <p:grpSpPr>
          <a:xfrm>
            <a:off x="6802919" y="3130352"/>
            <a:ext cx="467503" cy="375243"/>
            <a:chOff x="2701025" y="2877906"/>
            <a:chExt cx="467503" cy="375243"/>
          </a:xfrm>
        </p:grpSpPr>
        <p:sp>
          <p:nvSpPr>
            <p:cNvPr id="8" name="TextBox 7">
              <a:extLst>
                <a:ext uri="{FF2B5EF4-FFF2-40B4-BE49-F238E27FC236}">
                  <a16:creationId xmlns:a16="http://schemas.microsoft.com/office/drawing/2014/main" id="{D5208F3A-0E43-A0FD-971F-0D2DB761D1AA}"/>
                </a:ext>
              </a:extLst>
            </p:cNvPr>
            <p:cNvSpPr txBox="1"/>
            <p:nvPr/>
          </p:nvSpPr>
          <p:spPr>
            <a:xfrm>
              <a:off x="2790950" y="2883817"/>
              <a:ext cx="377578" cy="369332"/>
            </a:xfrm>
            <a:prstGeom prst="rect">
              <a:avLst/>
            </a:prstGeom>
            <a:solidFill>
              <a:schemeClr val="bg1"/>
            </a:solidFill>
          </p:spPr>
          <p:txBody>
            <a:bodyPr wrap="square">
              <a:spAutoFit/>
            </a:bodyPr>
            <a:lstStyle/>
            <a:p>
              <a:endParaRPr lang="en-US">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9412C7AA-04D0-BF71-84D0-7708544DA1B9}"/>
                </a:ext>
              </a:extLst>
            </p:cNvPr>
            <p:cNvSpPr txBox="1"/>
            <p:nvPr/>
          </p:nvSpPr>
          <p:spPr>
            <a:xfrm>
              <a:off x="2701025" y="2877906"/>
              <a:ext cx="377578" cy="369332"/>
            </a:xfrm>
            <a:prstGeom prst="rect">
              <a:avLst/>
            </a:prstGeom>
            <a:noFill/>
          </p:spPr>
          <p:txBody>
            <a:bodyPr wrap="square">
              <a:spAutoFit/>
            </a:bodyPr>
            <a:lstStyle/>
            <a:p>
              <a:r>
                <a:rPr lang="en-US">
                  <a:solidFill>
                    <a:schemeClr val="bg1">
                      <a:lumMod val="85000"/>
                    </a:schemeClr>
                  </a:solidFill>
                  <a:latin typeface="+mj-lt"/>
                </a:rPr>
                <a:t>,</a:t>
              </a:r>
            </a:p>
          </p:txBody>
        </p:sp>
      </p:grpSp>
      <p:sp>
        <p:nvSpPr>
          <p:cNvPr id="11" name="TextBox 10">
            <a:extLst>
              <a:ext uri="{FF2B5EF4-FFF2-40B4-BE49-F238E27FC236}">
                <a16:creationId xmlns:a16="http://schemas.microsoft.com/office/drawing/2014/main" id="{37348219-3309-1B88-34BB-FEDB3D139BF3}"/>
              </a:ext>
            </a:extLst>
          </p:cNvPr>
          <p:cNvSpPr txBox="1"/>
          <p:nvPr/>
        </p:nvSpPr>
        <p:spPr>
          <a:xfrm>
            <a:off x="9384905" y="972661"/>
            <a:ext cx="1767187" cy="492443"/>
          </a:xfrm>
          <a:prstGeom prst="rect">
            <a:avLst/>
          </a:prstGeom>
          <a:noFill/>
        </p:spPr>
        <p:txBody>
          <a:bodyPr wrap="square">
            <a:spAutoFit/>
          </a:bodyPr>
          <a:lstStyle/>
          <a:p>
            <a:pPr algn="ctr" rtl="0">
              <a:defRPr sz="1200" b="0" i="0" u="none" strike="noStrike" kern="1200" spc="0" baseline="0">
                <a:solidFill>
                  <a:srgbClr val="005EB8"/>
                </a:solidFill>
                <a:latin typeface="+mn-lt"/>
                <a:ea typeface="+mn-ea"/>
                <a:cs typeface="+mn-cs"/>
              </a:defRPr>
            </a:pPr>
            <a:r>
              <a:rPr lang="en-US" sz="2600" b="1">
                <a:solidFill>
                  <a:schemeClr val="accent6"/>
                </a:solidFill>
                <a:latin typeface="Ink Free" panose="03080402000500000000" pitchFamily="66" charset="0"/>
              </a:rPr>
              <a:t>Academy</a:t>
            </a:r>
          </a:p>
        </p:txBody>
      </p:sp>
      <p:graphicFrame>
        <p:nvGraphicFramePr>
          <p:cNvPr id="20" name="Chart 19">
            <a:extLst>
              <a:ext uri="{FF2B5EF4-FFF2-40B4-BE49-F238E27FC236}">
                <a16:creationId xmlns:a16="http://schemas.microsoft.com/office/drawing/2014/main" id="{AB141068-8916-8B50-F30C-0DB018D86B88}"/>
              </a:ext>
            </a:extLst>
          </p:cNvPr>
          <p:cNvGraphicFramePr>
            <a:graphicFrameLocks/>
          </p:cNvGraphicFramePr>
          <p:nvPr/>
        </p:nvGraphicFramePr>
        <p:xfrm>
          <a:off x="3451550" y="1709828"/>
          <a:ext cx="4723912" cy="2327275"/>
        </p:xfrm>
        <a:graphic>
          <a:graphicData uri="http://schemas.openxmlformats.org/drawingml/2006/chart">
            <c:chart xmlns:c="http://schemas.openxmlformats.org/drawingml/2006/chart" xmlns:r="http://schemas.openxmlformats.org/officeDocument/2006/relationships" r:id="rId8"/>
          </a:graphicData>
        </a:graphic>
      </p:graphicFrame>
      <p:sp>
        <p:nvSpPr>
          <p:cNvPr id="19" name="TextBox 18">
            <a:extLst>
              <a:ext uri="{FF2B5EF4-FFF2-40B4-BE49-F238E27FC236}">
                <a16:creationId xmlns:a16="http://schemas.microsoft.com/office/drawing/2014/main" id="{EBEAA3B3-2744-F9D4-8CDB-0355EF83BC9D}"/>
              </a:ext>
            </a:extLst>
          </p:cNvPr>
          <p:cNvSpPr txBox="1"/>
          <p:nvPr/>
        </p:nvSpPr>
        <p:spPr>
          <a:xfrm>
            <a:off x="9133169" y="2597745"/>
            <a:ext cx="2270657" cy="2031325"/>
          </a:xfrm>
          <a:prstGeom prst="rect">
            <a:avLst/>
          </a:prstGeom>
          <a:noFill/>
        </p:spPr>
        <p:txBody>
          <a:bodyPr wrap="square">
            <a:spAutoFit/>
          </a:bodyPr>
          <a:lstStyle/>
          <a:p>
            <a:pPr algn="ctr"/>
            <a:r>
              <a:rPr lang="en-US">
                <a:solidFill>
                  <a:schemeClr val="tx1">
                    <a:lumMod val="75000"/>
                    <a:lumOff val="25000"/>
                  </a:schemeClr>
                </a:solidFill>
              </a:rPr>
              <a:t>Did students learn about the role and work of engineers, engineering processes and skills, and different engineering professions?</a:t>
            </a:r>
          </a:p>
        </p:txBody>
      </p:sp>
      <p:grpSp>
        <p:nvGrpSpPr>
          <p:cNvPr id="12" name="Group 11">
            <a:extLst>
              <a:ext uri="{FF2B5EF4-FFF2-40B4-BE49-F238E27FC236}">
                <a16:creationId xmlns:a16="http://schemas.microsoft.com/office/drawing/2014/main" id="{3E0612FE-F9B3-D22D-A37F-9FDD1487EB58}"/>
              </a:ext>
            </a:extLst>
          </p:cNvPr>
          <p:cNvGrpSpPr/>
          <p:nvPr/>
        </p:nvGrpSpPr>
        <p:grpSpPr>
          <a:xfrm>
            <a:off x="9689836" y="1341606"/>
            <a:ext cx="1098904" cy="1198708"/>
            <a:chOff x="9689836" y="1341606"/>
            <a:chExt cx="1098904" cy="1198708"/>
          </a:xfrm>
        </p:grpSpPr>
        <p:sp>
          <p:nvSpPr>
            <p:cNvPr id="21" name="Rectangle 20">
              <a:extLst>
                <a:ext uri="{FF2B5EF4-FFF2-40B4-BE49-F238E27FC236}">
                  <a16:creationId xmlns:a16="http://schemas.microsoft.com/office/drawing/2014/main" id="{45DA79F9-70C5-856E-3537-1368C6664EF9}"/>
                </a:ext>
              </a:extLst>
            </p:cNvPr>
            <p:cNvSpPr/>
            <p:nvPr/>
          </p:nvSpPr>
          <p:spPr>
            <a:xfrm>
              <a:off x="9843306" y="1399462"/>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Deciduous tree outline">
              <a:extLst>
                <a:ext uri="{FF2B5EF4-FFF2-40B4-BE49-F238E27FC236}">
                  <a16:creationId xmlns:a16="http://schemas.microsoft.com/office/drawing/2014/main" id="{F8C940CE-E46B-F071-49AD-A80B8F266A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9689836" y="1341606"/>
              <a:ext cx="1098904" cy="1098904"/>
            </a:xfrm>
            <a:prstGeom prst="rect">
              <a:avLst/>
            </a:prstGeom>
          </p:spPr>
        </p:pic>
      </p:grpSp>
      <p:grpSp>
        <p:nvGrpSpPr>
          <p:cNvPr id="15" name="Group 14">
            <a:extLst>
              <a:ext uri="{FF2B5EF4-FFF2-40B4-BE49-F238E27FC236}">
                <a16:creationId xmlns:a16="http://schemas.microsoft.com/office/drawing/2014/main" id="{8B6E6F34-4035-6D11-B282-EA645F1B5E8E}"/>
              </a:ext>
            </a:extLst>
          </p:cNvPr>
          <p:cNvGrpSpPr/>
          <p:nvPr/>
        </p:nvGrpSpPr>
        <p:grpSpPr>
          <a:xfrm>
            <a:off x="1532809" y="1357744"/>
            <a:ext cx="1017296" cy="1466641"/>
            <a:chOff x="1532809" y="1357744"/>
            <a:chExt cx="1017296" cy="1466641"/>
          </a:xfrm>
        </p:grpSpPr>
        <p:sp>
          <p:nvSpPr>
            <p:cNvPr id="24" name="Rectangle 23">
              <a:extLst>
                <a:ext uri="{FF2B5EF4-FFF2-40B4-BE49-F238E27FC236}">
                  <a16:creationId xmlns:a16="http://schemas.microsoft.com/office/drawing/2014/main" id="{B04B6235-32B6-53F3-B050-CACF4688BF4F}"/>
                </a:ext>
              </a:extLst>
            </p:cNvPr>
            <p:cNvSpPr/>
            <p:nvPr/>
          </p:nvSpPr>
          <p:spPr>
            <a:xfrm>
              <a:off x="1569499" y="1357744"/>
              <a:ext cx="791964" cy="114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8A354E7-3961-B04D-82F7-25E32C6DBD36}"/>
                </a:ext>
              </a:extLst>
            </p:cNvPr>
            <p:cNvGrpSpPr/>
            <p:nvPr/>
          </p:nvGrpSpPr>
          <p:grpSpPr>
            <a:xfrm>
              <a:off x="1532809" y="1845036"/>
              <a:ext cx="1017296" cy="979349"/>
              <a:chOff x="3614483" y="3427113"/>
              <a:chExt cx="1017296" cy="979349"/>
            </a:xfrm>
          </p:grpSpPr>
          <p:pic>
            <p:nvPicPr>
              <p:cNvPr id="26" name="Graphic 25" descr="Sprouting Seed outline">
                <a:extLst>
                  <a:ext uri="{FF2B5EF4-FFF2-40B4-BE49-F238E27FC236}">
                    <a16:creationId xmlns:a16="http://schemas.microsoft.com/office/drawing/2014/main" id="{9E5B01F8-7ECE-82C2-DD48-57A599E99B9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14483" y="3427113"/>
                <a:ext cx="914400" cy="914400"/>
              </a:xfrm>
              <a:prstGeom prst="rect">
                <a:avLst/>
              </a:prstGeom>
            </p:spPr>
          </p:pic>
          <p:sp>
            <p:nvSpPr>
              <p:cNvPr id="27" name="Freeform: Shape 26">
                <a:extLst>
                  <a:ext uri="{FF2B5EF4-FFF2-40B4-BE49-F238E27FC236}">
                    <a16:creationId xmlns:a16="http://schemas.microsoft.com/office/drawing/2014/main" id="{3B3F9701-A68C-EDE8-81EC-E21EA35E0A95}"/>
                  </a:ext>
                </a:extLst>
              </p:cNvPr>
              <p:cNvSpPr/>
              <p:nvPr/>
            </p:nvSpPr>
            <p:spPr>
              <a:xfrm>
                <a:off x="3661877" y="3854669"/>
                <a:ext cx="969902" cy="551793"/>
              </a:xfrm>
              <a:custGeom>
                <a:avLst/>
                <a:gdLst>
                  <a:gd name="connsiteX0" fmla="*/ 8205 w 969902"/>
                  <a:gd name="connsiteY0" fmla="*/ 63062 h 551793"/>
                  <a:gd name="connsiteX1" fmla="*/ 8205 w 969902"/>
                  <a:gd name="connsiteY1" fmla="*/ 63062 h 551793"/>
                  <a:gd name="connsiteX2" fmla="*/ 94916 w 969902"/>
                  <a:gd name="connsiteY2" fmla="*/ 39414 h 551793"/>
                  <a:gd name="connsiteX3" fmla="*/ 126447 w 969902"/>
                  <a:gd name="connsiteY3" fmla="*/ 23648 h 551793"/>
                  <a:gd name="connsiteX4" fmla="*/ 236805 w 969902"/>
                  <a:gd name="connsiteY4" fmla="*/ 0 h 551793"/>
                  <a:gd name="connsiteX5" fmla="*/ 331398 w 969902"/>
                  <a:gd name="connsiteY5" fmla="*/ 39414 h 551793"/>
                  <a:gd name="connsiteX6" fmla="*/ 355047 w 969902"/>
                  <a:gd name="connsiteY6" fmla="*/ 55179 h 551793"/>
                  <a:gd name="connsiteX7" fmla="*/ 370812 w 969902"/>
                  <a:gd name="connsiteY7" fmla="*/ 86710 h 551793"/>
                  <a:gd name="connsiteX8" fmla="*/ 386578 w 969902"/>
                  <a:gd name="connsiteY8" fmla="*/ 110358 h 551793"/>
                  <a:gd name="connsiteX9" fmla="*/ 394460 w 969902"/>
                  <a:gd name="connsiteY9" fmla="*/ 141889 h 551793"/>
                  <a:gd name="connsiteX10" fmla="*/ 433874 w 969902"/>
                  <a:gd name="connsiteY10" fmla="*/ 134007 h 551793"/>
                  <a:gd name="connsiteX11" fmla="*/ 481171 w 969902"/>
                  <a:gd name="connsiteY11" fmla="*/ 118241 h 551793"/>
                  <a:gd name="connsiteX12" fmla="*/ 489054 w 969902"/>
                  <a:gd name="connsiteY12" fmla="*/ 78827 h 551793"/>
                  <a:gd name="connsiteX13" fmla="*/ 544233 w 969902"/>
                  <a:gd name="connsiteY13" fmla="*/ 55179 h 551793"/>
                  <a:gd name="connsiteX14" fmla="*/ 670357 w 969902"/>
                  <a:gd name="connsiteY14" fmla="*/ 47296 h 551793"/>
                  <a:gd name="connsiteX15" fmla="*/ 678240 w 969902"/>
                  <a:gd name="connsiteY15" fmla="*/ 23648 h 551793"/>
                  <a:gd name="connsiteX16" fmla="*/ 906840 w 969902"/>
                  <a:gd name="connsiteY16" fmla="*/ 55179 h 551793"/>
                  <a:gd name="connsiteX17" fmla="*/ 930488 w 969902"/>
                  <a:gd name="connsiteY17" fmla="*/ 126124 h 551793"/>
                  <a:gd name="connsiteX18" fmla="*/ 962019 w 969902"/>
                  <a:gd name="connsiteY18" fmla="*/ 204951 h 551793"/>
                  <a:gd name="connsiteX19" fmla="*/ 969902 w 969902"/>
                  <a:gd name="connsiteY19" fmla="*/ 252248 h 551793"/>
                  <a:gd name="connsiteX20" fmla="*/ 914722 w 969902"/>
                  <a:gd name="connsiteY20" fmla="*/ 402020 h 551793"/>
                  <a:gd name="connsiteX21" fmla="*/ 843778 w 969902"/>
                  <a:gd name="connsiteY21" fmla="*/ 465082 h 551793"/>
                  <a:gd name="connsiteX22" fmla="*/ 646709 w 969902"/>
                  <a:gd name="connsiteY22" fmla="*/ 520262 h 551793"/>
                  <a:gd name="connsiteX23" fmla="*/ 402343 w 969902"/>
                  <a:gd name="connsiteY23" fmla="*/ 551793 h 551793"/>
                  <a:gd name="connsiteX24" fmla="*/ 165860 w 969902"/>
                  <a:gd name="connsiteY24" fmla="*/ 536027 h 551793"/>
                  <a:gd name="connsiteX25" fmla="*/ 118564 w 969902"/>
                  <a:gd name="connsiteY25" fmla="*/ 504496 h 551793"/>
                  <a:gd name="connsiteX26" fmla="*/ 16088 w 969902"/>
                  <a:gd name="connsiteY26" fmla="*/ 378372 h 551793"/>
                  <a:gd name="connsiteX27" fmla="*/ 322 w 969902"/>
                  <a:gd name="connsiteY27" fmla="*/ 275896 h 551793"/>
                  <a:gd name="connsiteX28" fmla="*/ 8205 w 969902"/>
                  <a:gd name="connsiteY2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9902" h="551793">
                    <a:moveTo>
                      <a:pt x="8205" y="63062"/>
                    </a:moveTo>
                    <a:lnTo>
                      <a:pt x="8205" y="63062"/>
                    </a:lnTo>
                    <a:cubicBezTo>
                      <a:pt x="37109" y="55179"/>
                      <a:pt x="66494" y="48888"/>
                      <a:pt x="94916" y="39414"/>
                    </a:cubicBezTo>
                    <a:cubicBezTo>
                      <a:pt x="106064" y="35698"/>
                      <a:pt x="115299" y="27364"/>
                      <a:pt x="126447" y="23648"/>
                    </a:cubicBezTo>
                    <a:cubicBezTo>
                      <a:pt x="165735" y="10551"/>
                      <a:pt x="197110" y="6615"/>
                      <a:pt x="236805" y="0"/>
                    </a:cubicBezTo>
                    <a:cubicBezTo>
                      <a:pt x="302794" y="10997"/>
                      <a:pt x="270801" y="-985"/>
                      <a:pt x="331398" y="39414"/>
                    </a:cubicBezTo>
                    <a:lnTo>
                      <a:pt x="355047" y="55179"/>
                    </a:lnTo>
                    <a:cubicBezTo>
                      <a:pt x="360302" y="65689"/>
                      <a:pt x="364982" y="76507"/>
                      <a:pt x="370812" y="86710"/>
                    </a:cubicBezTo>
                    <a:cubicBezTo>
                      <a:pt x="375512" y="94936"/>
                      <a:pt x="382846" y="101650"/>
                      <a:pt x="386578" y="110358"/>
                    </a:cubicBezTo>
                    <a:cubicBezTo>
                      <a:pt x="390846" y="120316"/>
                      <a:pt x="391833" y="131379"/>
                      <a:pt x="394460" y="141889"/>
                    </a:cubicBezTo>
                    <a:cubicBezTo>
                      <a:pt x="407598" y="139262"/>
                      <a:pt x="420948" y="137532"/>
                      <a:pt x="433874" y="134007"/>
                    </a:cubicBezTo>
                    <a:cubicBezTo>
                      <a:pt x="449907" y="129634"/>
                      <a:pt x="481171" y="118241"/>
                      <a:pt x="481171" y="118241"/>
                    </a:cubicBezTo>
                    <a:cubicBezTo>
                      <a:pt x="483799" y="105103"/>
                      <a:pt x="481266" y="89730"/>
                      <a:pt x="489054" y="78827"/>
                    </a:cubicBezTo>
                    <a:cubicBezTo>
                      <a:pt x="492264" y="74333"/>
                      <a:pt x="534718" y="56181"/>
                      <a:pt x="544233" y="55179"/>
                    </a:cubicBezTo>
                    <a:cubicBezTo>
                      <a:pt x="586125" y="50769"/>
                      <a:pt x="628316" y="49924"/>
                      <a:pt x="670357" y="47296"/>
                    </a:cubicBezTo>
                    <a:cubicBezTo>
                      <a:pt x="672985" y="39413"/>
                      <a:pt x="669938" y="23994"/>
                      <a:pt x="678240" y="23648"/>
                    </a:cubicBezTo>
                    <a:cubicBezTo>
                      <a:pt x="808232" y="18232"/>
                      <a:pt x="820586" y="26429"/>
                      <a:pt x="906840" y="55179"/>
                    </a:cubicBezTo>
                    <a:cubicBezTo>
                      <a:pt x="914723" y="78827"/>
                      <a:pt x="921870" y="102733"/>
                      <a:pt x="930488" y="126124"/>
                    </a:cubicBezTo>
                    <a:cubicBezTo>
                      <a:pt x="940271" y="152679"/>
                      <a:pt x="953578" y="177939"/>
                      <a:pt x="962019" y="204951"/>
                    </a:cubicBezTo>
                    <a:cubicBezTo>
                      <a:pt x="966786" y="220207"/>
                      <a:pt x="967274" y="236482"/>
                      <a:pt x="969902" y="252248"/>
                    </a:cubicBezTo>
                    <a:cubicBezTo>
                      <a:pt x="951509" y="302172"/>
                      <a:pt x="941846" y="356249"/>
                      <a:pt x="914722" y="402020"/>
                    </a:cubicBezTo>
                    <a:cubicBezTo>
                      <a:pt x="898592" y="429240"/>
                      <a:pt x="869891" y="447215"/>
                      <a:pt x="843778" y="465082"/>
                    </a:cubicBezTo>
                    <a:cubicBezTo>
                      <a:pt x="769594" y="515840"/>
                      <a:pt x="739647" y="509328"/>
                      <a:pt x="646709" y="520262"/>
                    </a:cubicBezTo>
                    <a:cubicBezTo>
                      <a:pt x="419269" y="547020"/>
                      <a:pt x="575666" y="522905"/>
                      <a:pt x="402343" y="551793"/>
                    </a:cubicBezTo>
                    <a:cubicBezTo>
                      <a:pt x="323515" y="546538"/>
                      <a:pt x="243788" y="549015"/>
                      <a:pt x="165860" y="536027"/>
                    </a:cubicBezTo>
                    <a:cubicBezTo>
                      <a:pt x="147170" y="532912"/>
                      <a:pt x="132487" y="517348"/>
                      <a:pt x="118564" y="504496"/>
                    </a:cubicBezTo>
                    <a:cubicBezTo>
                      <a:pt x="84913" y="473434"/>
                      <a:pt x="43614" y="415074"/>
                      <a:pt x="16088" y="378372"/>
                    </a:cubicBezTo>
                    <a:cubicBezTo>
                      <a:pt x="13564" y="363229"/>
                      <a:pt x="684" y="288214"/>
                      <a:pt x="322" y="275896"/>
                    </a:cubicBezTo>
                    <a:cubicBezTo>
                      <a:pt x="-1764" y="204982"/>
                      <a:pt x="6891" y="98534"/>
                      <a:pt x="8205" y="630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TextBox 27">
            <a:extLst>
              <a:ext uri="{FF2B5EF4-FFF2-40B4-BE49-F238E27FC236}">
                <a16:creationId xmlns:a16="http://schemas.microsoft.com/office/drawing/2014/main" id="{B9EA8B69-095B-4436-E721-FA069C8892CE}"/>
              </a:ext>
            </a:extLst>
          </p:cNvPr>
          <p:cNvSpPr txBox="1"/>
          <p:nvPr/>
        </p:nvSpPr>
        <p:spPr>
          <a:xfrm>
            <a:off x="845204" y="2907199"/>
            <a:ext cx="2270657" cy="1477328"/>
          </a:xfrm>
          <a:prstGeom prst="rect">
            <a:avLst/>
          </a:prstGeom>
          <a:noFill/>
          <a:ln>
            <a:noFill/>
          </a:ln>
        </p:spPr>
        <p:txBody>
          <a:bodyPr wrap="square">
            <a:spAutoFit/>
          </a:bodyPr>
          <a:lstStyle/>
          <a:p>
            <a:pPr algn="ctr"/>
            <a:r>
              <a:rPr lang="en-US">
                <a:solidFill>
                  <a:srgbClr val="E7E7E7"/>
                </a:solidFill>
                <a:latin typeface="+mj-lt"/>
              </a:rPr>
              <a:t>                                </a:t>
            </a:r>
            <a:r>
              <a:rPr lang="en-US">
                <a:solidFill>
                  <a:schemeClr val="bg1">
                    <a:lumMod val="85000"/>
                  </a:schemeClr>
                </a:solidFill>
                <a:latin typeface="+mj-lt"/>
              </a:rPr>
              <a:t>,</a:t>
            </a:r>
          </a:p>
          <a:p>
            <a:pPr algn="ctr"/>
            <a:r>
              <a:rPr lang="en-US">
                <a:solidFill>
                  <a:schemeClr val="bg1">
                    <a:lumMod val="85000"/>
                  </a:schemeClr>
                </a:solidFill>
                <a:latin typeface="Ink Free" panose="03080402000500000000" pitchFamily="66" charset="0"/>
              </a:rPr>
              <a:t>the work of engineers, and engineering career pathways? </a:t>
            </a:r>
          </a:p>
        </p:txBody>
      </p:sp>
      <p:sp>
        <p:nvSpPr>
          <p:cNvPr id="29" name="TextBox 28">
            <a:extLst>
              <a:ext uri="{FF2B5EF4-FFF2-40B4-BE49-F238E27FC236}">
                <a16:creationId xmlns:a16="http://schemas.microsoft.com/office/drawing/2014/main" id="{B84CC5B7-72B8-AA62-4F2D-68A5C58C6D3F}"/>
              </a:ext>
            </a:extLst>
          </p:cNvPr>
          <p:cNvSpPr txBox="1"/>
          <p:nvPr/>
        </p:nvSpPr>
        <p:spPr>
          <a:xfrm>
            <a:off x="845204" y="2597745"/>
            <a:ext cx="2270657" cy="646331"/>
          </a:xfrm>
          <a:prstGeom prst="rect">
            <a:avLst/>
          </a:prstGeom>
          <a:noFill/>
        </p:spPr>
        <p:txBody>
          <a:bodyPr wrap="square">
            <a:spAutoFit/>
          </a:bodyPr>
          <a:lstStyle/>
          <a:p>
            <a:pPr algn="ctr"/>
            <a:r>
              <a:rPr lang="en-US">
                <a:solidFill>
                  <a:schemeClr val="bg1">
                    <a:lumMod val="85000"/>
                  </a:schemeClr>
                </a:solidFill>
                <a:latin typeface="+mj-lt"/>
              </a:rPr>
              <a:t>Did students learn about engineering</a:t>
            </a:r>
            <a:r>
              <a:rPr lang="en-US">
                <a:solidFill>
                  <a:schemeClr val="bg1"/>
                </a:solidFill>
                <a:latin typeface="+mj-lt"/>
              </a:rPr>
              <a:t>?</a:t>
            </a:r>
            <a:r>
              <a:rPr lang="en-US">
                <a:solidFill>
                  <a:schemeClr val="bg1">
                    <a:lumMod val="85000"/>
                  </a:schemeClr>
                </a:solidFill>
                <a:latin typeface="+mj-lt"/>
              </a:rPr>
              <a:t> </a:t>
            </a:r>
          </a:p>
        </p:txBody>
      </p:sp>
      <p:sp>
        <p:nvSpPr>
          <p:cNvPr id="4" name="Rectangle 3">
            <a:extLst>
              <a:ext uri="{FF2B5EF4-FFF2-40B4-BE49-F238E27FC236}">
                <a16:creationId xmlns:a16="http://schemas.microsoft.com/office/drawing/2014/main" id="{77BD33D1-B218-EFC1-9264-8E2BEF7EB95C}"/>
              </a:ext>
            </a:extLst>
          </p:cNvPr>
          <p:cNvSpPr/>
          <p:nvPr/>
        </p:nvSpPr>
        <p:spPr>
          <a:xfrm>
            <a:off x="239486" y="5856514"/>
            <a:ext cx="3167743" cy="100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6669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 grpId="0"/>
      <p:bldGraphic spid="20"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E Next Engineers">
      <a:dk1>
        <a:srgbClr val="0C2340"/>
      </a:dk1>
      <a:lt1>
        <a:srgbClr val="FFFFFF"/>
      </a:lt1>
      <a:dk2>
        <a:srgbClr val="59CBE8"/>
      </a:dk2>
      <a:lt2>
        <a:srgbClr val="0C2340"/>
      </a:lt2>
      <a:accent1>
        <a:srgbClr val="005EB8"/>
      </a:accent1>
      <a:accent2>
        <a:srgbClr val="00BD6D"/>
      </a:accent2>
      <a:accent3>
        <a:srgbClr val="FFC72B"/>
      </a:accent3>
      <a:accent4>
        <a:srgbClr val="002E5D"/>
      </a:accent4>
      <a:accent5>
        <a:srgbClr val="FE5000"/>
      </a:accent5>
      <a:accent6>
        <a:srgbClr val="58CBE8"/>
      </a:accent6>
      <a:hlink>
        <a:srgbClr val="FFFFFF"/>
      </a:hlink>
      <a:folHlink>
        <a:srgbClr val="F0F3F7"/>
      </a:folHlink>
    </a:clrScheme>
    <a:fontScheme name="GE PPT Template">
      <a:majorFont>
        <a:latin typeface="GE Inspira Sans"/>
        <a:ea typeface=""/>
        <a:cs typeface=""/>
      </a:majorFont>
      <a:minorFont>
        <a:latin typeface="GE Insp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spcBef>
            <a:spcPts val="1200"/>
          </a:spcBef>
          <a:defRPr dirty="0"/>
        </a:defPPr>
      </a:lstStyle>
    </a:txDef>
  </a:objectDefaults>
  <a:extraClrSchemeLst/>
  <a:extLst>
    <a:ext uri="{05A4C25C-085E-4340-85A3-A5531E510DB2}">
      <thm15:themeFamily xmlns:thm15="http://schemas.microsoft.com/office/thememl/2012/main" name="Presentation30" id="{222BF995-F48A-C34F-97B2-06BDC8D7E3B2}" vid="{3C5F9A63-2495-3A4F-B958-17AFA430D0AE}"/>
    </a:ext>
  </a:extLst>
</a:theme>
</file>

<file path=ppt/theme/theme2.xml><?xml version="1.0" encoding="utf-8"?>
<a:theme xmlns:a="http://schemas.openxmlformats.org/drawingml/2006/main" name="1_Office Theme">
  <a:themeElements>
    <a:clrScheme name="GE Next Engineers">
      <a:dk1>
        <a:srgbClr val="0C2340"/>
      </a:dk1>
      <a:lt1>
        <a:srgbClr val="FFFFFF"/>
      </a:lt1>
      <a:dk2>
        <a:srgbClr val="59CBE8"/>
      </a:dk2>
      <a:lt2>
        <a:srgbClr val="0C2340"/>
      </a:lt2>
      <a:accent1>
        <a:srgbClr val="005EB8"/>
      </a:accent1>
      <a:accent2>
        <a:srgbClr val="00BD6D"/>
      </a:accent2>
      <a:accent3>
        <a:srgbClr val="FFC72B"/>
      </a:accent3>
      <a:accent4>
        <a:srgbClr val="002E5D"/>
      </a:accent4>
      <a:accent5>
        <a:srgbClr val="FE5000"/>
      </a:accent5>
      <a:accent6>
        <a:srgbClr val="58CBE8"/>
      </a:accent6>
      <a:hlink>
        <a:srgbClr val="FFFFFF"/>
      </a:hlink>
      <a:folHlink>
        <a:srgbClr val="F0F3F7"/>
      </a:folHlink>
    </a:clrScheme>
    <a:fontScheme name="GE PPT Template">
      <a:majorFont>
        <a:latin typeface="GE Inspira Sans"/>
        <a:ea typeface=""/>
        <a:cs typeface=""/>
      </a:majorFont>
      <a:minorFont>
        <a:latin typeface="GE Insp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spcBef>
            <a:spcPts val="1200"/>
          </a:spcBef>
          <a:defRPr dirty="0"/>
        </a:defPPr>
      </a:lstStyle>
    </a:txDef>
  </a:objectDefaults>
  <a:extraClrSchemeLst/>
  <a:extLst>
    <a:ext uri="{05A4C25C-085E-4340-85A3-A5531E510DB2}">
      <thm15:themeFamily xmlns:thm15="http://schemas.microsoft.com/office/thememl/2012/main" name="Presentation30" id="{222BF995-F48A-C34F-97B2-06BDC8D7E3B2}" vid="{3C5F9A63-2495-3A4F-B958-17AFA430D0AE}"/>
    </a:ext>
  </a:extLst>
</a:theme>
</file>

<file path=ppt/theme/theme3.xml><?xml version="1.0" encoding="utf-8"?>
<a:theme xmlns:a="http://schemas.openxmlformats.org/drawingml/2006/main" name="2_Office Theme">
  <a:themeElements>
    <a:clrScheme name="GE Next Engineers">
      <a:dk1>
        <a:srgbClr val="0C2340"/>
      </a:dk1>
      <a:lt1>
        <a:srgbClr val="FFFFFF"/>
      </a:lt1>
      <a:dk2>
        <a:srgbClr val="59CBE8"/>
      </a:dk2>
      <a:lt2>
        <a:srgbClr val="0C2340"/>
      </a:lt2>
      <a:accent1>
        <a:srgbClr val="005EB8"/>
      </a:accent1>
      <a:accent2>
        <a:srgbClr val="00BD6D"/>
      </a:accent2>
      <a:accent3>
        <a:srgbClr val="FFC72B"/>
      </a:accent3>
      <a:accent4>
        <a:srgbClr val="002E5D"/>
      </a:accent4>
      <a:accent5>
        <a:srgbClr val="FE5000"/>
      </a:accent5>
      <a:accent6>
        <a:srgbClr val="58CBE8"/>
      </a:accent6>
      <a:hlink>
        <a:srgbClr val="FFFFFF"/>
      </a:hlink>
      <a:folHlink>
        <a:srgbClr val="F0F3F7"/>
      </a:folHlink>
    </a:clrScheme>
    <a:fontScheme name="GE PPT Template">
      <a:majorFont>
        <a:latin typeface="GE Inspira Sans"/>
        <a:ea typeface=""/>
        <a:cs typeface=""/>
      </a:majorFont>
      <a:minorFont>
        <a:latin typeface="GE Insp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spcBef>
            <a:spcPts val="1200"/>
          </a:spcBef>
          <a:defRPr dirty="0"/>
        </a:defPPr>
      </a:lstStyle>
    </a:txDef>
  </a:objectDefaults>
  <a:extraClrSchemeLst/>
  <a:extLst>
    <a:ext uri="{05A4C25C-085E-4340-85A3-A5531E510DB2}">
      <thm15:themeFamily xmlns:thm15="http://schemas.microsoft.com/office/thememl/2012/main" name="Presentation30" id="{222BF995-F48A-C34F-97B2-06BDC8D7E3B2}" vid="{3C5F9A63-2495-3A4F-B958-17AFA430D0A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GE Colors">
      <a:dk1>
        <a:srgbClr val="63666A"/>
      </a:dk1>
      <a:lt1>
        <a:sysClr val="window" lastClr="FFFFFF"/>
      </a:lt1>
      <a:dk2>
        <a:srgbClr val="B1B3B3"/>
      </a:dk2>
      <a:lt2>
        <a:srgbClr val="F0F0F0"/>
      </a:lt2>
      <a:accent1>
        <a:srgbClr val="005EB8"/>
      </a:accent1>
      <a:accent2>
        <a:srgbClr val="63666A"/>
      </a:accent2>
      <a:accent3>
        <a:srgbClr val="00B5E2"/>
      </a:accent3>
      <a:accent4>
        <a:srgbClr val="13294B"/>
      </a:accent4>
      <a:accent5>
        <a:srgbClr val="B1B3B3"/>
      </a:accent5>
      <a:accent6>
        <a:srgbClr val="00BF6F"/>
      </a:accent6>
      <a:hlink>
        <a:srgbClr val="005CB9"/>
      </a:hlink>
      <a:folHlink>
        <a:srgbClr val="00B5E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2252d84-eba6-4a30-add5-89ed5b4f24ce">
      <UserInfo>
        <DisplayName>Melanie Tingstrom</DisplayName>
        <AccountId>1583</AccountId>
        <AccountType/>
      </UserInfo>
      <UserInfo>
        <DisplayName>Jessica Baker</DisplayName>
        <AccountId>161</AccountId>
        <AccountType/>
      </UserInfo>
      <UserInfo>
        <DisplayName>Steven Ehrenberg</DisplayName>
        <AccountId>146</AccountId>
        <AccountType/>
      </UserInfo>
      <UserInfo>
        <DisplayName>Erica Spangler</DisplayName>
        <AccountId>91</AccountId>
        <AccountType/>
      </UserInfo>
      <UserInfo>
        <DisplayName>Mengee Sirleaf</DisplayName>
        <AccountId>142</AccountId>
        <AccountType/>
      </UserInfo>
      <UserInfo>
        <DisplayName>Elizabeth Adelman</DisplayName>
        <AccountId>71</AccountId>
        <AccountType/>
      </UserInfo>
      <UserInfo>
        <DisplayName>Dylan Busa</DisplayName>
        <AccountId>354</AccountId>
        <AccountType/>
      </UserInfo>
      <UserInfo>
        <DisplayName>Lisa Johnson</DisplayName>
        <AccountId>14</AccountId>
        <AccountType/>
      </UserInfo>
      <UserInfo>
        <DisplayName>Dmitri Ivashchenko</DisplayName>
        <AccountId>64</AccountId>
        <AccountType/>
      </UserInfo>
      <UserInfo>
        <DisplayName>Samantha LiPuma</DisplayName>
        <AccountId>982</AccountId>
        <AccountType/>
      </UserInfo>
      <UserInfo>
        <DisplayName>Pamela Carter</DisplayName>
        <AccountId>69</AccountId>
        <AccountType/>
      </UserInfo>
      <UserInfo>
        <DisplayName>Zabi Girowal</DisplayName>
        <AccountId>76</AccountId>
        <AccountType/>
      </UserInfo>
      <UserInfo>
        <DisplayName>Pauline McMurry</DisplayName>
        <AccountId>303</AccountId>
        <AccountType/>
      </UserInfo>
      <UserInfo>
        <DisplayName>Carina Omoeva</DisplayName>
        <AccountId>67</AccountId>
        <AccountType/>
      </UserInfo>
      <UserInfo>
        <DisplayName>Katie Rose Dailey</DisplayName>
        <AccountId>104</AccountId>
        <AccountType/>
      </UserInfo>
      <UserInfo>
        <DisplayName>Eleanor Newsome</DisplayName>
        <AccountId>761</AccountId>
        <AccountType/>
      </UserInfo>
      <UserInfo>
        <DisplayName>Wael Moussa</DisplayName>
        <AccountId>101</AccountId>
        <AccountType/>
      </UserInfo>
      <UserInfo>
        <DisplayName>Kristin Brady</DisplayName>
        <AccountId>13</AccountId>
        <AccountType/>
      </UserInfo>
      <UserInfo>
        <DisplayName>Heyab Ogbasion</DisplayName>
        <AccountId>59</AccountId>
        <AccountType/>
      </UserInfo>
      <UserInfo>
        <DisplayName>Naseem Akhtar</DisplayName>
        <AccountId>53</AccountId>
        <AccountType/>
      </UserInfo>
      <UserInfo>
        <DisplayName>Brian Dooley</DisplayName>
        <AccountId>103</AccountId>
        <AccountType/>
      </UserInfo>
      <UserInfo>
        <DisplayName>Janel Poche</DisplayName>
        <AccountId>21</AccountId>
        <AccountType/>
      </UserInfo>
      <UserInfo>
        <DisplayName>Joseph Diederich</DisplayName>
        <AccountId>257</AccountId>
        <AccountType/>
      </UserInfo>
      <UserInfo>
        <DisplayName>Amanda McMahon</DisplayName>
        <AccountId>15</AccountId>
        <AccountType/>
      </UserInfo>
      <UserInfo>
        <DisplayName>Deanna Saab</DisplayName>
        <AccountId>109</AccountId>
        <AccountType/>
      </UserInfo>
      <UserInfo>
        <DisplayName>Kendra Northington</DisplayName>
        <AccountId>105</AccountId>
        <AccountType/>
      </UserInfo>
      <UserInfo>
        <DisplayName>Saori Iwamoto</DisplayName>
        <AccountId>160</AccountId>
        <AccountType/>
      </UserInfo>
      <UserInfo>
        <DisplayName>Mohammad Basel Hafez</DisplayName>
        <AccountId>434</AccountId>
        <AccountType/>
      </UserInfo>
      <UserInfo>
        <DisplayName>Rachel Hatch</DisplayName>
        <AccountId>180</AccountId>
        <AccountType/>
      </UserInfo>
      <UserInfo>
        <DisplayName>Roberto Matus</DisplayName>
        <AccountId>75</AccountId>
        <AccountType/>
      </UserInfo>
    </SharedWithUsers>
    <MediaLengthInSeconds xmlns="013d5bed-8dde-4dc6-a390-d932e55a79df" xsi:nil="true"/>
    <_ip_UnifiedCompliancePolicyUIAction xmlns="http://schemas.microsoft.com/sharepoint/v3" xsi:nil="true"/>
    <_ip_UnifiedCompliancePolicyProperties xmlns="http://schemas.microsoft.com/sharepoint/v3" xsi:nil="true"/>
    <TaxCatchAll xmlns="42252d84-eba6-4a30-add5-89ed5b4f24ce" xsi:nil="true"/>
    <lcf76f155ced4ddcb4097134ff3c332f xmlns="013d5bed-8dde-4dc6-a390-d932e55a79df">
      <Terms xmlns="http://schemas.microsoft.com/office/infopath/2007/PartnerControls"/>
    </lcf76f155ced4ddcb4097134ff3c332f>
    <Open_x0020_with_x0020_Seclore xmlns="013d5bed-8dde-4dc6-a390-d932e55a79df" xsi:nil="true"/>
    <IconOverlay xmlns="http://schemas.microsoft.com/sharepoint/v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321155CBED8E4AAF4F046413B3C05D" ma:contentTypeVersion="24" ma:contentTypeDescription="Create a new document." ma:contentTypeScope="" ma:versionID="60c00a472ca1ccb0de413d8631265e61">
  <xsd:schema xmlns:xsd="http://www.w3.org/2001/XMLSchema" xmlns:xs="http://www.w3.org/2001/XMLSchema" xmlns:p="http://schemas.microsoft.com/office/2006/metadata/properties" xmlns:ns1="http://schemas.microsoft.com/sharepoint/v3" xmlns:ns2="42252d84-eba6-4a30-add5-89ed5b4f24ce" xmlns:ns3="013d5bed-8dde-4dc6-a390-d932e55a79df" xmlns:ns4="http://schemas.microsoft.com/sharepoint/v4" targetNamespace="http://schemas.microsoft.com/office/2006/metadata/properties" ma:root="true" ma:fieldsID="6fff9d6af19c7dfc82490d256484bf09" ns1:_="" ns2:_="" ns3:_="" ns4:_="">
    <xsd:import namespace="http://schemas.microsoft.com/sharepoint/v3"/>
    <xsd:import namespace="42252d84-eba6-4a30-add5-89ed5b4f24ce"/>
    <xsd:import namespace="013d5bed-8dde-4dc6-a390-d932e55a79df"/>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1:_ip_UnifiedCompliancePolicyProperties" minOccurs="0"/>
                <xsd:element ref="ns1:_ip_UnifiedCompliancePolicyUIAction"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Open_x0020_with_x0020_Seclore" minOccurs="0"/>
                <xsd:element ref="ns4:IconOverlay"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252d84-eba6-4a30-add5-89ed5b4f24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fd1693e-c15b-4460-aeef-a301a32d4f3b}" ma:internalName="TaxCatchAll" ma:showField="CatchAllData" ma:web="42252d84-eba6-4a30-add5-89ed5b4f24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13d5bed-8dde-4dc6-a390-d932e55a79d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Open_x0020_with_x0020_Seclore" ma:index="28" nillable="true" ma:displayName="Open with Seclore" ma:hidden="true" ma:internalName="Open_x0020_with_x0020_Seclore">
      <xsd:simpleType>
        <xsd:restriction base="dms:Text"/>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C5E55A-059E-44C7-8054-8B7CAB1DED04}">
  <ds:schemaRef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 ds:uri="http://purl.org/dc/terms/"/>
    <ds:schemaRef ds:uri="013d5bed-8dde-4dc6-a390-d932e55a79df"/>
    <ds:schemaRef ds:uri="http://purl.org/dc/elements/1.1/"/>
    <ds:schemaRef ds:uri="http://schemas.microsoft.com/sharepoint/v3"/>
    <ds:schemaRef ds:uri="http://schemas.openxmlformats.org/package/2006/metadata/core-properties"/>
    <ds:schemaRef ds:uri="http://schemas.microsoft.com/sharepoint/v4"/>
    <ds:schemaRef ds:uri="42252d84-eba6-4a30-add5-89ed5b4f24ce"/>
  </ds:schemaRefs>
</ds:datastoreItem>
</file>

<file path=customXml/itemProps2.xml><?xml version="1.0" encoding="utf-8"?>
<ds:datastoreItem xmlns:ds="http://schemas.openxmlformats.org/officeDocument/2006/customXml" ds:itemID="{40449B2A-3B26-45B0-8111-01E1676BE15F}">
  <ds:schemaRefs>
    <ds:schemaRef ds:uri="http://schemas.microsoft.com/sharepoint/v3/contenttype/forms"/>
  </ds:schemaRefs>
</ds:datastoreItem>
</file>

<file path=customXml/itemProps3.xml><?xml version="1.0" encoding="utf-8"?>
<ds:datastoreItem xmlns:ds="http://schemas.openxmlformats.org/officeDocument/2006/customXml" ds:itemID="{5E5A34D7-0239-409B-BFAC-F6F05C84BD19}">
  <ds:schemaRefs>
    <ds:schemaRef ds:uri="013d5bed-8dde-4dc6-a390-d932e55a79df"/>
    <ds:schemaRef ds:uri="42252d84-eba6-4a30-add5-89ed5b4f24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24</TotalTime>
  <Words>4661</Words>
  <Application>Microsoft Office PowerPoint</Application>
  <PresentationFormat>Widescreen</PresentationFormat>
  <Paragraphs>633</Paragraphs>
  <Slides>62</Slides>
  <Notes>53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62</vt:i4>
      </vt:variant>
    </vt:vector>
  </HeadingPairs>
  <TitlesOfParts>
    <vt:vector size="71" baseType="lpstr">
      <vt:lpstr>Ink Free</vt:lpstr>
      <vt:lpstr>Aptos</vt:lpstr>
      <vt:lpstr>Arial</vt:lpstr>
      <vt:lpstr>Wingdings 2</vt:lpstr>
      <vt:lpstr>Wingdings</vt:lpstr>
      <vt:lpstr>GE Inspira Sans</vt:lpstr>
      <vt:lpstr>Office Theme</vt:lpstr>
      <vt:lpstr>1_Office Theme</vt:lpstr>
      <vt:lpstr>2_Office Theme</vt:lpstr>
      <vt:lpstr>2025 Next Engineers Partners' Workshop:  Building a Better Project Selected slides</vt:lpstr>
      <vt:lpstr>The evolution of Next Engineers:  Impact and how we measure it</vt:lpstr>
      <vt:lpstr>Next Engineers Theory of Change</vt:lpstr>
      <vt:lpstr>How have Next Engineers students grown in their engineering awareness? </vt:lpstr>
      <vt:lpstr>How have Next Engineers students grown in their engineering awareness? </vt:lpstr>
      <vt:lpstr>How have Next Engineers students grown in their engineering awareness? </vt:lpstr>
      <vt:lpstr>How have Next Engineers students grown in their engineering awareness? </vt:lpstr>
      <vt:lpstr>How have Next Engineers students grown in their engineering awareness? </vt:lpstr>
      <vt:lpstr>How have Next Engineers students grown in their engineering awareness? </vt:lpstr>
      <vt:lpstr>How have Next Engineers students grown in their engineering awareness? </vt:lpstr>
      <vt:lpstr>How have Next Engineers students grown in their engineering awareness? </vt:lpstr>
      <vt:lpstr>How have Next Engineers students grown in their engineering interest? </vt:lpstr>
      <vt:lpstr>How have Next Engineers students grown in their engineering interest? </vt:lpstr>
      <vt:lpstr>How have Next Engineers students grown in their engineering interest? </vt:lpstr>
      <vt:lpstr>How have Next Engineers students grown in their engineering interest? </vt:lpstr>
      <vt:lpstr>How have Next Engineers students grown in their engineering interest? </vt:lpstr>
      <vt:lpstr>How have Next Engineers students grown in their engineering interest? </vt:lpstr>
      <vt:lpstr>How have Next Engineers students grown in their engineering interest? </vt:lpstr>
      <vt:lpstr>How have Next Engineers students grown in their engineering habits of mind?</vt:lpstr>
      <vt:lpstr>How have Next Engineers students grown in their engineering habits of mind?</vt:lpstr>
      <vt:lpstr>How have Next Engineers students grown in their engineering habits of mind?</vt:lpstr>
      <vt:lpstr>How have Next Engineers students grown in their engineering habits of mind?</vt:lpstr>
      <vt:lpstr>How have Next Engineers students grown in their engineering habits of mind?</vt:lpstr>
      <vt:lpstr>How have Next Engineers students grown in their engineering habits of mind?</vt:lpstr>
      <vt:lpstr>How have Next Engineers students grown in their engineering habits of mind?</vt:lpstr>
      <vt:lpstr>How have Next Engineers students grown in their engineering habits of mind?</vt:lpstr>
      <vt:lpstr>How have Next Engineers students grown in their employability skills? </vt:lpstr>
      <vt:lpstr>How have Next Engineers students grown in their employability skills? </vt:lpstr>
      <vt:lpstr>How have Next Engineers students grown in their employability skills? </vt:lpstr>
      <vt:lpstr>How have Next Engineers students grown in their employability skills? </vt:lpstr>
      <vt:lpstr>How have Next Engineers students grown in their employability skills? </vt:lpstr>
      <vt:lpstr>How have Next Engineers students grown in their engineering identity? </vt:lpstr>
      <vt:lpstr>How have Next Engineers students grown in their engineering identity? </vt:lpstr>
      <vt:lpstr>How have Next Engineers students grown in their engineering identity? </vt:lpstr>
      <vt:lpstr>How have Next Engineers students grown in their engineering identity? </vt:lpstr>
      <vt:lpstr>How have Next Engineers students grown in their engineering identity? </vt:lpstr>
      <vt:lpstr>How have Next Engineers students grown in their engineering identity? </vt:lpstr>
      <vt:lpstr>How have Next Engineers students grown in their engineering identity? </vt:lpstr>
      <vt:lpstr>How have Next Engineers students grown in their engineering agency? </vt:lpstr>
      <vt:lpstr>How have Next Engineers students grown in their engineering agency? </vt:lpstr>
      <vt:lpstr>How have Next Engineers students grown in their engineering agency? </vt:lpstr>
      <vt:lpstr>How have Next Engineers students grown in their engineering agency? </vt:lpstr>
      <vt:lpstr>How have Next Engineers students grown in their engineering agency? </vt:lpstr>
      <vt:lpstr>Next Engineers Impact (#/% of participants reporting change)</vt:lpstr>
      <vt:lpstr>Inev: The Ideal Volunteer</vt:lpstr>
      <vt:lpstr>Data-Driven Impact  with Adam Kostecki, Lauren Jarvis, and Jessica Baker</vt:lpstr>
      <vt:lpstr>Introduction</vt:lpstr>
      <vt:lpstr>PowerPoint Presentation</vt:lpstr>
      <vt:lpstr>Key Messages</vt:lpstr>
      <vt:lpstr>Create Your Storyboard</vt:lpstr>
      <vt:lpstr>Stories</vt:lpstr>
      <vt:lpstr>Stories</vt:lpstr>
      <vt:lpstr>Program Focus: Engineering Academy</vt:lpstr>
      <vt:lpstr>What percentage of  Engineering Academy Cohort 1 graduates  enrolled in post-secondary engineering programs?</vt:lpstr>
      <vt:lpstr>Engineering Academy</vt:lpstr>
      <vt:lpstr>A brief history of Engineering Academy</vt:lpstr>
      <vt:lpstr>Considerations</vt:lpstr>
      <vt:lpstr>Engineering Academy Reimagined</vt:lpstr>
      <vt:lpstr>Engineering Academy Program Structure</vt:lpstr>
      <vt:lpstr>Engineering Career Pathways Webpage</vt:lpstr>
      <vt:lpstr>Engineering Career Pathways - Feedback</vt:lpstr>
      <vt:lpstr>Engineering Academy Alumni Communications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Caywood, Jeff (GE Corporate)</dc:creator>
  <cp:keywords/>
  <dc:description/>
  <cp:lastModifiedBy>Jessica Baker</cp:lastModifiedBy>
  <cp:revision>8</cp:revision>
  <dcterms:created xsi:type="dcterms:W3CDTF">2021-06-23T18:44:24Z</dcterms:created>
  <dcterms:modified xsi:type="dcterms:W3CDTF">2025-10-09T11:43:02Z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14000</vt:r8>
  </property>
  <property fmtid="{D5CDD505-2E9C-101B-9397-08002B2CF9AE}" pid="3" name="ContentTypeId">
    <vt:lpwstr>0x01010035321155CBED8E4AAF4F046413B3C05D</vt:lpwstr>
  </property>
  <property fmtid="{D5CDD505-2E9C-101B-9397-08002B2CF9AE}" pid="4" name="ComplianceAssetId">
    <vt:lpwstr/>
  </property>
  <property fmtid="{D5CDD505-2E9C-101B-9397-08002B2CF9AE}" pid="5" name="_ExtendedDescription">
    <vt:lpwstr/>
  </property>
  <property fmtid="{D5CDD505-2E9C-101B-9397-08002B2CF9AE}" pid="6" name="MediaServiceImageTags">
    <vt:lpwstr/>
  </property>
  <property fmtid="{D5CDD505-2E9C-101B-9397-08002B2CF9AE}" pid="7" name="ArticulateGUID">
    <vt:lpwstr>2B12EE21-D025-4EC7-A50A-065C4CFA9FF4</vt:lpwstr>
  </property>
  <property fmtid="{D5CDD505-2E9C-101B-9397-08002B2CF9AE}" pid="8" name="ArticulatePath">
    <vt:lpwstr>https://fhi360web.sharepoint.com/sites/nextengineers/Shared Documents/03. Project Management/21. Community Partner Gatherings/2025 In-Person Gathering/Sessions/Workshop PowerPoint/2025 Next Engineers Partners' Workshop PowerPoint</vt:lpwstr>
  </property>
</Properties>
</file>