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embeddedFontLst>
    <p:embeddedFont>
      <p:font typeface="GE Inspira Sans" panose="020B0503060000000003" pitchFamily="34" charset="0"/>
      <p:regular r:id="rId13"/>
      <p:bold r:id="rId14"/>
      <p:italic r:id="rId15"/>
      <p:boldItalic r:id="rId16"/>
    </p:embeddedFont>
    <p:embeddedFont>
      <p:font typeface="Wingdings 2" panose="05020102010507070707" pitchFamily="18" charset="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7AD897-AEB8-DE6A-9DCF-D8C29489A511}" name="Mengee Sirleaf" initials="MS" userId="S::MSirleaf@fhi360.org::16918384-7ef6-4e9e-ac01-d8aa4dbcbd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2D5D"/>
    <a:srgbClr val="005CB9"/>
    <a:srgbClr val="DBE2E9"/>
    <a:srgbClr val="00BF6F"/>
    <a:srgbClr val="FFC72C"/>
    <a:srgbClr val="FE5000"/>
    <a:srgbClr val="D1DAE3"/>
    <a:srgbClr val="FFFFFF"/>
    <a:srgbClr val="EF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01BDC-1716-428B-A423-AE8F6682C96F}" v="1" dt="2025-10-09T11:46:57.388"/>
  </p1510:revLst>
</p1510:revInfo>
</file>

<file path=ppt/tableStyles.xml><?xml version="1.0" encoding="utf-8"?>
<a:tblStyleLst xmlns:a="http://schemas.openxmlformats.org/drawingml/2006/main" def="{69012ECD-51FC-41F1-AA8D-1B2483CD663E}">
  <a:tblStyle styleId="{0817EA92-75D0-4044-A80A-286907CE0DDB}" styleName="Custom Table Style">
    <a:wholeTbl>
      <a:tcTxStyle>
        <a:fontRef idx="minor">
          <a:scrgbClr r="30" g="47" b="70"/>
        </a:fontRef>
        <a:schemeClr val="tx1"/>
      </a:tcTxStyle>
      <a:tcStyle>
        <a:tcBdr>
          <a:left>
            <a:lnRef idx="2">
              <a:schemeClr val="accent1"/>
            </a:lnRef>
          </a:left>
          <a:right>
            <a:lnRef idx="2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Ref idx="2">
              <a:schemeClr val="accent1"/>
            </a:lnRef>
          </a:insideH>
          <a:insideV>
            <a:lnRef idx="2">
              <a:schemeClr val="accent1"/>
            </a:lnRef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0"/>
    <p:restoredTop sz="95959" autoAdjust="0"/>
  </p:normalViewPr>
  <p:slideViewPr>
    <p:cSldViewPr snapToGrid="0">
      <p:cViewPr varScale="1">
        <p:scale>
          <a:sx n="59" d="100"/>
          <a:sy n="59" d="100"/>
        </p:scale>
        <p:origin x="684" y="52"/>
      </p:cViewPr>
      <p:guideLst>
        <p:guide pos="3840"/>
        <p:guide orient="horz" pos="3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AF74D3-3FF2-4B74-8218-0148BCBFB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chemeClr val="accent2"/>
              </a:solidFill>
              <a:latin typeface="GE Inspira Sans" panose="020B050306000000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4009A-3455-4DED-BF01-333EF4E510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95C8-9BE0-4C5A-BDF3-7C8528A93814}" type="datetimeFigureOut">
              <a:rPr lang="en-US" smtClean="0">
                <a:solidFill>
                  <a:schemeClr val="accent2"/>
                </a:solidFill>
                <a:latin typeface="GE Inspira Sans" panose="020B0503060000000003" pitchFamily="34" charset="0"/>
              </a:rPr>
              <a:t>10/9/2025</a:t>
            </a:fld>
            <a:endParaRPr lang="en-US">
              <a:solidFill>
                <a:schemeClr val="accent2"/>
              </a:solidFill>
              <a:latin typeface="GE Inspira Sans" panose="020B050306000000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C611E-580F-4432-A731-28BEC4E7BB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accent2"/>
              </a:solidFill>
              <a:latin typeface="GE Inspira Sans" panose="020B050306000000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A5A9D-20B3-4FE6-A209-072589C05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0FC0-A9B0-4414-A2EB-585880DEE440}" type="slidenum">
              <a:rPr lang="en-US" smtClean="0">
                <a:solidFill>
                  <a:schemeClr val="accent2"/>
                </a:solidFill>
                <a:latin typeface="GE Inspira Sans" panose="020B0503060000000003" pitchFamily="34" charset="0"/>
              </a:rPr>
              <a:t>‹#›</a:t>
            </a:fld>
            <a:endParaRPr lang="en-US">
              <a:solidFill>
                <a:schemeClr val="accent2"/>
              </a:solidFill>
              <a:latin typeface="GE Inspira Sans" panose="020B050306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37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 Inspira Sans" panose="020B0503060000000003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 Inspira Sans" panose="020B0503060000000003" pitchFamily="34" charset="0"/>
              </a:defRPr>
            </a:lvl1pPr>
          </a:lstStyle>
          <a:p>
            <a:fld id="{2D5C7EC6-5906-354C-9EED-866C698B72A5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 Inspira Sans" panose="020B05030600000000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 Inspira Sans" panose="020B0503060000000003" pitchFamily="34" charset="0"/>
              </a:defRPr>
            </a:lvl1pPr>
          </a:lstStyle>
          <a:p>
            <a:fld id="{2688F7FD-9963-504F-A0D1-464C24FD4C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2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 Inspira Sans" panose="020B050306000000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 Inspira Sans" panose="020B050306000000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 Inspira Sans" panose="020B050306000000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 Inspira Sans" panose="020B050306000000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 Inspira Sans" panose="020B050306000000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9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– image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C9133-C9B4-EF9F-7EC6-6985EFF44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1795303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898E9CF-2634-6E46-91D1-17A4631F7702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F5719-C2EC-5DDC-779F-4C12854002FF}"/>
              </a:ext>
            </a:extLst>
          </p:cNvPr>
          <p:cNvSpPr txBox="1"/>
          <p:nvPr userDrawn="1"/>
        </p:nvSpPr>
        <p:spPr>
          <a:xfrm>
            <a:off x="2542478" y="634504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24C67-28EF-F2E1-225F-3E9994FA6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934346"/>
            <a:ext cx="4475162" cy="44381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2288713-7FFB-6840-DBF5-48E74997F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5750268"/>
            <a:ext cx="3546475" cy="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9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EF6C6-BBC9-BD47-F597-C6BE01B8E9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934346"/>
            <a:ext cx="4475162" cy="443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A89FE-9171-0F8D-B48E-8A748CAF61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5750268"/>
            <a:ext cx="3546475" cy="9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A69E46-3D13-3245-8472-39C53FED8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5AB315BC-BC5D-414C-AC3B-C2D112701874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8E197-3BBE-574D-859D-47E670D41B43}"/>
              </a:ext>
            </a:extLst>
          </p:cNvPr>
          <p:cNvSpPr txBox="1"/>
          <p:nvPr userDrawn="1"/>
        </p:nvSpPr>
        <p:spPr>
          <a:xfrm>
            <a:off x="11452860" y="643509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8814-2758-F2D3-DB7F-A8245301774F}"/>
              </a:ext>
            </a:extLst>
          </p:cNvPr>
          <p:cNvSpPr txBox="1"/>
          <p:nvPr userDrawn="1"/>
        </p:nvSpPr>
        <p:spPr>
          <a:xfrm>
            <a:off x="1920240" y="62992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82D3498-4806-0E50-3EFB-8788690A9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2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A69E46-3D13-3245-8472-39C53FED8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CCA01-C512-4541-90C9-5C6E0BF38B57}"/>
              </a:ext>
            </a:extLst>
          </p:cNvPr>
          <p:cNvSpPr txBox="1"/>
          <p:nvPr userDrawn="1"/>
        </p:nvSpPr>
        <p:spPr>
          <a:xfrm>
            <a:off x="4454244" y="6504252"/>
            <a:ext cx="4032524" cy="3537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50">
                <a:solidFill>
                  <a:schemeClr val="tx1"/>
                </a:solidFill>
                <a:latin typeface="GE Inspira Sans" panose="020B0503060000000003" pitchFamily="34" charset="77"/>
              </a:rPr>
            </a:br>
            <a:r>
              <a:rPr lang="en-US" sz="850">
                <a:solidFill>
                  <a:schemeClr val="tx1"/>
                </a:solidFill>
                <a:latin typeface="GE Inspira Sans" panose="020B0503060000000003" pitchFamily="34" charset="77"/>
              </a:rPr>
              <a:t>Placeholder confidentiality disclosure. Edit or delete from master slide if not needed.</a:t>
            </a:r>
            <a:endParaRPr lang="en-CA" sz="850">
              <a:solidFill>
                <a:schemeClr val="tx1"/>
              </a:solidFill>
              <a:latin typeface="GE Inspira Sans" panose="020B0503060000000003" pitchFamily="34" charset="77"/>
            </a:endParaRPr>
          </a:p>
          <a:p>
            <a:pPr algn="ctr"/>
            <a:endParaRPr lang="en-US" sz="850">
              <a:solidFill>
                <a:schemeClr val="tx1"/>
              </a:solidFill>
              <a:latin typeface="GE Inspira Sans" panose="020B0503060000000003" pitchFamily="34" charset="77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2201507-2B1A-A741-AFCF-89050BDD99BD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4BF85-038A-1D40-70F6-831EFF9AD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C3C0B5-BDFC-4649-8413-083A56DD27D2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A13C9-9B1B-3241-9FF7-AB653C2E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BA2910-6A2A-AF85-70CB-04ACB89B4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18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EE56F9-A9D0-AF47-B6A1-83F9DDCE97B0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59ECD-5CB5-C848-97D8-FAE643322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B772920-5999-0B04-ADFC-37B95EE613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52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4F467C-7ED2-B647-B3D6-75B313D8FE78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002D5D"/>
          </a:solidFill>
          <a:ln w="12700">
            <a:solidFill>
              <a:srgbClr val="002D5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3B3AA1-75B7-B64B-BF95-E2B6297E0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751E11-8E1E-AF23-E8E9-19F5926543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4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F26DEBB-1B15-C742-8A8A-69D6E540D592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2F615-729C-DC4F-B4B8-EF55D7AC5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5208F7-B866-1494-EF58-A0DE8735D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4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image white logo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70A636B-FD95-4049-A6D0-16E4D358EE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230B5E-54C9-2F45-8178-8DFD3ACB52A9}"/>
              </a:ext>
            </a:extLst>
          </p:cNvPr>
          <p:cNvSpPr txBox="1"/>
          <p:nvPr userDrawn="1"/>
        </p:nvSpPr>
        <p:spPr>
          <a:xfrm>
            <a:off x="12344400" y="591888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4815102-AD5D-244E-AC04-FE5F43B1A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5A8C654-77D7-6D4E-A5A6-989688381491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A57C796-FB36-A4D4-56D6-6D153E3CF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576EC2DB-C13E-2F44-BB7A-EA4D2C94710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0" y="1783764"/>
            <a:ext cx="933498" cy="110467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1" name="Title 21">
            <a:extLst>
              <a:ext uri="{FF2B5EF4-FFF2-40B4-BE49-F238E27FC236}">
                <a16:creationId xmlns:a16="http://schemas.microsoft.com/office/drawing/2014/main" id="{78720D93-187A-944C-8989-F1B46C07F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 for presenters, click to add text </a:t>
            </a:r>
            <a:br>
              <a:rPr lang="en-US"/>
            </a:br>
            <a:r>
              <a:rPr lang="en-US"/>
              <a:t>Lorem ipsum dolor sit amet, consetetur sadipscing elitr, sed diam</a:t>
            </a:r>
          </a:p>
        </p:txBody>
      </p:sp>
      <p:sp>
        <p:nvSpPr>
          <p:cNvPr id="100" name="Text Placeholder 10">
            <a:extLst>
              <a:ext uri="{FF2B5EF4-FFF2-40B4-BE49-F238E27FC236}">
                <a16:creationId xmlns:a16="http://schemas.microsoft.com/office/drawing/2014/main" id="{CD21224E-74B1-D344-A0BA-6B6D41A6C918}"/>
              </a:ext>
            </a:extLst>
          </p:cNvPr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1778960" y="2364407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01" name="Text Placeholder 14">
            <a:extLst>
              <a:ext uri="{FF2B5EF4-FFF2-40B4-BE49-F238E27FC236}">
                <a16:creationId xmlns:a16="http://schemas.microsoft.com/office/drawing/2014/main" id="{C0F407B7-36FF-E74E-87D8-4527EB868169}"/>
              </a:ext>
            </a:extLst>
          </p:cNvPr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1778960" y="1784806"/>
            <a:ext cx="2286926" cy="159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2" name="Text Placeholder 16">
            <a:extLst>
              <a:ext uri="{FF2B5EF4-FFF2-40B4-BE49-F238E27FC236}">
                <a16:creationId xmlns:a16="http://schemas.microsoft.com/office/drawing/2014/main" id="{AAE8B8F8-3416-684D-AA10-E8D628F1912F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1778960" y="1993607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B8E93E53-0A2D-D440-9DA2-3901C34407B4}"/>
              </a:ext>
            </a:extLst>
          </p:cNvPr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687425" y="3304006"/>
            <a:ext cx="934092" cy="110467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8" name="Text Placeholder 10">
            <a:extLst>
              <a:ext uri="{FF2B5EF4-FFF2-40B4-BE49-F238E27FC236}">
                <a16:creationId xmlns:a16="http://schemas.microsoft.com/office/drawing/2014/main" id="{A04F3E3E-8E64-1A40-B3CB-28F23156DAEC}"/>
              </a:ext>
            </a:extLst>
          </p:cNvPr>
          <p:cNvSpPr>
            <a:spLocks noGrp="1" noChangeAspect="1"/>
          </p:cNvSpPr>
          <p:nvPr>
            <p:ph type="body" sz="quarter" idx="73" hasCustomPrompt="1"/>
          </p:nvPr>
        </p:nvSpPr>
        <p:spPr>
          <a:xfrm>
            <a:off x="1778235" y="3876407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09" name="Text Placeholder 14">
            <a:extLst>
              <a:ext uri="{FF2B5EF4-FFF2-40B4-BE49-F238E27FC236}">
                <a16:creationId xmlns:a16="http://schemas.microsoft.com/office/drawing/2014/main" id="{1DD593BA-417E-B94B-AC0D-DC7E89DED177}"/>
              </a:ext>
            </a:extLst>
          </p:cNvPr>
          <p:cNvSpPr>
            <a:spLocks noGrp="1" noChangeAspect="1"/>
          </p:cNvSpPr>
          <p:nvPr>
            <p:ph type="body" sz="quarter" idx="74" hasCustomPrompt="1"/>
          </p:nvPr>
        </p:nvSpPr>
        <p:spPr>
          <a:xfrm>
            <a:off x="1778235" y="3303880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0" name="Text Placeholder 16">
            <a:extLst>
              <a:ext uri="{FF2B5EF4-FFF2-40B4-BE49-F238E27FC236}">
                <a16:creationId xmlns:a16="http://schemas.microsoft.com/office/drawing/2014/main" id="{399257F1-DCFA-1347-8512-FDF8C9537DCA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1778235" y="3512807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15" name="Picture Placeholder 2">
            <a:extLst>
              <a:ext uri="{FF2B5EF4-FFF2-40B4-BE49-F238E27FC236}">
                <a16:creationId xmlns:a16="http://schemas.microsoft.com/office/drawing/2014/main" id="{ECCFAA26-228F-DB41-8476-05C76288D5E7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687425" y="4826810"/>
            <a:ext cx="934092" cy="110636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16" name="Text Placeholder 10">
            <a:extLst>
              <a:ext uri="{FF2B5EF4-FFF2-40B4-BE49-F238E27FC236}">
                <a16:creationId xmlns:a16="http://schemas.microsoft.com/office/drawing/2014/main" id="{90E32973-9B95-C94A-A2AB-BC5B374C3A71}"/>
              </a:ext>
            </a:extLst>
          </p:cNvPr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1778235" y="5406411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17" name="Text Placeholder 14">
            <a:extLst>
              <a:ext uri="{FF2B5EF4-FFF2-40B4-BE49-F238E27FC236}">
                <a16:creationId xmlns:a16="http://schemas.microsoft.com/office/drawing/2014/main" id="{D1EC174D-8B2F-5942-981E-94D88E882D65}"/>
              </a:ext>
            </a:extLst>
          </p:cNvPr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1778235" y="4826810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8" name="Text Placeholder 16">
            <a:extLst>
              <a:ext uri="{FF2B5EF4-FFF2-40B4-BE49-F238E27FC236}">
                <a16:creationId xmlns:a16="http://schemas.microsoft.com/office/drawing/2014/main" id="{92D2280F-BA83-944F-B49B-6442F7631128}"/>
              </a:ext>
            </a:extLst>
          </p:cNvPr>
          <p:cNvSpPr>
            <a:spLocks noGrp="1" noChangeAspect="1"/>
          </p:cNvSpPr>
          <p:nvPr>
            <p:ph type="body" sz="quarter" idx="79" hasCustomPrompt="1"/>
          </p:nvPr>
        </p:nvSpPr>
        <p:spPr>
          <a:xfrm>
            <a:off x="1778235" y="5035611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21" name="Picture Placeholder 2">
            <a:extLst>
              <a:ext uri="{FF2B5EF4-FFF2-40B4-BE49-F238E27FC236}">
                <a16:creationId xmlns:a16="http://schemas.microsoft.com/office/drawing/2014/main" id="{052B5D5C-C35D-454A-8B07-42E2A29F74EA}"/>
              </a:ext>
            </a:extLst>
          </p:cNvPr>
          <p:cNvSpPr>
            <a:spLocks noGrp="1" noChangeAspect="1"/>
          </p:cNvSpPr>
          <p:nvPr>
            <p:ph type="pic" sz="quarter" idx="80"/>
          </p:nvPr>
        </p:nvSpPr>
        <p:spPr>
          <a:xfrm>
            <a:off x="4433186" y="1783764"/>
            <a:ext cx="934092" cy="110467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5" name="Picture Placeholder 2">
            <a:extLst>
              <a:ext uri="{FF2B5EF4-FFF2-40B4-BE49-F238E27FC236}">
                <a16:creationId xmlns:a16="http://schemas.microsoft.com/office/drawing/2014/main" id="{3B06F66A-AEB8-6041-86A7-8997213BBE77}"/>
              </a:ext>
            </a:extLst>
          </p:cNvPr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4433186" y="3303880"/>
            <a:ext cx="934092" cy="110467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34" name="Picture Placeholder 2">
            <a:extLst>
              <a:ext uri="{FF2B5EF4-FFF2-40B4-BE49-F238E27FC236}">
                <a16:creationId xmlns:a16="http://schemas.microsoft.com/office/drawing/2014/main" id="{131AA6AB-69D3-4647-8493-7841D303A711}"/>
              </a:ext>
            </a:extLst>
          </p:cNvPr>
          <p:cNvSpPr>
            <a:spLocks noGrp="1" noChangeAspect="1"/>
          </p:cNvSpPr>
          <p:nvPr>
            <p:ph type="pic" sz="quarter" idx="92" hasCustomPrompt="1"/>
          </p:nvPr>
        </p:nvSpPr>
        <p:spPr>
          <a:xfrm>
            <a:off x="8175193" y="1779268"/>
            <a:ext cx="934092" cy="110467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38" name="Picture Placeholder 2">
            <a:extLst>
              <a:ext uri="{FF2B5EF4-FFF2-40B4-BE49-F238E27FC236}">
                <a16:creationId xmlns:a16="http://schemas.microsoft.com/office/drawing/2014/main" id="{163F9142-E903-2940-B113-F58C6326B033}"/>
              </a:ext>
            </a:extLst>
          </p:cNvPr>
          <p:cNvSpPr>
            <a:spLocks noGrp="1" noChangeAspect="1"/>
          </p:cNvSpPr>
          <p:nvPr>
            <p:ph type="pic" sz="quarter" idx="96" hasCustomPrompt="1"/>
          </p:nvPr>
        </p:nvSpPr>
        <p:spPr>
          <a:xfrm>
            <a:off x="8176072" y="3299384"/>
            <a:ext cx="934092" cy="110636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42" name="Picture Placeholder 2">
            <a:extLst>
              <a:ext uri="{FF2B5EF4-FFF2-40B4-BE49-F238E27FC236}">
                <a16:creationId xmlns:a16="http://schemas.microsoft.com/office/drawing/2014/main" id="{281F52CE-4DC4-5C4B-9E55-3FB69BEFD6DD}"/>
              </a:ext>
            </a:extLst>
          </p:cNvPr>
          <p:cNvSpPr>
            <a:spLocks noGrp="1" noChangeAspect="1"/>
          </p:cNvSpPr>
          <p:nvPr>
            <p:ph type="pic" sz="quarter" idx="100" hasCustomPrompt="1"/>
          </p:nvPr>
        </p:nvSpPr>
        <p:spPr>
          <a:xfrm>
            <a:off x="8176072" y="4822314"/>
            <a:ext cx="933498" cy="110636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59" name="Text Placeholder 10">
            <a:extLst>
              <a:ext uri="{FF2B5EF4-FFF2-40B4-BE49-F238E27FC236}">
                <a16:creationId xmlns:a16="http://schemas.microsoft.com/office/drawing/2014/main" id="{33E4A2AE-7E17-4C4F-A275-48DFCEFD9417}"/>
              </a:ext>
            </a:extLst>
          </p:cNvPr>
          <p:cNvSpPr>
            <a:spLocks noGrp="1" noChangeAspect="1"/>
          </p:cNvSpPr>
          <p:nvPr>
            <p:ph type="body" sz="quarter" idx="104" hasCustomPrompt="1"/>
          </p:nvPr>
        </p:nvSpPr>
        <p:spPr>
          <a:xfrm>
            <a:off x="5519364" y="2364406"/>
            <a:ext cx="2286926" cy="55091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60" name="Text Placeholder 14">
            <a:extLst>
              <a:ext uri="{FF2B5EF4-FFF2-40B4-BE49-F238E27FC236}">
                <a16:creationId xmlns:a16="http://schemas.microsoft.com/office/drawing/2014/main" id="{FE2BC6BF-6673-7341-B628-6033D4D92490}"/>
              </a:ext>
            </a:extLst>
          </p:cNvPr>
          <p:cNvSpPr>
            <a:spLocks noGrp="1" noChangeAspect="1"/>
          </p:cNvSpPr>
          <p:nvPr>
            <p:ph type="body" sz="quarter" idx="105" hasCustomPrompt="1"/>
          </p:nvPr>
        </p:nvSpPr>
        <p:spPr>
          <a:xfrm>
            <a:off x="5519364" y="1784806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1" name="Text Placeholder 16">
            <a:extLst>
              <a:ext uri="{FF2B5EF4-FFF2-40B4-BE49-F238E27FC236}">
                <a16:creationId xmlns:a16="http://schemas.microsoft.com/office/drawing/2014/main" id="{D1370357-7BD8-0A4C-9686-8F7BA24345FF}"/>
              </a:ext>
            </a:extLst>
          </p:cNvPr>
          <p:cNvSpPr>
            <a:spLocks noGrp="1" noChangeAspect="1"/>
          </p:cNvSpPr>
          <p:nvPr>
            <p:ph type="body" sz="quarter" idx="106" hasCustomPrompt="1"/>
          </p:nvPr>
        </p:nvSpPr>
        <p:spPr>
          <a:xfrm>
            <a:off x="5518615" y="1993607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62" name="Text Placeholder 10">
            <a:extLst>
              <a:ext uri="{FF2B5EF4-FFF2-40B4-BE49-F238E27FC236}">
                <a16:creationId xmlns:a16="http://schemas.microsoft.com/office/drawing/2014/main" id="{C8A10C82-9413-FB4A-BCA8-7E1355023917}"/>
              </a:ext>
            </a:extLst>
          </p:cNvPr>
          <p:cNvSpPr>
            <a:spLocks noGrp="1" noChangeAspect="1"/>
          </p:cNvSpPr>
          <p:nvPr>
            <p:ph type="body" sz="quarter" idx="107" hasCustomPrompt="1"/>
          </p:nvPr>
        </p:nvSpPr>
        <p:spPr>
          <a:xfrm>
            <a:off x="5519364" y="3876407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63" name="Text Placeholder 14">
            <a:extLst>
              <a:ext uri="{FF2B5EF4-FFF2-40B4-BE49-F238E27FC236}">
                <a16:creationId xmlns:a16="http://schemas.microsoft.com/office/drawing/2014/main" id="{A78F47B2-2846-714D-AC79-DE277B846609}"/>
              </a:ext>
            </a:extLst>
          </p:cNvPr>
          <p:cNvSpPr>
            <a:spLocks noGrp="1" noChangeAspect="1"/>
          </p:cNvSpPr>
          <p:nvPr>
            <p:ph type="body" sz="quarter" idx="108" hasCustomPrompt="1"/>
          </p:nvPr>
        </p:nvSpPr>
        <p:spPr>
          <a:xfrm>
            <a:off x="5519364" y="3304006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4" name="Text Placeholder 16">
            <a:extLst>
              <a:ext uri="{FF2B5EF4-FFF2-40B4-BE49-F238E27FC236}">
                <a16:creationId xmlns:a16="http://schemas.microsoft.com/office/drawing/2014/main" id="{5887964F-FA09-CC4C-B5EC-FC3C36876447}"/>
              </a:ext>
            </a:extLst>
          </p:cNvPr>
          <p:cNvSpPr>
            <a:spLocks noGrp="1" noChangeAspect="1"/>
          </p:cNvSpPr>
          <p:nvPr>
            <p:ph type="body" sz="quarter" idx="109" hasCustomPrompt="1"/>
          </p:nvPr>
        </p:nvSpPr>
        <p:spPr>
          <a:xfrm>
            <a:off x="5519364" y="3512807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65" name="Text Placeholder 10">
            <a:extLst>
              <a:ext uri="{FF2B5EF4-FFF2-40B4-BE49-F238E27FC236}">
                <a16:creationId xmlns:a16="http://schemas.microsoft.com/office/drawing/2014/main" id="{5F01192D-829F-A94D-AAA6-AE92C5F5904D}"/>
              </a:ext>
            </a:extLst>
          </p:cNvPr>
          <p:cNvSpPr>
            <a:spLocks noGrp="1" noChangeAspect="1"/>
          </p:cNvSpPr>
          <p:nvPr>
            <p:ph type="body" sz="quarter" idx="110" hasCustomPrompt="1"/>
          </p:nvPr>
        </p:nvSpPr>
        <p:spPr>
          <a:xfrm>
            <a:off x="5519364" y="5406411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66" name="Text Placeholder 14">
            <a:extLst>
              <a:ext uri="{FF2B5EF4-FFF2-40B4-BE49-F238E27FC236}">
                <a16:creationId xmlns:a16="http://schemas.microsoft.com/office/drawing/2014/main" id="{6530C860-E40B-7E40-96E6-21DFFF4E6CD8}"/>
              </a:ext>
            </a:extLst>
          </p:cNvPr>
          <p:cNvSpPr>
            <a:spLocks noGrp="1" noChangeAspect="1"/>
          </p:cNvSpPr>
          <p:nvPr>
            <p:ph type="body" sz="quarter" idx="111" hasCustomPrompt="1"/>
          </p:nvPr>
        </p:nvSpPr>
        <p:spPr>
          <a:xfrm>
            <a:off x="5519364" y="4826810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7" name="Text Placeholder 16">
            <a:extLst>
              <a:ext uri="{FF2B5EF4-FFF2-40B4-BE49-F238E27FC236}">
                <a16:creationId xmlns:a16="http://schemas.microsoft.com/office/drawing/2014/main" id="{11972ADC-C30C-AD40-8926-B29D21EE6CDC}"/>
              </a:ext>
            </a:extLst>
          </p:cNvPr>
          <p:cNvSpPr>
            <a:spLocks noGrp="1" noChangeAspect="1"/>
          </p:cNvSpPr>
          <p:nvPr>
            <p:ph type="body" sz="quarter" idx="112" hasCustomPrompt="1"/>
          </p:nvPr>
        </p:nvSpPr>
        <p:spPr>
          <a:xfrm>
            <a:off x="5519364" y="5035611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77" name="Text Placeholder 10">
            <a:extLst>
              <a:ext uri="{FF2B5EF4-FFF2-40B4-BE49-F238E27FC236}">
                <a16:creationId xmlns:a16="http://schemas.microsoft.com/office/drawing/2014/main" id="{66B1BC70-1EDC-A848-AC69-002510C8E60C}"/>
              </a:ext>
            </a:extLst>
          </p:cNvPr>
          <p:cNvSpPr>
            <a:spLocks noGrp="1" noChangeAspect="1"/>
          </p:cNvSpPr>
          <p:nvPr>
            <p:ph type="body" sz="quarter" idx="113" hasCustomPrompt="1"/>
          </p:nvPr>
        </p:nvSpPr>
        <p:spPr>
          <a:xfrm>
            <a:off x="9256924" y="2359910"/>
            <a:ext cx="2286926" cy="55091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78" name="Text Placeholder 14">
            <a:extLst>
              <a:ext uri="{FF2B5EF4-FFF2-40B4-BE49-F238E27FC236}">
                <a16:creationId xmlns:a16="http://schemas.microsoft.com/office/drawing/2014/main" id="{65FB4B36-B2A2-A745-9801-270C3AECD8AA}"/>
              </a:ext>
            </a:extLst>
          </p:cNvPr>
          <p:cNvSpPr>
            <a:spLocks noGrp="1" noChangeAspect="1"/>
          </p:cNvSpPr>
          <p:nvPr>
            <p:ph type="body" sz="quarter" idx="114" hasCustomPrompt="1"/>
          </p:nvPr>
        </p:nvSpPr>
        <p:spPr>
          <a:xfrm>
            <a:off x="9256924" y="1780310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9" name="Text Placeholder 16">
            <a:extLst>
              <a:ext uri="{FF2B5EF4-FFF2-40B4-BE49-F238E27FC236}">
                <a16:creationId xmlns:a16="http://schemas.microsoft.com/office/drawing/2014/main" id="{8CCB3875-0A0F-E840-A0ED-6568BDC6B016}"/>
              </a:ext>
            </a:extLst>
          </p:cNvPr>
          <p:cNvSpPr>
            <a:spLocks noGrp="1" noChangeAspect="1"/>
          </p:cNvSpPr>
          <p:nvPr>
            <p:ph type="body" sz="quarter" idx="115" hasCustomPrompt="1"/>
          </p:nvPr>
        </p:nvSpPr>
        <p:spPr>
          <a:xfrm>
            <a:off x="9257562" y="1989111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80" name="Text Placeholder 10">
            <a:extLst>
              <a:ext uri="{FF2B5EF4-FFF2-40B4-BE49-F238E27FC236}">
                <a16:creationId xmlns:a16="http://schemas.microsoft.com/office/drawing/2014/main" id="{59A68BDD-22E3-9E47-A703-5ABB474FB44D}"/>
              </a:ext>
            </a:extLst>
          </p:cNvPr>
          <p:cNvSpPr>
            <a:spLocks noGrp="1" noChangeAspect="1"/>
          </p:cNvSpPr>
          <p:nvPr>
            <p:ph type="body" sz="quarter" idx="116" hasCustomPrompt="1"/>
          </p:nvPr>
        </p:nvSpPr>
        <p:spPr>
          <a:xfrm>
            <a:off x="9256924" y="3871911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81" name="Text Placeholder 14">
            <a:extLst>
              <a:ext uri="{FF2B5EF4-FFF2-40B4-BE49-F238E27FC236}">
                <a16:creationId xmlns:a16="http://schemas.microsoft.com/office/drawing/2014/main" id="{30F4A901-EA22-6D47-A340-28A7FFE75558}"/>
              </a:ext>
            </a:extLst>
          </p:cNvPr>
          <p:cNvSpPr>
            <a:spLocks noGrp="1" noChangeAspect="1"/>
          </p:cNvSpPr>
          <p:nvPr>
            <p:ph type="body" sz="quarter" idx="117" hasCustomPrompt="1"/>
          </p:nvPr>
        </p:nvSpPr>
        <p:spPr>
          <a:xfrm>
            <a:off x="9256924" y="3299510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2" name="Text Placeholder 16">
            <a:extLst>
              <a:ext uri="{FF2B5EF4-FFF2-40B4-BE49-F238E27FC236}">
                <a16:creationId xmlns:a16="http://schemas.microsoft.com/office/drawing/2014/main" id="{C0C00234-E76E-A84D-B8E8-413D63FA261D}"/>
              </a:ext>
            </a:extLst>
          </p:cNvPr>
          <p:cNvSpPr>
            <a:spLocks noGrp="1" noChangeAspect="1"/>
          </p:cNvSpPr>
          <p:nvPr>
            <p:ph type="body" sz="quarter" idx="118" hasCustomPrompt="1"/>
          </p:nvPr>
        </p:nvSpPr>
        <p:spPr>
          <a:xfrm>
            <a:off x="9256924" y="3508311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83" name="Text Placeholder 10">
            <a:extLst>
              <a:ext uri="{FF2B5EF4-FFF2-40B4-BE49-F238E27FC236}">
                <a16:creationId xmlns:a16="http://schemas.microsoft.com/office/drawing/2014/main" id="{D35F0340-8B74-6D4D-B7E3-8959D4D62374}"/>
              </a:ext>
            </a:extLst>
          </p:cNvPr>
          <p:cNvSpPr>
            <a:spLocks noGrp="1" noChangeAspect="1"/>
          </p:cNvSpPr>
          <p:nvPr>
            <p:ph type="body" sz="quarter" idx="119" hasCustomPrompt="1"/>
          </p:nvPr>
        </p:nvSpPr>
        <p:spPr>
          <a:xfrm>
            <a:off x="9256924" y="5401915"/>
            <a:ext cx="2286926" cy="5497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buFontTx/>
              <a:buNone/>
              <a:defRPr sz="1000" spc="0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Summary of background</a:t>
            </a:r>
          </a:p>
        </p:txBody>
      </p:sp>
      <p:sp>
        <p:nvSpPr>
          <p:cNvPr id="184" name="Text Placeholder 14">
            <a:extLst>
              <a:ext uri="{FF2B5EF4-FFF2-40B4-BE49-F238E27FC236}">
                <a16:creationId xmlns:a16="http://schemas.microsoft.com/office/drawing/2014/main" id="{D69E6FF2-AF87-A845-9D10-A697E3BEAF73}"/>
              </a:ext>
            </a:extLst>
          </p:cNvPr>
          <p:cNvSpPr>
            <a:spLocks noGrp="1" noChangeAspect="1"/>
          </p:cNvSpPr>
          <p:nvPr>
            <p:ph type="body" sz="quarter" idx="120" hasCustomPrompt="1"/>
          </p:nvPr>
        </p:nvSpPr>
        <p:spPr>
          <a:xfrm>
            <a:off x="9256924" y="4822314"/>
            <a:ext cx="2286926" cy="160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sz="1150" spc="0"/>
            </a:lvl1pPr>
            <a:lvl2pPr marL="46038" indent="0">
              <a:buFontTx/>
              <a:buNone/>
              <a:defRPr sz="1150"/>
            </a:lvl2pPr>
            <a:lvl3pPr marL="271462" indent="0">
              <a:buFontTx/>
              <a:buNone/>
              <a:defRPr sz="1150"/>
            </a:lvl3pPr>
            <a:lvl4pPr marL="357187" indent="0">
              <a:buFontTx/>
              <a:buNone/>
              <a:defRPr sz="1150"/>
            </a:lvl4pPr>
            <a:lvl5pPr marL="538162" indent="0">
              <a:buFontTx/>
              <a:buNone/>
              <a:defRPr sz="115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5" name="Text Placeholder 16">
            <a:extLst>
              <a:ext uri="{FF2B5EF4-FFF2-40B4-BE49-F238E27FC236}">
                <a16:creationId xmlns:a16="http://schemas.microsoft.com/office/drawing/2014/main" id="{AD3ADA6F-734D-BC4B-9104-86F5F10E4C1E}"/>
              </a:ext>
            </a:extLst>
          </p:cNvPr>
          <p:cNvSpPr>
            <a:spLocks noGrp="1" noChangeAspect="1"/>
          </p:cNvSpPr>
          <p:nvPr>
            <p:ph type="body" sz="quarter" idx="121" hasCustomPrompt="1"/>
          </p:nvPr>
        </p:nvSpPr>
        <p:spPr>
          <a:xfrm>
            <a:off x="9256924" y="5031115"/>
            <a:ext cx="2286926" cy="304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Tx/>
              <a:buNone/>
              <a:defRPr sz="1000" i="1"/>
            </a:lvl1pPr>
            <a:lvl2pPr marL="46038" indent="0">
              <a:buFontTx/>
              <a:buNone/>
              <a:defRPr/>
            </a:lvl2pPr>
            <a:lvl3pPr marL="271462" indent="0">
              <a:buFontTx/>
              <a:buNone/>
              <a:defRPr/>
            </a:lvl3pPr>
            <a:lvl4pPr marL="357187" indent="0">
              <a:buFontTx/>
              <a:buNone/>
              <a:defRPr/>
            </a:lvl4pPr>
            <a:lvl5pPr marL="538162" indent="0">
              <a:buFontTx/>
              <a:buNone/>
              <a:defRPr/>
            </a:lvl5pPr>
          </a:lstStyle>
          <a:p>
            <a:pPr lvl="0"/>
            <a:r>
              <a:rPr lang="en-US"/>
              <a:t>Function/Role</a:t>
            </a:r>
          </a:p>
        </p:txBody>
      </p:sp>
      <p:sp>
        <p:nvSpPr>
          <p:cNvPr id="188" name="Picture Placeholder 2">
            <a:extLst>
              <a:ext uri="{FF2B5EF4-FFF2-40B4-BE49-F238E27FC236}">
                <a16:creationId xmlns:a16="http://schemas.microsoft.com/office/drawing/2014/main" id="{ECF68313-78C7-C241-A10D-520599054286}"/>
              </a:ext>
            </a:extLst>
          </p:cNvPr>
          <p:cNvSpPr>
            <a:spLocks noGrp="1" noChangeAspect="1"/>
          </p:cNvSpPr>
          <p:nvPr>
            <p:ph type="pic" sz="quarter" idx="122" hasCustomPrompt="1"/>
          </p:nvPr>
        </p:nvSpPr>
        <p:spPr>
          <a:xfrm>
            <a:off x="4433186" y="4826810"/>
            <a:ext cx="934092" cy="1106368"/>
          </a:xfrm>
          <a:prstGeom prst="rect">
            <a:avLst/>
          </a:prstGeom>
          <a:solidFill>
            <a:srgbClr val="D1DAE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5F7D7CF-F1DF-8840-9E79-A48C2C23E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EDAFD-0C7E-FB5E-9A7E-4BB4F0859D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AD498-453D-3A49-801C-207237AA8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F14A1EE1-3515-6C4C-BF67-D020866CAF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212848"/>
            <a:ext cx="5232399" cy="3660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8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  <a:endParaRPr lang="en-GB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90531025-6491-9E46-A705-C2686A2BF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</a:t>
            </a:r>
            <a:br>
              <a:rPr lang="en-US"/>
            </a:br>
            <a:r>
              <a:rPr lang="en-US"/>
              <a:t>Lorem ipsum dolor sit amet, consetetur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FC826A-8D82-4B45-92C1-FB977F37D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D4D6145-1AA7-3C46-AF67-26B5558942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3098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926BEE2D-A7D9-5646-87FD-AF37C7E75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3098" y="2208450"/>
            <a:ext cx="5232399" cy="3660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8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  <a:endParaRPr lang="en-GB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EF6A0-A3B2-AD6B-93F5-249D8AD0F6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0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tro slide – image whit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C9133-C9B4-EF9F-7EC6-6985EFF44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1795303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898E9CF-2634-6E46-91D1-17A4631F7702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F5719-C2EC-5DDC-779F-4C12854002FF}"/>
              </a:ext>
            </a:extLst>
          </p:cNvPr>
          <p:cNvSpPr txBox="1"/>
          <p:nvPr userDrawn="1"/>
        </p:nvSpPr>
        <p:spPr>
          <a:xfrm>
            <a:off x="2542478" y="634504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24C67-28EF-F2E1-225F-3E9994FA6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934346"/>
            <a:ext cx="4475162" cy="44381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2288713-7FFB-6840-DBF5-48E74997F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5750268"/>
            <a:ext cx="3546475" cy="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1B766C1-163D-774F-93C3-892C358B0E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99" y="2212848"/>
            <a:ext cx="3364992" cy="3653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vero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8F10E91-D897-2E47-8443-78B7BC0977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itle 21">
            <a:extLst>
              <a:ext uri="{FF2B5EF4-FFF2-40B4-BE49-F238E27FC236}">
                <a16:creationId xmlns:a16="http://schemas.microsoft.com/office/drawing/2014/main" id="{650BAF8E-9421-B540-892F-E189B1B7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330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C7CD64-FD7B-A84E-A965-47BEB822D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DAB0286-3ED0-204A-A958-C7F11FC3BE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9599" y="2190496"/>
            <a:ext cx="3364992" cy="3653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vero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E1B114D-3332-B341-948B-E9FA41B32C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9599" y="169418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0BEAE8D-4513-0F45-A839-A7E00155F2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3492" y="2212848"/>
            <a:ext cx="3364992" cy="3653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vero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E93588C-DCCF-1448-B911-F1920D4B6B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3492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D538C-82C6-2E00-858A-E17322F5F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66B55CB8-D356-CD46-8C3A-A4FE3774B2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2212848"/>
            <a:ext cx="2425700" cy="364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900"/>
              </a:spcBef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sit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3B92696-2631-D449-BC47-43C46653D3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1" y="1691640"/>
            <a:ext cx="2418990" cy="28524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itle 21">
            <a:extLst>
              <a:ext uri="{FF2B5EF4-FFF2-40B4-BE49-F238E27FC236}">
                <a16:creationId xmlns:a16="http://schemas.microsoft.com/office/drawing/2014/main" id="{DCD740F0-9E10-7F4A-A982-A6C1779A9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AAE716-B571-994C-A073-91CF45400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AB004A04-7D8F-2A46-881D-B65517ABAC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71952" y="2212848"/>
            <a:ext cx="2425700" cy="364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900"/>
              </a:spcBef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sit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BB8B7EA-DDBE-0E45-92A5-4EF07945D3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71953" y="1691640"/>
            <a:ext cx="2418990" cy="28524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B985C5A8-7B3C-794A-A63F-78138BC1F9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7638" y="2212848"/>
            <a:ext cx="2425700" cy="364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900"/>
              </a:spcBef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sit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8C92F59-6C69-2840-A3B3-678ADA9AAE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87639" y="1691640"/>
            <a:ext cx="2418990" cy="28524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36C535D7-3AC3-694C-B64F-CB50FFFA7E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0501" y="2212848"/>
            <a:ext cx="2425700" cy="364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900"/>
              </a:spcBef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sit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2039DA-DD54-6D42-80D2-3ECE5F6EF7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80502" y="1691640"/>
            <a:ext cx="2418990" cy="28524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CE75F-BA5D-9169-1724-CA1A72163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2 colum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1">
            <a:extLst>
              <a:ext uri="{FF2B5EF4-FFF2-40B4-BE49-F238E27FC236}">
                <a16:creationId xmlns:a16="http://schemas.microsoft.com/office/drawing/2014/main" id="{8C548396-AAC7-FD46-865F-F57E02581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1B1F80-9239-A646-9D55-06779B8236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5800" y="2212848"/>
            <a:ext cx="5230368" cy="364505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 sz="1800"/>
            </a:lvl2pPr>
            <a:lvl3pPr marL="352425" indent="-130175">
              <a:spcBef>
                <a:spcPts val="400"/>
              </a:spcBef>
              <a:defRPr sz="1600"/>
            </a:lvl3pPr>
            <a:lvl4pPr marL="523875" indent="-120650">
              <a:spcBef>
                <a:spcPts val="300"/>
              </a:spcBef>
              <a:defRPr/>
            </a:lvl4pPr>
            <a:lvl5pPr marL="668338" indent="-115888">
              <a:spcBef>
                <a:spcPts val="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C1943C-A020-7040-9469-18C8CA39D8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72784" y="2212848"/>
            <a:ext cx="5230368" cy="3645054"/>
          </a:xfrm>
        </p:spPr>
        <p:txBody>
          <a:bodyPr/>
          <a:lstStyle>
            <a:lvl1pPr>
              <a:spcBef>
                <a:spcPts val="600"/>
              </a:spcBef>
              <a:defRPr lang="en-GB" dirty="0"/>
            </a:lvl1pPr>
            <a:lvl2pPr>
              <a:spcBef>
                <a:spcPts val="600"/>
              </a:spcBef>
              <a:defRPr lang="en-GB" dirty="0"/>
            </a:lvl2pPr>
            <a:lvl3pPr marL="352425" indent="-130175">
              <a:spcBef>
                <a:spcPts val="400"/>
              </a:spcBef>
              <a:defRPr lang="en-GB" dirty="0"/>
            </a:lvl3pPr>
            <a:lvl4pPr marL="523875" indent="-120650">
              <a:spcBef>
                <a:spcPts val="300"/>
              </a:spcBef>
              <a:defRPr lang="en-GB" dirty="0"/>
            </a:lvl4pPr>
            <a:lvl5pPr marL="668338" indent="-115888">
              <a:spcBef>
                <a:spcPts val="200"/>
              </a:spcBef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D1FF68C-C63D-9049-856E-8DE70527D4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72784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79E41C9-D150-CF4D-83DC-664D90A170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5800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1B009-7D95-5E46-8A2C-277DBFD6F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E62F6-309F-9203-72BA-4C4AF4911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3 colum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1352098-F173-BC43-8638-790CED78A1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5800" y="1691640"/>
            <a:ext cx="3364992" cy="260350"/>
          </a:xfrm>
          <a:prstGeom prst="rect">
            <a:avLst/>
          </a:prstGeom>
        </p:spPr>
        <p:txBody>
          <a:bodyPr lIns="18288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itle 21">
            <a:extLst>
              <a:ext uri="{FF2B5EF4-FFF2-40B4-BE49-F238E27FC236}">
                <a16:creationId xmlns:a16="http://schemas.microsoft.com/office/drawing/2014/main" id="{C64EC6AB-6BA8-044F-B8A5-F994CBBC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7F49EC6-F759-8742-9442-74CDC955A21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85800" y="2212848"/>
            <a:ext cx="3364992" cy="364487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 marL="352425" indent="-139700">
              <a:spcBef>
                <a:spcPts val="400"/>
              </a:spcBef>
              <a:defRPr/>
            </a:lvl3pPr>
            <a:lvl4pPr marL="501650" indent="-111125">
              <a:spcBef>
                <a:spcPts val="300"/>
              </a:spcBef>
              <a:defRPr sz="1400"/>
            </a:lvl4pPr>
            <a:lvl5pPr marL="654050" indent="-120650"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DA126C4-4136-6740-A83D-F38AD07B0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1917E2B-AF4F-B941-B5EE-FFF8044B3C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6552" y="1691640"/>
            <a:ext cx="3364992" cy="260350"/>
          </a:xfrm>
          <a:prstGeom prst="rect">
            <a:avLst/>
          </a:prstGeom>
        </p:spPr>
        <p:txBody>
          <a:bodyPr lIns="18288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73230E5-2B62-5A40-B5CB-183D5EB580F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416552" y="2212848"/>
            <a:ext cx="3364992" cy="364487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 marL="352425" indent="-139700">
              <a:spcBef>
                <a:spcPts val="400"/>
              </a:spcBef>
              <a:defRPr/>
            </a:lvl3pPr>
            <a:lvl4pPr marL="501650" indent="-111125">
              <a:spcBef>
                <a:spcPts val="300"/>
              </a:spcBef>
              <a:defRPr sz="1400"/>
            </a:lvl4pPr>
            <a:lvl5pPr marL="654050" indent="-120650"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AF990A-3684-7B45-838B-58636F9CDE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9016" y="1691640"/>
            <a:ext cx="3364992" cy="260350"/>
          </a:xfrm>
          <a:prstGeom prst="rect">
            <a:avLst/>
          </a:prstGeom>
        </p:spPr>
        <p:txBody>
          <a:bodyPr lIns="18288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0540E71-CBB9-7E47-9FF0-6D8D6C1D993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29016" y="2212848"/>
            <a:ext cx="3364992" cy="364487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 marL="352425" indent="-139700">
              <a:spcBef>
                <a:spcPts val="400"/>
              </a:spcBef>
              <a:defRPr/>
            </a:lvl3pPr>
            <a:lvl4pPr marL="501650" indent="-111125">
              <a:spcBef>
                <a:spcPts val="300"/>
              </a:spcBef>
              <a:defRPr sz="1400"/>
            </a:lvl4pPr>
            <a:lvl5pPr marL="654050" indent="-120650">
              <a:spcBef>
                <a:spcPts val="3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FE706-1994-2C98-A72F-8B2F2E7F0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4 colum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9461ED9-547A-8140-9E2B-8401E16BD1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242316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itle 21">
            <a:extLst>
              <a:ext uri="{FF2B5EF4-FFF2-40B4-BE49-F238E27FC236}">
                <a16:creationId xmlns:a16="http://schemas.microsoft.com/office/drawing/2014/main" id="{E17F3F0D-77C0-0048-8E0F-FD44D2BEA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256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791D9D-D0F6-614B-9EAE-DBFA2197681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5800" y="2212848"/>
            <a:ext cx="2423160" cy="3654425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157163" indent="-120650">
              <a:spcBef>
                <a:spcPts val="400"/>
              </a:spcBef>
              <a:defRPr sz="1400"/>
            </a:lvl2pPr>
            <a:lvl3pPr marL="311150" indent="-111125">
              <a:spcBef>
                <a:spcPts val="300"/>
              </a:spcBef>
              <a:defRPr sz="1200"/>
            </a:lvl3pPr>
            <a:lvl4pPr marL="427038" indent="-92075">
              <a:spcBef>
                <a:spcPts val="200"/>
              </a:spcBef>
              <a:defRPr sz="1100"/>
            </a:lvl4pPr>
            <a:lvl5pPr marL="593725" indent="-120650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91AF64-B120-3A48-96D8-13F8C7A0C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F6BFF16-CF2C-6D4A-B14C-57E4FE8C47E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74720" y="1691640"/>
            <a:ext cx="242316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015813F-1DE0-064C-8E2C-C591549FA9F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474720" y="2212848"/>
            <a:ext cx="2423160" cy="3654425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157163" indent="-120650">
              <a:spcBef>
                <a:spcPts val="400"/>
              </a:spcBef>
              <a:defRPr sz="1400"/>
            </a:lvl2pPr>
            <a:lvl3pPr marL="311150" indent="-111125">
              <a:spcBef>
                <a:spcPts val="300"/>
              </a:spcBef>
              <a:defRPr sz="1200"/>
            </a:lvl3pPr>
            <a:lvl4pPr marL="427038" indent="-92075">
              <a:spcBef>
                <a:spcPts val="200"/>
              </a:spcBef>
              <a:defRPr sz="1100"/>
            </a:lvl4pPr>
            <a:lvl5pPr marL="593725" indent="-120650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6A5A6DA-8E24-A34E-86A8-AA47C52D68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91072" y="1691640"/>
            <a:ext cx="242316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EFD8EEE-6E77-244F-9536-2D9F9133DFB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91072" y="2212848"/>
            <a:ext cx="2423160" cy="3654425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157163" indent="-120650">
              <a:spcBef>
                <a:spcPts val="400"/>
              </a:spcBef>
              <a:defRPr sz="1400"/>
            </a:lvl2pPr>
            <a:lvl3pPr marL="311150" indent="-111125">
              <a:spcBef>
                <a:spcPts val="300"/>
              </a:spcBef>
              <a:defRPr sz="1200"/>
            </a:lvl3pPr>
            <a:lvl4pPr marL="427038" indent="-92075">
              <a:spcBef>
                <a:spcPts val="200"/>
              </a:spcBef>
              <a:defRPr sz="1100"/>
            </a:lvl4pPr>
            <a:lvl5pPr marL="593725" indent="-120650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24C60CC-33BB-9F4D-B062-276C68A293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79992" y="1691640"/>
            <a:ext cx="242316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95CC227-1404-7D4C-9FCF-50D03E82E2A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079992" y="2212848"/>
            <a:ext cx="2423160" cy="3654425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 marL="157163" indent="-120650">
              <a:spcBef>
                <a:spcPts val="400"/>
              </a:spcBef>
              <a:defRPr sz="1400"/>
            </a:lvl2pPr>
            <a:lvl3pPr marL="311150" indent="-111125">
              <a:spcBef>
                <a:spcPts val="300"/>
              </a:spcBef>
              <a:defRPr sz="1200"/>
            </a:lvl3pPr>
            <a:lvl4pPr marL="427038" indent="-92075">
              <a:spcBef>
                <a:spcPts val="200"/>
              </a:spcBef>
              <a:defRPr sz="1100"/>
            </a:lvl4pPr>
            <a:lvl5pPr marL="593725" indent="-120650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E0B32-64CE-9F71-106E-D1A03BAEA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9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556"/>
            <a:ext cx="4805360" cy="843279"/>
          </a:xfrm>
        </p:spPr>
        <p:txBody>
          <a:bodyPr/>
          <a:lstStyle>
            <a:lvl1pPr>
              <a:lnSpc>
                <a:spcPct val="100000"/>
              </a:lnSpc>
              <a:defRPr spc="0" baseline="0"/>
            </a:lvl1pPr>
          </a:lstStyle>
          <a:p>
            <a:r>
              <a:rPr lang="en-US"/>
              <a:t>This is a two-line page title, </a:t>
            </a:r>
            <a:br>
              <a:rPr lang="en-US"/>
            </a:br>
            <a:r>
              <a:rPr lang="en-US"/>
              <a:t>click to add text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8DEB3E39-B088-614E-B3CA-15A79DA5D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2212848"/>
            <a:ext cx="4792661" cy="3138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mtClean="0"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Duis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autem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vel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iriure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in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hendrerit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in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vulputate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0829BD-2985-294D-B987-91A0A07E1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468D98-1F5A-F047-A042-5DB36DE30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8D729-BBEB-1CC1-062A-BF79C997F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58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one-lin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799" y="1177160"/>
            <a:ext cx="10826496" cy="48006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4C75F391-57ED-D04E-A472-08667CE4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03268"/>
            <a:ext cx="10826495" cy="4669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one-line page title, click to add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577954-4CA1-9448-90EA-0F5402E3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DF7CB-50CF-FA72-37CD-26408F05E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wo-lin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800" y="1554480"/>
            <a:ext cx="10826496" cy="442325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4C75F391-57ED-D04E-A472-08667CE4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256"/>
            <a:ext cx="10432800" cy="89802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E79B84-91D2-954C-AB62-2D3A913B6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1856B-2E30-E8EF-E097-ACC6757456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08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726E-0B7B-0C49-880A-1A9896F7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BA8B7F1-775B-3684-D3BB-78495583A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- 2 colum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6D1EE4-4DF3-7F45-9FA5-78E2FF2D1ECD}"/>
              </a:ext>
            </a:extLst>
          </p:cNvPr>
          <p:cNvSpPr/>
          <p:nvPr userDrawn="1"/>
        </p:nvSpPr>
        <p:spPr>
          <a:xfrm>
            <a:off x="584684" y="1567756"/>
            <a:ext cx="5367103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384426-C017-F545-8DF0-593D358167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061" y="2304514"/>
            <a:ext cx="4724577" cy="31272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4AAE6-868C-904D-BF96-AF7ED488EDC3}"/>
              </a:ext>
            </a:extLst>
          </p:cNvPr>
          <p:cNvSpPr/>
          <p:nvPr userDrawn="1"/>
        </p:nvSpPr>
        <p:spPr>
          <a:xfrm>
            <a:off x="6229300" y="1567756"/>
            <a:ext cx="5364362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6419ECA-075D-7141-A138-AB42B5FCFC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9205" y="2304514"/>
            <a:ext cx="4733239" cy="313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BF0A623-0BA6-5E41-B560-EBC0ED72A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631" y="1792224"/>
            <a:ext cx="474382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46F5DEC-0132-9D4E-BE41-AACBCF796F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58319" y="1789305"/>
            <a:ext cx="474382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itle 21">
            <a:extLst>
              <a:ext uri="{FF2B5EF4-FFF2-40B4-BE49-F238E27FC236}">
                <a16:creationId xmlns:a16="http://schemas.microsoft.com/office/drawing/2014/main" id="{E8B20C71-C916-F842-A199-D5BDFFBF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 useBgFill="1">
        <p:nvSpPr>
          <p:cNvPr id="10" name="Slide Number Placeholder 5">
            <a:extLst>
              <a:ext uri="{FF2B5EF4-FFF2-40B4-BE49-F238E27FC236}">
                <a16:creationId xmlns:a16="http://schemas.microsoft.com/office/drawing/2014/main" id="{54165953-7048-6E43-A1C7-524F5214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3DF7E-03F6-47B1-0F5A-E219F4DD1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939224-DA78-179D-883C-6783A5BCD3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9052C-A499-A0E2-8FC8-884E1B13A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934346"/>
            <a:ext cx="4475162" cy="44381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1CF35E9-B642-DB9C-5165-8C6A2DDE99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5750268"/>
            <a:ext cx="3546475" cy="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- 3 colum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6D1EE4-4DF3-7F45-9FA5-78E2FF2D1ECD}"/>
              </a:ext>
            </a:extLst>
          </p:cNvPr>
          <p:cNvSpPr/>
          <p:nvPr userDrawn="1"/>
        </p:nvSpPr>
        <p:spPr>
          <a:xfrm>
            <a:off x="521185" y="1586753"/>
            <a:ext cx="3637421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A9BA50-C8D6-A644-A161-AFA6D14F593B}"/>
              </a:ext>
            </a:extLst>
          </p:cNvPr>
          <p:cNvSpPr/>
          <p:nvPr userDrawn="1"/>
        </p:nvSpPr>
        <p:spPr>
          <a:xfrm>
            <a:off x="4277289" y="1586753"/>
            <a:ext cx="3637421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E07936-5FB1-B143-B229-FB69719E9822}"/>
              </a:ext>
            </a:extLst>
          </p:cNvPr>
          <p:cNvSpPr/>
          <p:nvPr userDrawn="1"/>
        </p:nvSpPr>
        <p:spPr>
          <a:xfrm>
            <a:off x="8045558" y="1586753"/>
            <a:ext cx="3637421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384426-C017-F545-8DF0-593D358167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529" y="2327913"/>
            <a:ext cx="3086848" cy="3140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en-US" sz="1400" kern="1200" dirty="0">
                <a:solidFill>
                  <a:srgbClr val="0E141F"/>
                </a:solidFill>
                <a:effectLst/>
                <a:latin typeface="GE Inspira Sans" panose="020B0503060000000003" pitchFamily="34" charset="77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etam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.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30CA67E-C7B8-954A-B603-A0B7C69610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7202" y="2327913"/>
            <a:ext cx="3086848" cy="32138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etam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.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71A6698D-6234-1F48-8A0C-8D587D552F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0844" y="2327913"/>
            <a:ext cx="3086848" cy="32160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etam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7E351A0-89AB-4049-9626-AE3EE5DA6C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2947" y="1816666"/>
            <a:ext cx="309043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C7D2593-68CE-E044-8546-9348E1ED75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4366" y="1816666"/>
            <a:ext cx="309043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8AD627-FECA-3D4D-BCA6-C81C4DD47A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10469" y="1816666"/>
            <a:ext cx="3090430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itle 21">
            <a:extLst>
              <a:ext uri="{FF2B5EF4-FFF2-40B4-BE49-F238E27FC236}">
                <a16:creationId xmlns:a16="http://schemas.microsoft.com/office/drawing/2014/main" id="{6FE9E7D0-F056-EA46-BA73-39BE80A84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 useBgFill="1">
        <p:nvSpPr>
          <p:cNvPr id="13" name="Slide Number Placeholder 5">
            <a:extLst>
              <a:ext uri="{FF2B5EF4-FFF2-40B4-BE49-F238E27FC236}">
                <a16:creationId xmlns:a16="http://schemas.microsoft.com/office/drawing/2014/main" id="{57839331-7374-C044-A79C-1E9604FD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42755-C286-4443-9DC8-0DE6C182D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29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- 4 colum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6D1EE4-4DF3-7F45-9FA5-78E2FF2D1ECD}"/>
              </a:ext>
            </a:extLst>
          </p:cNvPr>
          <p:cNvSpPr/>
          <p:nvPr userDrawn="1"/>
        </p:nvSpPr>
        <p:spPr>
          <a:xfrm>
            <a:off x="518010" y="1586753"/>
            <a:ext cx="2691914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384426-C017-F545-8DF0-593D358167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354" y="2346458"/>
            <a:ext cx="2141410" cy="3293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dirty="0">
                <a:solidFill>
                  <a:srgbClr val="0E141F"/>
                </a:solidFill>
                <a:effectLst/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A29F3A-77F8-D941-8C8C-031470577026}"/>
              </a:ext>
            </a:extLst>
          </p:cNvPr>
          <p:cNvSpPr/>
          <p:nvPr userDrawn="1"/>
        </p:nvSpPr>
        <p:spPr>
          <a:xfrm>
            <a:off x="3341460" y="1592263"/>
            <a:ext cx="2691914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3B41DF-38A2-134B-85A2-25FEB3B4F7B1}"/>
              </a:ext>
            </a:extLst>
          </p:cNvPr>
          <p:cNvSpPr/>
          <p:nvPr userDrawn="1"/>
        </p:nvSpPr>
        <p:spPr>
          <a:xfrm>
            <a:off x="6164910" y="1592263"/>
            <a:ext cx="2691914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FED38F-B83A-D94E-BBF3-09BF4BD2E917}"/>
              </a:ext>
            </a:extLst>
          </p:cNvPr>
          <p:cNvSpPr/>
          <p:nvPr userDrawn="1"/>
        </p:nvSpPr>
        <p:spPr>
          <a:xfrm>
            <a:off x="8988359" y="1592263"/>
            <a:ext cx="2688336" cy="4397187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890B971-BFD0-114A-9A91-FBF6DF9ACB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16303" y="2346458"/>
            <a:ext cx="2141410" cy="3293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dirty="0">
                <a:solidFill>
                  <a:srgbClr val="0E141F"/>
                </a:solidFill>
                <a:effectLst/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A849B5FC-653A-C04F-877B-066E9ED145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0718" y="2346458"/>
            <a:ext cx="2141410" cy="3293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dirty="0">
                <a:solidFill>
                  <a:srgbClr val="0E141F"/>
                </a:solidFill>
                <a:effectLst/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24A4193-D541-F341-B9B3-BF89F7FBE6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6599" y="2346458"/>
            <a:ext cx="2141410" cy="3293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dirty="0">
                <a:solidFill>
                  <a:srgbClr val="0E141F"/>
                </a:solidFill>
                <a:effectLst/>
              </a:defRPr>
            </a:lvl1pPr>
          </a:lstStyle>
          <a:p>
            <a:pPr lvl="0"/>
            <a:r>
              <a:rPr lang="en-US"/>
              <a:t>Click to add text column. At vero eos et accusam et justo duo dolores et ea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fugit. 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47D8C3E-2D63-5A4B-8D52-5A7783D6DE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923" y="1829368"/>
            <a:ext cx="2146841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ECC8345-B39F-664D-90DE-803630EB40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6118" y="1829368"/>
            <a:ext cx="2146841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7A57D5F-0B83-6444-AD5C-15611EBB95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45779" y="1829368"/>
            <a:ext cx="2146841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A446962-F1FE-5E41-AD29-0F18C7403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76906" y="1829368"/>
            <a:ext cx="2146841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21">
            <a:extLst>
              <a:ext uri="{FF2B5EF4-FFF2-40B4-BE49-F238E27FC236}">
                <a16:creationId xmlns:a16="http://schemas.microsoft.com/office/drawing/2014/main" id="{9593476A-9268-1A46-924B-0EC4EFC4E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72C1D7-95BA-A548-A776-EC5439EA1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94E1D-AA39-DB19-5BD8-7D6352D7F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5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-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Picture Placeholder 28">
            <a:extLst>
              <a:ext uri="{FF2B5EF4-FFF2-40B4-BE49-F238E27FC236}">
                <a16:creationId xmlns:a16="http://schemas.microsoft.com/office/drawing/2014/main" id="{4F0C5579-9218-BF4D-8529-01861BD42B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4944885"/>
            <a:ext cx="500363" cy="500363"/>
          </a:xfrm>
          <a:prstGeom prst="ellipse">
            <a:avLst/>
          </a:prstGeom>
          <a:solidFill>
            <a:srgbClr val="D0DAE6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6439" y="5280919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CEO of Quatro Offshore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220" y="5001442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Martin Neubert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013AE9D-8C97-4046-9EF2-C3D605132D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1719199"/>
            <a:ext cx="8351837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Quote, click to add text. We look forward introducing </a:t>
            </a:r>
            <a:b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the next-generation offshore wind turbine to the market. For decades, </a:t>
            </a:r>
            <a:r>
              <a:rPr lang="en-GB" i="1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Quatro</a:t>
            </a: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has pioneered the introduction of </a:t>
            </a:r>
            <a:b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new technology and new suppliers, which has been fundamental to drive down the cost of electricity.</a:t>
            </a:r>
            <a:endParaRPr lang="en-GB">
              <a:solidFill>
                <a:srgbClr val="101A2A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AF518A-C69A-B540-8E27-7BDE8FC05BE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63DC8-56FB-84D5-CA01-3DB8AD23A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-gre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00B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Picture Placeholder 28">
            <a:extLst>
              <a:ext uri="{FF2B5EF4-FFF2-40B4-BE49-F238E27FC236}">
                <a16:creationId xmlns:a16="http://schemas.microsoft.com/office/drawing/2014/main" id="{4F0C5579-9218-BF4D-8529-01861BD42B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4944885"/>
            <a:ext cx="500363" cy="500363"/>
          </a:xfrm>
          <a:prstGeom prst="ellipse">
            <a:avLst/>
          </a:prstGeom>
          <a:solidFill>
            <a:srgbClr val="D0DAE6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6439" y="5280919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CEO of Quatro Offshore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220" y="5001442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Martin Neubert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013AE9D-8C97-4046-9EF2-C3D605132D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1719199"/>
            <a:ext cx="8351837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Quote, click to add text. We look forward introducing </a:t>
            </a:r>
            <a:b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the next-generation offshore wind turbine to the market. For decades, </a:t>
            </a:r>
            <a:r>
              <a:rPr lang="en-GB" i="1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Quatro</a:t>
            </a: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has pioneered the introduction of </a:t>
            </a:r>
            <a:b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new technology and new suppliers, which has been fundamental to drive down the cost of electricity.</a:t>
            </a:r>
            <a:endParaRPr lang="en-GB">
              <a:solidFill>
                <a:srgbClr val="101A2A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AF518A-C69A-B540-8E27-7BDE8FC05BE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0BD725-615A-D14E-FA5F-73DC522A7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-oran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Picture Placeholder 28">
            <a:extLst>
              <a:ext uri="{FF2B5EF4-FFF2-40B4-BE49-F238E27FC236}">
                <a16:creationId xmlns:a16="http://schemas.microsoft.com/office/drawing/2014/main" id="{4F0C5579-9218-BF4D-8529-01861BD42B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4944885"/>
            <a:ext cx="500363" cy="500363"/>
          </a:xfrm>
          <a:prstGeom prst="ellipse">
            <a:avLst/>
          </a:prstGeom>
          <a:solidFill>
            <a:srgbClr val="D0DAE6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6439" y="5280919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CEO of Quatro Offshore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220" y="5001442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Martin Neubert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013AE9D-8C97-4046-9EF2-C3D605132D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1719199"/>
            <a:ext cx="8351837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Quote, click to add text. We look forward introducing </a:t>
            </a:r>
            <a:b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the next-generation offshore wind turbine to the market. For decades, </a:t>
            </a:r>
            <a:r>
              <a:rPr lang="en-GB" i="1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Quatro</a:t>
            </a: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has pioneered the introduction of </a:t>
            </a:r>
            <a:b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new technology and new suppliers, which has been fundamental to drive down the cost of electricity.</a:t>
            </a:r>
            <a:endParaRPr lang="en-GB">
              <a:solidFill>
                <a:srgbClr val="101A2A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AF518A-C69A-B540-8E27-7BDE8FC05BE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8EF84-4427-9326-7A40-AF3E894CD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7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-yellow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>
                <a:solidFill>
                  <a:srgbClr val="002D5D"/>
                </a:solidFill>
              </a:rPr>
              <a:t>“</a:t>
            </a:r>
          </a:p>
        </p:txBody>
      </p:sp>
      <p:sp>
        <p:nvSpPr>
          <p:cNvPr id="9" name="Picture Placeholder 28">
            <a:extLst>
              <a:ext uri="{FF2B5EF4-FFF2-40B4-BE49-F238E27FC236}">
                <a16:creationId xmlns:a16="http://schemas.microsoft.com/office/drawing/2014/main" id="{4F0C5579-9218-BF4D-8529-01861BD42B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4944885"/>
            <a:ext cx="500363" cy="500363"/>
          </a:xfrm>
          <a:prstGeom prst="ellipse">
            <a:avLst/>
          </a:prstGeom>
          <a:solidFill>
            <a:srgbClr val="D0DAE6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36439" y="5280919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CEO of Quatro Offshore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37220" y="5001442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Martin Neubert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013AE9D-8C97-4046-9EF2-C3D605132D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1719199"/>
            <a:ext cx="8351837" cy="28813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1">
                <a:solidFill>
                  <a:schemeClr val="tx1"/>
                </a:solidFill>
                <a:latin typeface="GE Inspira Sans" panose="020B0503060000000003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Quote, click to add text. We look forward introducing </a:t>
            </a:r>
            <a:b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the next-generation offshore wind turbine to the market. For decades, </a:t>
            </a:r>
            <a:r>
              <a:rPr lang="en-GB" i="1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Quatro</a:t>
            </a: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has pioneered the introduction of </a:t>
            </a:r>
            <a:b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 i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new technology and new suppliers, which has been fundamental to drive down the cost of electricity.</a:t>
            </a:r>
            <a:endParaRPr lang="en-GB">
              <a:solidFill>
                <a:srgbClr val="101A2A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AF518A-C69A-B540-8E27-7BDE8FC05BE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FF62B-1979-EBCA-5808-8769A3540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1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211906"/>
            <a:ext cx="8648844" cy="233634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sz="4000" spc="0" baseline="0" smtClean="0">
                <a:solidFill>
                  <a:schemeClr val="bg2"/>
                </a:solidFill>
                <a:effectLst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Statement, click to add text. Ut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enim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ad minim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veniam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quis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nostrud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exercitation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ullamco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laboris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nisi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err="1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aliquip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A6038C-44C2-0D48-B480-ECFFDA93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C9F53C-D48C-4E42-8AAF-6B4A845430CA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128087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D80D8D-FA38-373E-E757-DE788F5F1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hough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176417"/>
            <a:ext cx="10268018" cy="9843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lang="en-GB" sz="5400" spc="0" baseline="0" smtClean="0">
                <a:solidFill>
                  <a:srgbClr val="005CB9"/>
                </a:solidFill>
                <a:effectLst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Single thought, click to add text</a:t>
            </a:r>
          </a:p>
        </p:txBody>
      </p:sp>
      <p:sp useBgFill="1">
        <p:nvSpPr>
          <p:cNvPr id="4" name="Slide Number Placeholder 5">
            <a:extLst>
              <a:ext uri="{FF2B5EF4-FFF2-40B4-BE49-F238E27FC236}">
                <a16:creationId xmlns:a16="http://schemas.microsoft.com/office/drawing/2014/main" id="{7A858041-AF69-B74D-8880-C2A9CF621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45510-67B1-1C58-D612-026BC0D5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7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hought slide">
    <p:bg>
      <p:bgPr>
        <a:solidFill>
          <a:srgbClr val="DBE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4CEAEF-7F64-F04A-B9C9-7D591503A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00" y="29353"/>
            <a:ext cx="63373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176416"/>
            <a:ext cx="7429500" cy="17732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lang="en-GB" sz="5400" spc="0" baseline="0" smtClean="0">
                <a:solidFill>
                  <a:srgbClr val="005CB9"/>
                </a:solidFill>
                <a:effectLst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Single thought, click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F8DBC-EE22-0B43-BF57-C2716A7A7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E98E2-0372-977F-67C7-BF585ABD0A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tatistic slide">
    <p:bg>
      <p:bgPr>
        <a:solidFill>
          <a:srgbClr val="DBE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360884"/>
            <a:ext cx="5553713" cy="1097469"/>
          </a:xfrm>
        </p:spPr>
        <p:txBody>
          <a:bodyPr tIns="648000"/>
          <a:lstStyle>
            <a:lvl1pPr>
              <a:lnSpc>
                <a:spcPts val="4000"/>
              </a:lnSpc>
              <a:defRPr sz="12000" spc="0">
                <a:solidFill>
                  <a:srgbClr val="005CB9"/>
                </a:solidFill>
              </a:defRPr>
            </a:lvl1pPr>
          </a:lstStyle>
          <a:p>
            <a:r>
              <a:rPr lang="en-US"/>
              <a:t>130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3B1F1A-371A-2C49-A064-5E0977F18BB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531"/>
            <a:ext cx="5567363" cy="16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countries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47F5575-CE12-7146-9C48-39696C36F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183409"/>
            <a:ext cx="5580062" cy="10137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50" baseline="0">
                <a:solidFill>
                  <a:srgbClr val="002D5D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GE operates in 130 countries </a:t>
            </a:r>
            <a:br>
              <a:rPr lang="en-US"/>
            </a:br>
            <a:r>
              <a:rPr lang="en-US"/>
              <a:t>worldwide</a:t>
            </a:r>
          </a:p>
          <a:p>
            <a:pPr lvl="0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EFAE7-D635-4161-BB6C-69B01A972308}"/>
              </a:ext>
            </a:extLst>
          </p:cNvPr>
          <p:cNvSpPr/>
          <p:nvPr userDrawn="1"/>
        </p:nvSpPr>
        <p:spPr>
          <a:xfrm>
            <a:off x="685800" y="3808549"/>
            <a:ext cx="3495640" cy="3657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FE27B8-CA37-5E40-87B5-6A9229A06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A8C0A-1DC0-F6C9-597E-563939113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6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34D9F-1FF8-AEA7-2446-8138488B9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934346"/>
            <a:ext cx="4475162" cy="443818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EB7998-BAEF-C998-44CA-94AED8657F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5750268"/>
            <a:ext cx="3546475" cy="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9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statistic slide">
    <p:bg>
      <p:bgPr>
        <a:solidFill>
          <a:srgbClr val="DBE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1BE49-9A3B-0142-907B-677D12FF8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00" y="29353"/>
            <a:ext cx="6337300" cy="6858000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360884"/>
            <a:ext cx="5553713" cy="1097469"/>
          </a:xfrm>
        </p:spPr>
        <p:txBody>
          <a:bodyPr tIns="648000"/>
          <a:lstStyle>
            <a:lvl1pPr>
              <a:lnSpc>
                <a:spcPts val="4000"/>
              </a:lnSpc>
              <a:defRPr sz="12000" spc="0">
                <a:solidFill>
                  <a:srgbClr val="005CB9"/>
                </a:solidFill>
              </a:defRPr>
            </a:lvl1pPr>
          </a:lstStyle>
          <a:p>
            <a:r>
              <a:rPr lang="en-US"/>
              <a:t>130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3B1F1A-371A-2C49-A064-5E0977F18BB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531"/>
            <a:ext cx="5567363" cy="16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countries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47F5575-CE12-7146-9C48-39696C36F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183409"/>
            <a:ext cx="5580062" cy="10137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50" baseline="0">
                <a:solidFill>
                  <a:srgbClr val="002D5D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GE operates in 130 countries </a:t>
            </a:r>
            <a:br>
              <a:rPr lang="en-US"/>
            </a:br>
            <a:r>
              <a:rPr lang="en-US"/>
              <a:t>worldwide</a:t>
            </a:r>
          </a:p>
          <a:p>
            <a:pPr lvl="0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EFAE7-D635-4161-BB6C-69B01A972308}"/>
              </a:ext>
            </a:extLst>
          </p:cNvPr>
          <p:cNvSpPr/>
          <p:nvPr userDrawn="1"/>
        </p:nvSpPr>
        <p:spPr>
          <a:xfrm>
            <a:off x="685800" y="3808549"/>
            <a:ext cx="3495640" cy="3657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FE27B8-CA37-5E40-87B5-6A9229A06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0E652-3BE3-D37B-3963-A2B41D2722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8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istics slide">
    <p:bg>
      <p:bgPr>
        <a:solidFill>
          <a:srgbClr val="DBE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8DEB3E39-B088-614E-B3CA-15A79DA5D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3852545"/>
            <a:ext cx="3364992" cy="7358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pc="0" baseline="0" smtClean="0">
                <a:solidFill>
                  <a:srgbClr val="002D5D"/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GE operates in 130 countries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</a:t>
            </a:r>
            <a:b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worldwide</a:t>
            </a:r>
            <a:endParaRPr lang="en-GB">
              <a:solidFill>
                <a:srgbClr val="101A2A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3B1F1A-371A-2C49-A064-5E0977F18BB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countries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C5EE65-DF39-184B-A02C-662F18EAF90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40665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Wind turbines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6E78DE-F326-D244-820A-6A84DFC7D0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29016" y="1865376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Gas turbines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00D3B-5FAA-D34E-80A3-B41F9E8508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8165" y="2160082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rgbClr val="005CB9"/>
                </a:solidFill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4,000+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C5939D23-38D9-3A4E-B2D2-2921F471BC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8165" y="3852545"/>
            <a:ext cx="3364992" cy="7358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pc="0" baseline="0" smtClean="0">
                <a:solidFill>
                  <a:srgbClr val="002D5D"/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Installed 400+ GW capacity globally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8194353-81B0-4249-A01F-37B30C9BA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016" y="3852545"/>
            <a:ext cx="3364992" cy="7358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pc="0" baseline="0" smtClean="0">
                <a:solidFill>
                  <a:srgbClr val="002D5D"/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Equipping 90% of transmission </a:t>
            </a:r>
            <a:b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utilities worldwide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78B1B1-2BA7-6444-85A2-E24FFB372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2158895"/>
            <a:ext cx="3364992" cy="125412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rgbClr val="005CB9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8,000+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B5AA8CD-1B53-664E-9DE7-20059A86B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2158385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300" baseline="0">
                <a:solidFill>
                  <a:srgbClr val="005CB9"/>
                </a:solidFill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C38-79A3-43AF-AA3D-C11967FB2D91}"/>
              </a:ext>
            </a:extLst>
          </p:cNvPr>
          <p:cNvSpPr/>
          <p:nvPr userDrawn="1"/>
        </p:nvSpPr>
        <p:spPr>
          <a:xfrm>
            <a:off x="685800" y="3496949"/>
            <a:ext cx="3364992" cy="3657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80F5-14D8-4900-97DA-E64D4E61272A}"/>
              </a:ext>
            </a:extLst>
          </p:cNvPr>
          <p:cNvSpPr/>
          <p:nvPr userDrawn="1"/>
        </p:nvSpPr>
        <p:spPr>
          <a:xfrm>
            <a:off x="4406650" y="3496949"/>
            <a:ext cx="3364992" cy="3657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0D8E16-1935-4427-95C0-050B24E8F513}"/>
              </a:ext>
            </a:extLst>
          </p:cNvPr>
          <p:cNvSpPr/>
          <p:nvPr userDrawn="1"/>
        </p:nvSpPr>
        <p:spPr>
          <a:xfrm>
            <a:off x="8129016" y="3496949"/>
            <a:ext cx="3364992" cy="36576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9C6C3C7-4556-7D4A-8A8C-113132F2B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68788-FE0B-8D58-AE08-643D8B1D73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8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tatistics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8DEB3E39-B088-614E-B3CA-15A79DA5D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3852545"/>
            <a:ext cx="3364992" cy="7358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pc="0" baseline="0" smtClean="0">
                <a:solidFill>
                  <a:srgbClr val="DBE2E9"/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GE operates in 130 countries</a:t>
            </a: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 </a:t>
            </a:r>
            <a:b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42338"/>
                </a:solidFill>
                <a:effectLst/>
                <a:latin typeface="GE Inspira Sans" panose="020B0503060000000003" pitchFamily="34" charset="77"/>
              </a:rPr>
              <a:t>worldwide</a:t>
            </a:r>
            <a:endParaRPr lang="en-GB">
              <a:solidFill>
                <a:srgbClr val="101A2A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3B1F1A-371A-2C49-A064-5E0977F18BB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DBE2E9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countries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C5EE65-DF39-184B-A02C-662F18EAF90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40665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DBE2E9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Wind turbines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6E78DE-F326-D244-820A-6A84DFC7D0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29016" y="1865376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DBE2E9"/>
                </a:solidFill>
                <a:latin typeface="GE Inspira Sans" panose="020B050306000000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/>
              <a:t>Gas turbines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00D3B-5FAA-D34E-80A3-B41F9E8508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8165" y="2160082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4,000+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C5939D23-38D9-3A4E-B2D2-2921F471BC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8165" y="3852545"/>
            <a:ext cx="3364992" cy="7358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pc="0" baseline="0" smtClean="0">
                <a:solidFill>
                  <a:srgbClr val="DBE2E9"/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Installed 400+ GW capacity globally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8194353-81B0-4249-A01F-37B30C9BA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016" y="3852545"/>
            <a:ext cx="3364992" cy="7358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spc="0" baseline="0" smtClean="0">
                <a:solidFill>
                  <a:srgbClr val="DBE2E9"/>
                </a:solidFill>
                <a:effectLst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Equipping 90% of transmission </a:t>
            </a:r>
            <a:b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</a:br>
            <a:r>
              <a:rPr lang="en-GB">
                <a:solidFill>
                  <a:srgbClr val="101A2A"/>
                </a:solidFill>
                <a:effectLst/>
                <a:latin typeface="GE Inspira Sans" panose="020B0503060000000003" pitchFamily="34" charset="77"/>
              </a:rPr>
              <a:t>utilities worldwide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78B1B1-2BA7-6444-85A2-E24FFB372C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2158895"/>
            <a:ext cx="3364992" cy="125412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8,000+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B5AA8CD-1B53-664E-9DE7-20059A86B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2158385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3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8CC38-79A3-43AF-AA3D-C11967FB2D91}"/>
              </a:ext>
            </a:extLst>
          </p:cNvPr>
          <p:cNvSpPr/>
          <p:nvPr userDrawn="1"/>
        </p:nvSpPr>
        <p:spPr>
          <a:xfrm>
            <a:off x="685800" y="3496949"/>
            <a:ext cx="3364992" cy="3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80F5-14D8-4900-97DA-E64D4E61272A}"/>
              </a:ext>
            </a:extLst>
          </p:cNvPr>
          <p:cNvSpPr/>
          <p:nvPr userDrawn="1"/>
        </p:nvSpPr>
        <p:spPr>
          <a:xfrm>
            <a:off x="4406650" y="3496949"/>
            <a:ext cx="3364992" cy="3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0D8E16-1935-4427-95C0-050B24E8F513}"/>
              </a:ext>
            </a:extLst>
          </p:cNvPr>
          <p:cNvSpPr/>
          <p:nvPr userDrawn="1"/>
        </p:nvSpPr>
        <p:spPr>
          <a:xfrm>
            <a:off x="8129016" y="3496949"/>
            <a:ext cx="3364992" cy="3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9C6C3C7-4556-7D4A-8A8C-113132F2B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188D938-8BB9-DEC4-FBCF-A490D27FF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87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8D20083-8B89-C241-8C88-0C28005D446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96A8-29DD-5B47-91D1-F00B410D1642}"/>
              </a:ext>
            </a:extLst>
          </p:cNvPr>
          <p:cNvSpPr txBox="1"/>
          <p:nvPr userDrawn="1"/>
        </p:nvSpPr>
        <p:spPr>
          <a:xfrm>
            <a:off x="8598568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E19CD5B2-B72A-5C46-85B6-16BCAA94C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59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 useBgFill="1">
        <p:nvSpPr>
          <p:cNvPr id="7" name="Slide Number Placeholder 5">
            <a:extLst>
              <a:ext uri="{FF2B5EF4-FFF2-40B4-BE49-F238E27FC236}">
                <a16:creationId xmlns:a16="http://schemas.microsoft.com/office/drawing/2014/main" id="{10044E47-1265-1E42-ACBE-89AC16D70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8D12A8-54D3-728E-9A11-B8417E83B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text right 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477D48A-DF73-024C-B726-6B438A48C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7100" y="2212848"/>
            <a:ext cx="4216908" cy="363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text. At vero eos et accusam et justo duo dolores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et </a:t>
            </a:r>
            <a:r>
              <a:rPr lang="en-US" err="1"/>
              <a:t>justo</a:t>
            </a:r>
            <a:r>
              <a:rPr lang="en-US"/>
              <a:t> duo amet. </a:t>
            </a:r>
          </a:p>
          <a:p>
            <a:pPr lvl="0"/>
            <a:r>
              <a:rPr lang="en-US"/>
              <a:t>Lorem ipsum dolor sit amet, consetetur sadipscing elitr, sed diam nonumy eirmod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At vero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</a:t>
            </a:r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1493D8DE-C696-C641-B026-7F4DAA5915B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A5A6701-76D1-DF42-80C5-1CB53A257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7100" y="1691640"/>
            <a:ext cx="421690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chemeClr val="accent1"/>
                </a:solidFill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itle 21">
            <a:extLst>
              <a:ext uri="{FF2B5EF4-FFF2-40B4-BE49-F238E27FC236}">
                <a16:creationId xmlns:a16="http://schemas.microsoft.com/office/drawing/2014/main" id="{5DA3FCDB-DC28-C746-B914-E25DB11C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 useBgFill="1">
        <p:nvSpPr>
          <p:cNvPr id="7" name="Slide Number Placeholder 5">
            <a:extLst>
              <a:ext uri="{FF2B5EF4-FFF2-40B4-BE49-F238E27FC236}">
                <a16:creationId xmlns:a16="http://schemas.microsoft.com/office/drawing/2014/main" id="{6A647E8E-9D28-034B-9B87-2AA0748B1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8D43E-A7CA-E6C5-AD9D-DDCBE25C1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AFB7DC2-B300-F54A-9438-99C56E71F45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5800" y="1554480"/>
            <a:ext cx="10826496" cy="4331354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66EE4847-EDC0-684B-9AAE-D0F8A726D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5181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3954A4E-0D7F-6A42-BF7A-570D31FC4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BD4098-967D-F7A3-7A0A-EEAD29E18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4" y="6023028"/>
            <a:ext cx="2326161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AFB7DC2-B300-F54A-9438-99C56E71F45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5800" y="1554480"/>
            <a:ext cx="10826496" cy="4362525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C2EC6BA5-3813-3A4C-9088-F24F3B28AF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256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952482-7538-044B-9859-8E01C8E7E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D0B2B-788F-4327-73DA-1D4A7CD5B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53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1">
            <a:extLst>
              <a:ext uri="{FF2B5EF4-FFF2-40B4-BE49-F238E27FC236}">
                <a16:creationId xmlns:a16="http://schemas.microsoft.com/office/drawing/2014/main" id="{35E854F1-77B4-4BE1-B66C-3A7ACFF0C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256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This is a two-line page title, click to add text 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32BF6D-0283-9241-A094-36593C034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0051C-2581-BA62-4628-0777F6F7E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64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8FEBF4-498C-644C-A463-BFF5AF6F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8AC7F-FBB2-863B-244C-2DC42B0395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1067-710B-7C49-BE90-2F12DCEC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spcAft>
                <a:spcPts val="0"/>
              </a:spcAft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spcAft>
                <a:spcPts val="0"/>
              </a:spcAft>
              <a:defRPr/>
            </a:lvl4pPr>
            <a:lvl5pPr>
              <a:spcBef>
                <a:spcPts val="7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E21041-D6CA-6E44-8DB1-2DD3533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5C659-FD72-3445-8943-8DA1ABC90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172489-B115-ED42-B8B1-EDF1645BCB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2784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spcAft>
                <a:spcPts val="0"/>
              </a:spcAft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spcAft>
                <a:spcPts val="0"/>
              </a:spcAft>
              <a:defRPr/>
            </a:lvl4pPr>
            <a:lvl5pPr>
              <a:spcBef>
                <a:spcPts val="7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338E9-8677-EBD4-FC52-B98B915E2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F8AAE-E0C1-7114-9745-C9C767C5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934346"/>
            <a:ext cx="4475162" cy="443818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C3CDD7-027B-2003-DE43-010BAFB6D4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5750268"/>
            <a:ext cx="3546475" cy="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9B4D-4F63-2F4B-8566-0D934C3A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E72-09FC-2245-8926-D359BB8E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EF679-9542-654B-A7B4-3BCCD47C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8BFE8-3078-1440-9F68-0C89355A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F068DB5-FA41-E046-950C-E25F5AA9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88EFC2-0EFB-D144-A4A0-6D898CAB2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F1B88-4BDD-6D89-611F-4D2725025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9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09168"/>
            <a:ext cx="10826496" cy="4156075"/>
          </a:xfrm>
        </p:spPr>
        <p:txBody>
          <a:bodyPr/>
          <a:lstStyle>
            <a:lvl1pPr>
              <a:spcBef>
                <a:spcPts val="700"/>
              </a:spcBef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3DD54-2495-B44B-8373-3BC577FF2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290387-04CD-2CFC-F641-22EFD478A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14" y="6023028"/>
            <a:ext cx="2326160" cy="6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56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nogr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2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nogr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3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nogram + tag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61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nogra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1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chemeClr val="bg1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5C33A-1F04-E23A-6A69-BCF9DCF43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934346"/>
            <a:ext cx="4475162" cy="443818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98EFB62-4201-93C5-B433-569BF64DCE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" y="5750268"/>
            <a:ext cx="3546475" cy="9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94107-5DD5-2059-1F76-FFA8D7F3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934346"/>
            <a:ext cx="4475162" cy="44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D4B9C-9395-4A0C-805C-AD07F4594C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5750268"/>
            <a:ext cx="3546475" cy="9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0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273CC-D4C0-D774-5C74-2D3E72C2F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934346"/>
            <a:ext cx="4475162" cy="443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686C7-CA7C-9113-7CE4-91B29172A0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5750268"/>
            <a:ext cx="3546475" cy="9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ntro slide – image white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0600" y="6125384"/>
            <a:ext cx="3124200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331720"/>
            <a:ext cx="6654800" cy="2686539"/>
          </a:xfrm>
        </p:spPr>
        <p:txBody>
          <a:bodyPr wrap="square" lIns="18288" rIns="457200" anchor="t">
            <a:noAutofit/>
          </a:bodyPr>
          <a:lstStyle>
            <a:lvl1pPr algn="l">
              <a:lnSpc>
                <a:spcPct val="100000"/>
              </a:lnSpc>
              <a:defRPr sz="4600" b="0" i="0" spc="0" baseline="0">
                <a:solidFill>
                  <a:srgbClr val="002D5D"/>
                </a:solidFill>
                <a:latin typeface="GE Inspira Sans" panose="020B0503060000000003" pitchFamily="34" charset="77"/>
              </a:defRPr>
            </a:lvl1pPr>
          </a:lstStyle>
          <a:p>
            <a:r>
              <a:rPr lang="en-US"/>
              <a:t>GE’s presentation</a:t>
            </a:r>
            <a:br>
              <a:rPr lang="en-US"/>
            </a:br>
            <a:r>
              <a:rPr lang="en-US"/>
              <a:t>template title example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3FB371-010F-3F48-A088-7E87BEE55B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864" y="6553200"/>
            <a:ext cx="2231136" cy="304800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GB" sz="850" smtClean="0">
                <a:solidFill>
                  <a:srgbClr val="FFFFFF">
                    <a:alpha val="73000"/>
                  </a:srgbClr>
                </a:solidFill>
                <a:effectLst/>
              </a:defRPr>
            </a:lvl1pPr>
            <a:lvl2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2pPr>
            <a:lvl3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3pPr>
            <a:lvl4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4pPr>
            <a:lvl5pPr>
              <a:defRPr sz="950">
                <a:solidFill>
                  <a:schemeClr val="bg1"/>
                </a:solidFill>
                <a:latin typeface="GE Inspira Sans" panose="020B0503060000000003" pitchFamily="34" charset="77"/>
              </a:defRPr>
            </a:lvl5pPr>
          </a:lstStyle>
          <a:p>
            <a:r>
              <a:rPr lang="en-GB">
                <a:solidFill>
                  <a:srgbClr val="FFFFFF"/>
                </a:solidFill>
                <a:effectLst/>
                <a:latin typeface="GE Inspira Sans" panose="020B0503060000000003" pitchFamily="34" charset="77"/>
              </a:rPr>
              <a:t>Placeholder confidentiality disclosure.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4A227A-44EA-684D-9C39-C73C559FFEFC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202895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3A508-6F63-7D2E-F02F-C1F2402FCA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934346"/>
            <a:ext cx="4475162" cy="443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8A323F-4607-9682-5A65-6E6662DD36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75" y="5750268"/>
            <a:ext cx="3546475" cy="9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6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DD9F9-1BB4-D046-9F22-670879F3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3351"/>
            <a:ext cx="10436080" cy="9746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F3E5F1-D8A5-204C-9DE2-35C6F5AF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805592"/>
            <a:ext cx="11160124" cy="4100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8598EF-0FB1-374D-BC33-2853AB3BD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6D388-9703-3C07-0D63-96974CF19D94}"/>
              </a:ext>
            </a:extLst>
          </p:cNvPr>
          <p:cNvSpPr txBox="1"/>
          <p:nvPr userDrawn="1"/>
        </p:nvSpPr>
        <p:spPr>
          <a:xfrm>
            <a:off x="1798320" y="636016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6C124-9A4C-F3B2-0991-84371BAAAE41}"/>
              </a:ext>
            </a:extLst>
          </p:cNvPr>
          <p:cNvSpPr txBox="1"/>
          <p:nvPr userDrawn="1"/>
        </p:nvSpPr>
        <p:spPr>
          <a:xfrm>
            <a:off x="825190" y="638964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spcBef>
                <a:spcPts val="12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4" r:id="rId2"/>
    <p:sldLayoutId id="2147483712" r:id="rId3"/>
    <p:sldLayoutId id="2147483710" r:id="rId4"/>
    <p:sldLayoutId id="2147483711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650" r:id="rId11"/>
    <p:sldLayoutId id="2147483705" r:id="rId12"/>
    <p:sldLayoutId id="2147483706" r:id="rId13"/>
    <p:sldLayoutId id="2147483707" r:id="rId14"/>
    <p:sldLayoutId id="2147483709" r:id="rId15"/>
    <p:sldLayoutId id="2147483708" r:id="rId16"/>
    <p:sldLayoutId id="2147483669" r:id="rId17"/>
    <p:sldLayoutId id="2147483697" r:id="rId18"/>
    <p:sldLayoutId id="2147483651" r:id="rId19"/>
    <p:sldLayoutId id="2147483683" r:id="rId20"/>
    <p:sldLayoutId id="2147483678" r:id="rId21"/>
    <p:sldLayoutId id="2147483691" r:id="rId22"/>
    <p:sldLayoutId id="2147483690" r:id="rId23"/>
    <p:sldLayoutId id="2147483692" r:id="rId24"/>
    <p:sldLayoutId id="2147483662" r:id="rId25"/>
    <p:sldLayoutId id="2147483675" r:id="rId26"/>
    <p:sldLayoutId id="2147483698" r:id="rId27"/>
    <p:sldLayoutId id="2147483674" r:id="rId28"/>
    <p:sldLayoutId id="2147483680" r:id="rId29"/>
    <p:sldLayoutId id="2147483677" r:id="rId30"/>
    <p:sldLayoutId id="2147483682" r:id="rId31"/>
    <p:sldLayoutId id="2147483664" r:id="rId32"/>
    <p:sldLayoutId id="2147483718" r:id="rId33"/>
    <p:sldLayoutId id="2147483720" r:id="rId34"/>
    <p:sldLayoutId id="2147483719" r:id="rId35"/>
    <p:sldLayoutId id="2147483663" r:id="rId36"/>
    <p:sldLayoutId id="2147483670" r:id="rId37"/>
    <p:sldLayoutId id="2147483721" r:id="rId38"/>
    <p:sldLayoutId id="2147483672" r:id="rId39"/>
    <p:sldLayoutId id="2147483722" r:id="rId40"/>
    <p:sldLayoutId id="2147483673" r:id="rId41"/>
    <p:sldLayoutId id="2147483723" r:id="rId42"/>
    <p:sldLayoutId id="2147483666" r:id="rId43"/>
    <p:sldLayoutId id="2147483693" r:id="rId44"/>
    <p:sldLayoutId id="2147483676" r:id="rId45"/>
    <p:sldLayoutId id="2147483687" r:id="rId46"/>
    <p:sldLayoutId id="2147483699" r:id="rId47"/>
    <p:sldLayoutId id="2147483655" r:id="rId48"/>
    <p:sldLayoutId id="2147483652" r:id="rId49"/>
    <p:sldLayoutId id="2147483696" r:id="rId50"/>
    <p:sldLayoutId id="2147483685" r:id="rId51"/>
    <p:sldLayoutId id="2147483701" r:id="rId52"/>
    <p:sldLayoutId id="2147483700" r:id="rId53"/>
    <p:sldLayoutId id="2147483702" r:id="rId54"/>
    <p:sldLayoutId id="2147483694" r:id="rId5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0" baseline="0">
          <a:solidFill>
            <a:schemeClr val="tx1"/>
          </a:solidFill>
          <a:latin typeface="GE Inspira Sans" panose="020B050306000000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None/>
        <a:defRPr sz="2000" kern="1200">
          <a:solidFill>
            <a:schemeClr val="tx1"/>
          </a:solidFill>
          <a:latin typeface="GE Inspira Sans" panose="020B0503060000000003" pitchFamily="34" charset="77"/>
          <a:ea typeface="+mn-ea"/>
          <a:cs typeface="+mn-cs"/>
        </a:defRPr>
      </a:lvl1pPr>
      <a:lvl2pPr marL="190500" indent="-14922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GE Inspira Sans" panose="020B0604020202020204" pitchFamily="34" charset="0"/>
        <a:buChar char="•"/>
        <a:tabLst/>
        <a:defRPr sz="1800" kern="1200">
          <a:solidFill>
            <a:schemeClr val="tx1"/>
          </a:solidFill>
          <a:latin typeface="GE Inspira Sans" panose="020B0503060000000003" pitchFamily="34" charset="77"/>
          <a:ea typeface="+mn-ea"/>
          <a:cs typeface="+mn-cs"/>
        </a:defRPr>
      </a:lvl2pPr>
      <a:lvl3pPr marL="404813" indent="-16351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bg2"/>
        </a:buClr>
        <a:buSzPct val="46000"/>
        <a:buFont typeface="Wingdings 2" panose="05020102010507070707" pitchFamily="18" charset="2"/>
        <a:buChar char=""/>
        <a:tabLst/>
        <a:defRPr sz="1600" kern="1200">
          <a:solidFill>
            <a:schemeClr val="tx1"/>
          </a:solidFill>
          <a:latin typeface="GE Inspira Sans" panose="020B0503060000000003" pitchFamily="34" charset="77"/>
          <a:ea typeface="+mn-ea"/>
          <a:cs typeface="+mn-cs"/>
        </a:defRPr>
      </a:lvl3pPr>
      <a:lvl4pPr marL="617538" indent="-155575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GE Inspira Sans" panose="020B0604020202020204" pitchFamily="34" charset="0"/>
        <a:buChar char="•"/>
        <a:tabLst/>
        <a:defRPr sz="1400" b="0" kern="1200">
          <a:solidFill>
            <a:schemeClr val="tx1"/>
          </a:solidFill>
          <a:latin typeface="GE Inspira Sans" panose="020B0503060000000003" pitchFamily="34" charset="77"/>
          <a:ea typeface="+mn-ea"/>
          <a:cs typeface="+mn-cs"/>
        </a:defRPr>
      </a:lvl4pPr>
      <a:lvl5pPr marL="812800" indent="-146050" algn="l" defTabSz="914400" rtl="0" eaLnBrk="1" latinLnBrk="0" hangingPunct="1">
        <a:lnSpc>
          <a:spcPct val="100000"/>
        </a:lnSpc>
        <a:spcBef>
          <a:spcPts val="200"/>
        </a:spcBef>
        <a:spcAft>
          <a:spcPts val="0"/>
        </a:spcAft>
        <a:buSzPct val="46000"/>
        <a:buFont typeface="Wingdings 2" panose="05020102010507070707" pitchFamily="18" charset="2"/>
        <a:buChar char=""/>
        <a:tabLst/>
        <a:defRPr sz="1200" kern="1200">
          <a:solidFill>
            <a:schemeClr val="tx1"/>
          </a:solidFill>
          <a:latin typeface="GE Inspira Sans" panose="020B0503060000000003" pitchFamily="34" charset="77"/>
          <a:ea typeface="+mn-ea"/>
          <a:cs typeface="+mn-cs"/>
        </a:defRPr>
      </a:lvl5pPr>
      <a:lvl6pPr marL="533400" indent="-177800" algn="l" defTabSz="914400" rtl="0" eaLnBrk="1" latinLnBrk="0" hangingPunct="1">
        <a:lnSpc>
          <a:spcPct val="90000"/>
        </a:lnSpc>
        <a:spcBef>
          <a:spcPts val="500"/>
        </a:spcBef>
        <a:buFont typeface="GE Inspira Sans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GE Inspira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GE Inspira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GE Inspira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23">
          <p15:clr>
            <a:srgbClr val="F26B43"/>
          </p15:clr>
        </p15:guide>
        <p15:guide id="6" orient="horz" pos="3997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orient="horz" pos="1185">
          <p15:clr>
            <a:srgbClr val="F26B43"/>
          </p15:clr>
        </p15:guide>
        <p15:guide id="11" orient="horz" pos="150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C3117DB-E5B4-AF24-91C3-B9F0DF2274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85800" y="1554480"/>
            <a:ext cx="10826496" cy="4423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59" name="Title 2">
            <a:extLst>
              <a:ext uri="{FF2B5EF4-FFF2-40B4-BE49-F238E27FC236}">
                <a16:creationId xmlns:a16="http://schemas.microsoft.com/office/drawing/2014/main" id="{135E9F1F-FD5E-7E33-56BC-982A36C1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256"/>
            <a:ext cx="10432800" cy="89802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Participant feedback summary</a:t>
            </a:r>
            <a:br>
              <a:rPr lang="en-US" sz="2000" b="1"/>
            </a:br>
            <a:r>
              <a:rPr lang="en-US" sz="2000"/>
              <a:t>Next Engineers Partners’ Workshop</a:t>
            </a:r>
            <a:br>
              <a:rPr lang="en-US" sz="2000"/>
            </a:br>
            <a:r>
              <a:rPr lang="en-US" sz="2000"/>
              <a:t>September 16-18   Lisbon, Portugal</a:t>
            </a:r>
          </a:p>
        </p:txBody>
      </p:sp>
      <p:sp>
        <p:nvSpPr>
          <p:cNvPr id="2064" name="Slide Number Placeholder 3">
            <a:extLst>
              <a:ext uri="{FF2B5EF4-FFF2-40B4-BE49-F238E27FC236}">
                <a16:creationId xmlns:a16="http://schemas.microsoft.com/office/drawing/2014/main" id="{1D2F137C-18D4-7117-A049-6DB0694D3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719505-AD43-774F-936C-A3AE71DD4EEA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1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030C0-D962-390E-EA78-EDF933150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AB0705-6414-D07C-283C-D8B81E3712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36" y="791285"/>
            <a:ext cx="11315700" cy="527542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AC7CCC7-C25F-2097-7365-50436F41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892520"/>
            <a:ext cx="673100" cy="332344"/>
          </a:xfrm>
        </p:spPr>
        <p:txBody>
          <a:bodyPr/>
          <a:lstStyle/>
          <a:p>
            <a:r>
              <a:rPr lang="en-US" sz="1500" b="1">
                <a:latin typeface="Calibri" panose="020F0502020204030204" pitchFamily="34" charset="0"/>
                <a:cs typeface="Calibri" panose="020F0502020204030204" pitchFamily="34" charset="0"/>
              </a:rPr>
              <a:t>(85%)</a:t>
            </a:r>
            <a:endParaRPr 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C7761-EA1E-70DA-E078-32F9FA9FCB11}"/>
              </a:ext>
            </a:extLst>
          </p:cNvPr>
          <p:cNvSpPr txBox="1"/>
          <p:nvPr/>
        </p:nvSpPr>
        <p:spPr>
          <a:xfrm>
            <a:off x="373536" y="166714"/>
            <a:ext cx="4889500" cy="573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800" b="1" dirty="0">
                <a:solidFill>
                  <a:srgbClr val="002D5D"/>
                </a:solidFill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039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FD1B7-0CB7-3299-5B19-73B7BBD9F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73208-38CA-A495-57B5-04EFE0A9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30A8E-FF6F-3D60-29CC-F70F2936DA44}"/>
              </a:ext>
            </a:extLst>
          </p:cNvPr>
          <p:cNvSpPr txBox="1"/>
          <p:nvPr/>
        </p:nvSpPr>
        <p:spPr>
          <a:xfrm>
            <a:off x="373536" y="166714"/>
            <a:ext cx="4889500" cy="573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800" b="1" dirty="0">
                <a:solidFill>
                  <a:srgbClr val="002D5D"/>
                </a:solidFill>
              </a:rPr>
              <a:t>Learnings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FB7EE-6304-CC57-690A-9D504E009313}"/>
              </a:ext>
            </a:extLst>
          </p:cNvPr>
          <p:cNvSpPr txBox="1"/>
          <p:nvPr/>
        </p:nvSpPr>
        <p:spPr>
          <a:xfrm>
            <a:off x="502764" y="1053585"/>
            <a:ext cx="7485536" cy="4864615"/>
          </a:xfrm>
          <a:prstGeom prst="rect">
            <a:avLst/>
          </a:prstGeom>
          <a:noFill/>
        </p:spPr>
        <p:txBody>
          <a:bodyPr wrap="square" lIns="137160" numCol="2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Many sites experience similar challenges, and this is an opportunity to share solutions (9)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Volunteer recruitment &amp; engagement strategies (6)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Clarity on partner roles and responsibilities (5)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Invigorated spirit, networking, new inspiration, commitment and encouragement (6)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How to tell our story / impact (internal to GE and external to community) (4)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Customizing materials/programs to best meet community needs (3)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General best practices shared / standard work ethic (2)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New Academy 2.0 model (2)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Next Engineers impact (2)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Scaffolding &amp; expansion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Wrapping up current program in cities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Engineering Discovery implementation techniques 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Networking opportunities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Global collaboration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Everything! We still have a lot to learn</a:t>
            </a:r>
          </a:p>
          <a:p>
            <a:pPr marL="342900" indent="-342900">
              <a:spcBef>
                <a:spcPts val="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Consider how to involved parents more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0CA15-6AA0-5F85-38CB-EEDCCD00725E}"/>
              </a:ext>
            </a:extLst>
          </p:cNvPr>
          <p:cNvSpPr txBox="1"/>
          <p:nvPr/>
        </p:nvSpPr>
        <p:spPr>
          <a:xfrm>
            <a:off x="8256181" y="1628507"/>
            <a:ext cx="3433055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/>
              <a:t>“The impact.”</a:t>
            </a:r>
            <a:br>
              <a:rPr lang="en-US" sz="1600" dirty="0"/>
            </a:br>
            <a:r>
              <a:rPr lang="en-US" sz="1600" i="1" dirty="0"/>
              <a:t>– City team member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“That we’re a global community, that we have similar problems and different solutions, and that we have one goal and I'm proud of it and thankful.” </a:t>
            </a:r>
            <a:br>
              <a:rPr lang="en-US" sz="1600" dirty="0"/>
            </a:br>
            <a:r>
              <a:rPr lang="en-US" sz="1600" i="1" dirty="0"/>
              <a:t>– Community partner manager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“I had a very surface level understanding of the program previously and I am thankful to have gone deeper throughout the week.”</a:t>
            </a:r>
            <a:br>
              <a:rPr lang="en-US" sz="1600" dirty="0"/>
            </a:br>
            <a:r>
              <a:rPr lang="en-US" sz="1600" i="1" dirty="0"/>
              <a:t>– Foundation member</a:t>
            </a:r>
          </a:p>
        </p:txBody>
      </p:sp>
    </p:spTree>
    <p:extLst>
      <p:ext uri="{BB962C8B-B14F-4D97-AF65-F5344CB8AC3E}">
        <p14:creationId xmlns:p14="http://schemas.microsoft.com/office/powerpoint/2010/main" val="22022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0E7DA-0E09-7C9E-D86D-C4ED6DAC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464B1-0726-AFA8-D2B7-6097D94E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09CB7-6429-1D5A-7A28-449D3ABB362C}"/>
              </a:ext>
            </a:extLst>
          </p:cNvPr>
          <p:cNvSpPr txBox="1"/>
          <p:nvPr/>
        </p:nvSpPr>
        <p:spPr>
          <a:xfrm>
            <a:off x="373536" y="166714"/>
            <a:ext cx="5722464" cy="573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800" b="1" dirty="0">
                <a:solidFill>
                  <a:srgbClr val="002D5D"/>
                </a:solidFill>
              </a:rPr>
              <a:t>Most and least helpful sessions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E6C5F-CF31-167C-0033-49570AB174CC}"/>
              </a:ext>
            </a:extLst>
          </p:cNvPr>
          <p:cNvSpPr txBox="1"/>
          <p:nvPr/>
        </p:nvSpPr>
        <p:spPr>
          <a:xfrm>
            <a:off x="502764" y="1053585"/>
            <a:ext cx="5047136" cy="4965462"/>
          </a:xfrm>
          <a:prstGeom prst="rect">
            <a:avLst/>
          </a:prstGeom>
          <a:noFill/>
        </p:spPr>
        <p:txBody>
          <a:bodyPr wrap="square" lIns="137160" numCol="1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Most helpful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Communicating data-driven impact (10)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Role-Alikes (Community Partners)	(4)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Engineering Academy discussion (3)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All (3)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Focus on the Future (4)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Academy Alumni Panel (2)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Interaction among new &amp; current sites (2)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Cross-Site Collaboration (2)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Engineering Discovery discussion (2)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Critical Load Engineering Discovery activity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GE Aerospace: location links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Meetings within cities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Role-Alikes (City Teams)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Role-Alikes (Directors)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8B1EE-CD88-1D00-9001-E077FFCA50B6}"/>
              </a:ext>
            </a:extLst>
          </p:cNvPr>
          <p:cNvSpPr txBox="1"/>
          <p:nvPr/>
        </p:nvSpPr>
        <p:spPr>
          <a:xfrm>
            <a:off x="6272738" y="1053585"/>
            <a:ext cx="5047136" cy="3447098"/>
          </a:xfrm>
          <a:prstGeom prst="rect">
            <a:avLst/>
          </a:prstGeom>
          <a:noFill/>
        </p:spPr>
        <p:txBody>
          <a:bodyPr wrap="square" lIns="137160" numCol="1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Least helpful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None (8)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Focus on the Future (for GE Aerospace) (5)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Academy alumni panel (“would like to hear more”; “not every person needs to answer same question”; 2)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Next Engineers Impact (“it’s more than a number, it’s a transformational journey”)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Storytelling (“not relevant to job”)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Sharing of different sites (“Academy/Discovery focus sessions?”)</a:t>
            </a:r>
          </a:p>
        </p:txBody>
      </p:sp>
    </p:spTree>
    <p:extLst>
      <p:ext uri="{BB962C8B-B14F-4D97-AF65-F5344CB8AC3E}">
        <p14:creationId xmlns:p14="http://schemas.microsoft.com/office/powerpoint/2010/main" val="333852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987E-D50D-EC93-6D98-2D12DE030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0C3CA-A10C-EB9D-B4E9-3204064AB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8DBD1-C633-98BF-C636-1D4DF310E05D}"/>
              </a:ext>
            </a:extLst>
          </p:cNvPr>
          <p:cNvSpPr txBox="1"/>
          <p:nvPr/>
        </p:nvSpPr>
        <p:spPr>
          <a:xfrm>
            <a:off x="373536" y="166714"/>
            <a:ext cx="5722464" cy="573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800" b="1" dirty="0">
                <a:solidFill>
                  <a:srgbClr val="002D5D"/>
                </a:solidFill>
              </a:rPr>
              <a:t>Potential improvements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16900-BA24-95A4-2D3D-89A40B6641A2}"/>
              </a:ext>
            </a:extLst>
          </p:cNvPr>
          <p:cNvSpPr txBox="1"/>
          <p:nvPr/>
        </p:nvSpPr>
        <p:spPr>
          <a:xfrm>
            <a:off x="502764" y="1053585"/>
            <a:ext cx="10825636" cy="4611519"/>
          </a:xfrm>
          <a:prstGeom prst="rect">
            <a:avLst/>
          </a:prstGeom>
          <a:noFill/>
        </p:spPr>
        <p:txBody>
          <a:bodyPr wrap="square" lIns="137160" numCol="1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Length: Fit Thursday’s agenda into Tuesday or Wednesday (3); add another day (1)</a:t>
            </a:r>
          </a:p>
          <a:p>
            <a:pPr marL="342900" indent="-34290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Logistics: WhatsApp group for conference participants to connect</a:t>
            </a:r>
          </a:p>
          <a:p>
            <a:pPr marL="342900" indent="-34290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Planning: Meal options for group dinner; colored nametags for organizations/roles; venue with smaller spaces/better acoustics; avoid back-to-back virtual sessions</a:t>
            </a:r>
          </a:p>
          <a:p>
            <a:pPr marL="342900" indent="-34290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Preparation: Pre-work for partners and city teams to allow more time during the sessions to walk out with more formal plans with the discussed changes</a:t>
            </a:r>
          </a:p>
          <a:p>
            <a:pPr marL="342900" indent="-342900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Sessions: </a:t>
            </a: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dirty="0"/>
              <a:t>More sessions from/with community partners, alumni, and volunteers; </a:t>
            </a: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dirty="0"/>
              <a:t>Impact stories/panels from teachers and parents;</a:t>
            </a: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dirty="0"/>
              <a:t>Greater discussion topics including Academy 2.0, role-</a:t>
            </a:r>
            <a:r>
              <a:rPr lang="en-US" dirty="0" err="1"/>
              <a:t>alikes</a:t>
            </a:r>
            <a:r>
              <a:rPr lang="en-US" dirty="0"/>
              <a:t>, design challenges, and terminology (demographics);</a:t>
            </a: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dirty="0"/>
              <a:t>More time within city teams, time with teams from comparable countries;</a:t>
            </a: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dirty="0"/>
              <a:t>General introductions; new site introductions; Philanthropy 101</a:t>
            </a: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dirty="0"/>
              <a:t>Open discussion for key topics/questions that arise during the day</a:t>
            </a:r>
          </a:p>
        </p:txBody>
      </p:sp>
    </p:spTree>
    <p:extLst>
      <p:ext uri="{BB962C8B-B14F-4D97-AF65-F5344CB8AC3E}">
        <p14:creationId xmlns:p14="http://schemas.microsoft.com/office/powerpoint/2010/main" val="320409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D7D254-4B1F-FE61-6681-29028486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standing in a room&#10;&#10;AI-generated content may be incorrect.">
            <a:extLst>
              <a:ext uri="{FF2B5EF4-FFF2-40B4-BE49-F238E27FC236}">
                <a16:creationId xmlns:a16="http://schemas.microsoft.com/office/drawing/2014/main" id="{3A432979-8C3D-E3B4-7E68-66AB7DBBC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"/>
          <a:stretch>
            <a:fillRect/>
          </a:stretch>
        </p:blipFill>
        <p:spPr>
          <a:xfrm>
            <a:off x="20" y="10"/>
            <a:ext cx="121907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9C868AB-C1E2-F24A-EE6D-5373823DA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719505-AD43-774F-936C-A3AE71DD4EE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32D7A-C18F-4EFA-4BEC-3B1BDA1A42F2}"/>
              </a:ext>
            </a:extLst>
          </p:cNvPr>
          <p:cNvSpPr txBox="1"/>
          <p:nvPr/>
        </p:nvSpPr>
        <p:spPr>
          <a:xfrm>
            <a:off x="8060803" y="6299478"/>
            <a:ext cx="4038598" cy="573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</a:rPr>
              <a:t>Here’s to a great Year 5!</a:t>
            </a:r>
          </a:p>
        </p:txBody>
      </p:sp>
    </p:spTree>
    <p:extLst>
      <p:ext uri="{BB962C8B-B14F-4D97-AF65-F5344CB8AC3E}">
        <p14:creationId xmlns:p14="http://schemas.microsoft.com/office/powerpoint/2010/main" val="99663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 Next Engineers">
      <a:dk1>
        <a:srgbClr val="0C2340"/>
      </a:dk1>
      <a:lt1>
        <a:srgbClr val="FFFFFF"/>
      </a:lt1>
      <a:dk2>
        <a:srgbClr val="59CBE8"/>
      </a:dk2>
      <a:lt2>
        <a:srgbClr val="0C2340"/>
      </a:lt2>
      <a:accent1>
        <a:srgbClr val="005EB8"/>
      </a:accent1>
      <a:accent2>
        <a:srgbClr val="00BD6D"/>
      </a:accent2>
      <a:accent3>
        <a:srgbClr val="FFC72B"/>
      </a:accent3>
      <a:accent4>
        <a:srgbClr val="002E5D"/>
      </a:accent4>
      <a:accent5>
        <a:srgbClr val="FE5000"/>
      </a:accent5>
      <a:accent6>
        <a:srgbClr val="58CBE8"/>
      </a:accent6>
      <a:hlink>
        <a:srgbClr val="FFFFFF"/>
      </a:hlink>
      <a:folHlink>
        <a:srgbClr val="F0F3F7"/>
      </a:folHlink>
    </a:clrScheme>
    <a:fontScheme name="GE PPT Templat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spcBef>
            <a:spcPts val="12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0" id="{222BF995-F48A-C34F-97B2-06BDC8D7E3B2}" vid="{3C5F9A63-2495-3A4F-B958-17AFA430D0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GE Inspira Sa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GE Inspira Sans"/>
        <a:font script="Hebr" typeface="GE Inspira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GE Inspira Sans"/>
        <a:font script="Uigh" typeface="Microsoft Uighur"/>
        <a:font script="Geor" typeface="Sylfaen"/>
        <a:font script="Armn" typeface="GE Inspira Sa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E Colors">
      <a:dk1>
        <a:srgbClr val="63666A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13294B"/>
      </a:accent4>
      <a:accent5>
        <a:srgbClr val="B1B3B3"/>
      </a:accent5>
      <a:accent6>
        <a:srgbClr val="00BF6F"/>
      </a:accent6>
      <a:hlink>
        <a:srgbClr val="005CB9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GE Inspira Sa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GE Inspira Sans"/>
        <a:font script="Hebr" typeface="GE Inspira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GE Inspira Sans"/>
        <a:font script="Uigh" typeface="Microsoft Uighur"/>
        <a:font script="Geor" typeface="Sylfaen"/>
        <a:font script="Armn" typeface="GE Inspira Sans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21155CBED8E4AAF4F046413B3C05D" ma:contentTypeVersion="24" ma:contentTypeDescription="Create a new document." ma:contentTypeScope="" ma:versionID="60c00a472ca1ccb0de413d8631265e61">
  <xsd:schema xmlns:xsd="http://www.w3.org/2001/XMLSchema" xmlns:xs="http://www.w3.org/2001/XMLSchema" xmlns:p="http://schemas.microsoft.com/office/2006/metadata/properties" xmlns:ns1="http://schemas.microsoft.com/sharepoint/v3" xmlns:ns2="42252d84-eba6-4a30-add5-89ed5b4f24ce" xmlns:ns3="013d5bed-8dde-4dc6-a390-d932e55a79df" xmlns:ns4="http://schemas.microsoft.com/sharepoint/v4" targetNamespace="http://schemas.microsoft.com/office/2006/metadata/properties" ma:root="true" ma:fieldsID="6fff9d6af19c7dfc82490d256484bf09" ns1:_="" ns2:_="" ns3:_="" ns4:_="">
    <xsd:import namespace="http://schemas.microsoft.com/sharepoint/v3"/>
    <xsd:import namespace="42252d84-eba6-4a30-add5-89ed5b4f24ce"/>
    <xsd:import namespace="013d5bed-8dde-4dc6-a390-d932e55a79d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Open_x0020_with_x0020_Seclore" minOccurs="0"/>
                <xsd:element ref="ns4:IconOverla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52d84-eba6-4a30-add5-89ed5b4f24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fd1693e-c15b-4460-aeef-a301a32d4f3b}" ma:internalName="TaxCatchAll" ma:showField="CatchAllData" ma:web="42252d84-eba6-4a30-add5-89ed5b4f2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d5bed-8dde-4dc6-a390-d932e55a7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8" nillable="true" ma:displayName="Open with Seclore" ma:hidden="true" ma:internalName="Open_x0020_with_x0020_Seclore">
      <xsd:simpleType>
        <xsd:restriction base="dms:Text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252d84-eba6-4a30-add5-89ed5b4f24ce">
      <UserInfo>
        <DisplayName>Melanie Tingstrom</DisplayName>
        <AccountId>1583</AccountId>
        <AccountType/>
      </UserInfo>
      <UserInfo>
        <DisplayName>Jessica Baker</DisplayName>
        <AccountId>161</AccountId>
        <AccountType/>
      </UserInfo>
      <UserInfo>
        <DisplayName>Steven Ehrenberg</DisplayName>
        <AccountId>146</AccountId>
        <AccountType/>
      </UserInfo>
      <UserInfo>
        <DisplayName>Erica Spangler</DisplayName>
        <AccountId>91</AccountId>
        <AccountType/>
      </UserInfo>
      <UserInfo>
        <DisplayName>Mengee Sirleaf</DisplayName>
        <AccountId>142</AccountId>
        <AccountType/>
      </UserInfo>
      <UserInfo>
        <DisplayName>Elizabeth Adelman</DisplayName>
        <AccountId>71</AccountId>
        <AccountType/>
      </UserInfo>
      <UserInfo>
        <DisplayName>Dylan Busa</DisplayName>
        <AccountId>354</AccountId>
        <AccountType/>
      </UserInfo>
      <UserInfo>
        <DisplayName>Lisa Johnson</DisplayName>
        <AccountId>14</AccountId>
        <AccountType/>
      </UserInfo>
      <UserInfo>
        <DisplayName>Dmitri Ivashchenko</DisplayName>
        <AccountId>64</AccountId>
        <AccountType/>
      </UserInfo>
      <UserInfo>
        <DisplayName>Samantha LiPuma</DisplayName>
        <AccountId>982</AccountId>
        <AccountType/>
      </UserInfo>
      <UserInfo>
        <DisplayName>Pamela Carter</DisplayName>
        <AccountId>69</AccountId>
        <AccountType/>
      </UserInfo>
      <UserInfo>
        <DisplayName>Zabi Girowal</DisplayName>
        <AccountId>76</AccountId>
        <AccountType/>
      </UserInfo>
      <UserInfo>
        <DisplayName>Pauline McMurry</DisplayName>
        <AccountId>303</AccountId>
        <AccountType/>
      </UserInfo>
      <UserInfo>
        <DisplayName>Carina Omoeva</DisplayName>
        <AccountId>67</AccountId>
        <AccountType/>
      </UserInfo>
      <UserInfo>
        <DisplayName>Katie Rose Dailey</DisplayName>
        <AccountId>104</AccountId>
        <AccountType/>
      </UserInfo>
      <UserInfo>
        <DisplayName>Eleanor Newsome</DisplayName>
        <AccountId>761</AccountId>
        <AccountType/>
      </UserInfo>
      <UserInfo>
        <DisplayName>Wael Moussa</DisplayName>
        <AccountId>101</AccountId>
        <AccountType/>
      </UserInfo>
      <UserInfo>
        <DisplayName>Kristin Brady</DisplayName>
        <AccountId>13</AccountId>
        <AccountType/>
      </UserInfo>
      <UserInfo>
        <DisplayName>Heyab Ogbasion</DisplayName>
        <AccountId>59</AccountId>
        <AccountType/>
      </UserInfo>
      <UserInfo>
        <DisplayName>Naseem Akhtar</DisplayName>
        <AccountId>53</AccountId>
        <AccountType/>
      </UserInfo>
      <UserInfo>
        <DisplayName>Brian Dooley</DisplayName>
        <AccountId>103</AccountId>
        <AccountType/>
      </UserInfo>
      <UserInfo>
        <DisplayName>Janel Poche</DisplayName>
        <AccountId>21</AccountId>
        <AccountType/>
      </UserInfo>
      <UserInfo>
        <DisplayName>Joseph Diederich</DisplayName>
        <AccountId>257</AccountId>
        <AccountType/>
      </UserInfo>
      <UserInfo>
        <DisplayName>Amanda McMahon</DisplayName>
        <AccountId>15</AccountId>
        <AccountType/>
      </UserInfo>
      <UserInfo>
        <DisplayName>Deanna Saab</DisplayName>
        <AccountId>109</AccountId>
        <AccountType/>
      </UserInfo>
      <UserInfo>
        <DisplayName>Kendra Northington</DisplayName>
        <AccountId>105</AccountId>
        <AccountType/>
      </UserInfo>
      <UserInfo>
        <DisplayName>Saori Iwamoto</DisplayName>
        <AccountId>160</AccountId>
        <AccountType/>
      </UserInfo>
      <UserInfo>
        <DisplayName>Mohammad Basel Hafez</DisplayName>
        <AccountId>434</AccountId>
        <AccountType/>
      </UserInfo>
      <UserInfo>
        <DisplayName>Rachel Hatch</DisplayName>
        <AccountId>180</AccountId>
        <AccountType/>
      </UserInfo>
      <UserInfo>
        <DisplayName>Roberto Matus</DisplayName>
        <AccountId>75</AccountId>
        <AccountType/>
      </UserInfo>
    </SharedWithUsers>
    <MediaLengthInSeconds xmlns="013d5bed-8dde-4dc6-a390-d932e55a79df" xsi:nil="true"/>
    <_ip_UnifiedCompliancePolicyUIAction xmlns="http://schemas.microsoft.com/sharepoint/v3" xsi:nil="true"/>
    <_ip_UnifiedCompliancePolicyProperties xmlns="http://schemas.microsoft.com/sharepoint/v3" xsi:nil="true"/>
    <TaxCatchAll xmlns="42252d84-eba6-4a30-add5-89ed5b4f24ce" xsi:nil="true"/>
    <lcf76f155ced4ddcb4097134ff3c332f xmlns="013d5bed-8dde-4dc6-a390-d932e55a79df">
      <Terms xmlns="http://schemas.microsoft.com/office/infopath/2007/PartnerControls"/>
    </lcf76f155ced4ddcb4097134ff3c332f>
    <Open_x0020_with_x0020_Seclore xmlns="013d5bed-8dde-4dc6-a390-d932e55a79df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0449B2A-3B26-45B0-8111-01E1676BE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D9CE76-9374-4486-8997-F39490C8F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252d84-eba6-4a30-add5-89ed5b4f24ce"/>
    <ds:schemaRef ds:uri="013d5bed-8dde-4dc6-a390-d932e55a79d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C5E55A-059E-44C7-8054-8B7CAB1DED04}">
  <ds:schemaRefs>
    <ds:schemaRef ds:uri="http://purl.org/dc/terms/"/>
    <ds:schemaRef ds:uri="http://www.w3.org/XML/1998/namespace"/>
    <ds:schemaRef ds:uri="013d5bed-8dde-4dc6-a390-d932e55a79df"/>
    <ds:schemaRef ds:uri="http://schemas.microsoft.com/sharepoint/v4"/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2252d84-eba6-4a30-add5-89ed5b4f24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559</Words>
  <Application>Microsoft Office PowerPoint</Application>
  <PresentationFormat>Widescreen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Wingdings 2</vt:lpstr>
      <vt:lpstr>Wingdings</vt:lpstr>
      <vt:lpstr>GE Inspira Sans</vt:lpstr>
      <vt:lpstr>Office Theme</vt:lpstr>
      <vt:lpstr>Participant feedback summary Next Engineers Partners’ Workshop September 16-18   Lisbon, Portugal</vt:lpstr>
      <vt:lpstr>(85%)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Caywood, Jeff (GE Corporate)</dc:creator>
  <cp:keywords/>
  <dc:description/>
  <cp:lastModifiedBy>Jessica Baker</cp:lastModifiedBy>
  <cp:revision>15</cp:revision>
  <dcterms:created xsi:type="dcterms:W3CDTF">2021-06-23T18:44:24Z</dcterms:created>
  <dcterms:modified xsi:type="dcterms:W3CDTF">2025-10-09T11:47:27Z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14000</vt:r8>
  </property>
  <property fmtid="{D5CDD505-2E9C-101B-9397-08002B2CF9AE}" pid="3" name="ContentTypeId">
    <vt:lpwstr>0x01010035321155CBED8E4AAF4F046413B3C05D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</Properties>
</file>